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35" r:id="rId2"/>
    <p:sldId id="399" r:id="rId3"/>
    <p:sldId id="38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14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6A"/>
    <a:srgbClr val="00A1E3"/>
    <a:srgbClr val="FFFFFF"/>
    <a:srgbClr val="5E5E5E"/>
    <a:srgbClr val="D2EBEF"/>
    <a:srgbClr val="7ED0CC"/>
    <a:srgbClr val="BEDFE4"/>
    <a:srgbClr val="E7F6F9"/>
    <a:srgbClr val="49AFC4"/>
    <a:srgbClr val="71C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13" autoAdjust="0"/>
    <p:restoredTop sz="95246" autoAdjust="0"/>
  </p:normalViewPr>
  <p:slideViewPr>
    <p:cSldViewPr snapToGrid="0" showGuides="1">
      <p:cViewPr varScale="1">
        <p:scale>
          <a:sx n="151" d="100"/>
          <a:sy n="151" d="100"/>
        </p:scale>
        <p:origin x="186" y="168"/>
      </p:cViewPr>
      <p:guideLst>
        <p:guide orient="horz" pos="2296"/>
        <p:guide pos="14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3128C-A0EC-4FBB-83BF-DF1CD5892743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76EA1-6889-4141-AFB9-7E1338531B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6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220DD-F815-4785-A1B2-3510446CFE34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F3364-A7DB-4F6B-AEA5-975291C6CB3C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46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9214-F451-477A-B617-5C74A4CD2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latin typeface="Roboto Bold" panose="02000000000000000000" pitchFamily="2" charset="0"/>
                <a:ea typeface="Roboto Bold" panose="02000000000000000000" pitchFamily="2" charset="0"/>
              </a:defRPr>
            </a:lvl1pPr>
          </a:lstStyle>
          <a:p>
            <a:r>
              <a:rPr lang="en-US" dirty="0" err="1" smtClean="0"/>
              <a:t>Veranstaltungstitel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6D049-F822-4B92-BFB6-EE0B8087C4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Name | </a:t>
            </a:r>
            <a:r>
              <a:rPr lang="en-US" dirty="0" err="1" smtClean="0"/>
              <a:t>Sommersemester</a:t>
            </a:r>
            <a:r>
              <a:rPr lang="en-US" dirty="0" smtClean="0"/>
              <a:t> 20/21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15C8F-4B03-4CAB-938B-829BF391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10BE-A5D8-4C06-9CB1-4FB89613DA60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34EB5-5905-4004-9361-2CA7FD68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82FF6-A66B-48BE-88D8-FC37E170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AEF7-1C8C-4F27-9F91-265614AC2E4C}" type="slidenum">
              <a:rPr lang="en-IN" smtClean="0"/>
              <a:t>‹Nr.›</a:t>
            </a:fld>
            <a:endParaRPr lang="en-IN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9266861" y="4652186"/>
            <a:ext cx="4258491" cy="1876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356" y="4872116"/>
            <a:ext cx="2102613" cy="144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1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eile 1 cm = 10 %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E331-C93C-4A62-8706-E5CDAF2B35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00" y="576000"/>
            <a:ext cx="10515600" cy="4278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steht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Überschrift</a:t>
            </a:r>
            <a:endParaRPr lang="en-IN" dirty="0"/>
          </a:p>
        </p:txBody>
      </p:sp>
      <p:sp>
        <p:nvSpPr>
          <p:cNvPr id="3" name="Freeform: Shape 2978">
            <a:extLst>
              <a:ext uri="{FF2B5EF4-FFF2-40B4-BE49-F238E27FC236}">
                <a16:creationId xmlns:a16="http://schemas.microsoft.com/office/drawing/2014/main" id="{BC4BF759-3320-8044-9488-185795DEF91D}"/>
              </a:ext>
            </a:extLst>
          </p:cNvPr>
          <p:cNvSpPr/>
          <p:nvPr userDrawn="1"/>
        </p:nvSpPr>
        <p:spPr>
          <a:xfrm>
            <a:off x="5770000" y="2561744"/>
            <a:ext cx="3600000" cy="219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1" h="59">
                <a:moveTo>
                  <a:pt x="661" y="59"/>
                </a:moveTo>
                <a:lnTo>
                  <a:pt x="0" y="59"/>
                </a:lnTo>
                <a:lnTo>
                  <a:pt x="0" y="0"/>
                </a:lnTo>
                <a:lnTo>
                  <a:pt x="66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2991">
            <a:extLst>
              <a:ext uri="{FF2B5EF4-FFF2-40B4-BE49-F238E27FC236}">
                <a16:creationId xmlns:a16="http://schemas.microsoft.com/office/drawing/2014/main" id="{0ECB9FB3-D388-F34F-83E3-77EB25940642}"/>
              </a:ext>
            </a:extLst>
          </p:cNvPr>
          <p:cNvSpPr/>
          <p:nvPr userDrawn="1"/>
        </p:nvSpPr>
        <p:spPr>
          <a:xfrm>
            <a:off x="5770000" y="3558758"/>
            <a:ext cx="3600000" cy="219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3" h="60">
                <a:moveTo>
                  <a:pt x="353" y="60"/>
                </a:moveTo>
                <a:lnTo>
                  <a:pt x="0" y="60"/>
                </a:lnTo>
                <a:lnTo>
                  <a:pt x="0" y="0"/>
                </a:lnTo>
                <a:lnTo>
                  <a:pt x="35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3004">
            <a:extLst>
              <a:ext uri="{FF2B5EF4-FFF2-40B4-BE49-F238E27FC236}">
                <a16:creationId xmlns:a16="http://schemas.microsoft.com/office/drawing/2014/main" id="{65F92976-AF92-7E47-8FD1-64CEC51281A0}"/>
              </a:ext>
            </a:extLst>
          </p:cNvPr>
          <p:cNvSpPr/>
          <p:nvPr userDrawn="1"/>
        </p:nvSpPr>
        <p:spPr>
          <a:xfrm>
            <a:off x="5770000" y="4555772"/>
            <a:ext cx="3600000" cy="219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5" h="60">
                <a:moveTo>
                  <a:pt x="1155" y="60"/>
                </a:moveTo>
                <a:lnTo>
                  <a:pt x="0" y="60"/>
                </a:lnTo>
                <a:lnTo>
                  <a:pt x="0" y="0"/>
                </a:lnTo>
                <a:lnTo>
                  <a:pt x="115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2986">
            <a:extLst>
              <a:ext uri="{FF2B5EF4-FFF2-40B4-BE49-F238E27FC236}">
                <a16:creationId xmlns:a16="http://schemas.microsoft.com/office/drawing/2014/main" id="{4DE66ACE-B362-FD40-B737-62784B993E03}"/>
              </a:ext>
            </a:extLst>
          </p:cNvPr>
          <p:cNvSpPr/>
          <p:nvPr userDrawn="1"/>
        </p:nvSpPr>
        <p:spPr>
          <a:xfrm>
            <a:off x="4631032" y="2230433"/>
            <a:ext cx="876768" cy="8767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1" h="231">
                <a:moveTo>
                  <a:pt x="231" y="116"/>
                </a:moveTo>
                <a:cubicBezTo>
                  <a:pt x="231" y="179"/>
                  <a:pt x="179" y="231"/>
                  <a:pt x="115" y="231"/>
                </a:cubicBezTo>
                <a:cubicBezTo>
                  <a:pt x="51" y="231"/>
                  <a:pt x="0" y="179"/>
                  <a:pt x="0" y="116"/>
                </a:cubicBezTo>
                <a:cubicBezTo>
                  <a:pt x="0" y="52"/>
                  <a:pt x="51" y="0"/>
                  <a:pt x="115" y="0"/>
                </a:cubicBezTo>
                <a:cubicBezTo>
                  <a:pt x="179" y="0"/>
                  <a:pt x="231" y="52"/>
                  <a:pt x="231" y="116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2999">
            <a:extLst>
              <a:ext uri="{FF2B5EF4-FFF2-40B4-BE49-F238E27FC236}">
                <a16:creationId xmlns:a16="http://schemas.microsoft.com/office/drawing/2014/main" id="{2D3B525A-742E-0F43-A1C4-FE60DC1B4ECF}"/>
              </a:ext>
            </a:extLst>
          </p:cNvPr>
          <p:cNvSpPr/>
          <p:nvPr userDrawn="1"/>
        </p:nvSpPr>
        <p:spPr>
          <a:xfrm>
            <a:off x="4631032" y="3225362"/>
            <a:ext cx="876768" cy="8805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1" h="232">
                <a:moveTo>
                  <a:pt x="231" y="116"/>
                </a:moveTo>
                <a:cubicBezTo>
                  <a:pt x="231" y="180"/>
                  <a:pt x="179" y="232"/>
                  <a:pt x="115" y="232"/>
                </a:cubicBezTo>
                <a:cubicBezTo>
                  <a:pt x="51" y="232"/>
                  <a:pt x="0" y="180"/>
                  <a:pt x="0" y="116"/>
                </a:cubicBezTo>
                <a:cubicBezTo>
                  <a:pt x="0" y="52"/>
                  <a:pt x="51" y="0"/>
                  <a:pt x="115" y="0"/>
                </a:cubicBezTo>
                <a:cubicBezTo>
                  <a:pt x="179" y="0"/>
                  <a:pt x="231" y="52"/>
                  <a:pt x="231" y="116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3014">
            <a:extLst>
              <a:ext uri="{FF2B5EF4-FFF2-40B4-BE49-F238E27FC236}">
                <a16:creationId xmlns:a16="http://schemas.microsoft.com/office/drawing/2014/main" id="{A9686BDF-DDEB-654F-B7B6-5A8C3CAA89E5}"/>
              </a:ext>
            </a:extLst>
          </p:cNvPr>
          <p:cNvSpPr/>
          <p:nvPr userDrawn="1"/>
        </p:nvSpPr>
        <p:spPr>
          <a:xfrm>
            <a:off x="4631032" y="4224125"/>
            <a:ext cx="876768" cy="8767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1" h="231">
                <a:moveTo>
                  <a:pt x="231" y="115"/>
                </a:moveTo>
                <a:cubicBezTo>
                  <a:pt x="231" y="179"/>
                  <a:pt x="179" y="231"/>
                  <a:pt x="115" y="231"/>
                </a:cubicBezTo>
                <a:cubicBezTo>
                  <a:pt x="51" y="231"/>
                  <a:pt x="0" y="179"/>
                  <a:pt x="0" y="115"/>
                </a:cubicBezTo>
                <a:cubicBezTo>
                  <a:pt x="0" y="52"/>
                  <a:pt x="51" y="0"/>
                  <a:pt x="115" y="0"/>
                </a:cubicBezTo>
                <a:cubicBezTo>
                  <a:pt x="179" y="0"/>
                  <a:pt x="231" y="52"/>
                  <a:pt x="231" y="115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89918" y="2534766"/>
            <a:ext cx="1940517" cy="2681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de-DE" dirty="0" smtClean="0"/>
              <a:t>Beispieltext Nr. 01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678448" y="3530652"/>
            <a:ext cx="1940400" cy="270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de-DE" dirty="0" smtClean="0"/>
              <a:t>Beispieltext Nr. 02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678448" y="4527509"/>
            <a:ext cx="1940400" cy="270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de-DE" dirty="0" smtClean="0"/>
              <a:t>Beispieltext Nr. 03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54288" y="2466835"/>
            <a:ext cx="853512" cy="6403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/>
            </a:lvl1pPr>
          </a:lstStyle>
          <a:p>
            <a:pPr lvl="0"/>
            <a:r>
              <a:rPr lang="de-DE" dirty="0" smtClean="0"/>
              <a:t>50 %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642816" y="3457958"/>
            <a:ext cx="853200" cy="64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pPr lvl="0"/>
            <a:r>
              <a:rPr lang="de-DE" dirty="0" smtClean="0"/>
              <a:t>30 %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642816" y="4453402"/>
            <a:ext cx="853200" cy="64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 smtClean="0"/>
              <a:t>80 %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81319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3" pos="3840">
          <p15:clr>
            <a:srgbClr val="FBAE40"/>
          </p15:clr>
        </p15:guide>
        <p15:guide id="4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Überschrift Bild und Text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E331-C93C-4A62-8706-E5CDAF2B35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00" y="576000"/>
            <a:ext cx="10515600" cy="4278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r>
              <a:rPr lang="en-US" dirty="0" smtClean="0"/>
              <a:t> </a:t>
            </a:r>
            <a:r>
              <a:rPr lang="en-US" dirty="0" err="1" smtClean="0"/>
              <a:t>Ihre</a:t>
            </a:r>
            <a:r>
              <a:rPr lang="en-US" dirty="0" smtClean="0"/>
              <a:t> </a:t>
            </a:r>
            <a:r>
              <a:rPr lang="en-US" dirty="0" err="1" smtClean="0"/>
              <a:t>Überschrift</a:t>
            </a:r>
            <a:r>
              <a:rPr lang="en-US" dirty="0" smtClean="0"/>
              <a:t> </a:t>
            </a:r>
            <a:r>
              <a:rPr lang="en-US" dirty="0" err="1" smtClean="0"/>
              <a:t>stehen</a:t>
            </a:r>
            <a:endParaRPr lang="en-IN" dirty="0"/>
          </a:p>
        </p:txBody>
      </p:sp>
      <p:cxnSp>
        <p:nvCxnSpPr>
          <p:cNvPr id="14" name="Gerader Verbinder 13"/>
          <p:cNvCxnSpPr/>
          <p:nvPr userDrawn="1"/>
        </p:nvCxnSpPr>
        <p:spPr>
          <a:xfrm>
            <a:off x="6088319" y="2160000"/>
            <a:ext cx="4320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5999575" y="2340000"/>
            <a:ext cx="4408744" cy="33489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lang="de-DE" sz="1600" kern="120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457200" indent="0">
              <a:buFontTx/>
              <a:buNone/>
              <a:defRPr lang="de-DE" sz="1600" kern="120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>
              <a:buFontTx/>
              <a:buNone/>
              <a:defRPr lang="de-DE" sz="1600" kern="120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371600" indent="0">
              <a:buFontTx/>
              <a:buNone/>
              <a:defRPr lang="de-DE" sz="1600" kern="120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1828800" indent="0">
              <a:buFontTx/>
              <a:buNone/>
              <a:defRPr lang="de-DE" sz="1600" kern="12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</a:lstStyle>
          <a:p>
            <a:pPr>
              <a:lnSpc>
                <a:spcPts val="2400"/>
              </a:lnSpc>
            </a:pP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Lorem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ipsum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sit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amet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consetetur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sadipscing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elitr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nonumy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eirmod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tempor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invidunt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labore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magna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aliquyam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erat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voluptua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 At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vero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eos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accusam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justo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duo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dolores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rebum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de-DE" sz="1600" baseline="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Lorem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ipsum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consetetur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sadipscing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elitr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nonumy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eirmod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tempor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invidunt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labore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magna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aliquyam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erat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voluptua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 At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vero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eos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accusam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justo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duo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dolores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rebum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 Stet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clita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kasd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gubergren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takimata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est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Lorem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ipsum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sit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amet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endParaRPr lang="de-DE" sz="1600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5999575" y="1728000"/>
            <a:ext cx="4408744" cy="4032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lang="de-DE" sz="2000" kern="1200" dirty="0" smtClean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1pPr>
            <a:lvl2pPr>
              <a:defRPr lang="de-DE" sz="2000" kern="1200" dirty="0" smtClean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2pPr>
            <a:lvl3pPr>
              <a:defRPr lang="de-DE" sz="2000" kern="1200" dirty="0" smtClean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3pPr>
            <a:lvl4pPr>
              <a:defRPr lang="de-DE" sz="2000" kern="1200" dirty="0" smtClean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4pPr>
            <a:lvl5pPr>
              <a:defRPr lang="de-DE" sz="2000" kern="1200" dirty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5pPr>
          </a:lstStyle>
          <a:p>
            <a:pPr lvl="0"/>
            <a:r>
              <a:rPr lang="de-DE" dirty="0" smtClean="0"/>
              <a:t>Überschrift kurz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95325" y="1700214"/>
            <a:ext cx="4321175" cy="521584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Hier Foto/Grafik platzieren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00048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71" userDrawn="1">
          <p15:clr>
            <a:srgbClr val="FBAE40"/>
          </p15:clr>
        </p15:guide>
        <p15:guide id="3" pos="3840">
          <p15:clr>
            <a:srgbClr val="FBAE40"/>
          </p15:clr>
        </p15:guide>
        <p15:guide id="4" pos="3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/Grafik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E331-C93C-4A62-8706-E5CDAF2B35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5842000"/>
            <a:ext cx="9744075" cy="6826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5200" baseline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Platz</a:t>
            </a:r>
            <a:r>
              <a:rPr lang="en-US" dirty="0" smtClean="0"/>
              <a:t> für Text</a:t>
            </a:r>
            <a:endParaRPr lang="en-IN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-360600" y="620713"/>
            <a:ext cx="11160000" cy="5221287"/>
          </a:xfrm>
          <a:prstGeom prst="roundRect">
            <a:avLst>
              <a:gd name="adj" fmla="val 6086"/>
            </a:avLst>
          </a:prstGeom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r>
              <a:rPr lang="de-DE" dirty="0" smtClean="0"/>
              <a:t>   Hier großflächig Foto/Grafik platzieren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01949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3" pos="3840">
          <p15:clr>
            <a:srgbClr val="FBAE40"/>
          </p15:clr>
        </p15:guide>
        <p15:guide id="4" pos="438">
          <p15:clr>
            <a:srgbClr val="FBAE40"/>
          </p15:clr>
        </p15:guide>
        <p15:guide id="5" pos="2593">
          <p15:clr>
            <a:srgbClr val="FBAE40"/>
          </p15:clr>
        </p15:guide>
        <p15:guide id="6" orient="horz" pos="3680" userDrawn="1">
          <p15:clr>
            <a:srgbClr val="FBAE40"/>
          </p15:clr>
        </p15:guide>
        <p15:guide id="7" orient="horz" pos="411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ntergrund Cya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E331-C93C-4A62-8706-E5CDAF2B35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00" y="576000"/>
            <a:ext cx="10515600" cy="4278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steht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Überschrift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1721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3" pos="3840">
          <p15:clr>
            <a:srgbClr val="FBAE40"/>
          </p15:clr>
        </p15:guide>
        <p15:guide id="4" pos="43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ntergrund bei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E331-C93C-4A62-8706-E5CDAF2B35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00" y="576000"/>
            <a:ext cx="10515600" cy="4278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steht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Überschrift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8303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3" pos="3840">
          <p15:clr>
            <a:srgbClr val="FBAE40"/>
          </p15:clr>
        </p15:guide>
        <p15:guide id="4" pos="4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ntergrund dunkelblau">
    <p:bg>
      <p:bgPr>
        <a:solidFill>
          <a:srgbClr val="002B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E331-C93C-4A62-8706-E5CDAF2B35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00" y="576000"/>
            <a:ext cx="10515600" cy="4278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steht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Überschrift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8369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3" pos="3840">
          <p15:clr>
            <a:srgbClr val="FBAE40"/>
          </p15:clr>
        </p15:guide>
        <p15:guide id="4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ntergrund weiß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E331-C93C-4A62-8706-E5CDAF2B35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00" y="576000"/>
            <a:ext cx="10515600" cy="4278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>
                <a:solidFill>
                  <a:srgbClr val="00A1E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steht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Überschrift</a:t>
            </a:r>
            <a:endParaRPr lang="en-IN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7" y="5812971"/>
            <a:ext cx="979279" cy="67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08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3" pos="3840">
          <p15:clr>
            <a:srgbClr val="FBAE40"/>
          </p15:clr>
        </p15:guide>
        <p15:guide id="4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E331-C93C-4A62-8706-E5CDAF2B35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0252"/>
            <a:ext cx="12192000" cy="128328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000" baseline="0">
                <a:solidFill>
                  <a:srgbClr val="FFFFFF"/>
                </a:solidFill>
                <a:latin typeface="Roboto Bold" panose="02000000000000000000" pitchFamily="2" charset="0"/>
                <a:ea typeface="Roboto Bold" panose="02000000000000000000" pitchFamily="2" charset="0"/>
              </a:defRPr>
            </a:lvl1pPr>
          </a:lstStyle>
          <a:p>
            <a:r>
              <a:rPr lang="en-US" dirty="0" err="1" smtClean="0"/>
              <a:t>Danke</a:t>
            </a:r>
            <a:r>
              <a:rPr lang="en-US" dirty="0" smtClean="0"/>
              <a:t>!</a:t>
            </a:r>
            <a:endParaRPr lang="en-IN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226928"/>
            <a:ext cx="12192000" cy="1350911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de-DE" sz="24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45720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</a:lstStyle>
          <a:p>
            <a:pPr>
              <a:lnSpc>
                <a:spcPts val="2400"/>
              </a:lnSpc>
            </a:pP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Beantworten wir gerne.</a:t>
            </a:r>
          </a:p>
          <a:p>
            <a:pPr>
              <a:lnSpc>
                <a:spcPts val="2400"/>
              </a:lnSpc>
            </a:pP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Stabsstelle Marketing und Kommunikation</a:t>
            </a:r>
          </a:p>
          <a:p>
            <a:pPr>
              <a:lnSpc>
                <a:spcPts val="2400"/>
              </a:lnSpc>
            </a:pP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Sie erreichen uns über: marketing@th-ab.de</a:t>
            </a:r>
            <a:endParaRPr lang="de-DE" sz="1600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" name="Abgerundetes Rechteck 2"/>
          <p:cNvSpPr/>
          <p:nvPr userDrawn="1"/>
        </p:nvSpPr>
        <p:spPr>
          <a:xfrm>
            <a:off x="4621530" y="3200400"/>
            <a:ext cx="2948940" cy="768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446D049-F822-4B92-BFB6-EE0B8087C4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365220"/>
            <a:ext cx="12192000" cy="5181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IN" sz="2800" kern="1200" dirty="0">
                <a:solidFill>
                  <a:schemeClr val="accent2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Fragen</a:t>
            </a:r>
            <a:r>
              <a:rPr lang="en-US" dirty="0" smtClean="0"/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3439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3" pos="3840">
          <p15:clr>
            <a:srgbClr val="FBAE40"/>
          </p15:clr>
        </p15:guide>
        <p15:guide id="4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und zwei Text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E331-C93C-4A62-8706-E5CDAF2B35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00" y="576000"/>
            <a:ext cx="10515600" cy="4278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r>
              <a:rPr lang="en-US" dirty="0" smtClean="0"/>
              <a:t> </a:t>
            </a:r>
            <a:r>
              <a:rPr lang="en-US" dirty="0" err="1" smtClean="0"/>
              <a:t>Ihre</a:t>
            </a:r>
            <a:r>
              <a:rPr lang="en-US" dirty="0" smtClean="0"/>
              <a:t> </a:t>
            </a:r>
            <a:r>
              <a:rPr lang="en-US" dirty="0" err="1" smtClean="0"/>
              <a:t>Überschrift</a:t>
            </a:r>
            <a:r>
              <a:rPr lang="en-US" dirty="0" smtClean="0"/>
              <a:t> </a:t>
            </a:r>
            <a:r>
              <a:rPr lang="en-US" dirty="0" err="1" smtClean="0"/>
              <a:t>stehen</a:t>
            </a:r>
            <a:endParaRPr lang="en-IN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446D049-F822-4B92-BFB6-EE0B8087C4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5496" y="1728000"/>
            <a:ext cx="4409828" cy="3308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IN" sz="2000" kern="1200" dirty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 smtClean="0"/>
              <a:t>Folien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Textblöcken</a:t>
            </a:r>
            <a:endParaRPr lang="en-IN" dirty="0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695325" y="2160000"/>
            <a:ext cx="4320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6088319" y="2160000"/>
            <a:ext cx="4320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Textplatzhalt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605495" y="2340000"/>
            <a:ext cx="4409829" cy="33489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45720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</a:lstStyle>
          <a:p>
            <a:pPr>
              <a:lnSpc>
                <a:spcPts val="2400"/>
              </a:lnSpc>
            </a:pP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Lorem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ipsum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sit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amet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consetetur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sadipscing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elitr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nonumy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eirmod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tempor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invidunt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labore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magna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aliquyam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erat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voluptua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 At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vero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eos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accusam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justo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duo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utseter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dolores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rebum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 </a:t>
            </a:r>
            <a:b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/>
            </a:r>
            <a:b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Stet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clita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kasd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gubergren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takimata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sanctus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est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Lorem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ipsum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sit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amet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Lorem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ipsum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at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sit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amet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de-DE" sz="1600" baseline="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Tempor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invidunt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labore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magna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aliquyam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erat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voluptua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endParaRPr lang="de-DE" sz="1600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5999575" y="2340000"/>
            <a:ext cx="4408744" cy="33489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lang="de-DE" sz="1600" kern="120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457200" indent="0">
              <a:buFontTx/>
              <a:buNone/>
              <a:defRPr lang="de-DE" sz="1600" kern="120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>
              <a:buFontTx/>
              <a:buNone/>
              <a:defRPr lang="de-DE" sz="1600" kern="120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371600" indent="0">
              <a:buFontTx/>
              <a:buNone/>
              <a:defRPr lang="de-DE" sz="1600" kern="120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1828800" indent="0">
              <a:buFontTx/>
              <a:buNone/>
              <a:defRPr lang="de-DE" sz="1600" kern="12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</a:lstStyle>
          <a:p>
            <a:pPr>
              <a:lnSpc>
                <a:spcPts val="2400"/>
              </a:lnSpc>
            </a:pP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Lorem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ipsum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sit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amet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consetetur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sadipscing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elitr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nonumy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eirmod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tempor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invidunt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labore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magna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aliquyam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erat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voluptua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 At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vero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eos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accusam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justo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duo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dolores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rebum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de-DE" sz="1600" baseline="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Lorem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ipsum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consetetur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sadipscing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elitr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nonumy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eirmod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tempor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invidunt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labore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magna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aliquyam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erat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voluptua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 At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vero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eos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accusam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justo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duo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dolores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rebum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 Stet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clita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kasd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gubergren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takimata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est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Lorem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ipsum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sit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amet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endParaRPr lang="de-DE" sz="1600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5999575" y="1728000"/>
            <a:ext cx="4408744" cy="4032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lang="de-DE" sz="2000" kern="1200" dirty="0" smtClean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1pPr>
            <a:lvl2pPr>
              <a:defRPr lang="de-DE" sz="2000" kern="1200" dirty="0" smtClean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2pPr>
            <a:lvl3pPr>
              <a:defRPr lang="de-DE" sz="2000" kern="1200" dirty="0" smtClean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3pPr>
            <a:lvl4pPr>
              <a:defRPr lang="de-DE" sz="2000" kern="1200" dirty="0" smtClean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4pPr>
            <a:lvl5pPr>
              <a:defRPr lang="de-DE" sz="2000" kern="1200" dirty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5pPr>
          </a:lstStyle>
          <a:p>
            <a:pPr lvl="0"/>
            <a:r>
              <a:rPr lang="de-DE" dirty="0" smtClean="0"/>
              <a:t>Überschrift kurz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6109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pos="4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und drei Text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E331-C93C-4A62-8706-E5CDAF2B35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00" y="576000"/>
            <a:ext cx="10515600" cy="4278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r>
              <a:rPr lang="en-US" dirty="0" smtClean="0"/>
              <a:t> </a:t>
            </a:r>
            <a:r>
              <a:rPr lang="en-US" dirty="0" err="1" smtClean="0"/>
              <a:t>Ihre</a:t>
            </a:r>
            <a:r>
              <a:rPr lang="en-US" dirty="0" smtClean="0"/>
              <a:t> </a:t>
            </a:r>
            <a:r>
              <a:rPr lang="en-US" dirty="0" err="1" smtClean="0"/>
              <a:t>Überschrift</a:t>
            </a:r>
            <a:r>
              <a:rPr lang="en-US" dirty="0" smtClean="0"/>
              <a:t> </a:t>
            </a:r>
            <a:r>
              <a:rPr lang="en-US" dirty="0" err="1" smtClean="0"/>
              <a:t>stehen</a:t>
            </a:r>
            <a:endParaRPr lang="en-IN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446D049-F822-4B92-BFB6-EE0B8087C4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5496" y="1728000"/>
            <a:ext cx="2969554" cy="3308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IN" sz="2000" kern="1200" baseline="0" dirty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 smtClean="0"/>
              <a:t>Überschrift</a:t>
            </a:r>
            <a:r>
              <a:rPr lang="en-US" dirty="0" smtClean="0"/>
              <a:t> 01</a:t>
            </a:r>
            <a:endParaRPr lang="en-IN" dirty="0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695325" y="2160000"/>
            <a:ext cx="2880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7528319" y="2160000"/>
            <a:ext cx="2880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 userDrawn="1"/>
        </p:nvCxnSpPr>
        <p:spPr>
          <a:xfrm>
            <a:off x="4110679" y="2160000"/>
            <a:ext cx="2880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4893" y="2340000"/>
            <a:ext cx="2970157" cy="35568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buFontTx/>
              <a:buNone/>
              <a:defRPr lang="de-DE" sz="1600" kern="12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45720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37160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1828800" indent="0">
              <a:buFontTx/>
              <a:buNone/>
              <a:defRPr lang="de-DE" sz="1600" kern="12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</a:lstStyle>
          <a:p>
            <a:pPr lvl="0"/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magna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aliquyam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erat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voluptua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 At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vero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eos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accusam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justo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duo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dolores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rebum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de-DE" sz="1600" baseline="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Lorem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ipsum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consetetur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sadipscing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elitr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nonumy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eirmod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tempor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invidunt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labore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Lorem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ipsum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nonumy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eirmod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tempor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invidunt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labore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magna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aliquyam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erat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voluptua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19606" y="1728209"/>
            <a:ext cx="2971073" cy="41103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lang="de-DE" sz="2000" kern="1200" baseline="0" dirty="0" smtClean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1pPr>
            <a:lvl2pPr marL="457200" indent="0">
              <a:buFontTx/>
              <a:buNone/>
              <a:defRPr lang="de-DE" sz="2000" kern="1200" baseline="0" dirty="0" smtClean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2pPr>
            <a:lvl3pPr>
              <a:buFontTx/>
              <a:buNone/>
              <a:defRPr lang="de-DE" sz="2000" kern="1200" baseline="0" dirty="0" smtClean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3pPr>
            <a:lvl4pPr marL="1371600" indent="0">
              <a:buFontTx/>
              <a:buNone/>
              <a:defRPr lang="de-DE" sz="2000" kern="1200" baseline="0" dirty="0" smtClean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4pPr>
            <a:lvl5pPr marL="1828800" indent="0">
              <a:buFontTx/>
              <a:buNone/>
              <a:defRPr lang="de-DE" sz="2000" kern="1200" baseline="0" dirty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5pPr>
          </a:lstStyle>
          <a:p>
            <a:pPr lvl="0"/>
            <a:r>
              <a:rPr lang="de-DE" dirty="0" smtClean="0"/>
              <a:t>Überschrift 02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116388" y="2339976"/>
            <a:ext cx="2874962" cy="35568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45720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37160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182880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</a:lstStyle>
          <a:p>
            <a:pPr lvl="0"/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magna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aliquyam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erat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voluptua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 At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vero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eos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accusam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justo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duo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dolores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rebum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de-DE" sz="1600" baseline="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Lorem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ipsum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consetetur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sadipscing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elitr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nonumy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eirmod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tempor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invidunt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labore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Lorem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ipsum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nonumy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eirmod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tempor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invidunt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labore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magna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aliquyam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erat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voluptua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435235" y="1728000"/>
            <a:ext cx="2973084" cy="411248"/>
          </a:xfrm>
          <a:prstGeom prst="rect">
            <a:avLst/>
          </a:prstGeom>
        </p:spPr>
        <p:txBody>
          <a:bodyPr/>
          <a:lstStyle>
            <a:lvl1pPr>
              <a:defRPr lang="de-DE" sz="2000" kern="1200" baseline="0" dirty="0" smtClean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de-DE" dirty="0" smtClean="0"/>
              <a:t>Überschrift 03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7435850" y="2339976"/>
            <a:ext cx="2971800" cy="35568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45720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37160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182880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</a:lstStyle>
          <a:p>
            <a:pPr lvl="0"/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magna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aliquyam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erat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voluptua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 At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vero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eos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accusam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justo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duo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dolores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rebum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de-DE" sz="1600" baseline="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Lorem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ipsum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consetetur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sadipscing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elitr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nonumy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eirmod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tempor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invidunt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labore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Lorem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ipsum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nonumy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eirmod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tempor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invidunt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labore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magna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aliquyam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erat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voluptua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3836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3" pos="3840">
          <p15:clr>
            <a:srgbClr val="FBAE40"/>
          </p15:clr>
        </p15:guide>
        <p15:guide id="4" pos="438">
          <p15:clr>
            <a:srgbClr val="FBAE40"/>
          </p15:clr>
        </p15:guide>
        <p15:guide id="5" pos="259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und drei Icons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E331-C93C-4A62-8706-E5CDAF2B35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00" y="576000"/>
            <a:ext cx="10515600" cy="4278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r>
              <a:rPr lang="en-US" dirty="0" smtClean="0"/>
              <a:t> </a:t>
            </a:r>
            <a:r>
              <a:rPr lang="en-US" dirty="0" err="1" smtClean="0"/>
              <a:t>Ihre</a:t>
            </a:r>
            <a:r>
              <a:rPr lang="en-US" dirty="0" smtClean="0"/>
              <a:t> </a:t>
            </a:r>
            <a:r>
              <a:rPr lang="en-US" dirty="0" err="1" smtClean="0"/>
              <a:t>Überschrift</a:t>
            </a:r>
            <a:r>
              <a:rPr lang="en-US" dirty="0" smtClean="0"/>
              <a:t> </a:t>
            </a:r>
            <a:r>
              <a:rPr lang="en-US" dirty="0" err="1" smtClean="0"/>
              <a:t>stehen</a:t>
            </a:r>
            <a:endParaRPr lang="en-IN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4893" y="2340000"/>
            <a:ext cx="2970432" cy="35568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buFontTx/>
              <a:buNone/>
              <a:defRPr lang="de-DE" sz="1600" kern="12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45720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37160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1828800" indent="0">
              <a:buFontTx/>
              <a:buNone/>
              <a:defRPr lang="de-DE" sz="1600" kern="12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</a:lstStyle>
          <a:p>
            <a:pPr lvl="0"/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magna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aliquyam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erat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voluptua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 At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vero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eos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accusam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justo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duo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dolores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rebum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de-DE" sz="1600" baseline="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Lorem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ipsum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consetetur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sadipscing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elitr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nonumy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eirmod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tempor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invidunt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labore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Lorem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ipsum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nonumy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eirmod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tempor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invidunt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labore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magna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aliquyam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erat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voluptua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116388" y="2339976"/>
            <a:ext cx="2874962" cy="35568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45720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37160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182880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</a:lstStyle>
          <a:p>
            <a:pPr lvl="0"/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magna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aliquyam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erat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voluptua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 At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vero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eos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accusam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justo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duo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dolores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rebum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de-DE" sz="1600" baseline="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Lorem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ipsum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consetetur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sadipscing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elitr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nonumy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eirmod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tempor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invidunt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labore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Lorem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ipsum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nonumy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eirmod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tempor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invidunt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labore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magna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aliquyam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erat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voluptua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7435850" y="2339976"/>
            <a:ext cx="2971800" cy="35568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45720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37160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182880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</a:lstStyle>
          <a:p>
            <a:pPr lvl="0"/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magna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aliquyam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erat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voluptua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 At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vero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eos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accusam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justo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duo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dolores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rebum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de-DE" sz="1600" baseline="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Lorem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ipsum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consetetur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sadipscing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elitr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nonumy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eirmod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tempor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invidunt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labore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Lorem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ipsum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nonumy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eirmod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tempor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invidunt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labore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magna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aliquyam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erat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voluptua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5" hasCustomPrompt="1"/>
          </p:nvPr>
        </p:nvSpPr>
        <p:spPr>
          <a:xfrm>
            <a:off x="1550109" y="1366577"/>
            <a:ext cx="1080000" cy="900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200" baseline="0"/>
            </a:lvl1pPr>
          </a:lstStyle>
          <a:p>
            <a:r>
              <a:rPr lang="de-DE" dirty="0" smtClean="0"/>
              <a:t>hier Icon einfügen</a:t>
            </a:r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6" hasCustomPrompt="1"/>
          </p:nvPr>
        </p:nvSpPr>
        <p:spPr>
          <a:xfrm>
            <a:off x="5103798" y="1366578"/>
            <a:ext cx="1080000" cy="900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de-DE" sz="1200" kern="1200" baseline="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</a:lstStyle>
          <a:p>
            <a:r>
              <a:rPr lang="de-DE" dirty="0" smtClean="0"/>
              <a:t>hier Icon einfügen</a:t>
            </a:r>
            <a:endParaRPr lang="de-DE" dirty="0"/>
          </a:p>
        </p:txBody>
      </p:sp>
      <p:sp>
        <p:nvSpPr>
          <p:cNvPr id="23" name="Bildplatzhalter 22"/>
          <p:cNvSpPr>
            <a:spLocks noGrp="1"/>
          </p:cNvSpPr>
          <p:nvPr>
            <p:ph type="pic" sz="quarter" idx="17" hasCustomPrompt="1"/>
          </p:nvPr>
        </p:nvSpPr>
        <p:spPr>
          <a:xfrm>
            <a:off x="8381750" y="1366577"/>
            <a:ext cx="1080000" cy="900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de-DE" sz="1200" kern="1200" baseline="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</a:lstStyle>
          <a:p>
            <a:r>
              <a:rPr lang="de-DE" dirty="0" smtClean="0"/>
              <a:t>hier Icon einfügen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06213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3" pos="3840">
          <p15:clr>
            <a:srgbClr val="FBAE40"/>
          </p15:clr>
        </p15:guide>
        <p15:guide id="4" pos="438">
          <p15:clr>
            <a:srgbClr val="FBAE40"/>
          </p15:clr>
        </p15:guide>
        <p15:guide id="5" pos="25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und drei Kästen mit Stichpun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E331-C93C-4A62-8706-E5CDAF2B35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00" y="576000"/>
            <a:ext cx="10515600" cy="4278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r>
              <a:rPr lang="en-US" dirty="0" smtClean="0"/>
              <a:t> </a:t>
            </a:r>
            <a:r>
              <a:rPr lang="en-US" dirty="0" err="1" smtClean="0"/>
              <a:t>Ihre</a:t>
            </a:r>
            <a:r>
              <a:rPr lang="en-US" dirty="0" smtClean="0"/>
              <a:t> </a:t>
            </a:r>
            <a:r>
              <a:rPr lang="en-US" dirty="0" err="1" smtClean="0"/>
              <a:t>Überschrift</a:t>
            </a:r>
            <a:r>
              <a:rPr lang="en-US" dirty="0" smtClean="0"/>
              <a:t> </a:t>
            </a:r>
            <a:r>
              <a:rPr lang="en-US" dirty="0" err="1" smtClean="0"/>
              <a:t>stehen</a:t>
            </a:r>
            <a:endParaRPr lang="en-IN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446D049-F822-4B92-BFB6-EE0B8087C4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5496" y="1728000"/>
            <a:ext cx="2969554" cy="3308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IN" sz="2000" b="1" kern="1200" baseline="0" dirty="0">
                <a:solidFill>
                  <a:srgbClr val="002B6A"/>
                </a:solidFill>
                <a:latin typeface="Roboto Cn" pitchFamily="2" charset="0"/>
                <a:ea typeface="Roboto Cn" pitchFamily="2" charset="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 smtClean="0"/>
              <a:t>Überschrift</a:t>
            </a:r>
            <a:r>
              <a:rPr lang="en-US" dirty="0" smtClean="0"/>
              <a:t> 01</a:t>
            </a:r>
            <a:endParaRPr lang="en-IN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23965" y="2340000"/>
            <a:ext cx="2612571" cy="3556819"/>
          </a:xfrm>
          <a:prstGeom prst="rect">
            <a:avLst/>
          </a:prstGeom>
        </p:spPr>
        <p:txBody>
          <a:bodyPr/>
          <a:lstStyle>
            <a:lvl1pPr marL="285750" indent="-285750" algn="ctr">
              <a:lnSpc>
                <a:spcPts val="2400"/>
              </a:lnSpc>
              <a:buSzPct val="65000"/>
              <a:buFontTx/>
              <a:buBlip>
                <a:blip r:embed="rId2"/>
              </a:buBlip>
              <a:tabLst>
                <a:tab pos="1704975" algn="l"/>
              </a:tabLst>
              <a:defRPr lang="de-DE" sz="1600" kern="12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45720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37160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1828800" indent="0">
              <a:buFontTx/>
              <a:buNone/>
              <a:defRPr lang="de-DE" sz="1600" kern="12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</a:lstStyle>
          <a:p>
            <a:pPr lvl="0"/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Lorem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ipsum</a:t>
            </a:r>
            <a:endParaRPr lang="de-DE" sz="1600" dirty="0" smtClean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lvl="0"/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Lorem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ipsum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lvl="0"/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lvl="0"/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nonumy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eirmod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lvl="0"/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tempor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invidunt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lvl="0"/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labore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</a:t>
            </a:r>
            <a:endParaRPr lang="de-DE" sz="1600" dirty="0" smtClean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116388" y="1728209"/>
            <a:ext cx="2874291" cy="33065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de-DE" sz="2000" b="1" kern="1200" baseline="0" dirty="0" smtClean="0">
                <a:solidFill>
                  <a:srgbClr val="002B6A"/>
                </a:solidFill>
                <a:latin typeface="Roboto Cn" pitchFamily="2" charset="0"/>
                <a:ea typeface="Roboto Cn" pitchFamily="2" charset="0"/>
                <a:cs typeface="+mn-cs"/>
              </a:defRPr>
            </a:lvl1pPr>
            <a:lvl2pPr marL="457200" indent="0">
              <a:buFontTx/>
              <a:buNone/>
              <a:defRPr lang="de-DE" sz="2000" kern="1200" baseline="0" dirty="0" smtClean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2pPr>
            <a:lvl3pPr>
              <a:buFontTx/>
              <a:buNone/>
              <a:defRPr lang="de-DE" sz="2000" kern="1200" baseline="0" dirty="0" smtClean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3pPr>
            <a:lvl4pPr marL="1371600" indent="0">
              <a:buFontTx/>
              <a:buNone/>
              <a:defRPr lang="de-DE" sz="2000" kern="1200" baseline="0" dirty="0" smtClean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4pPr>
            <a:lvl5pPr marL="1828800" indent="0">
              <a:buFontTx/>
              <a:buNone/>
              <a:defRPr lang="de-DE" sz="2000" kern="1200" baseline="0" dirty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5pPr>
          </a:lstStyle>
          <a:p>
            <a:pPr lvl="0"/>
            <a:r>
              <a:rPr lang="de-DE" dirty="0" smtClean="0"/>
              <a:t>Überschrift 02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248130" y="2339976"/>
            <a:ext cx="2624943" cy="3556844"/>
          </a:xfrm>
          <a:prstGeom prst="rect">
            <a:avLst/>
          </a:prstGeom>
        </p:spPr>
        <p:txBody>
          <a:bodyPr/>
          <a:lstStyle>
            <a:lvl1pPr marL="285750" indent="-285750" algn="ctr">
              <a:lnSpc>
                <a:spcPts val="2400"/>
              </a:lnSpc>
              <a:buSzPct val="65000"/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45720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37160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182880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</a:lstStyle>
          <a:p>
            <a:pPr lvl="0"/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Lorem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ipsum</a:t>
            </a:r>
            <a:endParaRPr lang="de-DE" sz="1600" dirty="0" smtClean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lvl="0"/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Lorem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ipsum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lvl="0"/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lvl="0"/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nonumy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eirmod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lvl="0"/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tempor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invidunt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lvl="0"/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labore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</a:t>
            </a:r>
            <a:endParaRPr lang="de-DE" sz="1600" dirty="0" smtClean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7671202" y="2339976"/>
            <a:ext cx="2588165" cy="3556844"/>
          </a:xfrm>
          <a:prstGeom prst="rect">
            <a:avLst/>
          </a:prstGeom>
        </p:spPr>
        <p:txBody>
          <a:bodyPr/>
          <a:lstStyle>
            <a:lvl1pPr marL="285750" indent="-285750" algn="ctr">
              <a:lnSpc>
                <a:spcPts val="2400"/>
              </a:lnSpc>
              <a:buSzPct val="65000"/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45720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37160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182880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</a:lstStyle>
          <a:p>
            <a:pPr lvl="0"/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Lorem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ipsum</a:t>
            </a:r>
            <a:endParaRPr lang="de-DE" sz="1600" dirty="0" smtClean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lvl="0"/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Lorem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ipsum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lvl="0"/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diam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lvl="0"/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nonumy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eirmod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lvl="0"/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tempor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invidunt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lvl="0"/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ut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labore</a:t>
            </a: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de-DE" sz="160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dolore</a:t>
            </a:r>
            <a:endParaRPr lang="de-DE" sz="1600" dirty="0" smtClean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5" name="Rectangle: Rounded Corners 50">
            <a:extLst>
              <a:ext uri="{FF2B5EF4-FFF2-40B4-BE49-F238E27FC236}">
                <a16:creationId xmlns:a16="http://schemas.microsoft.com/office/drawing/2014/main" id="{D5ED310C-ECB9-48AC-9865-26A22CCF9245}"/>
              </a:ext>
            </a:extLst>
          </p:cNvPr>
          <p:cNvSpPr/>
          <p:nvPr/>
        </p:nvSpPr>
        <p:spPr>
          <a:xfrm>
            <a:off x="695326" y="1577819"/>
            <a:ext cx="2877714" cy="4319000"/>
          </a:xfrm>
          <a:prstGeom prst="roundRect">
            <a:avLst>
              <a:gd name="adj" fmla="val 959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50">
            <a:extLst>
              <a:ext uri="{FF2B5EF4-FFF2-40B4-BE49-F238E27FC236}">
                <a16:creationId xmlns:a16="http://schemas.microsoft.com/office/drawing/2014/main" id="{D5ED310C-ECB9-48AC-9865-26A22CCF9245}"/>
              </a:ext>
            </a:extLst>
          </p:cNvPr>
          <p:cNvSpPr/>
          <p:nvPr userDrawn="1"/>
        </p:nvSpPr>
        <p:spPr>
          <a:xfrm>
            <a:off x="4118398" y="1577819"/>
            <a:ext cx="2877714" cy="4319000"/>
          </a:xfrm>
          <a:prstGeom prst="roundRect">
            <a:avLst>
              <a:gd name="adj" fmla="val 959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50">
            <a:extLst>
              <a:ext uri="{FF2B5EF4-FFF2-40B4-BE49-F238E27FC236}">
                <a16:creationId xmlns:a16="http://schemas.microsoft.com/office/drawing/2014/main" id="{D5ED310C-ECB9-48AC-9865-26A22CCF9245}"/>
              </a:ext>
            </a:extLst>
          </p:cNvPr>
          <p:cNvSpPr/>
          <p:nvPr userDrawn="1"/>
        </p:nvSpPr>
        <p:spPr>
          <a:xfrm>
            <a:off x="7529462" y="1577819"/>
            <a:ext cx="2877714" cy="4319000"/>
          </a:xfrm>
          <a:prstGeom prst="roundRect">
            <a:avLst>
              <a:gd name="adj" fmla="val 959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527925" y="1728000"/>
            <a:ext cx="2879725" cy="33086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de-DE" sz="2000" b="1" kern="1200" baseline="0" dirty="0" smtClean="0">
                <a:solidFill>
                  <a:srgbClr val="002B6A"/>
                </a:solidFill>
                <a:latin typeface="Roboto Cn" pitchFamily="2" charset="0"/>
                <a:ea typeface="Roboto Cn" pitchFamily="2" charset="0"/>
                <a:cs typeface="+mn-cs"/>
              </a:defRPr>
            </a:lvl1pPr>
          </a:lstStyle>
          <a:p>
            <a:pPr lvl="0"/>
            <a:r>
              <a:rPr lang="de-DE" dirty="0" smtClean="0"/>
              <a:t>Überschrift 03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5479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3" pos="3840">
          <p15:clr>
            <a:srgbClr val="FBAE40"/>
          </p15:clr>
        </p15:guide>
        <p15:guide id="4" pos="438">
          <p15:clr>
            <a:srgbClr val="FBAE40"/>
          </p15:clr>
        </p15:guide>
        <p15:guide id="5" pos="259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398">
            <a:extLst>
              <a:ext uri="{FF2B5EF4-FFF2-40B4-BE49-F238E27FC236}">
                <a16:creationId xmlns:a16="http://schemas.microsoft.com/office/drawing/2014/main" id="{477229A3-9E76-BB41-9771-27F74F13C79A}"/>
              </a:ext>
            </a:extLst>
          </p:cNvPr>
          <p:cNvGrpSpPr/>
          <p:nvPr userDrawn="1"/>
        </p:nvGrpSpPr>
        <p:grpSpPr>
          <a:xfrm rot="10800000" flipH="1">
            <a:off x="-3344845" y="-2433663"/>
            <a:ext cx="14922466" cy="4506760"/>
            <a:chOff x="-2422178" y="5261733"/>
            <a:chExt cx="14922466" cy="4506760"/>
          </a:xfrm>
        </p:grpSpPr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314C21F7-27E6-7043-AC62-772F4FA1BD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BAC78CA0-0A9B-C542-9870-908F8588CD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E49983F3-35C9-374C-980E-C025B62D63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" name="Freeform 33">
              <a:extLst>
                <a:ext uri="{FF2B5EF4-FFF2-40B4-BE49-F238E27FC236}">
                  <a16:creationId xmlns:a16="http://schemas.microsoft.com/office/drawing/2014/main" id="{CC868B2E-AF95-484D-8FC3-B01EB4DB26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75A62955-FB4E-754A-8E23-8E3745D346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E37B1423-A1F5-9043-9F2B-E465197C33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" name="Freeform 36">
              <a:extLst>
                <a:ext uri="{FF2B5EF4-FFF2-40B4-BE49-F238E27FC236}">
                  <a16:creationId xmlns:a16="http://schemas.microsoft.com/office/drawing/2014/main" id="{CE82EDE7-7279-2447-BDF6-601B815F81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" name="Freeform 37">
              <a:extLst>
                <a:ext uri="{FF2B5EF4-FFF2-40B4-BE49-F238E27FC236}">
                  <a16:creationId xmlns:a16="http://schemas.microsoft.com/office/drawing/2014/main" id="{1A4DEC4B-3129-6947-865E-97EFA4467E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AB90BC07-9FCA-E04E-8B9A-C898B1F794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" name="Freeform 39">
              <a:extLst>
                <a:ext uri="{FF2B5EF4-FFF2-40B4-BE49-F238E27FC236}">
                  <a16:creationId xmlns:a16="http://schemas.microsoft.com/office/drawing/2014/main" id="{94214701-70A7-0345-84B8-960F0F6BF0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" name="Freeform 40">
              <a:extLst>
                <a:ext uri="{FF2B5EF4-FFF2-40B4-BE49-F238E27FC236}">
                  <a16:creationId xmlns:a16="http://schemas.microsoft.com/office/drawing/2014/main" id="{41B6DBD1-D1BC-BB46-A349-2F3EC98D43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" name="Freeform 41">
              <a:extLst>
                <a:ext uri="{FF2B5EF4-FFF2-40B4-BE49-F238E27FC236}">
                  <a16:creationId xmlns:a16="http://schemas.microsoft.com/office/drawing/2014/main" id="{8A7D4422-8675-9341-82C0-8398B0F4E0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" name="Freeform 42">
              <a:extLst>
                <a:ext uri="{FF2B5EF4-FFF2-40B4-BE49-F238E27FC236}">
                  <a16:creationId xmlns:a16="http://schemas.microsoft.com/office/drawing/2014/main" id="{8DEDB9C3-1413-5E44-BC8F-115F147479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43">
              <a:extLst>
                <a:ext uri="{FF2B5EF4-FFF2-40B4-BE49-F238E27FC236}">
                  <a16:creationId xmlns:a16="http://schemas.microsoft.com/office/drawing/2014/main" id="{0A6E8A97-AC91-164F-BDD0-22E7079CA6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rgbClr val="002B6A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" name="Freeform 44">
              <a:extLst>
                <a:ext uri="{FF2B5EF4-FFF2-40B4-BE49-F238E27FC236}">
                  <a16:creationId xmlns:a16="http://schemas.microsoft.com/office/drawing/2014/main" id="{BC627C2E-F04D-BC44-9059-B6E8EE4226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" name="Freeform 45">
              <a:extLst>
                <a:ext uri="{FF2B5EF4-FFF2-40B4-BE49-F238E27FC236}">
                  <a16:creationId xmlns:a16="http://schemas.microsoft.com/office/drawing/2014/main" id="{5D053E5A-4181-274D-9162-DC847CC14C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46">
              <a:extLst>
                <a:ext uri="{FF2B5EF4-FFF2-40B4-BE49-F238E27FC236}">
                  <a16:creationId xmlns:a16="http://schemas.microsoft.com/office/drawing/2014/main" id="{3FFCBEE2-9822-A54C-86E9-1FFEA97A52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" name="Freeform 47">
              <a:extLst>
                <a:ext uri="{FF2B5EF4-FFF2-40B4-BE49-F238E27FC236}">
                  <a16:creationId xmlns:a16="http://schemas.microsoft.com/office/drawing/2014/main" id="{3C4212A5-F0D0-1844-A3B4-0389EFF64D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" name="Freeform 48">
              <a:extLst>
                <a:ext uri="{FF2B5EF4-FFF2-40B4-BE49-F238E27FC236}">
                  <a16:creationId xmlns:a16="http://schemas.microsoft.com/office/drawing/2014/main" id="{53BE6F74-1A8B-1647-B3DE-683710C6CF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" name="Freeform 49">
              <a:extLst>
                <a:ext uri="{FF2B5EF4-FFF2-40B4-BE49-F238E27FC236}">
                  <a16:creationId xmlns:a16="http://schemas.microsoft.com/office/drawing/2014/main" id="{48CC0194-0522-9C4D-9BA7-8E494E9BA2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" name="Freeform 50">
              <a:extLst>
                <a:ext uri="{FF2B5EF4-FFF2-40B4-BE49-F238E27FC236}">
                  <a16:creationId xmlns:a16="http://schemas.microsoft.com/office/drawing/2014/main" id="{BB5AC2AA-DB50-CB4C-93A8-E15FCF252C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" name="Freeform 51">
              <a:extLst>
                <a:ext uri="{FF2B5EF4-FFF2-40B4-BE49-F238E27FC236}">
                  <a16:creationId xmlns:a16="http://schemas.microsoft.com/office/drawing/2014/main" id="{D754E386-5447-B34F-A2A3-0C35AAE4B8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" name="Freeform 52">
              <a:extLst>
                <a:ext uri="{FF2B5EF4-FFF2-40B4-BE49-F238E27FC236}">
                  <a16:creationId xmlns:a16="http://schemas.microsoft.com/office/drawing/2014/main" id="{05DFB958-C769-924C-93E3-BF0F257CCA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" name="Freeform 53">
              <a:extLst>
                <a:ext uri="{FF2B5EF4-FFF2-40B4-BE49-F238E27FC236}">
                  <a16:creationId xmlns:a16="http://schemas.microsoft.com/office/drawing/2014/main" id="{AD787F73-B71A-A548-AFE7-D917E9CEDC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" name="Freeform 54">
              <a:extLst>
                <a:ext uri="{FF2B5EF4-FFF2-40B4-BE49-F238E27FC236}">
                  <a16:creationId xmlns:a16="http://schemas.microsoft.com/office/drawing/2014/main" id="{3EE90314-4BE7-D542-B82E-F9AB99AD23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" name="Freeform 55">
              <a:extLst>
                <a:ext uri="{FF2B5EF4-FFF2-40B4-BE49-F238E27FC236}">
                  <a16:creationId xmlns:a16="http://schemas.microsoft.com/office/drawing/2014/main" id="{D7F90983-5C09-C14C-A8D5-5DB20A25E8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" name="Freeform 56">
              <a:extLst>
                <a:ext uri="{FF2B5EF4-FFF2-40B4-BE49-F238E27FC236}">
                  <a16:creationId xmlns:a16="http://schemas.microsoft.com/office/drawing/2014/main" id="{49BA8D29-0CB1-1240-918D-D4DD05448D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" name="Freeform 45">
              <a:extLst>
                <a:ext uri="{FF2B5EF4-FFF2-40B4-BE49-F238E27FC236}">
                  <a16:creationId xmlns:a16="http://schemas.microsoft.com/office/drawing/2014/main" id="{EB72D185-DE48-E745-9883-CBEC2A8F4F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E15D5F49-AE8E-B540-A2BC-CFBAF98901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3104" y="562204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572493" y="1952317"/>
            <a:ext cx="9840749" cy="3656913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1600"/>
            </a:lvl1pPr>
            <a:lvl2pPr marL="685800" indent="-228600">
              <a:buFontTx/>
              <a:buBlip>
                <a:blip r:embed="rId2"/>
              </a:buBlip>
              <a:defRPr sz="1600"/>
            </a:lvl2pPr>
            <a:lvl3pPr marL="1200150" indent="-285750">
              <a:buFontTx/>
              <a:buBlip>
                <a:blip r:embed="rId2"/>
              </a:buBlip>
              <a:defRPr sz="1600"/>
            </a:lvl3pPr>
            <a:lvl4pPr marL="1600200" indent="-228600">
              <a:buFontTx/>
              <a:buBlip>
                <a:blip r:embed="rId2"/>
              </a:buBlip>
              <a:defRPr sz="1600"/>
            </a:lvl4pPr>
            <a:lvl5pPr marL="2057400" indent="-228600">
              <a:buFontTx/>
              <a:buBlip>
                <a:blip r:embed="rId2"/>
              </a:buBlip>
              <a:defRPr sz="1600"/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2361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3" pos="3840">
          <p15:clr>
            <a:srgbClr val="FBAE40"/>
          </p15:clr>
        </p15:guide>
        <p15:guide id="4" pos="438">
          <p15:clr>
            <a:srgbClr val="FBAE40"/>
          </p15:clr>
        </p15:guide>
        <p15:guide id="5" pos="259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und Kreis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E331-C93C-4A62-8706-E5CDAF2B35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00" y="576000"/>
            <a:ext cx="10515600" cy="4278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r>
              <a:rPr lang="en-US" dirty="0" smtClean="0"/>
              <a:t> </a:t>
            </a:r>
            <a:r>
              <a:rPr lang="en-US" dirty="0" err="1" smtClean="0"/>
              <a:t>Ihre</a:t>
            </a:r>
            <a:r>
              <a:rPr lang="en-US" dirty="0" smtClean="0"/>
              <a:t> </a:t>
            </a:r>
            <a:r>
              <a:rPr lang="en-US" dirty="0" err="1" smtClean="0"/>
              <a:t>Überschrift</a:t>
            </a:r>
            <a:r>
              <a:rPr lang="en-US" dirty="0" smtClean="0"/>
              <a:t> </a:t>
            </a:r>
            <a:r>
              <a:rPr lang="en-US" dirty="0" err="1" smtClean="0"/>
              <a:t>stehen</a:t>
            </a:r>
            <a:endParaRPr lang="en-IN" dirty="0"/>
          </a:p>
        </p:txBody>
      </p:sp>
      <p:sp>
        <p:nvSpPr>
          <p:cNvPr id="12" name="Freeform: Shape 7696"/>
          <p:cNvSpPr/>
          <p:nvPr userDrawn="1"/>
        </p:nvSpPr>
        <p:spPr>
          <a:xfrm rot="4800">
            <a:off x="704463" y="1834296"/>
            <a:ext cx="2180965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2" h="743">
                <a:moveTo>
                  <a:pt x="742" y="372"/>
                </a:moveTo>
                <a:cubicBezTo>
                  <a:pt x="742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2" y="166"/>
                  <a:pt x="742" y="37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7697"/>
          <p:cNvSpPr/>
          <p:nvPr userDrawn="1"/>
        </p:nvSpPr>
        <p:spPr>
          <a:xfrm rot="4800">
            <a:off x="2502595" y="3405244"/>
            <a:ext cx="2183908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2"/>
                </a:moveTo>
                <a:cubicBezTo>
                  <a:pt x="743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7"/>
                  <a:pt x="166" y="0"/>
                  <a:pt x="371" y="0"/>
                </a:cubicBezTo>
                <a:cubicBezTo>
                  <a:pt x="576" y="0"/>
                  <a:pt x="743" y="167"/>
                  <a:pt x="743" y="37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7698"/>
          <p:cNvSpPr/>
          <p:nvPr userDrawn="1"/>
        </p:nvSpPr>
        <p:spPr>
          <a:xfrm rot="4800">
            <a:off x="4275693" y="1829922"/>
            <a:ext cx="2183908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6"/>
                  <a:pt x="576" y="743"/>
                  <a:pt x="371" y="743"/>
                </a:cubicBezTo>
                <a:cubicBezTo>
                  <a:pt x="166" y="743"/>
                  <a:pt x="0" y="576"/>
                  <a:pt x="0" y="371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7699"/>
          <p:cNvSpPr/>
          <p:nvPr userDrawn="1"/>
        </p:nvSpPr>
        <p:spPr>
          <a:xfrm rot="4800">
            <a:off x="6041457" y="3400830"/>
            <a:ext cx="2183908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6"/>
                  <a:pt x="577" y="743"/>
                  <a:pt x="372" y="743"/>
                </a:cubicBezTo>
                <a:cubicBezTo>
                  <a:pt x="166" y="743"/>
                  <a:pt x="0" y="576"/>
                  <a:pt x="0" y="371"/>
                </a:cubicBezTo>
                <a:cubicBezTo>
                  <a:pt x="0" y="166"/>
                  <a:pt x="166" y="0"/>
                  <a:pt x="372" y="0"/>
                </a:cubicBezTo>
                <a:cubicBezTo>
                  <a:pt x="577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7700"/>
          <p:cNvSpPr/>
          <p:nvPr userDrawn="1"/>
        </p:nvSpPr>
        <p:spPr>
          <a:xfrm rot="4800">
            <a:off x="7814555" y="1822556"/>
            <a:ext cx="2183908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7"/>
                  <a:pt x="576" y="743"/>
                  <a:pt x="371" y="743"/>
                </a:cubicBezTo>
                <a:cubicBezTo>
                  <a:pt x="166" y="743"/>
                  <a:pt x="0" y="577"/>
                  <a:pt x="0" y="371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446D049-F822-4B92-BFB6-EE0B8087C4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4875" y="2277457"/>
            <a:ext cx="1753899" cy="3308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IN" sz="2000" b="1" kern="1200" baseline="0" dirty="0">
                <a:solidFill>
                  <a:schemeClr val="tx1"/>
                </a:solidFill>
                <a:latin typeface="Roboto Cn" pitchFamily="2" charset="0"/>
                <a:ea typeface="Roboto Cn" pitchFamily="2" charset="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 smtClean="0"/>
              <a:t>Punkt</a:t>
            </a:r>
            <a:r>
              <a:rPr lang="en-US" dirty="0" smtClean="0"/>
              <a:t> 01</a:t>
            </a:r>
            <a:endParaRPr lang="en-IN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404595" y="2277457"/>
            <a:ext cx="1918767" cy="33065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de-DE" sz="2000" b="1" kern="1200" baseline="0" dirty="0" smtClean="0">
                <a:solidFill>
                  <a:srgbClr val="002B6A"/>
                </a:solidFill>
                <a:latin typeface="Roboto Cn" pitchFamily="2" charset="0"/>
                <a:ea typeface="Roboto Cn" pitchFamily="2" charset="0"/>
                <a:cs typeface="+mn-cs"/>
              </a:defRPr>
            </a:lvl1pPr>
            <a:lvl2pPr marL="457200" indent="0">
              <a:buFontTx/>
              <a:buNone/>
              <a:defRPr lang="de-DE" sz="2000" kern="1200" baseline="0" dirty="0" smtClean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2pPr>
            <a:lvl3pPr>
              <a:buFontTx/>
              <a:buNone/>
              <a:defRPr lang="de-DE" sz="2000" kern="1200" baseline="0" dirty="0" smtClean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3pPr>
            <a:lvl4pPr marL="1371600" indent="0">
              <a:buFontTx/>
              <a:buNone/>
              <a:defRPr lang="de-DE" sz="2000" kern="1200" baseline="0" dirty="0" smtClean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4pPr>
            <a:lvl5pPr marL="1828800" indent="0">
              <a:buFontTx/>
              <a:buNone/>
              <a:defRPr lang="de-DE" sz="2000" kern="1200" baseline="0" dirty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5pPr>
          </a:lstStyle>
          <a:p>
            <a:pPr lvl="0"/>
            <a:r>
              <a:rPr lang="de-DE" dirty="0" smtClean="0"/>
              <a:t>Punkt 03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09200" y="2694227"/>
            <a:ext cx="2160000" cy="10800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2400"/>
              </a:lnSpc>
              <a:buSzPct val="65000"/>
              <a:buFontTx/>
              <a:buNone/>
              <a:tabLst>
                <a:tab pos="1704975" algn="l"/>
              </a:tabLst>
              <a:defRPr lang="de-DE" sz="1600" kern="1200" baseline="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45720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37160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1828800" indent="0">
              <a:buFontTx/>
              <a:buNone/>
              <a:defRPr lang="de-DE" sz="1600" kern="12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</a:lstStyle>
          <a:p>
            <a:pPr lvl="0"/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Zwei- oder dreizeiliger Beispieltext für</a:t>
            </a:r>
            <a:b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Information im Kreis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943849" y="2277457"/>
            <a:ext cx="1924051" cy="33086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de-DE" sz="2000" b="1" kern="1200" baseline="0" dirty="0" smtClean="0">
                <a:solidFill>
                  <a:srgbClr val="002B6A"/>
                </a:solidFill>
                <a:latin typeface="Roboto Cn" pitchFamily="2" charset="0"/>
                <a:ea typeface="Roboto Cn" pitchFamily="2" charset="0"/>
                <a:cs typeface="+mn-cs"/>
              </a:defRPr>
            </a:lvl1pPr>
          </a:lstStyle>
          <a:p>
            <a:pPr lvl="0"/>
            <a:r>
              <a:rPr lang="de-DE" dirty="0" smtClean="0"/>
              <a:t>Punkt 05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640112" y="3802958"/>
            <a:ext cx="1878659" cy="333279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en-IN" sz="2000" b="1" kern="1200" baseline="0" dirty="0">
                <a:solidFill>
                  <a:schemeClr val="tx1"/>
                </a:solidFill>
                <a:latin typeface="Roboto Cn" pitchFamily="2" charset="0"/>
                <a:ea typeface="Roboto Cn" pitchFamily="2" charset="0"/>
                <a:cs typeface="+mn-cs"/>
              </a:defRPr>
            </a:lvl1pPr>
          </a:lstStyle>
          <a:p>
            <a:r>
              <a:rPr lang="en-US" dirty="0" err="1" smtClean="0"/>
              <a:t>Punkt</a:t>
            </a:r>
            <a:r>
              <a:rPr lang="en-US" dirty="0" smtClean="0"/>
              <a:t> 02</a:t>
            </a:r>
            <a:endParaRPr lang="en-IN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2501071" y="4276575"/>
            <a:ext cx="2160000" cy="1080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de-DE" sz="1600" kern="1200" baseline="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marL="0" lvl="0" indent="0" algn="ctr" defTabSz="914400" rtl="0" eaLnBrk="1" latinLnBrk="0" hangingPunct="1">
              <a:lnSpc>
                <a:spcPts val="2400"/>
              </a:lnSpc>
              <a:spcBef>
                <a:spcPts val="1000"/>
              </a:spcBef>
              <a:buSzPct val="65000"/>
              <a:buFontTx/>
              <a:buNone/>
              <a:tabLst>
                <a:tab pos="1704975" algn="l"/>
              </a:tabLst>
            </a:pP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Zwei- oder dreizeiliger Beispieltext für</a:t>
            </a:r>
            <a:b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Information im Kreis</a:t>
            </a:r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6203574" y="3804046"/>
            <a:ext cx="1869142" cy="419459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de-DE" sz="2000" b="1" kern="1200" baseline="0" dirty="0">
                <a:solidFill>
                  <a:schemeClr val="tx1"/>
                </a:solidFill>
                <a:latin typeface="Roboto Cn" pitchFamily="2" charset="0"/>
                <a:ea typeface="Roboto Cn" pitchFamily="2" charset="0"/>
                <a:cs typeface="+mn-cs"/>
              </a:defRPr>
            </a:lvl1pPr>
          </a:lstStyle>
          <a:p>
            <a:pPr lvl="0"/>
            <a:r>
              <a:rPr lang="de-DE" dirty="0" smtClean="0"/>
              <a:t>Punkt 04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6039934" y="4276800"/>
            <a:ext cx="2160000" cy="1080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400"/>
              </a:lnSpc>
              <a:spcBef>
                <a:spcPts val="1000"/>
              </a:spcBef>
              <a:buSzPct val="65000"/>
              <a:buFontTx/>
              <a:buNone/>
              <a:tabLst>
                <a:tab pos="1704975" algn="l"/>
              </a:tabLst>
              <a:defRPr lang="de-DE" sz="1600" kern="1200" baseline="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ts val="2400"/>
              </a:lnSpc>
              <a:spcBef>
                <a:spcPts val="1000"/>
              </a:spcBef>
              <a:buSzPct val="65000"/>
              <a:buFontTx/>
              <a:buNone/>
              <a:tabLst>
                <a:tab pos="1704975" algn="l"/>
              </a:tabLst>
            </a:pP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Zwei- oder dreizeiliger Beispieltext für</a:t>
            </a:r>
            <a:b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Information im Kreis8</a:t>
            </a:r>
          </a:p>
          <a:p>
            <a:pPr marL="0" lvl="0" indent="0" algn="ctr" defTabSz="914400" rtl="0" eaLnBrk="1" latinLnBrk="0" hangingPunct="1">
              <a:lnSpc>
                <a:spcPts val="2400"/>
              </a:lnSpc>
              <a:spcBef>
                <a:spcPts val="1000"/>
              </a:spcBef>
              <a:buSzPct val="65000"/>
              <a:buFontTx/>
              <a:buNone/>
              <a:tabLst>
                <a:tab pos="1704975" algn="l"/>
              </a:tabLst>
            </a:pPr>
            <a:endParaRPr lang="de-DE" sz="1600" dirty="0" smtClean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20" hasCustomPrompt="1"/>
          </p:nvPr>
        </p:nvSpPr>
        <p:spPr>
          <a:xfrm>
            <a:off x="7859053" y="2692800"/>
            <a:ext cx="2160000" cy="10800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2400"/>
              </a:lnSpc>
              <a:buFontTx/>
              <a:buNone/>
              <a:defRPr sz="1600" baseline="0">
                <a:solidFill>
                  <a:srgbClr val="002B6A"/>
                </a:solidFill>
              </a:defRPr>
            </a:lvl1pPr>
            <a:lvl2pPr>
              <a:defRPr sz="1600">
                <a:solidFill>
                  <a:srgbClr val="002B6A"/>
                </a:solidFill>
              </a:defRPr>
            </a:lvl2pPr>
            <a:lvl3pPr>
              <a:defRPr sz="1600">
                <a:solidFill>
                  <a:srgbClr val="002B6A"/>
                </a:solidFill>
              </a:defRPr>
            </a:lvl3pPr>
            <a:lvl4pPr>
              <a:defRPr sz="1600">
                <a:solidFill>
                  <a:srgbClr val="002B6A"/>
                </a:solidFill>
              </a:defRPr>
            </a:lvl4pPr>
            <a:lvl5pPr>
              <a:defRPr sz="1600">
                <a:solidFill>
                  <a:srgbClr val="002B6A"/>
                </a:solidFill>
              </a:defRPr>
            </a:lvl5pPr>
          </a:lstStyle>
          <a:p>
            <a:pPr lvl="0"/>
            <a:r>
              <a:rPr lang="de-DE" dirty="0" smtClean="0"/>
              <a:t>Zwei- oder dreizeiliger Beispieltext für</a:t>
            </a:r>
            <a:br>
              <a:rPr lang="de-DE" dirty="0" smtClean="0"/>
            </a:br>
            <a:r>
              <a:rPr lang="de-DE" dirty="0" smtClean="0"/>
              <a:t>Information im Kreis</a:t>
            </a:r>
            <a:endParaRPr lang="de-DE" dirty="0"/>
          </a:p>
        </p:txBody>
      </p:sp>
      <p:sp>
        <p:nvSpPr>
          <p:cNvPr id="35" name="Textplatzhalter 34"/>
          <p:cNvSpPr>
            <a:spLocks noGrp="1"/>
          </p:cNvSpPr>
          <p:nvPr>
            <p:ph type="body" sz="quarter" idx="21" hasCustomPrompt="1"/>
          </p:nvPr>
        </p:nvSpPr>
        <p:spPr>
          <a:xfrm>
            <a:off x="4274168" y="2692800"/>
            <a:ext cx="2160000" cy="10800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2400"/>
              </a:lnSpc>
              <a:buFontTx/>
              <a:buNone/>
              <a:defRPr lang="de-DE" sz="1600" kern="1200" baseline="0" dirty="0">
                <a:solidFill>
                  <a:srgbClr val="002B6A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</a:lstStyle>
          <a:p>
            <a:pPr lvl="0"/>
            <a:r>
              <a:rPr lang="de-DE" dirty="0" smtClean="0"/>
              <a:t>Zwei- oder dreizeiliger Beispieltext für</a:t>
            </a:r>
            <a:br>
              <a:rPr lang="de-DE" dirty="0" smtClean="0"/>
            </a:br>
            <a:r>
              <a:rPr lang="de-DE" dirty="0" smtClean="0"/>
              <a:t>Information im Kreis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1553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3" pos="3840">
          <p15:clr>
            <a:srgbClr val="FBAE40"/>
          </p15:clr>
        </p15:guide>
        <p15:guide id="4" pos="438">
          <p15:clr>
            <a:srgbClr val="FBAE40"/>
          </p15:clr>
        </p15:guide>
        <p15:guide id="5" pos="2593">
          <p15:clr>
            <a:srgbClr val="FBAE40"/>
          </p15:clr>
        </p15:guide>
        <p15:guide id="6" orient="horz" pos="2840" userDrawn="1">
          <p15:clr>
            <a:srgbClr val="FBAE40"/>
          </p15:clr>
        </p15:guide>
        <p15:guide id="7" orient="horz" pos="2568" userDrawn="1">
          <p15:clr>
            <a:srgbClr val="FBAE40"/>
          </p15:clr>
        </p15:guide>
        <p15:guide id="8" pos="449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Überschrift und Kreis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E331-C93C-4A62-8706-E5CDAF2B35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00" y="576000"/>
            <a:ext cx="10515600" cy="4278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r>
              <a:rPr lang="en-US" dirty="0" smtClean="0"/>
              <a:t> </a:t>
            </a:r>
            <a:r>
              <a:rPr lang="en-US" dirty="0" err="1" smtClean="0"/>
              <a:t>Ihre</a:t>
            </a:r>
            <a:r>
              <a:rPr lang="en-US" dirty="0" smtClean="0"/>
              <a:t> </a:t>
            </a:r>
            <a:r>
              <a:rPr lang="en-US" dirty="0" err="1" smtClean="0"/>
              <a:t>Überschrift</a:t>
            </a:r>
            <a:r>
              <a:rPr lang="en-US" dirty="0" smtClean="0"/>
              <a:t> </a:t>
            </a:r>
            <a:r>
              <a:rPr lang="en-US" dirty="0" err="1" smtClean="0"/>
              <a:t>stehen</a:t>
            </a:r>
            <a:endParaRPr lang="en-IN" dirty="0"/>
          </a:p>
        </p:txBody>
      </p:sp>
      <p:sp>
        <p:nvSpPr>
          <p:cNvPr id="12" name="Freeform: Shape 7696"/>
          <p:cNvSpPr/>
          <p:nvPr userDrawn="1"/>
        </p:nvSpPr>
        <p:spPr>
          <a:xfrm rot="4800">
            <a:off x="1539031" y="1834296"/>
            <a:ext cx="2180965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2" h="743">
                <a:moveTo>
                  <a:pt x="742" y="372"/>
                </a:moveTo>
                <a:cubicBezTo>
                  <a:pt x="742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2" y="166"/>
                  <a:pt x="742" y="37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7697"/>
          <p:cNvSpPr/>
          <p:nvPr userDrawn="1"/>
        </p:nvSpPr>
        <p:spPr>
          <a:xfrm rot="4800">
            <a:off x="4425731" y="3405244"/>
            <a:ext cx="2183908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2"/>
                </a:moveTo>
                <a:cubicBezTo>
                  <a:pt x="743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7"/>
                  <a:pt x="166" y="0"/>
                  <a:pt x="371" y="0"/>
                </a:cubicBezTo>
                <a:cubicBezTo>
                  <a:pt x="576" y="0"/>
                  <a:pt x="743" y="167"/>
                  <a:pt x="743" y="37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7698"/>
          <p:cNvSpPr/>
          <p:nvPr userDrawn="1"/>
        </p:nvSpPr>
        <p:spPr>
          <a:xfrm rot="4800">
            <a:off x="7316429" y="1829922"/>
            <a:ext cx="2183908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6"/>
                  <a:pt x="576" y="743"/>
                  <a:pt x="371" y="743"/>
                </a:cubicBezTo>
                <a:cubicBezTo>
                  <a:pt x="166" y="743"/>
                  <a:pt x="0" y="576"/>
                  <a:pt x="0" y="371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446D049-F822-4B92-BFB6-EE0B8087C4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46700" y="2277457"/>
            <a:ext cx="1753899" cy="3308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IN" sz="2000" b="1" kern="1200" baseline="0" dirty="0">
                <a:solidFill>
                  <a:schemeClr val="tx1"/>
                </a:solidFill>
                <a:latin typeface="Roboto Cn" pitchFamily="2" charset="0"/>
                <a:ea typeface="Roboto Cn" pitchFamily="2" charset="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 smtClean="0"/>
              <a:t>Punkt</a:t>
            </a:r>
            <a:r>
              <a:rPr lang="en-US" dirty="0" smtClean="0"/>
              <a:t> 01</a:t>
            </a:r>
            <a:endParaRPr lang="en-IN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445331" y="2277457"/>
            <a:ext cx="1918767" cy="33065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de-DE" sz="2000" b="1" kern="1200" baseline="0" dirty="0" smtClean="0">
                <a:solidFill>
                  <a:srgbClr val="002B6A"/>
                </a:solidFill>
                <a:latin typeface="Roboto Cn" pitchFamily="2" charset="0"/>
                <a:ea typeface="Roboto Cn" pitchFamily="2" charset="0"/>
                <a:cs typeface="+mn-cs"/>
              </a:defRPr>
            </a:lvl1pPr>
            <a:lvl2pPr marL="457200" indent="0">
              <a:buFontTx/>
              <a:buNone/>
              <a:defRPr lang="de-DE" sz="2000" kern="1200" baseline="0" dirty="0" smtClean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2pPr>
            <a:lvl3pPr>
              <a:buFontTx/>
              <a:buNone/>
              <a:defRPr lang="de-DE" sz="2000" kern="1200" baseline="0" dirty="0" smtClean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3pPr>
            <a:lvl4pPr marL="1371600" indent="0">
              <a:buFontTx/>
              <a:buNone/>
              <a:defRPr lang="de-DE" sz="2000" kern="1200" baseline="0" dirty="0" smtClean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4pPr>
            <a:lvl5pPr marL="1828800" indent="0">
              <a:buFontTx/>
              <a:buNone/>
              <a:defRPr lang="de-DE" sz="2000" kern="1200" baseline="0" dirty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5pPr>
          </a:lstStyle>
          <a:p>
            <a:pPr lvl="0"/>
            <a:r>
              <a:rPr lang="de-DE" dirty="0" smtClean="0"/>
              <a:t>Punkt 03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51025" y="2694227"/>
            <a:ext cx="2160000" cy="10800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2400"/>
              </a:lnSpc>
              <a:buSzPct val="65000"/>
              <a:buFontTx/>
              <a:buNone/>
              <a:tabLst>
                <a:tab pos="1704975" algn="l"/>
              </a:tabLst>
              <a:defRPr lang="de-DE" sz="1600" kern="1200" baseline="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45720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37160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1828800" indent="0">
              <a:buFontTx/>
              <a:buNone/>
              <a:defRPr lang="de-DE" sz="1600" kern="12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</a:lstStyle>
          <a:p>
            <a:pPr lvl="0"/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Zwei- oder dreizeiliger Beispieltext für</a:t>
            </a:r>
            <a:b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Information im Kreis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563248" y="3802958"/>
            <a:ext cx="1878659" cy="333279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en-IN" sz="2000" b="1" kern="1200" baseline="0" dirty="0">
                <a:solidFill>
                  <a:schemeClr val="tx1"/>
                </a:solidFill>
                <a:latin typeface="Roboto Cn" pitchFamily="2" charset="0"/>
                <a:ea typeface="Roboto Cn" pitchFamily="2" charset="0"/>
                <a:cs typeface="+mn-cs"/>
              </a:defRPr>
            </a:lvl1pPr>
          </a:lstStyle>
          <a:p>
            <a:r>
              <a:rPr lang="en-US" dirty="0" err="1" smtClean="0"/>
              <a:t>Punkt</a:t>
            </a:r>
            <a:r>
              <a:rPr lang="en-US" dirty="0" smtClean="0"/>
              <a:t> 02</a:t>
            </a:r>
            <a:endParaRPr lang="en-IN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4424207" y="4276575"/>
            <a:ext cx="2160000" cy="1080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de-DE" sz="1600" kern="1200" baseline="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marL="0" lvl="0" indent="0" algn="ctr" defTabSz="914400" rtl="0" eaLnBrk="1" latinLnBrk="0" hangingPunct="1">
              <a:lnSpc>
                <a:spcPts val="2400"/>
              </a:lnSpc>
              <a:spcBef>
                <a:spcPts val="1000"/>
              </a:spcBef>
              <a:buSzPct val="65000"/>
              <a:buFontTx/>
              <a:buNone/>
              <a:tabLst>
                <a:tab pos="1704975" algn="l"/>
              </a:tabLst>
            </a:pP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Zwei- oder dreizeiliger Beispieltext für</a:t>
            </a:r>
            <a:b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Information im Kreis</a:t>
            </a:r>
          </a:p>
        </p:txBody>
      </p:sp>
      <p:sp>
        <p:nvSpPr>
          <p:cNvPr id="35" name="Textplatzhalter 34"/>
          <p:cNvSpPr>
            <a:spLocks noGrp="1"/>
          </p:cNvSpPr>
          <p:nvPr>
            <p:ph type="body" sz="quarter" idx="21" hasCustomPrompt="1"/>
          </p:nvPr>
        </p:nvSpPr>
        <p:spPr>
          <a:xfrm>
            <a:off x="7314904" y="2692800"/>
            <a:ext cx="2160000" cy="10800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2400"/>
              </a:lnSpc>
              <a:buFontTx/>
              <a:buNone/>
              <a:defRPr lang="de-DE" sz="1600" kern="1200" baseline="0" dirty="0">
                <a:solidFill>
                  <a:srgbClr val="002B6A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</a:lstStyle>
          <a:p>
            <a:pPr lvl="0"/>
            <a:r>
              <a:rPr lang="de-DE" dirty="0" smtClean="0"/>
              <a:t>Zwei- oder dreizeiliger Beispieltext für</a:t>
            </a:r>
            <a:br>
              <a:rPr lang="de-DE" dirty="0" smtClean="0"/>
            </a:br>
            <a:r>
              <a:rPr lang="de-DE" dirty="0" smtClean="0"/>
              <a:t>Information im Kreis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66031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3" pos="3840">
          <p15:clr>
            <a:srgbClr val="FBAE40"/>
          </p15:clr>
        </p15:guide>
        <p15:guide id="4" pos="438">
          <p15:clr>
            <a:srgbClr val="FBAE40"/>
          </p15:clr>
        </p15:guide>
        <p15:guide id="5" pos="2593">
          <p15:clr>
            <a:srgbClr val="FBAE40"/>
          </p15:clr>
        </p15:guide>
        <p15:guide id="6" orient="horz" pos="2840">
          <p15:clr>
            <a:srgbClr val="FBAE40"/>
          </p15:clr>
        </p15:guide>
        <p15:guide id="7" orient="horz" pos="2568">
          <p15:clr>
            <a:srgbClr val="FBAE40"/>
          </p15:clr>
        </p15:guide>
        <p15:guide id="8" pos="449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und Abfolge Platz fü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E331-C93C-4A62-8706-E5CDAF2B35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00" y="576000"/>
            <a:ext cx="10515600" cy="4278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r>
              <a:rPr lang="en-US" dirty="0" smtClean="0"/>
              <a:t> </a:t>
            </a:r>
            <a:r>
              <a:rPr lang="en-US" dirty="0" err="1" smtClean="0"/>
              <a:t>Ihre</a:t>
            </a:r>
            <a:r>
              <a:rPr lang="en-US" dirty="0" smtClean="0"/>
              <a:t> </a:t>
            </a:r>
            <a:r>
              <a:rPr lang="en-US" dirty="0" err="1" smtClean="0"/>
              <a:t>Überschrift</a:t>
            </a:r>
            <a:r>
              <a:rPr lang="en-US" dirty="0" smtClean="0"/>
              <a:t> </a:t>
            </a:r>
            <a:r>
              <a:rPr lang="en-US" dirty="0" err="1" smtClean="0"/>
              <a:t>stehen</a:t>
            </a:r>
            <a:endParaRPr lang="en-IN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446D049-F822-4B92-BFB6-EE0B8087C4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37545" y="3759819"/>
            <a:ext cx="1440000" cy="3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IN" sz="2000" b="1" kern="1200" baseline="0" dirty="0">
                <a:solidFill>
                  <a:schemeClr val="tx1"/>
                </a:solidFill>
                <a:latin typeface="Roboto Cn" pitchFamily="2" charset="0"/>
                <a:ea typeface="Roboto Cn" pitchFamily="2" charset="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 smtClean="0"/>
              <a:t>Schritt</a:t>
            </a:r>
            <a:r>
              <a:rPr lang="en-US" dirty="0" smtClean="0"/>
              <a:t> 01</a:t>
            </a:r>
            <a:endParaRPr lang="en-IN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639748" y="3753000"/>
            <a:ext cx="1440000" cy="360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de-DE" sz="2000" b="1" kern="1200" baseline="0" dirty="0" smtClean="0">
                <a:solidFill>
                  <a:schemeClr val="tx1"/>
                </a:solidFill>
                <a:latin typeface="Roboto Cn" pitchFamily="2" charset="0"/>
                <a:ea typeface="Roboto Cn" pitchFamily="2" charset="0"/>
                <a:cs typeface="+mn-cs"/>
              </a:defRPr>
            </a:lvl1pPr>
            <a:lvl2pPr marL="457200" indent="0">
              <a:buFontTx/>
              <a:buNone/>
              <a:defRPr lang="de-DE" sz="2000" kern="1200" baseline="0" dirty="0" smtClean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2pPr>
            <a:lvl3pPr>
              <a:buFontTx/>
              <a:buNone/>
              <a:defRPr lang="de-DE" sz="2000" kern="1200" baseline="0" dirty="0" smtClean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3pPr>
            <a:lvl4pPr marL="1371600" indent="0">
              <a:buFontTx/>
              <a:buNone/>
              <a:defRPr lang="de-DE" sz="2000" kern="1200" baseline="0" dirty="0" smtClean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4pPr>
            <a:lvl5pPr marL="1828800" indent="0">
              <a:buFontTx/>
              <a:buNone/>
              <a:defRPr lang="de-DE" sz="2000" kern="1200" baseline="0" dirty="0">
                <a:solidFill>
                  <a:schemeClr val="accent5"/>
                </a:solidFill>
                <a:latin typeface="Roboto Cn" pitchFamily="2" charset="0"/>
                <a:ea typeface="Roboto Cn" pitchFamily="2" charset="0"/>
                <a:cs typeface="+mn-cs"/>
              </a:defRPr>
            </a:lvl5pPr>
          </a:lstStyle>
          <a:p>
            <a:r>
              <a:rPr lang="en-US" dirty="0" err="1" smtClean="0"/>
              <a:t>Schritt</a:t>
            </a:r>
            <a:r>
              <a:rPr lang="en-US" dirty="0" smtClean="0"/>
              <a:t> 02</a:t>
            </a:r>
            <a:endParaRPr lang="en-IN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937545" y="4134368"/>
            <a:ext cx="1440000" cy="7200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2400"/>
              </a:lnSpc>
              <a:buSzPct val="65000"/>
              <a:buFontTx/>
              <a:buNone/>
              <a:tabLst>
                <a:tab pos="1704975" algn="l"/>
              </a:tabLst>
              <a:defRPr lang="de-DE" sz="1600" kern="1200" baseline="0" dirty="0" err="1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45720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371600" indent="0">
              <a:buFontTx/>
              <a:buNone/>
              <a:defRPr lang="de-DE" sz="16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1828800" indent="0">
              <a:buFontTx/>
              <a:buNone/>
              <a:defRPr lang="de-DE" sz="1600" kern="12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</a:lstStyle>
          <a:p>
            <a:pPr lvl="0"/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Hier bitte Ihren Text einfügen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352940" y="3774368"/>
            <a:ext cx="1440000" cy="360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de-DE" sz="2000" b="1" kern="1200" baseline="0" dirty="0" smtClean="0">
                <a:solidFill>
                  <a:schemeClr val="tx1"/>
                </a:solidFill>
                <a:latin typeface="Roboto Cn" pitchFamily="2" charset="0"/>
                <a:ea typeface="Roboto Cn" pitchFamily="2" charset="0"/>
                <a:cs typeface="+mn-cs"/>
              </a:defRPr>
            </a:lvl1pPr>
          </a:lstStyle>
          <a:p>
            <a:r>
              <a:rPr lang="en-US" dirty="0" err="1" smtClean="0"/>
              <a:t>Schritt</a:t>
            </a:r>
            <a:r>
              <a:rPr lang="en-US" dirty="0" smtClean="0"/>
              <a:t> 05</a:t>
            </a:r>
            <a:endParaRPr lang="en-IN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3287488" y="2826475"/>
            <a:ext cx="1440000" cy="720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de-DE" sz="1600" kern="1200" baseline="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Hier bitte Ihren Text einfügen</a:t>
            </a:r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5984686" y="2440126"/>
            <a:ext cx="1440000" cy="360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de-DE" sz="2000" b="1" kern="1200" baseline="0" dirty="0">
                <a:solidFill>
                  <a:schemeClr val="tx1"/>
                </a:solidFill>
                <a:latin typeface="Roboto Cn" pitchFamily="2" charset="0"/>
                <a:ea typeface="Roboto Cn" pitchFamily="2" charset="0"/>
                <a:cs typeface="+mn-cs"/>
              </a:defRPr>
            </a:lvl1pPr>
          </a:lstStyle>
          <a:p>
            <a:r>
              <a:rPr lang="en-US" dirty="0" err="1" smtClean="0"/>
              <a:t>Schritt</a:t>
            </a:r>
            <a:r>
              <a:rPr lang="en-US" dirty="0" smtClean="0"/>
              <a:t> 02</a:t>
            </a:r>
            <a:endParaRPr lang="en-IN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5984686" y="2819949"/>
            <a:ext cx="1440000" cy="720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400"/>
              </a:lnSpc>
              <a:spcBef>
                <a:spcPts val="1000"/>
              </a:spcBef>
              <a:buSzPct val="65000"/>
              <a:buFontTx/>
              <a:buNone/>
              <a:tabLst>
                <a:tab pos="1704975" algn="l"/>
              </a:tabLst>
              <a:defRPr lang="de-DE" sz="1600" kern="1200" baseline="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</a:lstStyle>
          <a:p>
            <a:pPr lvl="0"/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Hier bitte Ihren Text einfügen</a:t>
            </a:r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20" hasCustomPrompt="1"/>
          </p:nvPr>
        </p:nvSpPr>
        <p:spPr>
          <a:xfrm>
            <a:off x="7352940" y="4148500"/>
            <a:ext cx="1440000" cy="7200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2400"/>
              </a:lnSpc>
              <a:buFontTx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>
                <a:solidFill>
                  <a:srgbClr val="002B6A"/>
                </a:solidFill>
              </a:defRPr>
            </a:lvl2pPr>
            <a:lvl3pPr>
              <a:defRPr sz="1600">
                <a:solidFill>
                  <a:srgbClr val="002B6A"/>
                </a:solidFill>
              </a:defRPr>
            </a:lvl3pPr>
            <a:lvl4pPr>
              <a:defRPr sz="1600">
                <a:solidFill>
                  <a:srgbClr val="002B6A"/>
                </a:solidFill>
              </a:defRPr>
            </a:lvl4pPr>
            <a:lvl5pPr>
              <a:defRPr sz="1600">
                <a:solidFill>
                  <a:srgbClr val="002B6A"/>
                </a:solidFill>
              </a:defRPr>
            </a:lvl5pPr>
          </a:lstStyle>
          <a:p>
            <a:pPr lvl="0"/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Hier bitte Ihren Text einfügen</a:t>
            </a:r>
          </a:p>
        </p:txBody>
      </p:sp>
      <p:sp>
        <p:nvSpPr>
          <p:cNvPr id="35" name="Textplatzhalter 34"/>
          <p:cNvSpPr>
            <a:spLocks noGrp="1"/>
          </p:cNvSpPr>
          <p:nvPr>
            <p:ph type="body" sz="quarter" idx="21" hasCustomPrompt="1"/>
          </p:nvPr>
        </p:nvSpPr>
        <p:spPr>
          <a:xfrm>
            <a:off x="4656000" y="4139654"/>
            <a:ext cx="1440000" cy="7200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2400"/>
              </a:lnSpc>
              <a:buFontTx/>
              <a:buNone/>
              <a:defRPr lang="de-DE" sz="1600" kern="1200" baseline="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</a:lstStyle>
          <a:p>
            <a:pPr lvl="0"/>
            <a:r>
              <a:rPr lang="de-DE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Hier bitte Ihren Text einfügen</a:t>
            </a:r>
          </a:p>
        </p:txBody>
      </p:sp>
      <p:sp>
        <p:nvSpPr>
          <p:cNvPr id="43" name="Arc 23"/>
          <p:cNvSpPr/>
          <p:nvPr userDrawn="1"/>
        </p:nvSpPr>
        <p:spPr>
          <a:xfrm rot="10800000">
            <a:off x="1656617" y="34203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4" name="Arc 24"/>
          <p:cNvSpPr/>
          <p:nvPr userDrawn="1"/>
        </p:nvSpPr>
        <p:spPr>
          <a:xfrm>
            <a:off x="3011025" y="1948356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5" name="Arc 26"/>
          <p:cNvSpPr/>
          <p:nvPr userDrawn="1"/>
        </p:nvSpPr>
        <p:spPr>
          <a:xfrm rot="10800000">
            <a:off x="4365433" y="34203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6" name="Arc 36"/>
          <p:cNvSpPr/>
          <p:nvPr userDrawn="1"/>
        </p:nvSpPr>
        <p:spPr>
          <a:xfrm>
            <a:off x="5719838" y="1961608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7" name="Arc 40"/>
          <p:cNvSpPr/>
          <p:nvPr userDrawn="1"/>
        </p:nvSpPr>
        <p:spPr>
          <a:xfrm rot="10800000">
            <a:off x="7074245" y="34203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8" name="Oval 41"/>
          <p:cNvSpPr/>
          <p:nvPr userDrawn="1"/>
        </p:nvSpPr>
        <p:spPr>
          <a:xfrm rot="10800000">
            <a:off x="7658315" y="4975189"/>
            <a:ext cx="829253" cy="8292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9" name="Oval 42"/>
          <p:cNvSpPr/>
          <p:nvPr userDrawn="1"/>
        </p:nvSpPr>
        <p:spPr>
          <a:xfrm rot="10800000">
            <a:off x="6303908" y="1546981"/>
            <a:ext cx="829253" cy="8292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5107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50" name="Oval 43"/>
          <p:cNvSpPr/>
          <p:nvPr userDrawn="1"/>
        </p:nvSpPr>
        <p:spPr>
          <a:xfrm rot="10800000">
            <a:off x="4949502" y="4975189"/>
            <a:ext cx="829253" cy="8292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51" name="Oval 44"/>
          <p:cNvSpPr/>
          <p:nvPr userDrawn="1"/>
        </p:nvSpPr>
        <p:spPr>
          <a:xfrm rot="10800000">
            <a:off x="3595094" y="1533729"/>
            <a:ext cx="829253" cy="829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52" name="Oval 45"/>
          <p:cNvSpPr/>
          <p:nvPr userDrawn="1"/>
        </p:nvSpPr>
        <p:spPr>
          <a:xfrm rot="10800000">
            <a:off x="2240686" y="4975189"/>
            <a:ext cx="829253" cy="8292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287488" y="2436380"/>
            <a:ext cx="1440000" cy="360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en-IN" sz="2000" b="1" kern="1200" baseline="0" dirty="0">
                <a:solidFill>
                  <a:schemeClr val="tx1"/>
                </a:solidFill>
                <a:latin typeface="Roboto Cn" pitchFamily="2" charset="0"/>
                <a:ea typeface="Roboto Cn" pitchFamily="2" charset="0"/>
                <a:cs typeface="+mn-cs"/>
              </a:defRPr>
            </a:lvl1pPr>
          </a:lstStyle>
          <a:p>
            <a:r>
              <a:rPr lang="en-US" dirty="0" err="1" smtClean="0"/>
              <a:t>Schritt</a:t>
            </a:r>
            <a:r>
              <a:rPr lang="en-US" dirty="0" smtClean="0"/>
              <a:t> 02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1794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3" pos="3840">
          <p15:clr>
            <a:srgbClr val="FBAE40"/>
          </p15:clr>
        </p15:guide>
        <p15:guide id="4" pos="438">
          <p15:clr>
            <a:srgbClr val="FBAE40"/>
          </p15:clr>
        </p15:guide>
        <p15:guide id="5" pos="2593">
          <p15:clr>
            <a:srgbClr val="FBAE40"/>
          </p15:clr>
        </p15:guide>
        <p15:guide id="6" orient="horz" pos="2840">
          <p15:clr>
            <a:srgbClr val="FBAE40"/>
          </p15:clr>
        </p15:guide>
        <p15:guide id="7" orient="horz" pos="2568">
          <p15:clr>
            <a:srgbClr val="FBAE40"/>
          </p15:clr>
        </p15:guide>
        <p15:guide id="8" pos="449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433B3-2284-4207-BA6D-EED46F1A8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7545" y="6412956"/>
            <a:ext cx="1183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fld id="{2A1110BE-A5D8-4C06-9CB1-4FB89613DA60}" type="datetimeFigureOut">
              <a:rPr lang="en-IN" smtClean="0"/>
              <a:pPr/>
              <a:t>26-02-2020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705ED-A37F-4FB2-9113-3C897B2E2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0374" y="6412955"/>
            <a:ext cx="5673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A24B2-ADB8-40DD-85BF-4078676B5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2748" y="6412954"/>
            <a:ext cx="1435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fld id="{9E72AEF7-1C8C-4F27-9F91-265614AC2E4C}" type="slidenum">
              <a:rPr lang="en-IN" smtClean="0"/>
              <a:pPr/>
              <a:t>‹Nr.›</a:t>
            </a:fld>
            <a:endParaRPr lang="en-IN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092" y="5834819"/>
            <a:ext cx="1026908" cy="70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24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64" r:id="rId6"/>
    <p:sldLayoutId id="2147483661" r:id="rId7"/>
    <p:sldLayoutId id="2147483667" r:id="rId8"/>
    <p:sldLayoutId id="2147483663" r:id="rId9"/>
    <p:sldLayoutId id="2147483665" r:id="rId10"/>
    <p:sldLayoutId id="2147483666" r:id="rId11"/>
    <p:sldLayoutId id="2147483659" r:id="rId12"/>
    <p:sldLayoutId id="2147483662" r:id="rId13"/>
    <p:sldLayoutId id="2147483653" r:id="rId14"/>
    <p:sldLayoutId id="2147483654" r:id="rId15"/>
    <p:sldLayoutId id="2147483658" r:id="rId16"/>
    <p:sldLayoutId id="2147483660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FFFFFF"/>
          </a:solidFill>
          <a:latin typeface="Roboto Condensed" panose="02000000000000000000" pitchFamily="2" charset="0"/>
          <a:ea typeface="Roboto Condensed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914400" marR="0" indent="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rgbClr val="FFFFFF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1" userDrawn="1">
          <p15:clr>
            <a:srgbClr val="F26B43"/>
          </p15:clr>
        </p15:guide>
        <p15:guide id="2" pos="438" userDrawn="1">
          <p15:clr>
            <a:srgbClr val="F26B43"/>
          </p15:clr>
        </p15:guide>
        <p15:guide id="3" orient="horz" pos="41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marketing@th-ab.de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D01C-43B9-44CE-B37B-7F7101DD3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>
                <a:latin typeface="Roboto Medium" panose="02000000000000000000" pitchFamily="2" charset="0"/>
                <a:ea typeface="Roboto Medium" panose="02000000000000000000" pitchFamily="2" charset="0"/>
              </a:rPr>
              <a:t>Vorlage</a:t>
            </a:r>
            <a:r>
              <a:rPr lang="en-IN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IN" dirty="0" err="1" smtClean="0">
                <a:latin typeface="Roboto Medium" panose="02000000000000000000" pitchFamily="2" charset="0"/>
                <a:ea typeface="Roboto Medium" panose="02000000000000000000" pitchFamily="2" charset="0"/>
              </a:rPr>
              <a:t>Präsentation</a:t>
            </a:r>
            <a:r>
              <a:rPr lang="en-IN" dirty="0">
                <a:latin typeface="Roboto Medium" panose="02000000000000000000" pitchFamily="2" charset="0"/>
                <a:ea typeface="Roboto Medium" panose="02000000000000000000" pitchFamily="2" charset="0"/>
              </a:rPr>
              <a:t/>
            </a:r>
            <a:br>
              <a:rPr lang="en-IN" dirty="0"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en-IN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TH Aschaffenburg</a:t>
            </a:r>
            <a:endParaRPr lang="en-IN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6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4" name="TextBox 9"/>
          <p:cNvSpPr txBox="1"/>
          <p:nvPr/>
        </p:nvSpPr>
        <p:spPr>
          <a:xfrm>
            <a:off x="2357462" y="2425668"/>
            <a:ext cx="579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Farben</a:t>
            </a:r>
            <a:r>
              <a:rPr lang="en-US" sz="2000" dirty="0">
                <a:solidFill>
                  <a:schemeClr val="bg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aus</a:t>
            </a:r>
            <a:r>
              <a:rPr lang="en-US" sz="2000" dirty="0" smtClean="0">
                <a:solidFill>
                  <a:schemeClr val="bg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dem</a:t>
            </a:r>
            <a:r>
              <a:rPr lang="en-US" sz="2000" dirty="0" smtClean="0">
                <a:solidFill>
                  <a:schemeClr val="bg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 Corporate Design der TH Aschaffenburg</a:t>
            </a:r>
            <a:endParaRPr lang="en-US" sz="2000" dirty="0">
              <a:solidFill>
                <a:schemeClr val="bg2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ma Madurai Medium" pitchFamily="2" charset="7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9132" y="3850255"/>
            <a:ext cx="434897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tx2"/>
              </a:solidFill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2495129" y="4407555"/>
            <a:ext cx="434897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tx2"/>
              </a:solidFill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2495129" y="3818516"/>
            <a:ext cx="4348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bg2"/>
              </a:solidFill>
            </a:endParaRPr>
          </a:p>
        </p:txBody>
      </p:sp>
      <p:sp>
        <p:nvSpPr>
          <p:cNvPr id="13" name="Rectangle 6"/>
          <p:cNvSpPr/>
          <p:nvPr/>
        </p:nvSpPr>
        <p:spPr>
          <a:xfrm>
            <a:off x="5379133" y="4407555"/>
            <a:ext cx="434897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</a:endParaRPr>
          </a:p>
        </p:txBody>
      </p:sp>
      <p:sp>
        <p:nvSpPr>
          <p:cNvPr id="14" name="Rectangle 8"/>
          <p:cNvSpPr/>
          <p:nvPr/>
        </p:nvSpPr>
        <p:spPr>
          <a:xfrm>
            <a:off x="3717759" y="4407555"/>
            <a:ext cx="43489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tx2"/>
              </a:solidFill>
            </a:endParaRPr>
          </a:p>
        </p:txBody>
      </p:sp>
      <p:sp>
        <p:nvSpPr>
          <p:cNvPr id="15" name="Rectangle 10"/>
          <p:cNvSpPr/>
          <p:nvPr/>
        </p:nvSpPr>
        <p:spPr>
          <a:xfrm>
            <a:off x="3717760" y="3814875"/>
            <a:ext cx="434897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tx2"/>
              </a:solidFill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6473852" y="3846614"/>
            <a:ext cx="434897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tx2"/>
              </a:solidFill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457B6EF8-399A-8A49-9043-77F6CCA62B0F}"/>
              </a:ext>
            </a:extLst>
          </p:cNvPr>
          <p:cNvSpPr/>
          <p:nvPr/>
        </p:nvSpPr>
        <p:spPr>
          <a:xfrm>
            <a:off x="5923605" y="3846614"/>
            <a:ext cx="434897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tx2"/>
              </a:solidFill>
            </a:endParaRPr>
          </a:p>
        </p:txBody>
      </p:sp>
      <p:sp>
        <p:nvSpPr>
          <p:cNvPr id="22" name="Rectangle 11"/>
          <p:cNvSpPr/>
          <p:nvPr/>
        </p:nvSpPr>
        <p:spPr>
          <a:xfrm>
            <a:off x="5923605" y="4407555"/>
            <a:ext cx="434897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tx2"/>
              </a:solidFill>
            </a:endParaRPr>
          </a:p>
        </p:txBody>
      </p:sp>
      <p:sp>
        <p:nvSpPr>
          <p:cNvPr id="24" name="TextBox 9"/>
          <p:cNvSpPr txBox="1"/>
          <p:nvPr/>
        </p:nvSpPr>
        <p:spPr>
          <a:xfrm>
            <a:off x="2379234" y="3198249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Primärfarben</a:t>
            </a:r>
            <a:endParaRPr lang="en-US" sz="1400" dirty="0">
              <a:solidFill>
                <a:schemeClr val="bg2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ma Madurai Medium" pitchFamily="2" charset="77"/>
            </a:endParaRPr>
          </a:p>
        </p:txBody>
      </p:sp>
      <p:sp>
        <p:nvSpPr>
          <p:cNvPr id="25" name="TextBox 9"/>
          <p:cNvSpPr txBox="1"/>
          <p:nvPr/>
        </p:nvSpPr>
        <p:spPr>
          <a:xfrm>
            <a:off x="8869421" y="3188430"/>
            <a:ext cx="1034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Fakultät</a:t>
            </a:r>
            <a:r>
              <a:rPr lang="en-US" sz="1400" dirty="0" smtClean="0">
                <a:solidFill>
                  <a:schemeClr val="bg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 WR</a:t>
            </a:r>
            <a:endParaRPr lang="en-US" sz="1400" dirty="0">
              <a:solidFill>
                <a:schemeClr val="bg2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ma Madurai Medium" pitchFamily="2" charset="77"/>
            </a:endParaRPr>
          </a:p>
        </p:txBody>
      </p:sp>
      <p:sp>
        <p:nvSpPr>
          <p:cNvPr id="26" name="TextBox 9"/>
          <p:cNvSpPr txBox="1"/>
          <p:nvPr/>
        </p:nvSpPr>
        <p:spPr>
          <a:xfrm>
            <a:off x="7860214" y="3188431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Fakultät</a:t>
            </a:r>
            <a:r>
              <a:rPr lang="en-US" sz="1400" dirty="0" smtClean="0">
                <a:solidFill>
                  <a:schemeClr val="bg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 IW</a:t>
            </a:r>
            <a:endParaRPr lang="en-US" sz="1400" dirty="0">
              <a:solidFill>
                <a:schemeClr val="bg2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ma Madurai Medium" pitchFamily="2" charset="77"/>
            </a:endParaRPr>
          </a:p>
        </p:txBody>
      </p:sp>
      <p:sp>
        <p:nvSpPr>
          <p:cNvPr id="27" name="TextBox 9"/>
          <p:cNvSpPr txBox="1"/>
          <p:nvPr/>
        </p:nvSpPr>
        <p:spPr>
          <a:xfrm>
            <a:off x="5277597" y="3193782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Weitere</a:t>
            </a:r>
            <a:r>
              <a:rPr lang="en-US" sz="1400" dirty="0" smtClean="0">
                <a:solidFill>
                  <a:schemeClr val="bg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Farbtöne</a:t>
            </a:r>
            <a:endParaRPr lang="en-US" sz="1400" dirty="0">
              <a:solidFill>
                <a:schemeClr val="bg2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ma Madurai Medium" pitchFamily="2" charset="77"/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3613903" y="3201697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Sekundärfarben</a:t>
            </a:r>
            <a:endParaRPr lang="en-US" sz="1400" dirty="0">
              <a:solidFill>
                <a:schemeClr val="bg2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ma Madurai Medium" pitchFamily="2" charset="77"/>
            </a:endParaRPr>
          </a:p>
        </p:txBody>
      </p:sp>
      <p:sp>
        <p:nvSpPr>
          <p:cNvPr id="29" name="TextBox 9"/>
          <p:cNvSpPr txBox="1"/>
          <p:nvPr/>
        </p:nvSpPr>
        <p:spPr>
          <a:xfrm>
            <a:off x="7892565" y="4009658"/>
            <a:ext cx="2480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Farbwerte</a:t>
            </a:r>
            <a:r>
              <a:rPr lang="en-US" sz="1400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 der </a:t>
            </a:r>
            <a:r>
              <a:rPr lang="en-US" sz="1400" dirty="0" err="1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Fakultäten</a:t>
            </a:r>
            <a:r>
              <a:rPr lang="en-US" sz="1400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folgen</a:t>
            </a:r>
            <a:endParaRPr lang="en-US" sz="14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ma Madurai Medium" pitchFamily="2" charset="77"/>
            </a:endParaRPr>
          </a:p>
          <a:p>
            <a:r>
              <a:rPr lang="en-US" sz="14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u</a:t>
            </a:r>
            <a:r>
              <a:rPr lang="en-US" sz="1400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nd </a:t>
            </a:r>
            <a:r>
              <a:rPr lang="en-US" sz="1400" dirty="0" err="1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sind</a:t>
            </a:r>
            <a:r>
              <a:rPr lang="en-US" sz="1400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nur</a:t>
            </a:r>
            <a:r>
              <a:rPr lang="en-US" sz="1400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 in </a:t>
            </a:r>
            <a:r>
              <a:rPr lang="en-US" sz="1400" dirty="0" err="1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inhaltlichem</a:t>
            </a:r>
            <a:endParaRPr lang="en-US" sz="14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ma Madurai Medium" pitchFamily="2" charset="77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Zusammenhang</a:t>
            </a:r>
            <a:r>
              <a:rPr lang="en-US" sz="1400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mit</a:t>
            </a:r>
            <a:r>
              <a:rPr lang="en-US" sz="1400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 den</a:t>
            </a:r>
          </a:p>
          <a:p>
            <a:r>
              <a:rPr lang="en-US" sz="1400" dirty="0" err="1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Fakultäten</a:t>
            </a:r>
            <a:r>
              <a:rPr lang="en-US" sz="1400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zu</a:t>
            </a:r>
            <a:r>
              <a:rPr lang="en-US" sz="1400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ma Madurai Medium" pitchFamily="2" charset="77"/>
              </a:rPr>
              <a:t>benutzen</a:t>
            </a:r>
            <a:endParaRPr lang="en-US" sz="14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ma Madurai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6911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D01C-43B9-44CE-B37B-7F7101DD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Icon-</a:t>
            </a:r>
            <a:r>
              <a:rPr lang="en-US" dirty="0" err="1" smtClean="0">
                <a:latin typeface="Roboto Medium" panose="02000000000000000000" pitchFamily="2" charset="0"/>
                <a:ea typeface="Roboto Medium" panose="02000000000000000000" pitchFamily="2" charset="0"/>
              </a:rPr>
              <a:t>Sammlung</a:t>
            </a:r>
            <a:r>
              <a:rPr lang="en-U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: TH_Aschaffenburg_Icon-Set_01</a:t>
            </a:r>
            <a:endParaRPr lang="en-IN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16" name="Rectangle 192">
            <a:extLst>
              <a:ext uri="{FF2B5EF4-FFF2-40B4-BE49-F238E27FC236}">
                <a16:creationId xmlns:a16="http://schemas.microsoft.com/office/drawing/2014/main" id="{28C18F70-5778-4665-A377-B25B682A4F5A}"/>
              </a:ext>
            </a:extLst>
          </p:cNvPr>
          <p:cNvSpPr/>
          <p:nvPr/>
        </p:nvSpPr>
        <p:spPr>
          <a:xfrm>
            <a:off x="604574" y="6083963"/>
            <a:ext cx="98157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</a:t>
            </a:r>
            <a:r>
              <a:rPr lang="de-DE" sz="14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estimmte Icons bitte gern unter </a:t>
            </a:r>
            <a:r>
              <a:rPr lang="de-DE" sz="1400" dirty="0" smtClean="0">
                <a:latin typeface="Roboto Condensed" panose="02000000000000000000" pitchFamily="2" charset="0"/>
                <a:ea typeface="Roboto Condensed" panose="02000000000000000000" pitchFamily="2" charset="0"/>
                <a:hlinkClick r:id="rId2"/>
              </a:rPr>
              <a:t>marketing@th-ab.de</a:t>
            </a:r>
            <a:r>
              <a:rPr lang="de-DE" sz="14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anfragen. Die Sammlung wird sukzessive erweitert und der Schriftart hinzugefügt.</a:t>
            </a:r>
          </a:p>
          <a:p>
            <a:endParaRPr lang="de-DE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95325" y="1898650"/>
            <a:ext cx="745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Th_aschaffenburg_icon_set_01" panose="02000503000000000000" pitchFamily="2" charset="0"/>
              </a:rPr>
              <a:t>ABCDEFGHIJKLMNOPQRSTUVWXYZabcdefghi</a:t>
            </a:r>
            <a:endParaRPr lang="de-DE" dirty="0">
              <a:latin typeface="Th_aschaffenburg_icon_set_01" panose="02000503000000000000" pitchFamily="2" charset="0"/>
            </a:endParaRPr>
          </a:p>
        </p:txBody>
      </p:sp>
      <p:sp>
        <p:nvSpPr>
          <p:cNvPr id="6" name="Rectangle 192">
            <a:extLst>
              <a:ext uri="{FF2B5EF4-FFF2-40B4-BE49-F238E27FC236}">
                <a16:creationId xmlns:a16="http://schemas.microsoft.com/office/drawing/2014/main" id="{28C18F70-5778-4665-A377-B25B682A4F5A}"/>
              </a:ext>
            </a:extLst>
          </p:cNvPr>
          <p:cNvSpPr/>
          <p:nvPr/>
        </p:nvSpPr>
        <p:spPr>
          <a:xfrm>
            <a:off x="695325" y="2267982"/>
            <a:ext cx="98157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Die Buchstaben A-Z und a-j aus der Schriftart TH_Aschafenburg_Icon-Set_01 sind derzeit mit Icons belegt.</a:t>
            </a:r>
            <a:endParaRPr lang="de-DE" sz="1400" dirty="0" smtClean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endParaRPr lang="de-DE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08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 AB">
  <a:themeElements>
    <a:clrScheme name="TH Aschaffenburg">
      <a:dk1>
        <a:srgbClr val="5E5E5E"/>
      </a:dk1>
      <a:lt1>
        <a:srgbClr val="FFFFFF"/>
      </a:lt1>
      <a:dk2>
        <a:srgbClr val="00A1E3"/>
      </a:dk2>
      <a:lt2>
        <a:srgbClr val="99D9F4"/>
      </a:lt2>
      <a:accent1>
        <a:srgbClr val="142F4E"/>
      </a:accent1>
      <a:accent2>
        <a:srgbClr val="E1D6BC"/>
      </a:accent2>
      <a:accent3>
        <a:srgbClr val="66C7EE"/>
      </a:accent3>
      <a:accent4>
        <a:srgbClr val="9E9E9E"/>
      </a:accent4>
      <a:accent5>
        <a:srgbClr val="CCECF9"/>
      </a:accent5>
      <a:accent6>
        <a:srgbClr val="E9E9E9"/>
      </a:accent6>
      <a:hlink>
        <a:srgbClr val="7E7E7E"/>
      </a:hlink>
      <a:folHlink>
        <a:srgbClr val="33B4E9"/>
      </a:folHlink>
    </a:clrScheme>
    <a:fontScheme name="Custom 5">
      <a:majorFont>
        <a:latin typeface="Viga"/>
        <a:ea typeface=""/>
        <a:cs typeface=""/>
      </a:majorFont>
      <a:minorFont>
        <a:latin typeface="Signika Negativ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Breitbild</PresentationFormat>
  <Paragraphs>15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4" baseType="lpstr">
      <vt:lpstr>Arial</vt:lpstr>
      <vt:lpstr>Arial Unicode MS</vt:lpstr>
      <vt:lpstr>Arima Madurai Medium</vt:lpstr>
      <vt:lpstr>Calibri</vt:lpstr>
      <vt:lpstr>Roboto Bold</vt:lpstr>
      <vt:lpstr>Roboto Cn</vt:lpstr>
      <vt:lpstr>Roboto Condensed</vt:lpstr>
      <vt:lpstr>Roboto Medium</vt:lpstr>
      <vt:lpstr>Signika Negative</vt:lpstr>
      <vt:lpstr>Th_aschaffenburg_icon_set_01</vt:lpstr>
      <vt:lpstr>TH AB</vt:lpstr>
      <vt:lpstr>Vorlage Präsentation TH Aschaffenburg</vt:lpstr>
      <vt:lpstr>PowerPoint-Präsentation</vt:lpstr>
      <vt:lpstr>Icon-Sammlung: TH_Aschaffenburg_Icon-Set_01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INKPPT Adobe</dc:creator>
  <cp:lastModifiedBy>Frenzl, Lisa</cp:lastModifiedBy>
  <cp:revision>317</cp:revision>
  <dcterms:created xsi:type="dcterms:W3CDTF">2018-09-08T07:02:11Z</dcterms:created>
  <dcterms:modified xsi:type="dcterms:W3CDTF">2020-02-26T15:25:15Z</dcterms:modified>
</cp:coreProperties>
</file>