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68252"/>
  </p:normalViewPr>
  <p:slideViewPr>
    <p:cSldViewPr snapToGrid="0" snapToObjects="1">
      <p:cViewPr varScale="1">
        <p:scale>
          <a:sx n="98" d="100"/>
          <a:sy n="98" d="100"/>
        </p:scale>
        <p:origin x="2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20135-F817-724D-9ABC-3B95BF2961DC}" type="datetimeFigureOut">
              <a:rPr lang="de-DE" smtClean="0"/>
              <a:t>14.02.23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B2794-06AB-A042-815E-1DCDC814A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99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Name: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Why_semantify</a:t>
            </a:r>
            <a:endParaRPr lang="de-DE" baseline="0" dirty="0" smtClean="0"/>
          </a:p>
          <a:p>
            <a:r>
              <a:rPr lang="de-DE" baseline="0" dirty="0" smtClean="0"/>
              <a:t>Title: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semantify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slides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Keywords:  </a:t>
            </a:r>
            <a:r>
              <a:rPr lang="de-DE" baseline="0" dirty="0" err="1" smtClean="0"/>
              <a:t>Semantification</a:t>
            </a:r>
            <a:r>
              <a:rPr lang="de-DE" baseline="0" dirty="0" smtClean="0"/>
              <a:t>, FAIR</a:t>
            </a:r>
          </a:p>
          <a:p>
            <a:r>
              <a:rPr lang="de-DE" baseline="0" dirty="0" err="1" smtClean="0"/>
              <a:t>Literature</a:t>
            </a:r>
            <a:r>
              <a:rPr lang="de-DE" baseline="0" smtClean="0"/>
              <a:t>: Furth2018, Fair2016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B2794-06AB-A042-815E-1DCDC814A67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23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74A0-65D7-6742-9E62-732E39422DA6}" type="datetimeFigureOut">
              <a:rPr lang="de-DE" smtClean="0"/>
              <a:t>14.02.23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D18A-ADB6-3A48-BFC0-2EAB5AAE05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74A0-65D7-6742-9E62-732E39422DA6}" type="datetimeFigureOut">
              <a:rPr lang="de-DE" smtClean="0"/>
              <a:t>14.02.23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D18A-ADB6-3A48-BFC0-2EAB5AAE05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18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74A0-65D7-6742-9E62-732E39422DA6}" type="datetimeFigureOut">
              <a:rPr lang="de-DE" smtClean="0"/>
              <a:t>14.02.23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D18A-ADB6-3A48-BFC0-2EAB5AAE05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15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74A0-65D7-6742-9E62-732E39422DA6}" type="datetimeFigureOut">
              <a:rPr lang="de-DE" smtClean="0"/>
              <a:t>14.02.23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D18A-ADB6-3A48-BFC0-2EAB5AAE05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1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74A0-65D7-6742-9E62-732E39422DA6}" type="datetimeFigureOut">
              <a:rPr lang="de-DE" smtClean="0"/>
              <a:t>14.02.23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D18A-ADB6-3A48-BFC0-2EAB5AAE05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88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74A0-65D7-6742-9E62-732E39422DA6}" type="datetimeFigureOut">
              <a:rPr lang="de-DE" smtClean="0"/>
              <a:t>14.02.23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D18A-ADB6-3A48-BFC0-2EAB5AAE05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16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74A0-65D7-6742-9E62-732E39422DA6}" type="datetimeFigureOut">
              <a:rPr lang="de-DE" smtClean="0"/>
              <a:t>14.02.23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D18A-ADB6-3A48-BFC0-2EAB5AAE05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42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74A0-65D7-6742-9E62-732E39422DA6}" type="datetimeFigureOut">
              <a:rPr lang="de-DE" smtClean="0"/>
              <a:t>14.02.23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D18A-ADB6-3A48-BFC0-2EAB5AAE05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74A0-65D7-6742-9E62-732E39422DA6}" type="datetimeFigureOut">
              <a:rPr lang="de-DE" smtClean="0"/>
              <a:t>14.02.23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D18A-ADB6-3A48-BFC0-2EAB5AAE05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44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74A0-65D7-6742-9E62-732E39422DA6}" type="datetimeFigureOut">
              <a:rPr lang="de-DE" smtClean="0"/>
              <a:t>14.02.23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D18A-ADB6-3A48-BFC0-2EAB5AAE05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46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74A0-65D7-6742-9E62-732E39422DA6}" type="datetimeFigureOut">
              <a:rPr lang="de-DE" smtClean="0"/>
              <a:t>14.02.23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D18A-ADB6-3A48-BFC0-2EAB5AAE05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64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B74A0-65D7-6742-9E62-732E39422DA6}" type="datetimeFigureOut">
              <a:rPr lang="de-DE" smtClean="0"/>
              <a:t>14.02.23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BD18A-ADB6-3A48-BFC0-2EAB5AAE05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48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pySemanticSlides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Semantify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Presentations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24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semantify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valuable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br>
              <a:rPr lang="de-DE" dirty="0" smtClean="0"/>
            </a:br>
            <a:r>
              <a:rPr lang="de-DE" dirty="0" smtClean="0"/>
              <a:t>FAIR:</a:t>
            </a:r>
          </a:p>
          <a:p>
            <a:pPr lvl="1"/>
            <a:r>
              <a:rPr lang="de-DE" dirty="0" err="1" smtClean="0"/>
              <a:t>Findable</a:t>
            </a:r>
            <a:r>
              <a:rPr lang="de-DE" dirty="0" smtClean="0"/>
              <a:t>	</a:t>
            </a:r>
          </a:p>
          <a:p>
            <a:pPr lvl="1"/>
            <a:r>
              <a:rPr lang="de-DE" dirty="0" err="1" smtClean="0"/>
              <a:t>Accessible</a:t>
            </a:r>
            <a:endParaRPr lang="de-DE" dirty="0" smtClean="0"/>
          </a:p>
          <a:p>
            <a:pPr lvl="1"/>
            <a:r>
              <a:rPr lang="de-DE" dirty="0" smtClean="0"/>
              <a:t>Interoperable</a:t>
            </a:r>
          </a:p>
          <a:p>
            <a:pPr lvl="1"/>
            <a:r>
              <a:rPr lang="de-DE" dirty="0" err="1" smtClean="0"/>
              <a:t>Reusable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29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Breitbild</PresentationFormat>
  <Paragraphs>13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Office-Design</vt:lpstr>
      <vt:lpstr>pySemanticSlides</vt:lpstr>
      <vt:lpstr>Why semantify your slides?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pySemanticSlides</dc:title>
  <dc:creator>Wolfgang Fahl</dc:creator>
  <cp:lastModifiedBy>Wolfgang Fahl</cp:lastModifiedBy>
  <cp:revision>2</cp:revision>
  <dcterms:created xsi:type="dcterms:W3CDTF">2023-02-14T06:41:31Z</dcterms:created>
  <dcterms:modified xsi:type="dcterms:W3CDTF">2023-02-14T06:54:35Z</dcterms:modified>
</cp:coreProperties>
</file>