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DCAB-8FD4-426F-B303-21DB24D54A95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FE2F-B5A2-437F-A085-1E1BD637A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151"/>
            <a:ext cx="10018713" cy="89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2368"/>
            <a:ext cx="10018713" cy="4884821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7AB8-C12B-55E4-DFB8-3ECDCCCA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55" y="0"/>
            <a:ext cx="11153463" cy="2616199"/>
          </a:xfrm>
        </p:spPr>
        <p:txBody>
          <a:bodyPr anchor="t">
            <a:noAutofit/>
          </a:bodyPr>
          <a:lstStyle/>
          <a:p>
            <a:pPr algn="ctr"/>
            <a:r>
              <a:rPr lang="en-US" sz="7000" b="1" dirty="0">
                <a:solidFill>
                  <a:srgbClr val="FF0000"/>
                </a:solidFill>
              </a:rPr>
              <a:t>Attach a </a:t>
            </a:r>
            <a:r>
              <a:rPr lang="en-US" sz="7000" b="1">
                <a:solidFill>
                  <a:srgbClr val="FF0000"/>
                </a:solidFill>
              </a:rPr>
              <a:t>Volume </a:t>
            </a:r>
            <a:br>
              <a:rPr lang="en-US" sz="7000" b="1">
                <a:solidFill>
                  <a:srgbClr val="FF0000"/>
                </a:solidFill>
              </a:rPr>
            </a:br>
            <a:r>
              <a:rPr lang="en-US" sz="7000" b="1">
                <a:solidFill>
                  <a:srgbClr val="FF0000"/>
                </a:solidFill>
              </a:rPr>
              <a:t>to an </a:t>
            </a:r>
            <a:br>
              <a:rPr lang="en-US" sz="7000" b="1">
                <a:solidFill>
                  <a:srgbClr val="FF0000"/>
                </a:solidFill>
              </a:rPr>
            </a:br>
            <a:r>
              <a:rPr lang="en-US" sz="7000" b="1">
                <a:solidFill>
                  <a:srgbClr val="FF0000"/>
                </a:solidFill>
              </a:rPr>
              <a:t>Azure </a:t>
            </a:r>
            <a:r>
              <a:rPr lang="en-US" sz="7000" b="1" dirty="0">
                <a:solidFill>
                  <a:srgbClr val="FF0000"/>
                </a:solidFill>
              </a:rPr>
              <a:t>Container App</a:t>
            </a:r>
            <a:endParaRPr lang="en-CA" sz="7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6454-AA52-AA19-4AA0-2669A384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F954B-D912-7F6C-DC8D-ABF029F0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" y="3202962"/>
            <a:ext cx="3609642" cy="3609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EA547-C520-BD63-6FBB-385B3E91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72" t="24468" r="30754" b="21773"/>
          <a:stretch/>
        </p:blipFill>
        <p:spPr>
          <a:xfrm>
            <a:off x="7691337" y="3599796"/>
            <a:ext cx="4427682" cy="33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2715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Attach a Volume  to an  Azure Container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Ofner</dc:creator>
  <cp:lastModifiedBy>Wolfgang Ofner</cp:lastModifiedBy>
  <cp:revision>39</cp:revision>
  <dcterms:created xsi:type="dcterms:W3CDTF">2024-05-20T12:26:29Z</dcterms:created>
  <dcterms:modified xsi:type="dcterms:W3CDTF">2025-02-12T05:14:13Z</dcterms:modified>
</cp:coreProperties>
</file>