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1057" r:id="rId2"/>
    <p:sldId id="266" r:id="rId3"/>
    <p:sldId id="1035" r:id="rId4"/>
    <p:sldId id="1040" r:id="rId5"/>
    <p:sldId id="1048" r:id="rId6"/>
    <p:sldId id="1054" r:id="rId7"/>
    <p:sldId id="1049" r:id="rId8"/>
    <p:sldId id="1055" r:id="rId9"/>
    <p:sldId id="10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DCAB-8FD4-426F-B303-21DB24D54A95}" type="datetimeFigureOut">
              <a:rPr lang="en-CA" smtClean="0"/>
              <a:t>2025-04-12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FE2F-B5A2-437F-A085-1E1BD637A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151"/>
            <a:ext cx="10018713" cy="89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2368"/>
            <a:ext cx="10018713" cy="4884821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B41E-90B7-0A52-9380-85CBBD46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D633C-6B49-8DA1-830C-C1FCD6C8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574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7D984-D833-E09D-C0A7-CA997DB3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75B-DE44-EC8E-9DFB-D8A6845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5595-BB9A-9231-BD12-7BEA472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Recap private AKS cluster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Quick introduction to Azure Bastion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Overview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Configure access from VM via Bastion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Test setup</a:t>
            </a:r>
          </a:p>
          <a:p>
            <a:endParaRPr lang="en-US" sz="3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61670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4A10-0A9C-D473-388E-649931EC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Private AKS Cluster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62DD3-30D3-4ACE-57BA-9BDA186CA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70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132-3E66-9A74-2D6B-7D1BA053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4B77-2AC7-DE03-9827-9469D6A33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D3531C-1EFE-EBEC-16D6-6828230F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8A8004-EE84-21DF-CBF5-C13CFA5BC06D}"/>
              </a:ext>
            </a:extLst>
          </p:cNvPr>
          <p:cNvSpPr txBox="1"/>
          <p:nvPr/>
        </p:nvSpPr>
        <p:spPr>
          <a:xfrm>
            <a:off x="0" y="6518431"/>
            <a:ext cx="663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https://kubernetes.io/docs/concepts/overview/components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0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DE35-4487-358B-58E2-DDA8EFEC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3EDC-CD0D-8F45-1759-1D28EC86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Azure Bastion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9267-5181-82DE-41D7-BEF5684D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2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CA50-A4B0-23EE-F32A-90B5A1F79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75B-53B6-07DB-CEE1-6895984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8B9B-1675-DA33-E42E-EC726CB1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  <a:p>
            <a:r>
              <a:rPr lang="en-US" sz="3400" dirty="0"/>
              <a:t>RDP and SSH</a:t>
            </a:r>
          </a:p>
          <a:p>
            <a:r>
              <a:rPr lang="en-US" sz="3400" dirty="0"/>
              <a:t>Shareable links and session recording</a:t>
            </a:r>
          </a:p>
          <a:p>
            <a:r>
              <a:rPr lang="en-US" sz="3400" dirty="0"/>
              <a:t>Bastion connects over private connection to VMs</a:t>
            </a:r>
          </a:p>
          <a:p>
            <a:r>
              <a:rPr lang="en-US" sz="3400" dirty="0"/>
              <a:t>Subnet named </a:t>
            </a:r>
            <a:r>
              <a:rPr lang="en-US" sz="3400" dirty="0" err="1"/>
              <a:t>AzureBastionSubnet</a:t>
            </a:r>
            <a:r>
              <a:rPr lang="en-US" sz="3400" dirty="0"/>
              <a:t> needed</a:t>
            </a:r>
          </a:p>
        </p:txBody>
      </p:sp>
    </p:spTree>
    <p:extLst>
      <p:ext uri="{BB962C8B-B14F-4D97-AF65-F5344CB8AC3E}">
        <p14:creationId xmlns:p14="http://schemas.microsoft.com/office/powerpoint/2010/main" val="21440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3E1-84B4-6E83-74AA-43E93A7F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987D-888E-FBFA-6A62-B694E75B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iagram showing Azure Bastion architecture.">
            <a:extLst>
              <a:ext uri="{FF2B5EF4-FFF2-40B4-BE49-F238E27FC236}">
                <a16:creationId xmlns:a16="http://schemas.microsoft.com/office/drawing/2014/main" id="{8B546742-3C4E-A788-D210-58E926694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913"/>
            <a:ext cx="12192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5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8BAA4-C570-F968-DE19-1ED595FA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071-B118-3673-50DF-B8AC1BE4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Private AKS Cluster </a:t>
            </a:r>
            <a:br>
              <a:rPr lang="en-US" sz="6000" dirty="0"/>
            </a:br>
            <a:r>
              <a:rPr lang="en-US" sz="6000" dirty="0"/>
              <a:t>with Azure Bastion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29A3-53A0-973A-1538-19BD3253E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1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B6F9F-AAA0-6183-67A2-9D22B0C8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6F6-ADCB-854F-F731-8C0F1DF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5F3C6-3DD7-8EE3-ED5E-0D7ACC81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74"/>
          <a:stretch/>
        </p:blipFill>
        <p:spPr>
          <a:xfrm>
            <a:off x="0" y="0"/>
            <a:ext cx="12985603" cy="6851849"/>
          </a:xfrm>
        </p:spPr>
      </p:pic>
    </p:spTree>
    <p:extLst>
      <p:ext uri="{BB962C8B-B14F-4D97-AF65-F5344CB8AC3E}">
        <p14:creationId xmlns:p14="http://schemas.microsoft.com/office/powerpoint/2010/main" val="243470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3352</TotalTime>
  <Words>78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Agenda</vt:lpstr>
      <vt:lpstr>Private AKS Cluster</vt:lpstr>
      <vt:lpstr>PowerPoint Presentation</vt:lpstr>
      <vt:lpstr>Azure Bastion</vt:lpstr>
      <vt:lpstr>Azure Bastion</vt:lpstr>
      <vt:lpstr>PowerPoint Presentation</vt:lpstr>
      <vt:lpstr>Private AKS Cluster  with Azure Bastion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Ofner</dc:creator>
  <cp:lastModifiedBy>Wolfgang Ofner</cp:lastModifiedBy>
  <cp:revision>47</cp:revision>
  <dcterms:created xsi:type="dcterms:W3CDTF">2024-05-20T12:26:29Z</dcterms:created>
  <dcterms:modified xsi:type="dcterms:W3CDTF">2025-04-12T05:10:40Z</dcterms:modified>
</cp:coreProperties>
</file>