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9.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0.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1.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2.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13.xml" ContentType="application/vnd.openxmlformats-officedocument.presentationml.notesSlide+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5"/>
  </p:notesMasterIdLst>
  <p:handoutMasterIdLst>
    <p:handoutMasterId r:id="rId26"/>
  </p:handoutMasterIdLst>
  <p:sldIdLst>
    <p:sldId id="335" r:id="rId5"/>
    <p:sldId id="351" r:id="rId6"/>
    <p:sldId id="355" r:id="rId7"/>
    <p:sldId id="371" r:id="rId8"/>
    <p:sldId id="356" r:id="rId9"/>
    <p:sldId id="357" r:id="rId10"/>
    <p:sldId id="358" r:id="rId11"/>
    <p:sldId id="343" r:id="rId12"/>
    <p:sldId id="360" r:id="rId13"/>
    <p:sldId id="359" r:id="rId14"/>
    <p:sldId id="361" r:id="rId15"/>
    <p:sldId id="368" r:id="rId16"/>
    <p:sldId id="364" r:id="rId17"/>
    <p:sldId id="365" r:id="rId18"/>
    <p:sldId id="367" r:id="rId19"/>
    <p:sldId id="366" r:id="rId20"/>
    <p:sldId id="362" r:id="rId21"/>
    <p:sldId id="354" r:id="rId22"/>
    <p:sldId id="370" r:id="rId23"/>
    <p:sldId id="350" r:id="rId2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151" d="100"/>
          <a:sy n="151" d="100"/>
        </p:scale>
        <p:origin x="696" y="138"/>
      </p:cViewPr>
      <p:guideLst>
        <p:guide orient="horz" pos="3672"/>
        <p:guide pos="3840"/>
      </p:guideLst>
    </p:cSldViewPr>
  </p:slideViewPr>
  <p:outlineViewPr>
    <p:cViewPr>
      <p:scale>
        <a:sx n="33" d="100"/>
        <a:sy n="33" d="100"/>
      </p:scale>
      <p:origin x="0" y="-4642"/>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85FE830-3E18-4377-8315-6A5F13D6F7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7FD147C-C47F-48CF-A73A-4361DF6810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ECBA7E-B78C-40BD-BDDA-5339F7B7A68F}" type="datetime1">
              <a:rPr lang="de-DE" smtClean="0"/>
              <a:t>10.08.2023</a:t>
            </a:fld>
            <a:endParaRPr lang="de-DE"/>
          </a:p>
        </p:txBody>
      </p:sp>
      <p:sp>
        <p:nvSpPr>
          <p:cNvPr id="4" name="Fußzeilenplatzhalter 3">
            <a:extLst>
              <a:ext uri="{FF2B5EF4-FFF2-40B4-BE49-F238E27FC236}">
                <a16:creationId xmlns:a16="http://schemas.microsoft.com/office/drawing/2014/main" id="{CDB3E024-A886-41B2-BECA-D678C941AF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110FF30D-EA85-4442-97DB-B757D75B45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A46BE2-5829-487E-9395-AA44C24DEF71}" type="slidenum">
              <a:rPr lang="de-DE" smtClean="0"/>
              <a:t>‹Nr.›</a:t>
            </a:fld>
            <a:endParaRPr lang="de-DE"/>
          </a:p>
        </p:txBody>
      </p:sp>
    </p:spTree>
    <p:extLst>
      <p:ext uri="{BB962C8B-B14F-4D97-AF65-F5344CB8AC3E}">
        <p14:creationId xmlns:p14="http://schemas.microsoft.com/office/powerpoint/2010/main" val="16116001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5:48.367"/>
    </inkml:context>
    <inkml:brush xml:id="br0">
      <inkml:brushProperty name="width" value="0.35" units="cm"/>
      <inkml:brushProperty name="height" value="0.35" units="cm"/>
      <inkml:brushProperty name="color" value="#FFFFFF"/>
    </inkml:brush>
  </inkml:definitions>
  <inkml:trace contextRef="#ctx0" brushRef="#br0">1 265 24575,'300'-14'0,"-142"8"0,21-3 0,-93 2 0,114 5 0,-121 4 0,-1-4 0,85-12 0,-32-1 0,181 2 0,-195 11 0,672-5 0,-737 4 0,1-2 0,-1-3 0,85-22 0,-119 26 0,0 1 0,1 1 0,-1 1 0,30 1 0,46-3 0,15-8 0,208 8 0,-152 6 0,-91-6 0,76-14 0,-15 1 0,6 3 0,150-10 0,-133 7 0,-93 7 0,82 0 0,-26 9-1365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5:50.769"/>
    </inkml:context>
    <inkml:brush xml:id="br0">
      <inkml:brushProperty name="width" value="0.35" units="cm"/>
      <inkml:brushProperty name="height" value="0.35" units="cm"/>
      <inkml:brushProperty name="color" value="#FFFFFF"/>
    </inkml:brush>
  </inkml:definitions>
  <inkml:trace contextRef="#ctx0" brushRef="#br0">534 191 24575,'-14'-1'0,"0"-2"0,0 1 0,0-2 0,1 0 0,-24-11 0,1 2 0,-79-17 0,-12-5 0,112 30 0,1-1 0,0 0 0,1-1 0,-1-1 0,1 0 0,-18-16 0,28 21-151,0 1-1,-1-1 0,1 1 0,0 0 1,-1 0-1,0 1 0,1-1 1,-6-1-1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5:57.213"/>
    </inkml:context>
    <inkml:brush xml:id="br0">
      <inkml:brushProperty name="width" value="0.35" units="cm"/>
      <inkml:brushProperty name="height" value="0.35" units="cm"/>
      <inkml:brushProperty name="color" value="#FFFFFF"/>
    </inkml:brush>
  </inkml:definitions>
  <inkml:trace contextRef="#ctx0" brushRef="#br0">1051 0 24575,'0'690'0,"-18"-542"0,15-120 0,-1-1 0,-1 1 0,-16 51 0,4-19 0,-2-15 0,16-40 0,0 1 0,1 0 0,-1 0 0,1 1 0,0-1 0,0 0 0,-1 12 0,3-15 0,0-1 0,0 0 0,0 0 0,-1 0 0,1 1 0,-1-1 0,1 0 0,-1 0 0,0 0 0,0 0 0,0 0 0,0 0 0,0 0 0,0 0 0,0 0 0,-1-1 0,1 1 0,-1-1 0,1 1 0,-1-1 0,0 1 0,1-1 0,-1 0 0,0 1 0,0-1 0,-3 1 0,-1-1 0,0 1 0,0-1 0,0 0 0,0-1 0,0 0 0,-1 0 0,1 0 0,-11-2 0,16 2 0,-62-8 0,-114-29 0,9-2 0,102 25 0,-101-13 0,96 11 0,62 12 0,0 1 0,-1 0 0,1 1 0,-1 0 0,0 1 0,1 0 0,-1 0 0,0 1 0,0 0 0,-12 2 0,21-2 3,0 1-1,0-1 1,0 0-1,1 1 1,-1-1 0,0 1-1,0-1 1,1 1-1,-1 0 1,0-1-1,1 1 1,-1 0-1,0-1 1,1 1-1,-1 0 1,1 0 0,-1-1-1,1 1 1,0 0-1,-1 0 1,1 0-1,0 0 1,0-1-1,-1 1 1,1 0-1,0 0 1,0 0 0,0 0-1,0 0 1,0 0-1,0 0 1,0 0-1,1 0 1,-1-1-1,0 1 1,0 0-1,1 0 1,-1 0 0,1 0-1,-1-1 1,0 1-1,1 0 1,-1 0-1,1-1 1,0 1-1,1 1 1,28 33-1488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6:01.404"/>
    </inkml:context>
    <inkml:brush xml:id="br0">
      <inkml:brushProperty name="width" value="0.35" units="cm"/>
      <inkml:brushProperty name="height" value="0.35" units="cm"/>
      <inkml:brushProperty name="color" value="#FFFFFF"/>
    </inkml:brush>
  </inkml:definitions>
  <inkml:trace contextRef="#ctx0" brushRef="#br0">0 54 24575,'176'-18'0,"-155"18"0,36 0 0,0-1 0,62-11 0,-77 7 0,-1 2 0,43 2 0,60-5 0,-78 1-304,68 3 0,-109 2-453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6:05.726"/>
    </inkml:context>
    <inkml:brush xml:id="br0">
      <inkml:brushProperty name="width" value="0.35" units="cm"/>
      <inkml:brushProperty name="height" value="0.35" units="cm"/>
      <inkml:brushProperty name="color" value="#FFFFFF"/>
    </inkml:brush>
  </inkml:definitions>
  <inkml:trace contextRef="#ctx0" brushRef="#br0">1 0 24575,'1082'0'-1365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6:08.983"/>
    </inkml:context>
    <inkml:brush xml:id="br0">
      <inkml:brushProperty name="width" value="0.35" units="cm"/>
      <inkml:brushProperty name="height" value="0.35" units="cm"/>
      <inkml:brushProperty name="color" value="#FFFFFF"/>
    </inkml:brush>
  </inkml:definitions>
  <inkml:trace contextRef="#ctx0" brushRef="#br0">0 65 24575,'507'-23'0,"-82"-18"-1365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0T08:46:12.628"/>
    </inkml:context>
    <inkml:brush xml:id="br0">
      <inkml:brushProperty name="width" value="0.35" units="cm"/>
      <inkml:brushProperty name="height" value="0.35" units="cm"/>
      <inkml:brushProperty name="color" value="#FFFFFF"/>
    </inkml:brush>
  </inkml:definitions>
  <inkml:trace contextRef="#ctx0" brushRef="#br0">0 38 24575,'106'-1'0,"127"-19"0,-92 8 0,227 8 0,-194 6 0,-15-2-1365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6.983"/>
    </inkml:context>
    <inkml:brush xml:id="br0">
      <inkml:brushProperty name="width" value="0.35" units="cm"/>
      <inkml:brushProperty name="height" value="0.35" units="cm"/>
      <inkml:brushProperty name="color" value="#FFFFFF"/>
    </inkml:brush>
  </inkml:definitions>
  <inkml:trace contextRef="#ctx0" brushRef="#br0">0 1448 24575,'0'-779'0,"1"760"0,1-1 0,8-34 0,-5 33 0,-1 0 0,0-24 0,-3-275 223,-2 152-1811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9.722"/>
    </inkml:context>
    <inkml:brush xml:id="br0">
      <inkml:brushProperty name="width" value="0.35" units="cm"/>
      <inkml:brushProperty name="height" value="0.35" units="cm"/>
      <inkml:brushProperty name="color" value="#FFFFFF"/>
    </inkml:brush>
  </inkml:definitions>
  <inkml:trace contextRef="#ctx0" brushRef="#br0">1 84 24575,'0'-1'0,"0"0"0,1 0 0,-1 0 0,1 0 0,-1 0 0,1 1 0,-1-1 0,1 0 0,-1 0 0,1 1 0,0-1 0,-1 0 0,1 0 0,0 1 0,0-1 0,0 1 0,-1-1 0,1 1 0,0-1 0,0 1 0,0 0 0,1-1 0,24-8 0,-22 8 0,61-16 0,1 4 0,0 3 0,0 2 0,1 3 0,71 5 0,-108 0-682,43-4-1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56.053"/>
    </inkml:context>
    <inkml:brush xml:id="br0">
      <inkml:brushProperty name="width" value="0.35" units="cm"/>
      <inkml:brushProperty name="height" value="0.35" units="cm"/>
      <inkml:brushProperty name="color" value="#FFFFFF"/>
    </inkml:brush>
  </inkml:definitions>
  <inkml:trace contextRef="#ctx0" brushRef="#br0">1607 208 24575,'116'1'0,"29"0"0,159-18 0,-95-10 0,-122 18 0,-291 10 0,95-2 0,-160-13 0,-11 1 0,-296 14 0,537-3 0,0-2 0,-68-16 0,-36-4 0,34 10 0,64 7 0,-65-1 0,78 8 0,-2 0 0,-1-1 0,1-1 0,-48-10 0,47 6 0,-39-3 0,42 6 0,-47-10 0,102 9 0,20 2 0,13 3-1365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0.477"/>
    </inkml:context>
    <inkml:brush xml:id="br0">
      <inkml:brushProperty name="width" value="0.35" units="cm"/>
      <inkml:brushProperty name="height" value="0.35" units="cm"/>
      <inkml:brushProperty name="color" value="#FFFFFF"/>
    </inkml:brush>
  </inkml:definitions>
  <inkml:trace contextRef="#ctx0" brushRef="#br0">0 348 24575,'7'-1'0,"0"-1"0,0 1 0,0-2 0,-1 1 0,1-1 0,6-3 0,0 0 0,3 0 0,1 1 0,0 0 0,0 1 0,0 2 0,1-1 0,28 1 0,-1 0 0,77-20 0,-53 10 0,54-6 0,333-52 0,-362 53 0,223-25 0,-246 33 0,71-19 0,58-6 0,-106 28 0,-48 4 0,75-12 0,-30-6-1365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5:02.847"/>
    </inkml:context>
    <inkml:brush xml:id="br0">
      <inkml:brushProperty name="width" value="0.35" units="cm"/>
      <inkml:brushProperty name="height" value="0.35" units="cm"/>
      <inkml:brushProperty name="color" value="#FFFFFF"/>
    </inkml:brush>
  </inkml:definitions>
  <inkml:trace contextRef="#ctx0" brushRef="#br0">0 105 24575,'84'-4'0,"105"-19"0,68-3 0,-220 24 0,45-9 0,24-1 0,-73 10 0,1-1 0,39-9 0,-53 8-682,38-1-1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16.999"/>
    </inkml:context>
    <inkml:brush xml:id="br0">
      <inkml:brushProperty name="width" value="0.35" units="cm"/>
      <inkml:brushProperty name="height" value="0.35" units="cm"/>
      <inkml:brushProperty name="color" value="#FFFFFF"/>
    </inkml:brush>
  </inkml:definitions>
  <inkml:trace contextRef="#ctx0" brushRef="#br0">1 466 24575,'0'-1'0,"0"0"0,0 0 0,1 1 0,-1-1 0,0 0 0,0 0 0,1 0 0,-1 1 0,1-1 0,-1 0 0,1 1 0,-1-1 0,1 0 0,-1 1 0,1-1 0,0 1 0,-1-1 0,1 1 0,0-1 0,-1 1 0,1-1 0,0 1 0,-1 0 0,1-1 0,0 1 0,1 0 0,26-7 0,-19 6 0,106-32 0,-83 21 0,1 3 0,0 0 0,48-5 0,40 7 0,91-11 0,-205 17 0,85-13 0,134-3 0,-128 12 0,-1-4 0,136-31 0,-208 36 0,57-8 0,163 0 0,-85 7 0,405-37 0,-195 16 0,-116-12 0,-176 23 0,138-9 0,-132 21 0,-1-4 0,109-23 0,-147 23 0,-33 6 0,-1-1 0,0 0 0,1 0 0,16-7 0,-28 9 0,1 0 0,-1 0 0,0 0 0,0 0 0,0 0 0,0 0 0,0 0 0,0 0 0,1 0 0,-1 0 0,0 0 0,0 0 0,0 0 0,0 0 0,0 0 0,0 0 0,1 0 0,-1 0 0,0 0 0,0-1 0,0 1 0,0 0 0,0 0 0,0 0 0,0 0 0,0 0 0,0 0 0,1 0 0,-1 0 0,0-1 0,0 1 0,0 0 0,0 0 0,0 0 0,0 0 0,0 0 0,0 0 0,0-1 0,0 1 0,0 0 0,0 0 0,0 0 0,0 0 0,0 0 0,0 0 0,0-1 0,0 1 0,0 0 0,0 0 0,0 0 0,0 0 0,0 0 0,0 0 0,-1-1 0,1 1 0,-10-3 0,-18-1 0,-23 4 0,0 2 0,0 2 0,1 3 0,-80 20 0,39-14 0,3 0 0,45-6-1365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9T21:04:20.827"/>
    </inkml:context>
    <inkml:brush xml:id="br0">
      <inkml:brushProperty name="width" value="0.35" units="cm"/>
      <inkml:brushProperty name="height" value="0.35" units="cm"/>
      <inkml:brushProperty name="color" value="#FFFFFF"/>
    </inkml:brush>
  </inkml:definitions>
  <inkml:trace contextRef="#ctx0" brushRef="#br0">2535 210 24575,'-117'2'0,"-130"-5"0,165-9 0,55 7 0,-45-3 0,-25 9 0,-36-2 0,60-13 0,54 10 0,0 0 0,-29-1 0,22 4 0,-26 0 0,-77-12 0,-26-3 0,30 6 0,-26-17 0,88 14 0,0 3 0,-76-3 0,-17 1 0,-15-1 0,130 13 0,0-2 0,-73-11 0,76 7-455,0 2 0,-61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8AA8B-96E5-4A89-92E1-1D3AA497B64A}" type="datetime1">
              <a:rPr lang="de-DE" smtClean="0"/>
              <a:pPr/>
              <a:t>10.08.2023</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de-DE" noProof="0" smtClean="0"/>
              <a:t>‹Nr.›</a:t>
            </a:fld>
            <a:endParaRPr lang="de-DE"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a:t>
            </a:fld>
            <a:endParaRPr lang="de-DE"/>
          </a:p>
        </p:txBody>
      </p:sp>
    </p:spTree>
    <p:extLst>
      <p:ext uri="{BB962C8B-B14F-4D97-AF65-F5344CB8AC3E}">
        <p14:creationId xmlns:p14="http://schemas.microsoft.com/office/powerpoint/2010/main" val="294388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14</a:t>
            </a:fld>
            <a:endParaRPr lang="de-DE"/>
          </a:p>
        </p:txBody>
      </p:sp>
    </p:spTree>
    <p:extLst>
      <p:ext uri="{BB962C8B-B14F-4D97-AF65-F5344CB8AC3E}">
        <p14:creationId xmlns:p14="http://schemas.microsoft.com/office/powerpoint/2010/main" val="2566431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15</a:t>
            </a:fld>
            <a:endParaRPr lang="de-DE"/>
          </a:p>
        </p:txBody>
      </p:sp>
    </p:spTree>
    <p:extLst>
      <p:ext uri="{BB962C8B-B14F-4D97-AF65-F5344CB8AC3E}">
        <p14:creationId xmlns:p14="http://schemas.microsoft.com/office/powerpoint/2010/main" val="100343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16</a:t>
            </a:fld>
            <a:endParaRPr lang="de-DE"/>
          </a:p>
        </p:txBody>
      </p:sp>
    </p:spTree>
    <p:extLst>
      <p:ext uri="{BB962C8B-B14F-4D97-AF65-F5344CB8AC3E}">
        <p14:creationId xmlns:p14="http://schemas.microsoft.com/office/powerpoint/2010/main" val="3302388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17</a:t>
            </a:fld>
            <a:endParaRPr lang="de-DE"/>
          </a:p>
        </p:txBody>
      </p:sp>
    </p:spTree>
    <p:extLst>
      <p:ext uri="{BB962C8B-B14F-4D97-AF65-F5344CB8AC3E}">
        <p14:creationId xmlns:p14="http://schemas.microsoft.com/office/powerpoint/2010/main" val="1097612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18</a:t>
            </a:fld>
            <a:endParaRPr lang="de-DE"/>
          </a:p>
        </p:txBody>
      </p:sp>
    </p:spTree>
    <p:extLst>
      <p:ext uri="{BB962C8B-B14F-4D97-AF65-F5344CB8AC3E}">
        <p14:creationId xmlns:p14="http://schemas.microsoft.com/office/powerpoint/2010/main" val="342621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19</a:t>
            </a:fld>
            <a:endParaRPr lang="de-DE"/>
          </a:p>
        </p:txBody>
      </p:sp>
    </p:spTree>
    <p:extLst>
      <p:ext uri="{BB962C8B-B14F-4D97-AF65-F5344CB8AC3E}">
        <p14:creationId xmlns:p14="http://schemas.microsoft.com/office/powerpoint/2010/main" val="1102605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20</a:t>
            </a:fld>
            <a:endParaRPr lang="de-DE"/>
          </a:p>
        </p:txBody>
      </p:sp>
    </p:spTree>
    <p:extLst>
      <p:ext uri="{BB962C8B-B14F-4D97-AF65-F5344CB8AC3E}">
        <p14:creationId xmlns:p14="http://schemas.microsoft.com/office/powerpoint/2010/main" val="259972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2</a:t>
            </a:fld>
            <a:endParaRPr lang="de-DE"/>
          </a:p>
        </p:txBody>
      </p:sp>
    </p:spTree>
    <p:extLst>
      <p:ext uri="{BB962C8B-B14F-4D97-AF65-F5344CB8AC3E}">
        <p14:creationId xmlns:p14="http://schemas.microsoft.com/office/powerpoint/2010/main" val="246026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7</a:t>
            </a:fld>
            <a:endParaRPr lang="de-DE"/>
          </a:p>
        </p:txBody>
      </p:sp>
    </p:spTree>
    <p:extLst>
      <p:ext uri="{BB962C8B-B14F-4D97-AF65-F5344CB8AC3E}">
        <p14:creationId xmlns:p14="http://schemas.microsoft.com/office/powerpoint/2010/main" val="337829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a:p>
        </p:txBody>
      </p:sp>
    </p:spTree>
    <p:extLst>
      <p:ext uri="{BB962C8B-B14F-4D97-AF65-F5344CB8AC3E}">
        <p14:creationId xmlns:p14="http://schemas.microsoft.com/office/powerpoint/2010/main" val="331067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9</a:t>
            </a:fld>
            <a:endParaRPr lang="de-DE"/>
          </a:p>
        </p:txBody>
      </p:sp>
    </p:spTree>
    <p:extLst>
      <p:ext uri="{BB962C8B-B14F-4D97-AF65-F5344CB8AC3E}">
        <p14:creationId xmlns:p14="http://schemas.microsoft.com/office/powerpoint/2010/main" val="410944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10</a:t>
            </a:fld>
            <a:endParaRPr lang="de-DE"/>
          </a:p>
        </p:txBody>
      </p:sp>
    </p:spTree>
    <p:extLst>
      <p:ext uri="{BB962C8B-B14F-4D97-AF65-F5344CB8AC3E}">
        <p14:creationId xmlns:p14="http://schemas.microsoft.com/office/powerpoint/2010/main" val="124912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11</a:t>
            </a:fld>
            <a:endParaRPr lang="de-DE"/>
          </a:p>
        </p:txBody>
      </p:sp>
    </p:spTree>
    <p:extLst>
      <p:ext uri="{BB962C8B-B14F-4D97-AF65-F5344CB8AC3E}">
        <p14:creationId xmlns:p14="http://schemas.microsoft.com/office/powerpoint/2010/main" val="31203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12</a:t>
            </a:fld>
            <a:endParaRPr lang="de-DE"/>
          </a:p>
        </p:txBody>
      </p:sp>
    </p:spTree>
    <p:extLst>
      <p:ext uri="{BB962C8B-B14F-4D97-AF65-F5344CB8AC3E}">
        <p14:creationId xmlns:p14="http://schemas.microsoft.com/office/powerpoint/2010/main" val="347222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A89C7E07-3C67-C64C-8DA0-0404F6303970}" type="slidenum">
              <a:rPr lang="de-DE" smtClean="0"/>
              <a:t>13</a:t>
            </a:fld>
            <a:endParaRPr lang="de-DE"/>
          </a:p>
        </p:txBody>
      </p:sp>
    </p:spTree>
    <p:extLst>
      <p:ext uri="{BB962C8B-B14F-4D97-AF65-F5344CB8AC3E}">
        <p14:creationId xmlns:p14="http://schemas.microsoft.com/office/powerpoint/2010/main" val="186750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de-DE" noProof="0"/>
          </a:p>
        </p:txBody>
      </p:sp>
      <p:cxnSp>
        <p:nvCxnSpPr>
          <p:cNvPr id="6" name="Gerader Verbinde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Inhaltsplatzhalter 10">
            <a:extLst>
              <a:ext uri="{FF2B5EF4-FFF2-40B4-BE49-F238E27FC236}">
                <a16:creationId xmlns:a16="http://schemas.microsoft.com/office/drawing/2014/main" id="{90097E88-8912-8A4F-9D00-BDA132434FE4}"/>
              </a:ext>
            </a:extLst>
          </p:cNvPr>
          <p:cNvSpPr>
            <a:spLocks noGrp="1"/>
          </p:cNvSpPr>
          <p:nvPr>
            <p:ph sz="quarter" idx="11" hasCustomPrompt="1"/>
          </p:nvPr>
        </p:nvSpPr>
        <p:spPr>
          <a:xfrm>
            <a:off x="1033153" y="4728131"/>
            <a:ext cx="7806047" cy="281164"/>
          </a:xfrm>
          <a:prstGeom prst="rect">
            <a:avLst/>
          </a:prstGeom>
        </p:spPr>
        <p:txBody>
          <a:bodyPr lIns="0" tIns="0" rIns="0" bIns="0" rtlCol="0"/>
          <a:lstStyle>
            <a:lvl1pPr marL="0" indent="0">
              <a:buNone/>
              <a:defRPr sz="1600"/>
            </a:lvl1pPr>
          </a:lstStyle>
          <a:p>
            <a:pPr lvl="0" rtl="0"/>
            <a:r>
              <a:rPr lang="de-DE" noProof="0"/>
              <a:t>Zum Bearbeiten klicken</a:t>
            </a:r>
          </a:p>
        </p:txBody>
      </p:sp>
      <p:sp>
        <p:nvSpPr>
          <p:cNvPr id="4" name="Titel 3">
            <a:extLst>
              <a:ext uri="{FF2B5EF4-FFF2-40B4-BE49-F238E27FC236}">
                <a16:creationId xmlns:a16="http://schemas.microsoft.com/office/drawing/2014/main" id="{E58E2CE6-6A25-40B9-BD31-82C750738938}"/>
              </a:ext>
            </a:extLst>
          </p:cNvPr>
          <p:cNvSpPr>
            <a:spLocks noGrp="1"/>
          </p:cNvSpPr>
          <p:nvPr>
            <p:ph type="title" hasCustomPrompt="1"/>
          </p:nvPr>
        </p:nvSpPr>
        <p:spPr>
          <a:xfrm>
            <a:off x="976313" y="1656344"/>
            <a:ext cx="7805737" cy="2113466"/>
          </a:xfrm>
          <a:prstGeom prst="rect">
            <a:avLst/>
          </a:prstGeom>
        </p:spPr>
        <p:txBody>
          <a:bodyPr rtlCol="0" anchor="b"/>
          <a:lstStyle>
            <a:lvl1pPr>
              <a:defRPr sz="6000"/>
            </a:lvl1pPr>
          </a:lstStyle>
          <a:p>
            <a:pPr rtl="0"/>
            <a:r>
              <a:rPr lang="de-DE" noProof="0"/>
              <a:t>Zum Bearbeiten klicken</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2 Spalte">
    <p:spTree>
      <p:nvGrpSpPr>
        <p:cNvPr id="1" name=""/>
        <p:cNvGrpSpPr/>
        <p:nvPr/>
      </p:nvGrpSpPr>
      <p:grpSpPr>
        <a:xfrm>
          <a:off x="0" y="0"/>
          <a:ext cx="0" cy="0"/>
          <a:chOff x="0" y="0"/>
          <a:chExt cx="0" cy="0"/>
        </a:xfrm>
      </p:grpSpPr>
      <p:sp>
        <p:nvSpPr>
          <p:cNvPr id="13" name="Inhaltsplatzhalter 3">
            <a:extLst>
              <a:ext uri="{FF2B5EF4-FFF2-40B4-BE49-F238E27FC236}">
                <a16:creationId xmlns:a16="http://schemas.microsoft.com/office/drawing/2014/main" id="{91C010F4-E1E5-354F-9B4A-6253D3DC2F9C}"/>
              </a:ext>
            </a:extLst>
          </p:cNvPr>
          <p:cNvSpPr>
            <a:spLocks noGrp="1"/>
          </p:cNvSpPr>
          <p:nvPr>
            <p:ph sz="half" idx="2" hasCustomPrompt="1"/>
          </p:nvPr>
        </p:nvSpPr>
        <p:spPr>
          <a:xfrm>
            <a:off x="1036641"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de-DE" noProof="0"/>
              <a:t>Textmasterformat durch Klicken bearbeiten</a:t>
            </a:r>
          </a:p>
        </p:txBody>
      </p:sp>
      <p:sp>
        <p:nvSpPr>
          <p:cNvPr id="17" name="Inhaltsplatzhalter 3">
            <a:extLst>
              <a:ext uri="{FF2B5EF4-FFF2-40B4-BE49-F238E27FC236}">
                <a16:creationId xmlns:a16="http://schemas.microsoft.com/office/drawing/2014/main" id="{C2F7C8C0-EB32-3C44-930E-DE05403C543A}"/>
              </a:ext>
            </a:extLst>
          </p:cNvPr>
          <p:cNvSpPr>
            <a:spLocks noGrp="1"/>
          </p:cNvSpPr>
          <p:nvPr>
            <p:ph sz="half" idx="11" hasCustomPrompt="1"/>
          </p:nvPr>
        </p:nvSpPr>
        <p:spPr>
          <a:xfrm>
            <a:off x="6285649" y="3044590"/>
            <a:ext cx="4868860"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de-DE" noProof="0"/>
              <a:t>Textmasterformat durch Klicken bearbeiten</a:t>
            </a:r>
          </a:p>
        </p:txBody>
      </p:sp>
      <p:sp>
        <p:nvSpPr>
          <p:cNvPr id="14" name="Titel 1">
            <a:extLst>
              <a:ext uri="{FF2B5EF4-FFF2-40B4-BE49-F238E27FC236}">
                <a16:creationId xmlns:a16="http://schemas.microsoft.com/office/drawing/2014/main" id="{E06473F2-000A-7C44-9048-A0C0D4B652B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cxnSp>
        <p:nvCxnSpPr>
          <p:cNvPr id="15" name="Gerader Verbinde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platzhalter 4">
            <a:extLst>
              <a:ext uri="{FF2B5EF4-FFF2-40B4-BE49-F238E27FC236}">
                <a16:creationId xmlns:a16="http://schemas.microsoft.com/office/drawing/2014/main" id="{EAB7162A-656B-3447-976F-951853C325A3}"/>
              </a:ext>
            </a:extLst>
          </p:cNvPr>
          <p:cNvSpPr>
            <a:spLocks noGrp="1"/>
          </p:cNvSpPr>
          <p:nvPr>
            <p:ph type="body" sz="quarter" idx="17" hasCustomPrompt="1"/>
          </p:nvPr>
        </p:nvSpPr>
        <p:spPr>
          <a:xfrm>
            <a:off x="941616" y="2328554"/>
            <a:ext cx="4963884" cy="645284"/>
          </a:xfrm>
          <a:prstGeom prst="rect">
            <a:avLst/>
          </a:prstGeom>
        </p:spPr>
        <p:txBody>
          <a:bodyPr rtlCol="0"/>
          <a:lstStyle>
            <a:lvl1pPr>
              <a:buNone/>
              <a:defRPr sz="1800" b="1"/>
            </a:lvl1pPr>
          </a:lstStyle>
          <a:p>
            <a:pPr lvl="0" rtl="0"/>
            <a:r>
              <a:rPr lang="de-DE" noProof="0"/>
              <a:t>Zum Bearbeiten klicken</a:t>
            </a:r>
          </a:p>
        </p:txBody>
      </p:sp>
      <p:sp>
        <p:nvSpPr>
          <p:cNvPr id="24" name="Textplatzhalter 4">
            <a:extLst>
              <a:ext uri="{FF2B5EF4-FFF2-40B4-BE49-F238E27FC236}">
                <a16:creationId xmlns:a16="http://schemas.microsoft.com/office/drawing/2014/main" id="{C8B98E47-9A5A-E54C-A093-86D516AAD0FB}"/>
              </a:ext>
            </a:extLst>
          </p:cNvPr>
          <p:cNvSpPr>
            <a:spLocks noGrp="1"/>
          </p:cNvSpPr>
          <p:nvPr>
            <p:ph type="body" sz="quarter" idx="18" hasCustomPrompt="1"/>
          </p:nvPr>
        </p:nvSpPr>
        <p:spPr>
          <a:xfrm>
            <a:off x="6258199" y="2328554"/>
            <a:ext cx="4868860" cy="645284"/>
          </a:xfrm>
          <a:prstGeom prst="rect">
            <a:avLst/>
          </a:prstGeom>
        </p:spPr>
        <p:txBody>
          <a:bodyPr rtlCol="0"/>
          <a:lstStyle>
            <a:lvl1pPr>
              <a:buNone/>
              <a:defRPr sz="1800" b="1"/>
            </a:lvl1pPr>
          </a:lstStyle>
          <a:p>
            <a:pPr lvl="0" rtl="0"/>
            <a:r>
              <a:rPr lang="de-DE" noProof="0"/>
              <a:t>Zum Bearbeiten klicken</a:t>
            </a:r>
          </a:p>
        </p:txBody>
      </p:sp>
      <p:sp>
        <p:nvSpPr>
          <p:cNvPr id="5" name="Datumsplatzhalter 4">
            <a:extLst>
              <a:ext uri="{FF2B5EF4-FFF2-40B4-BE49-F238E27FC236}">
                <a16:creationId xmlns:a16="http://schemas.microsoft.com/office/drawing/2014/main" id="{18E274C5-9C2D-4A46-AEAE-9DBE1C417477}"/>
              </a:ext>
            </a:extLst>
          </p:cNvPr>
          <p:cNvSpPr>
            <a:spLocks noGrp="1"/>
          </p:cNvSpPr>
          <p:nvPr>
            <p:ph type="dt" sz="half" idx="19"/>
          </p:nvPr>
        </p:nvSpPr>
        <p:spPr/>
        <p:txBody>
          <a:bodyPr rtlCol="0"/>
          <a:lstStyle/>
          <a:p>
            <a:pPr rtl="0"/>
            <a:r>
              <a:rPr lang="de-DE" noProof="0"/>
              <a:t>3. September 20xx </a:t>
            </a:r>
          </a:p>
        </p:txBody>
      </p:sp>
      <p:sp>
        <p:nvSpPr>
          <p:cNvPr id="6" name="Fußzeilenplatzhalt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rtlCol="0"/>
          <a:lstStyle/>
          <a:p>
            <a:pPr rtl="0"/>
            <a:r>
              <a:rPr lang="de-DE" noProof="0">
                <a:solidFill>
                  <a:schemeClr val="bg1"/>
                </a:solidFill>
              </a:rPr>
              <a:t>Jahresbericht</a:t>
            </a:r>
          </a:p>
        </p:txBody>
      </p:sp>
      <p:sp>
        <p:nvSpPr>
          <p:cNvPr id="7" name="Foliennummernplatzhalt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3 Spalte">
    <p:spTree>
      <p:nvGrpSpPr>
        <p:cNvPr id="1" name=""/>
        <p:cNvGrpSpPr/>
        <p:nvPr/>
      </p:nvGrpSpPr>
      <p:grpSpPr>
        <a:xfrm>
          <a:off x="0" y="0"/>
          <a:ext cx="0" cy="0"/>
          <a:chOff x="0" y="0"/>
          <a:chExt cx="0" cy="0"/>
        </a:xfrm>
      </p:grpSpPr>
      <p:sp>
        <p:nvSpPr>
          <p:cNvPr id="15" name="Inhaltsplatzhalter 3">
            <a:extLst>
              <a:ext uri="{FF2B5EF4-FFF2-40B4-BE49-F238E27FC236}">
                <a16:creationId xmlns:a16="http://schemas.microsoft.com/office/drawing/2014/main" id="{2476683E-62F2-7746-A136-3A729C70D88C}"/>
              </a:ext>
            </a:extLst>
          </p:cNvPr>
          <p:cNvSpPr>
            <a:spLocks noGrp="1"/>
          </p:cNvSpPr>
          <p:nvPr>
            <p:ph sz="half" idx="2" hasCustomPrompt="1"/>
          </p:nvPr>
        </p:nvSpPr>
        <p:spPr>
          <a:xfrm>
            <a:off x="1036641" y="3052691"/>
            <a:ext cx="307815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de-DE" noProof="0"/>
              <a:t>Zum Bearbeiten klicken</a:t>
            </a:r>
          </a:p>
        </p:txBody>
      </p:sp>
      <p:sp>
        <p:nvSpPr>
          <p:cNvPr id="17" name="Inhaltsplatzhalter 3">
            <a:extLst>
              <a:ext uri="{FF2B5EF4-FFF2-40B4-BE49-F238E27FC236}">
                <a16:creationId xmlns:a16="http://schemas.microsoft.com/office/drawing/2014/main" id="{5EF5BDE3-656A-414E-BE18-702CA738A9D2}"/>
              </a:ext>
            </a:extLst>
          </p:cNvPr>
          <p:cNvSpPr>
            <a:spLocks noGrp="1"/>
          </p:cNvSpPr>
          <p:nvPr>
            <p:ph sz="half" idx="11" hasCustomPrompt="1"/>
          </p:nvPr>
        </p:nvSpPr>
        <p:spPr>
          <a:xfrm>
            <a:off x="8039099"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de-DE" noProof="0"/>
              <a:t>Zum Bearbeiten klicken</a:t>
            </a:r>
          </a:p>
        </p:txBody>
      </p:sp>
      <p:sp>
        <p:nvSpPr>
          <p:cNvPr id="19" name="Inhaltsplatzhalter 3">
            <a:extLst>
              <a:ext uri="{FF2B5EF4-FFF2-40B4-BE49-F238E27FC236}">
                <a16:creationId xmlns:a16="http://schemas.microsoft.com/office/drawing/2014/main" id="{0EAADDF0-090D-2C4F-BE2D-160C2C550298}"/>
              </a:ext>
            </a:extLst>
          </p:cNvPr>
          <p:cNvSpPr>
            <a:spLocks noGrp="1"/>
          </p:cNvSpPr>
          <p:nvPr>
            <p:ph sz="half" idx="13" hasCustomPrompt="1"/>
          </p:nvPr>
        </p:nvSpPr>
        <p:spPr>
          <a:xfrm>
            <a:off x="4539760" y="3044590"/>
            <a:ext cx="3115409" cy="1942138"/>
          </a:xfrm>
          <a:prstGeom prst="rect">
            <a:avLst/>
          </a:prstGeom>
        </p:spPr>
        <p:txBody>
          <a:bodyPr lIns="0" tIns="0" rIns="0" bIns="0" rtlCol="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rtl="0"/>
            <a:r>
              <a:rPr lang="de-DE" noProof="0"/>
              <a:t>Zum Bearbeiten klicken</a:t>
            </a:r>
          </a:p>
        </p:txBody>
      </p:sp>
      <p:sp>
        <p:nvSpPr>
          <p:cNvPr id="20" name="Titel 1">
            <a:extLst>
              <a:ext uri="{FF2B5EF4-FFF2-40B4-BE49-F238E27FC236}">
                <a16:creationId xmlns:a16="http://schemas.microsoft.com/office/drawing/2014/main" id="{3E0EAFBC-DE77-7648-95EC-91DDA529FAD9}"/>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cxnSp>
        <p:nvCxnSpPr>
          <p:cNvPr id="21" name="Gerader Verbinde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platzhalter 4">
            <a:extLst>
              <a:ext uri="{FF2B5EF4-FFF2-40B4-BE49-F238E27FC236}">
                <a16:creationId xmlns:a16="http://schemas.microsoft.com/office/drawing/2014/main" id="{B4BD319C-69C3-3D46-977C-F80FD35E3C6C}"/>
              </a:ext>
            </a:extLst>
          </p:cNvPr>
          <p:cNvSpPr>
            <a:spLocks noGrp="1"/>
          </p:cNvSpPr>
          <p:nvPr>
            <p:ph type="body" sz="quarter" idx="17" hasCustomPrompt="1"/>
          </p:nvPr>
        </p:nvSpPr>
        <p:spPr>
          <a:xfrm>
            <a:off x="941616" y="2328554"/>
            <a:ext cx="3173184" cy="645284"/>
          </a:xfrm>
          <a:prstGeom prst="rect">
            <a:avLst/>
          </a:prstGeom>
        </p:spPr>
        <p:txBody>
          <a:bodyPr rtlCol="0"/>
          <a:lstStyle>
            <a:lvl1pPr>
              <a:buNone/>
              <a:defRPr sz="1800" b="1">
                <a:latin typeface="+mj-lt"/>
              </a:defRPr>
            </a:lvl1pPr>
          </a:lstStyle>
          <a:p>
            <a:pPr lvl="0" rtl="0"/>
            <a:r>
              <a:rPr lang="de-DE" noProof="0"/>
              <a:t>Zum Bearbeiten klicken</a:t>
            </a:r>
          </a:p>
        </p:txBody>
      </p:sp>
      <p:sp>
        <p:nvSpPr>
          <p:cNvPr id="27" name="Textplatzhalter 4">
            <a:extLst>
              <a:ext uri="{FF2B5EF4-FFF2-40B4-BE49-F238E27FC236}">
                <a16:creationId xmlns:a16="http://schemas.microsoft.com/office/drawing/2014/main" id="{4F6FB95E-AD0D-3843-8241-AB907F5915CC}"/>
              </a:ext>
            </a:extLst>
          </p:cNvPr>
          <p:cNvSpPr>
            <a:spLocks noGrp="1"/>
          </p:cNvSpPr>
          <p:nvPr>
            <p:ph type="body" sz="quarter" idx="18" hasCustomPrompt="1"/>
          </p:nvPr>
        </p:nvSpPr>
        <p:spPr>
          <a:xfrm>
            <a:off x="4466252" y="2328554"/>
            <a:ext cx="3115409" cy="645284"/>
          </a:xfrm>
          <a:prstGeom prst="rect">
            <a:avLst/>
          </a:prstGeom>
        </p:spPr>
        <p:txBody>
          <a:bodyPr rtlCol="0"/>
          <a:lstStyle>
            <a:lvl1pPr>
              <a:buNone/>
              <a:defRPr sz="1800" b="1">
                <a:latin typeface="+mj-lt"/>
              </a:defRPr>
            </a:lvl1pPr>
          </a:lstStyle>
          <a:p>
            <a:pPr lvl="0" rtl="0"/>
            <a:r>
              <a:rPr lang="de-DE" noProof="0"/>
              <a:t>Zum Bearbeiten klicken</a:t>
            </a:r>
          </a:p>
        </p:txBody>
      </p:sp>
      <p:sp>
        <p:nvSpPr>
          <p:cNvPr id="28" name="Textplatzhalter 4">
            <a:extLst>
              <a:ext uri="{FF2B5EF4-FFF2-40B4-BE49-F238E27FC236}">
                <a16:creationId xmlns:a16="http://schemas.microsoft.com/office/drawing/2014/main" id="{CC85BB87-C622-304F-9F58-8716188AA54B}"/>
              </a:ext>
            </a:extLst>
          </p:cNvPr>
          <p:cNvSpPr>
            <a:spLocks noGrp="1"/>
          </p:cNvSpPr>
          <p:nvPr>
            <p:ph type="body" sz="quarter" idx="19" hasCustomPrompt="1"/>
          </p:nvPr>
        </p:nvSpPr>
        <p:spPr>
          <a:xfrm>
            <a:off x="7933114" y="2328554"/>
            <a:ext cx="3115409" cy="645284"/>
          </a:xfrm>
          <a:prstGeom prst="rect">
            <a:avLst/>
          </a:prstGeom>
        </p:spPr>
        <p:txBody>
          <a:bodyPr rtlCol="0"/>
          <a:lstStyle>
            <a:lvl1pPr>
              <a:buNone/>
              <a:defRPr sz="1800" b="1">
                <a:latin typeface="+mj-lt"/>
              </a:defRPr>
            </a:lvl1pPr>
          </a:lstStyle>
          <a:p>
            <a:pPr lvl="0" rtl="0"/>
            <a:r>
              <a:rPr lang="de-DE" noProof="0"/>
              <a:t>Zum Bearbeiten klicken</a:t>
            </a:r>
          </a:p>
        </p:txBody>
      </p:sp>
      <p:sp>
        <p:nvSpPr>
          <p:cNvPr id="5" name="Datumsplatzhalter 4">
            <a:extLst>
              <a:ext uri="{FF2B5EF4-FFF2-40B4-BE49-F238E27FC236}">
                <a16:creationId xmlns:a16="http://schemas.microsoft.com/office/drawing/2014/main" id="{B9C6B0B5-56D6-429D-BC3A-5E501EDADA88}"/>
              </a:ext>
            </a:extLst>
          </p:cNvPr>
          <p:cNvSpPr>
            <a:spLocks noGrp="1"/>
          </p:cNvSpPr>
          <p:nvPr>
            <p:ph type="dt" sz="half" idx="20"/>
          </p:nvPr>
        </p:nvSpPr>
        <p:spPr/>
        <p:txBody>
          <a:bodyPr rtlCol="0"/>
          <a:lstStyle/>
          <a:p>
            <a:pPr rtl="0"/>
            <a:r>
              <a:rPr lang="de-DE" noProof="0"/>
              <a:t>3. September 20xx </a:t>
            </a:r>
          </a:p>
        </p:txBody>
      </p:sp>
      <p:sp>
        <p:nvSpPr>
          <p:cNvPr id="6" name="Fußzeilenplatzhalt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rtlCol="0"/>
          <a:lstStyle/>
          <a:p>
            <a:pPr rtl="0"/>
            <a:r>
              <a:rPr lang="de-DE" noProof="0">
                <a:solidFill>
                  <a:schemeClr val="bg1"/>
                </a:solidFill>
              </a:rPr>
              <a:t>Jahresbericht</a:t>
            </a:r>
          </a:p>
        </p:txBody>
      </p:sp>
      <p:sp>
        <p:nvSpPr>
          <p:cNvPr id="7" name="Foliennummernplatzhalt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8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usammenfassung">
    <p:bg>
      <p:bgPr>
        <a:solidFill>
          <a:schemeClr val="accent1"/>
        </a:solidFill>
        <a:effectLst/>
      </p:bgPr>
    </p:bg>
    <p:spTree>
      <p:nvGrpSpPr>
        <p:cNvPr id="1" name=""/>
        <p:cNvGrpSpPr/>
        <p:nvPr/>
      </p:nvGrpSpPr>
      <p:grpSpPr>
        <a:xfrm>
          <a:off x="0" y="0"/>
          <a:ext cx="0" cy="0"/>
          <a:chOff x="0" y="0"/>
          <a:chExt cx="0" cy="0"/>
        </a:xfrm>
      </p:grpSpPr>
      <p:sp>
        <p:nvSpPr>
          <p:cNvPr id="14" name="Titel 1">
            <a:extLst>
              <a:ext uri="{FF2B5EF4-FFF2-40B4-BE49-F238E27FC236}">
                <a16:creationId xmlns:a16="http://schemas.microsoft.com/office/drawing/2014/main" id="{5D6FA74B-53F8-584F-85D3-47FB14D40E73}"/>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cxnSp>
        <p:nvCxnSpPr>
          <p:cNvPr id="15" name="Gerader Verbinde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platzhalter 2">
            <a:extLst>
              <a:ext uri="{FF2B5EF4-FFF2-40B4-BE49-F238E27FC236}">
                <a16:creationId xmlns:a16="http://schemas.microsoft.com/office/drawing/2014/main" id="{BC8921E4-02B0-3748-9844-933F710058FA}"/>
              </a:ext>
            </a:extLst>
          </p:cNvPr>
          <p:cNvSpPr>
            <a:spLocks noGrp="1"/>
          </p:cNvSpPr>
          <p:nvPr>
            <p:ph type="body" sz="quarter" idx="10" hasCustomPrompt="1"/>
          </p:nvPr>
        </p:nvSpPr>
        <p:spPr>
          <a:xfrm>
            <a:off x="1028700" y="2321923"/>
            <a:ext cx="4876800" cy="3825952"/>
          </a:xfrm>
          <a:prstGeom prst="rect">
            <a:avLst/>
          </a:prstGeom>
        </p:spPr>
        <p:txBody>
          <a:bodyPr rtlCol="0"/>
          <a:lstStyle>
            <a:lvl1pPr>
              <a:buNone/>
              <a:defRPr sz="1800"/>
            </a:lvl1pPr>
          </a:lstStyle>
          <a:p>
            <a:pPr lvl="0" rtl="0"/>
            <a:r>
              <a:rPr lang="de-DE" noProof="0"/>
              <a:t>Zum Bearbeiten klicken</a:t>
            </a:r>
          </a:p>
        </p:txBody>
      </p:sp>
      <p:sp>
        <p:nvSpPr>
          <p:cNvPr id="16" name="Textplatzhalter 2">
            <a:extLst>
              <a:ext uri="{FF2B5EF4-FFF2-40B4-BE49-F238E27FC236}">
                <a16:creationId xmlns:a16="http://schemas.microsoft.com/office/drawing/2014/main" id="{43048678-0BD6-C448-8690-BD61FC60950D}"/>
              </a:ext>
            </a:extLst>
          </p:cNvPr>
          <p:cNvSpPr>
            <a:spLocks noGrp="1"/>
          </p:cNvSpPr>
          <p:nvPr>
            <p:ph type="body" sz="quarter" idx="11" hasCustomPrompt="1"/>
          </p:nvPr>
        </p:nvSpPr>
        <p:spPr>
          <a:xfrm>
            <a:off x="6248400" y="2286000"/>
            <a:ext cx="4876800" cy="2746375"/>
          </a:xfrm>
          <a:prstGeom prst="rect">
            <a:avLst/>
          </a:prstGeom>
        </p:spPr>
        <p:txBody>
          <a:bodyPr rtlCol="0"/>
          <a:lstStyle>
            <a:lvl1pPr>
              <a:buNone/>
              <a:defRPr sz="1800"/>
            </a:lvl1pPr>
          </a:lstStyle>
          <a:p>
            <a:pPr lvl="0" rtl="0"/>
            <a:r>
              <a:rPr lang="de-DE" noProof="0"/>
              <a:t>Zum Bearbeiten klicken</a:t>
            </a:r>
          </a:p>
        </p:txBody>
      </p:sp>
      <p:sp>
        <p:nvSpPr>
          <p:cNvPr id="2" name="Datumsplatzhalter 1">
            <a:extLst>
              <a:ext uri="{FF2B5EF4-FFF2-40B4-BE49-F238E27FC236}">
                <a16:creationId xmlns:a16="http://schemas.microsoft.com/office/drawing/2014/main" id="{AAC8134C-ADB9-4E1C-97DD-12E5DE2C7753}"/>
              </a:ext>
            </a:extLst>
          </p:cNvPr>
          <p:cNvSpPr>
            <a:spLocks noGrp="1"/>
          </p:cNvSpPr>
          <p:nvPr>
            <p:ph type="dt" sz="half" idx="12"/>
          </p:nvPr>
        </p:nvSpPr>
        <p:spPr/>
        <p:txBody>
          <a:bodyPr rtlCol="0"/>
          <a:lstStyle/>
          <a:p>
            <a:pPr rtl="0"/>
            <a:r>
              <a:rPr lang="de-DE" noProof="0"/>
              <a:t>3. September 20xx </a:t>
            </a:r>
          </a:p>
        </p:txBody>
      </p:sp>
      <p:sp>
        <p:nvSpPr>
          <p:cNvPr id="4" name="Fußzeilenplatzhalt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rtlCol="0"/>
          <a:lstStyle/>
          <a:p>
            <a:pPr rtl="0"/>
            <a:r>
              <a:rPr lang="de-DE" noProof="0">
                <a:solidFill>
                  <a:schemeClr val="bg1"/>
                </a:solidFill>
              </a:rPr>
              <a:t>Jahresbericht</a:t>
            </a:r>
          </a:p>
        </p:txBody>
      </p:sp>
      <p:sp>
        <p:nvSpPr>
          <p:cNvPr id="5" name="Foliennummernplatzhalt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elen Dank! ">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B35C0DBA-B958-984A-8540-551D3604D6D8}"/>
              </a:ext>
            </a:extLst>
          </p:cNvPr>
          <p:cNvSpPr>
            <a:spLocks noGrp="1"/>
          </p:cNvSpPr>
          <p:nvPr>
            <p:ph type="title" hasCustomPrompt="1"/>
          </p:nvPr>
        </p:nvSpPr>
        <p:spPr>
          <a:xfrm>
            <a:off x="6257107" y="999068"/>
            <a:ext cx="4876800" cy="645284"/>
          </a:xfrm>
          <a:prstGeom prst="rect">
            <a:avLst/>
          </a:prstGeom>
        </p:spPr>
        <p:txBody>
          <a:bodyPr lIns="0" tIns="0" rIns="0" bIns="0" rtlCol="0" anchor="b"/>
          <a:lstStyle/>
          <a:p>
            <a:pPr rtl="0"/>
            <a:r>
              <a:rPr lang="de-DE" noProof="0"/>
              <a:t>Zum Bearbeiten klicken</a:t>
            </a:r>
          </a:p>
        </p:txBody>
      </p:sp>
      <p:sp>
        <p:nvSpPr>
          <p:cNvPr id="25" name="Inhaltsplatzhalter 2">
            <a:extLst>
              <a:ext uri="{FF2B5EF4-FFF2-40B4-BE49-F238E27FC236}">
                <a16:creationId xmlns:a16="http://schemas.microsoft.com/office/drawing/2014/main" id="{0C9ECF50-A899-D84A-8DA7-545D7B1945C4}"/>
              </a:ext>
            </a:extLst>
          </p:cNvPr>
          <p:cNvSpPr>
            <a:spLocks noGrp="1"/>
          </p:cNvSpPr>
          <p:nvPr>
            <p:ph sz="half" idx="1" hasCustomPrompt="1"/>
          </p:nvPr>
        </p:nvSpPr>
        <p:spPr>
          <a:xfrm>
            <a:off x="6257107" y="2286003"/>
            <a:ext cx="4876800" cy="2332729"/>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de-DE" noProof="0"/>
              <a:t>Zum Bearbeiten klicken</a:t>
            </a:r>
          </a:p>
        </p:txBody>
      </p:sp>
      <p:cxnSp>
        <p:nvCxnSpPr>
          <p:cNvPr id="11" name="Gerader Verbinde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Bildplatzhalt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rtlCol="0"/>
          <a:lstStyle/>
          <a:p>
            <a:pPr rtl="0"/>
            <a:r>
              <a:rPr lang="de-DE" noProof="0"/>
              <a:t>Bild durch Klicken auf Symbol hinzufügen</a:t>
            </a:r>
          </a:p>
        </p:txBody>
      </p:sp>
      <p:sp>
        <p:nvSpPr>
          <p:cNvPr id="9" name="Inhaltsplatzhalter 13">
            <a:extLst>
              <a:ext uri="{FF2B5EF4-FFF2-40B4-BE49-F238E27FC236}">
                <a16:creationId xmlns:a16="http://schemas.microsoft.com/office/drawing/2014/main" id="{8B57D363-927D-CE43-AD8A-2F5E6CC59E9F}"/>
              </a:ext>
            </a:extLst>
          </p:cNvPr>
          <p:cNvSpPr>
            <a:spLocks noGrp="1"/>
          </p:cNvSpPr>
          <p:nvPr>
            <p:ph sz="quarter" idx="12" hasCustomPrompt="1"/>
          </p:nvPr>
        </p:nvSpPr>
        <p:spPr>
          <a:xfrm>
            <a:off x="6257107" y="4659581"/>
            <a:ext cx="4876800" cy="543031"/>
          </a:xfrm>
          <a:prstGeom prst="rect">
            <a:avLst/>
          </a:prstGeom>
        </p:spPr>
        <p:txBody>
          <a:bodyPr lIns="0" tIns="0" rIns="0" bIns="0" rtlCol="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rtl="0"/>
            <a:r>
              <a:rPr lang="de-DE" noProof="0"/>
              <a:t>Zum Bearbeiten klicken</a:t>
            </a:r>
          </a:p>
        </p:txBody>
      </p:sp>
      <p:sp>
        <p:nvSpPr>
          <p:cNvPr id="6" name="Datumsplatzhalter 5">
            <a:extLst>
              <a:ext uri="{FF2B5EF4-FFF2-40B4-BE49-F238E27FC236}">
                <a16:creationId xmlns:a16="http://schemas.microsoft.com/office/drawing/2014/main" id="{DB2FDBC3-20E9-45B6-850D-2F34EA22D1B8}"/>
              </a:ext>
            </a:extLst>
          </p:cNvPr>
          <p:cNvSpPr>
            <a:spLocks noGrp="1"/>
          </p:cNvSpPr>
          <p:nvPr>
            <p:ph type="dt" sz="half" idx="13"/>
          </p:nvPr>
        </p:nvSpPr>
        <p:spPr/>
        <p:txBody>
          <a:bodyPr rtlCol="0"/>
          <a:lstStyle/>
          <a:p>
            <a:pPr rtl="0"/>
            <a:r>
              <a:rPr lang="de-DE" noProof="0"/>
              <a:t>3. September 20xx </a:t>
            </a:r>
          </a:p>
        </p:txBody>
      </p:sp>
      <p:sp>
        <p:nvSpPr>
          <p:cNvPr id="7" name="Fußzeilenplatzhalt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rtlCol="0"/>
          <a:lstStyle/>
          <a:p>
            <a:pPr rtl="0"/>
            <a:r>
              <a:rPr lang="de-DE" noProof="0">
                <a:solidFill>
                  <a:schemeClr val="bg1"/>
                </a:solidFill>
              </a:rPr>
              <a:t>Jahresbericht</a:t>
            </a:r>
          </a:p>
        </p:txBody>
      </p:sp>
      <p:sp>
        <p:nvSpPr>
          <p:cNvPr id="8" name="Foliennummernplatzhalt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de-DE" noProof="0"/>
          </a:p>
        </p:txBody>
      </p:sp>
      <p:sp>
        <p:nvSpPr>
          <p:cNvPr id="3" name="Textplatzhalter 2">
            <a:extLst>
              <a:ext uri="{FF2B5EF4-FFF2-40B4-BE49-F238E27FC236}">
                <a16:creationId xmlns:a16="http://schemas.microsoft.com/office/drawing/2014/main" id="{8BFC26CF-26CC-354C-BB60-AD3E01D575ED}"/>
              </a:ext>
            </a:extLst>
          </p:cNvPr>
          <p:cNvSpPr>
            <a:spLocks noGrp="1"/>
          </p:cNvSpPr>
          <p:nvPr>
            <p:ph type="body" sz="quarter" idx="10" hasCustomPrompt="1"/>
          </p:nvPr>
        </p:nvSpPr>
        <p:spPr>
          <a:xfrm>
            <a:off x="1028700" y="2286000"/>
            <a:ext cx="7810499" cy="2904530"/>
          </a:xfrm>
          <a:prstGeom prst="rect">
            <a:avLst/>
          </a:prstGeom>
        </p:spPr>
        <p:txBody>
          <a:bodyPr lIns="0" tIns="0" rIns="0" bIns="0" rtlCol="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rtl="0"/>
            <a:r>
              <a:rPr lang="de-DE" noProof="0"/>
              <a:t>Zum Bearbeiten klicken</a:t>
            </a:r>
          </a:p>
        </p:txBody>
      </p:sp>
      <p:cxnSp>
        <p:nvCxnSpPr>
          <p:cNvPr id="11" name="Gerader Verbinde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el 1">
            <a:extLst>
              <a:ext uri="{FF2B5EF4-FFF2-40B4-BE49-F238E27FC236}">
                <a16:creationId xmlns:a16="http://schemas.microsoft.com/office/drawing/2014/main" id="{88BFD865-74BB-5B40-8DA8-7D7B921A75F5}"/>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sp>
        <p:nvSpPr>
          <p:cNvPr id="9" name="Datumsplatzhalter 8">
            <a:extLst>
              <a:ext uri="{FF2B5EF4-FFF2-40B4-BE49-F238E27FC236}">
                <a16:creationId xmlns:a16="http://schemas.microsoft.com/office/drawing/2014/main" id="{5A4B708A-874B-4F75-A235-6908EB43FA85}"/>
              </a:ext>
            </a:extLst>
          </p:cNvPr>
          <p:cNvSpPr>
            <a:spLocks noGrp="1"/>
          </p:cNvSpPr>
          <p:nvPr>
            <p:ph type="dt" sz="half" idx="11"/>
          </p:nvPr>
        </p:nvSpPr>
        <p:spPr/>
        <p:txBody>
          <a:bodyPr rtlCol="0"/>
          <a:lstStyle/>
          <a:p>
            <a:pPr rtl="0"/>
            <a:r>
              <a:rPr lang="de-DE" noProof="0"/>
              <a:t>3. September 20xx </a:t>
            </a:r>
          </a:p>
        </p:txBody>
      </p:sp>
      <p:sp>
        <p:nvSpPr>
          <p:cNvPr id="13" name="Fußzeilenplatzhalt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rtlCol="0"/>
          <a:lstStyle/>
          <a:p>
            <a:pPr rtl="0"/>
            <a:r>
              <a:rPr lang="de-DE" noProof="0">
                <a:solidFill>
                  <a:schemeClr val="bg1"/>
                </a:solidFill>
              </a:rPr>
              <a:t>Jahresbericht</a:t>
            </a:r>
          </a:p>
        </p:txBody>
      </p:sp>
      <p:sp>
        <p:nvSpPr>
          <p:cNvPr id="14" name="Foliennummernplatzhalt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nführung">
    <p:spTree>
      <p:nvGrpSpPr>
        <p:cNvPr id="1" name=""/>
        <p:cNvGrpSpPr/>
        <p:nvPr/>
      </p:nvGrpSpPr>
      <p:grpSpPr>
        <a:xfrm>
          <a:off x="0" y="0"/>
          <a:ext cx="0" cy="0"/>
          <a:chOff x="0" y="0"/>
          <a:chExt cx="0" cy="0"/>
        </a:xfrm>
      </p:grpSpPr>
      <p:sp>
        <p:nvSpPr>
          <p:cNvPr id="24" name="Titel 1">
            <a:extLst>
              <a:ext uri="{FF2B5EF4-FFF2-40B4-BE49-F238E27FC236}">
                <a16:creationId xmlns:a16="http://schemas.microsoft.com/office/drawing/2014/main" id="{B35C0DBA-B958-984A-8540-551D3604D6D8}"/>
              </a:ext>
            </a:extLst>
          </p:cNvPr>
          <p:cNvSpPr>
            <a:spLocks noGrp="1"/>
          </p:cNvSpPr>
          <p:nvPr>
            <p:ph type="title" hasCustomPrompt="1"/>
          </p:nvPr>
        </p:nvSpPr>
        <p:spPr>
          <a:xfrm>
            <a:off x="1028700" y="999068"/>
            <a:ext cx="4876800" cy="645284"/>
          </a:xfrm>
          <a:prstGeom prst="rect">
            <a:avLst/>
          </a:prstGeom>
        </p:spPr>
        <p:txBody>
          <a:bodyPr lIns="0" tIns="0" rIns="0" bIns="0" rtlCol="0" anchor="b"/>
          <a:lstStyle/>
          <a:p>
            <a:pPr rtl="0"/>
            <a:r>
              <a:rPr lang="de-DE" noProof="0"/>
              <a:t>Zum Bearbeiten klicken</a:t>
            </a:r>
          </a:p>
        </p:txBody>
      </p:sp>
      <p:sp>
        <p:nvSpPr>
          <p:cNvPr id="25" name="Inhaltsplatzhalter 2">
            <a:extLst>
              <a:ext uri="{FF2B5EF4-FFF2-40B4-BE49-F238E27FC236}">
                <a16:creationId xmlns:a16="http://schemas.microsoft.com/office/drawing/2014/main" id="{0C9ECF50-A899-D84A-8DA7-545D7B1945C4}"/>
              </a:ext>
            </a:extLst>
          </p:cNvPr>
          <p:cNvSpPr>
            <a:spLocks noGrp="1"/>
          </p:cNvSpPr>
          <p:nvPr>
            <p:ph sz="half" idx="1" hasCustomPrompt="1"/>
          </p:nvPr>
        </p:nvSpPr>
        <p:spPr>
          <a:xfrm>
            <a:off x="1028700" y="2286003"/>
            <a:ext cx="4876800" cy="3568696"/>
          </a:xfrm>
          <a:prstGeom prst="rect">
            <a:avLst/>
          </a:prstGeom>
        </p:spPr>
        <p:txBody>
          <a:bodyPr lIns="0" tIns="0" rIns="0" bIns="0" rtlCol="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rtl="0"/>
            <a:r>
              <a:rPr lang="de-DE" noProof="0"/>
              <a:t>Zum Bearbeiten klicken</a:t>
            </a:r>
          </a:p>
        </p:txBody>
      </p:sp>
      <p:cxnSp>
        <p:nvCxnSpPr>
          <p:cNvPr id="11" name="Gerader Verbinde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Bildplatzhalt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rtlCol="0"/>
          <a:lstStyle/>
          <a:p>
            <a:pPr rtl="0"/>
            <a:r>
              <a:rPr lang="de-DE" noProof="0"/>
              <a:t>Bild durch Klicken auf Symbol hinzufügen</a:t>
            </a:r>
          </a:p>
        </p:txBody>
      </p:sp>
      <p:sp>
        <p:nvSpPr>
          <p:cNvPr id="6" name="Datumsplatzhalter 5">
            <a:extLst>
              <a:ext uri="{FF2B5EF4-FFF2-40B4-BE49-F238E27FC236}">
                <a16:creationId xmlns:a16="http://schemas.microsoft.com/office/drawing/2014/main" id="{AAE1D3B9-B2D1-4927-BE44-8408FBD84C06}"/>
              </a:ext>
            </a:extLst>
          </p:cNvPr>
          <p:cNvSpPr>
            <a:spLocks noGrp="1"/>
          </p:cNvSpPr>
          <p:nvPr>
            <p:ph type="dt" sz="half" idx="11"/>
          </p:nvPr>
        </p:nvSpPr>
        <p:spPr/>
        <p:txBody>
          <a:bodyPr rtlCol="0"/>
          <a:lstStyle/>
          <a:p>
            <a:pPr rtl="0"/>
            <a:r>
              <a:rPr lang="de-DE" noProof="0"/>
              <a:t>3. September 20xx </a:t>
            </a:r>
          </a:p>
        </p:txBody>
      </p:sp>
      <p:sp>
        <p:nvSpPr>
          <p:cNvPr id="7" name="Fußzeilenplatzhalt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rtlCol="0"/>
          <a:lstStyle/>
          <a:p>
            <a:pPr rtl="0"/>
            <a:r>
              <a:rPr lang="de-DE" noProof="0">
                <a:solidFill>
                  <a:schemeClr val="bg1"/>
                </a:solidFill>
              </a:rPr>
              <a:t>Jahresbericht</a:t>
            </a:r>
          </a:p>
        </p:txBody>
      </p:sp>
      <p:sp>
        <p:nvSpPr>
          <p:cNvPr id="8" name="Foliennummernplatzhalt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umbruch">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rtlCol="0"/>
          <a:lstStyle/>
          <a:p>
            <a:pPr rtl="0"/>
            <a:r>
              <a:rPr lang="de-DE" noProof="0"/>
              <a:t>Bild durch Klicken auf Symbol hinzufügen</a:t>
            </a:r>
          </a:p>
        </p:txBody>
      </p:sp>
      <p:cxnSp>
        <p:nvCxnSpPr>
          <p:cNvPr id="11" name="Gerader Verbinde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el 1">
            <a:extLst>
              <a:ext uri="{FF2B5EF4-FFF2-40B4-BE49-F238E27FC236}">
                <a16:creationId xmlns:a16="http://schemas.microsoft.com/office/drawing/2014/main" id="{69DD4EBD-237B-7245-A9C2-A37674E23EE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de-DE" noProof="0"/>
          </a:p>
        </p:txBody>
      </p:sp>
      <p:sp>
        <p:nvSpPr>
          <p:cNvPr id="10" name="Diagrammplatzhalter 3">
            <a:extLst>
              <a:ext uri="{FF2B5EF4-FFF2-40B4-BE49-F238E27FC236}">
                <a16:creationId xmlns:a16="http://schemas.microsoft.com/office/drawing/2014/main" id="{FCB9F5CF-0F1D-284B-B997-AC308FED47B9}"/>
              </a:ext>
            </a:extLst>
          </p:cNvPr>
          <p:cNvSpPr>
            <a:spLocks noGrp="1"/>
          </p:cNvSpPr>
          <p:nvPr>
            <p:ph type="chart" sz="quarter" idx="11" hasCustomPrompt="1"/>
          </p:nvPr>
        </p:nvSpPr>
        <p:spPr>
          <a:xfrm>
            <a:off x="951345" y="2286000"/>
            <a:ext cx="9145155" cy="3164926"/>
          </a:xfrm>
          <a:prstGeom prst="rect">
            <a:avLst/>
          </a:prstGeom>
        </p:spPr>
        <p:txBody>
          <a:bodyPr rtlCol="0"/>
          <a:lstStyle/>
          <a:p>
            <a:pPr rtl="0"/>
            <a:r>
              <a:rPr lang="de-DE" noProof="0"/>
              <a:t>Diagramm durch Klicken auf das Symbol hinzufügen</a:t>
            </a:r>
          </a:p>
        </p:txBody>
      </p:sp>
      <p:sp>
        <p:nvSpPr>
          <p:cNvPr id="11" name="Titel 1">
            <a:extLst>
              <a:ext uri="{FF2B5EF4-FFF2-40B4-BE49-F238E27FC236}">
                <a16:creationId xmlns:a16="http://schemas.microsoft.com/office/drawing/2014/main" id="{A5652B48-7CDD-5645-B29B-54727CA5FFDF}"/>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cxnSp>
        <p:nvCxnSpPr>
          <p:cNvPr id="12" name="Gerader Verbinde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umsplatzhalter 4">
            <a:extLst>
              <a:ext uri="{FF2B5EF4-FFF2-40B4-BE49-F238E27FC236}">
                <a16:creationId xmlns:a16="http://schemas.microsoft.com/office/drawing/2014/main" id="{BA1C09B5-CD25-4B65-9120-D8EBD79ABC86}"/>
              </a:ext>
            </a:extLst>
          </p:cNvPr>
          <p:cNvSpPr>
            <a:spLocks noGrp="1"/>
          </p:cNvSpPr>
          <p:nvPr>
            <p:ph type="dt" sz="half" idx="12"/>
          </p:nvPr>
        </p:nvSpPr>
        <p:spPr/>
        <p:txBody>
          <a:bodyPr rtlCol="0"/>
          <a:lstStyle/>
          <a:p>
            <a:pPr rtl="0"/>
            <a:r>
              <a:rPr lang="de-DE" noProof="0"/>
              <a:t>3. September 20xx </a:t>
            </a:r>
          </a:p>
        </p:txBody>
      </p:sp>
      <p:sp>
        <p:nvSpPr>
          <p:cNvPr id="6" name="Fußzeilenplatzhalt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rtlCol="0"/>
          <a:lstStyle/>
          <a:p>
            <a:pPr rtl="0"/>
            <a:r>
              <a:rPr lang="de-DE" noProof="0">
                <a:solidFill>
                  <a:schemeClr val="bg1"/>
                </a:solidFill>
              </a:rPr>
              <a:t>Jahresbericht</a:t>
            </a:r>
          </a:p>
        </p:txBody>
      </p:sp>
      <p:sp>
        <p:nvSpPr>
          <p:cNvPr id="7" name="Foliennummernplatzhalt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rtlCol="0" anchor="t" anchorCtr="0" upright="1">
            <a:noAutofit/>
          </a:bodyPr>
          <a:lstStyle/>
          <a:p>
            <a:pPr rtl="0"/>
            <a:endParaRPr lang="de-DE" noProof="0"/>
          </a:p>
        </p:txBody>
      </p:sp>
      <p:sp>
        <p:nvSpPr>
          <p:cNvPr id="3" name="Tabellenplatzhalter 2">
            <a:extLst>
              <a:ext uri="{FF2B5EF4-FFF2-40B4-BE49-F238E27FC236}">
                <a16:creationId xmlns:a16="http://schemas.microsoft.com/office/drawing/2014/main" id="{03FB492B-801F-1741-BD1B-89F9C6BFF0EC}"/>
              </a:ext>
            </a:extLst>
          </p:cNvPr>
          <p:cNvSpPr>
            <a:spLocks noGrp="1"/>
          </p:cNvSpPr>
          <p:nvPr>
            <p:ph type="tbl" sz="quarter" idx="10" hasCustomPrompt="1"/>
          </p:nvPr>
        </p:nvSpPr>
        <p:spPr>
          <a:xfrm>
            <a:off x="1028700" y="2423161"/>
            <a:ext cx="9067800" cy="2227404"/>
          </a:xfrm>
          <a:prstGeom prst="rect">
            <a:avLst/>
          </a:prstGeom>
        </p:spPr>
        <p:txBody>
          <a:bodyPr rtlCol="0"/>
          <a:lstStyle/>
          <a:p>
            <a:pPr rtl="0"/>
            <a:r>
              <a:rPr lang="de-DE" noProof="0"/>
              <a:t>Tabelle durch Klicken auf das Symbol hinzufügen</a:t>
            </a:r>
          </a:p>
        </p:txBody>
      </p:sp>
      <p:sp>
        <p:nvSpPr>
          <p:cNvPr id="13" name="Titel 1">
            <a:extLst>
              <a:ext uri="{FF2B5EF4-FFF2-40B4-BE49-F238E27FC236}">
                <a16:creationId xmlns:a16="http://schemas.microsoft.com/office/drawing/2014/main" id="{774545B3-0290-D848-BDB5-811BC52BD457}"/>
              </a:ext>
            </a:extLst>
          </p:cNvPr>
          <p:cNvSpPr>
            <a:spLocks noGrp="1"/>
          </p:cNvSpPr>
          <p:nvPr>
            <p:ph type="title" hasCustomPrompt="1"/>
          </p:nvPr>
        </p:nvSpPr>
        <p:spPr>
          <a:xfrm>
            <a:off x="1028700" y="999068"/>
            <a:ext cx="10096500" cy="645284"/>
          </a:xfrm>
          <a:prstGeom prst="rect">
            <a:avLst/>
          </a:prstGeom>
        </p:spPr>
        <p:txBody>
          <a:bodyPr lIns="0" tIns="0" rIns="0" bIns="0" rtlCol="0" anchor="b"/>
          <a:lstStyle/>
          <a:p>
            <a:pPr rtl="0"/>
            <a:r>
              <a:rPr lang="de-DE" noProof="0"/>
              <a:t>Zum Bearbeiten klicken</a:t>
            </a:r>
          </a:p>
        </p:txBody>
      </p:sp>
      <p:cxnSp>
        <p:nvCxnSpPr>
          <p:cNvPr id="14" name="Gerader Verbinde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umsplatzhalter 5">
            <a:extLst>
              <a:ext uri="{FF2B5EF4-FFF2-40B4-BE49-F238E27FC236}">
                <a16:creationId xmlns:a16="http://schemas.microsoft.com/office/drawing/2014/main" id="{0F749A19-BE29-4599-ABBE-E7C61FF9EE3F}"/>
              </a:ext>
            </a:extLst>
          </p:cNvPr>
          <p:cNvSpPr>
            <a:spLocks noGrp="1"/>
          </p:cNvSpPr>
          <p:nvPr>
            <p:ph type="dt" sz="half" idx="11"/>
          </p:nvPr>
        </p:nvSpPr>
        <p:spPr/>
        <p:txBody>
          <a:bodyPr rtlCol="0"/>
          <a:lstStyle/>
          <a:p>
            <a:pPr rtl="0"/>
            <a:r>
              <a:rPr lang="de-DE" noProof="0"/>
              <a:t>3. September 20xx </a:t>
            </a:r>
          </a:p>
        </p:txBody>
      </p:sp>
      <p:sp>
        <p:nvSpPr>
          <p:cNvPr id="7" name="Fußzeilenplatzhalt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rtlCol="0"/>
          <a:lstStyle/>
          <a:p>
            <a:pPr rtl="0"/>
            <a:r>
              <a:rPr lang="de-DE" noProof="0">
                <a:solidFill>
                  <a:schemeClr val="bg1"/>
                </a:solidFill>
              </a:rPr>
              <a:t>Jahresbericht</a:t>
            </a:r>
          </a:p>
        </p:txBody>
      </p:sp>
      <p:sp>
        <p:nvSpPr>
          <p:cNvPr id="8" name="Foliennummernplatzhalt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rtlCol="0" anchor="t" anchorCtr="0" upright="1">
            <a:noAutofit/>
          </a:bodyPr>
          <a:lstStyle/>
          <a:p>
            <a:pPr rtl="0"/>
            <a:endParaRPr lang="de-DE" noProof="0"/>
          </a:p>
        </p:txBody>
      </p:sp>
      <p:cxnSp>
        <p:nvCxnSpPr>
          <p:cNvPr id="12" name="Gerader Verbinde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platzhalter 2">
            <a:extLst>
              <a:ext uri="{FF2B5EF4-FFF2-40B4-BE49-F238E27FC236}">
                <a16:creationId xmlns:a16="http://schemas.microsoft.com/office/drawing/2014/main" id="{8BFC26CF-26CC-354C-BB60-AD3E01D575ED}"/>
              </a:ext>
            </a:extLst>
          </p:cNvPr>
          <p:cNvSpPr>
            <a:spLocks noGrp="1"/>
          </p:cNvSpPr>
          <p:nvPr>
            <p:ph type="body" sz="quarter" idx="10" hasCustomPrompt="1"/>
          </p:nvPr>
        </p:nvSpPr>
        <p:spPr>
          <a:xfrm>
            <a:off x="1028700" y="2304344"/>
            <a:ext cx="7810500" cy="2989263"/>
          </a:xfrm>
          <a:prstGeom prst="rect">
            <a:avLst/>
          </a:prstGeom>
        </p:spPr>
        <p:txBody>
          <a:bodyPr lIns="0" tIns="0" rIns="0" bIns="0" rtlCol="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2" name="Titel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346316"/>
            <a:ext cx="1589372" cy="1325563"/>
          </a:xfrm>
          <a:prstGeom prst="rect">
            <a:avLst/>
          </a:prstGeom>
        </p:spPr>
        <p:txBody>
          <a:bodyPr rtlCol="0"/>
          <a:lstStyle>
            <a:lvl1pPr>
              <a:defRPr sz="20000"/>
            </a:lvl1pPr>
          </a:lstStyle>
          <a:p>
            <a:pPr rtl="0"/>
            <a:r>
              <a:rPr lang="de-DE" noProof="0"/>
              <a:t>„</a:t>
            </a:r>
          </a:p>
        </p:txBody>
      </p:sp>
      <p:sp>
        <p:nvSpPr>
          <p:cNvPr id="7" name="Datumsplatzhalter 6">
            <a:extLst>
              <a:ext uri="{FF2B5EF4-FFF2-40B4-BE49-F238E27FC236}">
                <a16:creationId xmlns:a16="http://schemas.microsoft.com/office/drawing/2014/main" id="{894887C6-2D97-4388-AA65-CEEA6591BFB1}"/>
              </a:ext>
            </a:extLst>
          </p:cNvPr>
          <p:cNvSpPr>
            <a:spLocks noGrp="1"/>
          </p:cNvSpPr>
          <p:nvPr>
            <p:ph type="dt" sz="half" idx="11"/>
          </p:nvPr>
        </p:nvSpPr>
        <p:spPr/>
        <p:txBody>
          <a:bodyPr rtlCol="0"/>
          <a:lstStyle/>
          <a:p>
            <a:pPr rtl="0"/>
            <a:r>
              <a:rPr lang="de-DE" noProof="0"/>
              <a:t>3. September 20xx </a:t>
            </a:r>
          </a:p>
        </p:txBody>
      </p:sp>
      <p:sp>
        <p:nvSpPr>
          <p:cNvPr id="8" name="Fußzeilenplatzhalt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rtlCol="0"/>
          <a:lstStyle/>
          <a:p>
            <a:pPr rtl="0"/>
            <a:r>
              <a:rPr lang="de-DE" noProof="0">
                <a:solidFill>
                  <a:schemeClr val="bg1"/>
                </a:solidFill>
              </a:rPr>
              <a:t>Jahresbericht</a:t>
            </a:r>
          </a:p>
        </p:txBody>
      </p:sp>
      <p:sp>
        <p:nvSpPr>
          <p:cNvPr id="11" name="Foliennummernplatzhalt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Gerader Verbinde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platzhalter 4">
            <a:extLst>
              <a:ext uri="{FF2B5EF4-FFF2-40B4-BE49-F238E27FC236}">
                <a16:creationId xmlns:a16="http://schemas.microsoft.com/office/drawing/2014/main" id="{15B9E731-6B9B-024E-9360-F9F34CC6638B}"/>
              </a:ext>
            </a:extLst>
          </p:cNvPr>
          <p:cNvSpPr>
            <a:spLocks noGrp="1"/>
          </p:cNvSpPr>
          <p:nvPr>
            <p:ph type="body" sz="quarter" idx="10" hasCustomPrompt="1"/>
          </p:nvPr>
        </p:nvSpPr>
        <p:spPr>
          <a:xfrm>
            <a:off x="1028700" y="4313437"/>
            <a:ext cx="1828800" cy="401220"/>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0" name="Textplatzhalter 4">
            <a:extLst>
              <a:ext uri="{FF2B5EF4-FFF2-40B4-BE49-F238E27FC236}">
                <a16:creationId xmlns:a16="http://schemas.microsoft.com/office/drawing/2014/main" id="{FD3D9C96-2F42-E545-BD97-AC8568E2F49D}"/>
              </a:ext>
            </a:extLst>
          </p:cNvPr>
          <p:cNvSpPr>
            <a:spLocks noGrp="1"/>
          </p:cNvSpPr>
          <p:nvPr>
            <p:ph type="body" sz="quarter" idx="11" hasCustomPrompt="1"/>
          </p:nvPr>
        </p:nvSpPr>
        <p:spPr>
          <a:xfrm>
            <a:off x="10287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1" name="Textplatzhalter 4">
            <a:extLst>
              <a:ext uri="{FF2B5EF4-FFF2-40B4-BE49-F238E27FC236}">
                <a16:creationId xmlns:a16="http://schemas.microsoft.com/office/drawing/2014/main" id="{892AA37C-BA0F-9C4F-B098-EDFE391C47DB}"/>
              </a:ext>
            </a:extLst>
          </p:cNvPr>
          <p:cNvSpPr>
            <a:spLocks noGrp="1"/>
          </p:cNvSpPr>
          <p:nvPr>
            <p:ph type="body" sz="quarter" idx="12" hasCustomPrompt="1"/>
          </p:nvPr>
        </p:nvSpPr>
        <p:spPr>
          <a:xfrm>
            <a:off x="3784600" y="4332486"/>
            <a:ext cx="1828800" cy="40122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2" name="Textplatzhalter 4">
            <a:extLst>
              <a:ext uri="{FF2B5EF4-FFF2-40B4-BE49-F238E27FC236}">
                <a16:creationId xmlns:a16="http://schemas.microsoft.com/office/drawing/2014/main" id="{EEAAAC92-F1DA-6847-8D56-1ACCD5E3B0F5}"/>
              </a:ext>
            </a:extLst>
          </p:cNvPr>
          <p:cNvSpPr>
            <a:spLocks noGrp="1"/>
          </p:cNvSpPr>
          <p:nvPr>
            <p:ph type="body" sz="quarter" idx="13" hasCustomPrompt="1"/>
          </p:nvPr>
        </p:nvSpPr>
        <p:spPr>
          <a:xfrm>
            <a:off x="3784600" y="4752757"/>
            <a:ext cx="1828800" cy="552450"/>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3" name="Textplatzhalter 4">
            <a:extLst>
              <a:ext uri="{FF2B5EF4-FFF2-40B4-BE49-F238E27FC236}">
                <a16:creationId xmlns:a16="http://schemas.microsoft.com/office/drawing/2014/main" id="{F4E4153D-E2B3-7D4A-8D92-FF6597B2FB5F}"/>
              </a:ext>
            </a:extLst>
          </p:cNvPr>
          <p:cNvSpPr>
            <a:spLocks noGrp="1"/>
          </p:cNvSpPr>
          <p:nvPr>
            <p:ph type="body" sz="quarter" idx="14" hasCustomPrompt="1"/>
          </p:nvPr>
        </p:nvSpPr>
        <p:spPr>
          <a:xfrm>
            <a:off x="6531512" y="431343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4" name="Textplatzhalter 4">
            <a:extLst>
              <a:ext uri="{FF2B5EF4-FFF2-40B4-BE49-F238E27FC236}">
                <a16:creationId xmlns:a16="http://schemas.microsoft.com/office/drawing/2014/main" id="{0D6B703A-5BF6-744F-A3D3-C65E3F8B3B6B}"/>
              </a:ext>
            </a:extLst>
          </p:cNvPr>
          <p:cNvSpPr>
            <a:spLocks noGrp="1"/>
          </p:cNvSpPr>
          <p:nvPr>
            <p:ph type="body" sz="quarter" idx="15" hasCustomPrompt="1"/>
          </p:nvPr>
        </p:nvSpPr>
        <p:spPr>
          <a:xfrm>
            <a:off x="6531512"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5" name="Textplatzhalter 4">
            <a:extLst>
              <a:ext uri="{FF2B5EF4-FFF2-40B4-BE49-F238E27FC236}">
                <a16:creationId xmlns:a16="http://schemas.microsoft.com/office/drawing/2014/main" id="{982A9FE5-981A-B340-B8F8-D2DB83C19609}"/>
              </a:ext>
            </a:extLst>
          </p:cNvPr>
          <p:cNvSpPr>
            <a:spLocks noGrp="1"/>
          </p:cNvSpPr>
          <p:nvPr>
            <p:ph type="body" sz="quarter" idx="16" hasCustomPrompt="1"/>
          </p:nvPr>
        </p:nvSpPr>
        <p:spPr>
          <a:xfrm>
            <a:off x="9296400" y="4332486"/>
            <a:ext cx="1828800" cy="420271"/>
          </a:xfrm>
          <a:prstGeom prst="rect">
            <a:avLst/>
          </a:prstGeom>
        </p:spPr>
        <p:txBody>
          <a:bodyPr lIns="0" tIns="0" rIns="0" bIns="0" rtlCol="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6" name="Textplatzhalter 4">
            <a:extLst>
              <a:ext uri="{FF2B5EF4-FFF2-40B4-BE49-F238E27FC236}">
                <a16:creationId xmlns:a16="http://schemas.microsoft.com/office/drawing/2014/main" id="{594B2391-B4C8-5542-8285-39BAD874EC11}"/>
              </a:ext>
            </a:extLst>
          </p:cNvPr>
          <p:cNvSpPr>
            <a:spLocks noGrp="1"/>
          </p:cNvSpPr>
          <p:nvPr>
            <p:ph type="body" sz="quarter" idx="17" hasCustomPrompt="1"/>
          </p:nvPr>
        </p:nvSpPr>
        <p:spPr>
          <a:xfrm>
            <a:off x="9296400" y="4752757"/>
            <a:ext cx="1828800" cy="552451"/>
          </a:xfrm>
          <a:prstGeom prst="rect">
            <a:avLst/>
          </a:prstGeom>
        </p:spPr>
        <p:txBody>
          <a:bodyPr lIns="0" tIns="0" rIns="0" bIns="0" rtlCol="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rtl="0"/>
            <a:r>
              <a:rPr lang="de-DE" noProof="0"/>
              <a:t>Zum Bearbeiten klicken</a:t>
            </a:r>
          </a:p>
        </p:txBody>
      </p:sp>
      <p:sp>
        <p:nvSpPr>
          <p:cNvPr id="37" name="Bildplatzhalter 25">
            <a:extLst>
              <a:ext uri="{FF2B5EF4-FFF2-40B4-BE49-F238E27FC236}">
                <a16:creationId xmlns:a16="http://schemas.microsoft.com/office/drawing/2014/main" id="{A2D87BC1-884E-CD4E-BABF-B7AF4DF7869E}"/>
              </a:ext>
            </a:extLst>
          </p:cNvPr>
          <p:cNvSpPr>
            <a:spLocks noGrp="1"/>
          </p:cNvSpPr>
          <p:nvPr>
            <p:ph type="pic" sz="quarter" idx="18" hasCustomPrompt="1"/>
          </p:nvPr>
        </p:nvSpPr>
        <p:spPr>
          <a:xfrm>
            <a:off x="1028700" y="2308936"/>
            <a:ext cx="1828800" cy="1831590"/>
          </a:xfrm>
          <a:prstGeom prst="rect">
            <a:avLst/>
          </a:prstGeom>
        </p:spPr>
        <p:txBody>
          <a:bodyPr rtlCol="0"/>
          <a:lstStyle>
            <a:lvl1pPr>
              <a:defRPr sz="2000"/>
            </a:lvl1pPr>
          </a:lstStyle>
          <a:p>
            <a:pPr rtl="0"/>
            <a:r>
              <a:rPr lang="de-DE" noProof="0"/>
              <a:t>Klicken Sie, um ein Bild hinzuzufügen.</a:t>
            </a:r>
          </a:p>
        </p:txBody>
      </p:sp>
      <p:sp>
        <p:nvSpPr>
          <p:cNvPr id="38" name="Bildplatzhalter 25">
            <a:extLst>
              <a:ext uri="{FF2B5EF4-FFF2-40B4-BE49-F238E27FC236}">
                <a16:creationId xmlns:a16="http://schemas.microsoft.com/office/drawing/2014/main" id="{DB0763B3-E65F-8A47-AA7C-C9A56C50600F}"/>
              </a:ext>
            </a:extLst>
          </p:cNvPr>
          <p:cNvSpPr>
            <a:spLocks noGrp="1"/>
          </p:cNvSpPr>
          <p:nvPr>
            <p:ph type="pic" sz="quarter" idx="19" hasCustomPrompt="1"/>
          </p:nvPr>
        </p:nvSpPr>
        <p:spPr>
          <a:xfrm>
            <a:off x="3784600" y="2308936"/>
            <a:ext cx="1828800" cy="1831590"/>
          </a:xfrm>
          <a:prstGeom prst="rect">
            <a:avLst/>
          </a:prstGeom>
        </p:spPr>
        <p:txBody>
          <a:bodyPr rtlCol="0"/>
          <a:lstStyle>
            <a:lvl1pPr>
              <a:defRPr sz="2000"/>
            </a:lvl1pPr>
          </a:lstStyle>
          <a:p>
            <a:pPr rtl="0"/>
            <a:r>
              <a:rPr lang="de-DE" noProof="0"/>
              <a:t>Klicken Sie, um ein Bild hinzuzufügen.</a:t>
            </a:r>
          </a:p>
        </p:txBody>
      </p:sp>
      <p:sp>
        <p:nvSpPr>
          <p:cNvPr id="39" name="Bildplatzhalter 25">
            <a:extLst>
              <a:ext uri="{FF2B5EF4-FFF2-40B4-BE49-F238E27FC236}">
                <a16:creationId xmlns:a16="http://schemas.microsoft.com/office/drawing/2014/main" id="{1E0F47CF-6DE7-F745-B9D8-55421009AF4E}"/>
              </a:ext>
            </a:extLst>
          </p:cNvPr>
          <p:cNvSpPr>
            <a:spLocks noGrp="1"/>
          </p:cNvSpPr>
          <p:nvPr>
            <p:ph type="pic" sz="quarter" idx="20" hasCustomPrompt="1"/>
          </p:nvPr>
        </p:nvSpPr>
        <p:spPr>
          <a:xfrm>
            <a:off x="6540500" y="2308936"/>
            <a:ext cx="1828800" cy="1831590"/>
          </a:xfrm>
          <a:prstGeom prst="rect">
            <a:avLst/>
          </a:prstGeom>
        </p:spPr>
        <p:txBody>
          <a:bodyPr rtlCol="0"/>
          <a:lstStyle>
            <a:lvl1pPr>
              <a:defRPr sz="2000"/>
            </a:lvl1pPr>
          </a:lstStyle>
          <a:p>
            <a:pPr rtl="0"/>
            <a:r>
              <a:rPr lang="de-DE" noProof="0"/>
              <a:t>Klicken Sie, um ein Bild hinzuzufügen.</a:t>
            </a:r>
          </a:p>
        </p:txBody>
      </p:sp>
      <p:sp>
        <p:nvSpPr>
          <p:cNvPr id="40" name="Bildplatzhalter 25">
            <a:extLst>
              <a:ext uri="{FF2B5EF4-FFF2-40B4-BE49-F238E27FC236}">
                <a16:creationId xmlns:a16="http://schemas.microsoft.com/office/drawing/2014/main" id="{B4621956-6AB4-E346-8900-9AE2A51ADBC5}"/>
              </a:ext>
            </a:extLst>
          </p:cNvPr>
          <p:cNvSpPr>
            <a:spLocks noGrp="1"/>
          </p:cNvSpPr>
          <p:nvPr>
            <p:ph type="pic" sz="quarter" idx="21" hasCustomPrompt="1"/>
          </p:nvPr>
        </p:nvSpPr>
        <p:spPr>
          <a:xfrm>
            <a:off x="9296400" y="2314278"/>
            <a:ext cx="1828800" cy="1831590"/>
          </a:xfrm>
          <a:prstGeom prst="rect">
            <a:avLst/>
          </a:prstGeom>
        </p:spPr>
        <p:txBody>
          <a:bodyPr rtlCol="0"/>
          <a:lstStyle>
            <a:lvl1pPr>
              <a:defRPr sz="2000"/>
            </a:lvl1pPr>
          </a:lstStyle>
          <a:p>
            <a:pPr rtl="0"/>
            <a:r>
              <a:rPr lang="de-DE" noProof="0"/>
              <a:t>Klicken Sie, um ein Bild hinzuzufügen.</a:t>
            </a:r>
          </a:p>
        </p:txBody>
      </p:sp>
      <p:sp>
        <p:nvSpPr>
          <p:cNvPr id="25" name="Titel 1">
            <a:extLst>
              <a:ext uri="{FF2B5EF4-FFF2-40B4-BE49-F238E27FC236}">
                <a16:creationId xmlns:a16="http://schemas.microsoft.com/office/drawing/2014/main" id="{3B64062A-6292-0441-95CB-9A91F49DBAA7}"/>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sp>
        <p:nvSpPr>
          <p:cNvPr id="6" name="Datumsplatzhalter 5">
            <a:extLst>
              <a:ext uri="{FF2B5EF4-FFF2-40B4-BE49-F238E27FC236}">
                <a16:creationId xmlns:a16="http://schemas.microsoft.com/office/drawing/2014/main" id="{383883EC-FACE-4093-9976-8B0D4C8BEBCC}"/>
              </a:ext>
            </a:extLst>
          </p:cNvPr>
          <p:cNvSpPr>
            <a:spLocks noGrp="1"/>
          </p:cNvSpPr>
          <p:nvPr>
            <p:ph type="dt" sz="half" idx="22"/>
          </p:nvPr>
        </p:nvSpPr>
        <p:spPr/>
        <p:txBody>
          <a:bodyPr rtlCol="0"/>
          <a:lstStyle/>
          <a:p>
            <a:pPr rtl="0"/>
            <a:r>
              <a:rPr lang="de-DE" noProof="0"/>
              <a:t>3. September 20xx </a:t>
            </a:r>
          </a:p>
        </p:txBody>
      </p:sp>
      <p:sp>
        <p:nvSpPr>
          <p:cNvPr id="7" name="Fußzeilenplatzhalt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rtlCol="0"/>
          <a:lstStyle/>
          <a:p>
            <a:pPr rtl="0"/>
            <a:r>
              <a:rPr lang="de-DE" noProof="0">
                <a:solidFill>
                  <a:schemeClr val="bg1"/>
                </a:solidFill>
              </a:rPr>
              <a:t>Jahresbericht</a:t>
            </a:r>
          </a:p>
        </p:txBody>
      </p:sp>
      <p:sp>
        <p:nvSpPr>
          <p:cNvPr id="8" name="Foliennummernplatzhalt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8" orient="horz" pos="3072">
          <p15:clr>
            <a:srgbClr val="FBAE40"/>
          </p15:clr>
        </p15:guide>
        <p15:guide id="13" pos="6384">
          <p15:clr>
            <a:srgbClr val="FBAE40"/>
          </p15:clr>
        </p15:guide>
        <p15:guide id="14" orient="horz" pos="32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eitachse">
    <p:bg>
      <p:bgPr>
        <a:solidFill>
          <a:schemeClr val="accent2"/>
        </a:solidFill>
        <a:effectLst/>
      </p:bgPr>
    </p:bg>
    <p:spTree>
      <p:nvGrpSpPr>
        <p:cNvPr id="1" name=""/>
        <p:cNvGrpSpPr/>
        <p:nvPr/>
      </p:nvGrpSpPr>
      <p:grpSpPr>
        <a:xfrm>
          <a:off x="0" y="0"/>
          <a:ext cx="0" cy="0"/>
          <a:chOff x="0" y="0"/>
          <a:chExt cx="0" cy="0"/>
        </a:xfrm>
      </p:grpSpPr>
      <p:sp>
        <p:nvSpPr>
          <p:cNvPr id="31" name="Titel 1">
            <a:extLst>
              <a:ext uri="{FF2B5EF4-FFF2-40B4-BE49-F238E27FC236}">
                <a16:creationId xmlns:a16="http://schemas.microsoft.com/office/drawing/2014/main" id="{A116A2E3-682D-BD4F-9FC9-4546B0C9A186}"/>
              </a:ext>
            </a:extLst>
          </p:cNvPr>
          <p:cNvSpPr>
            <a:spLocks noGrp="1"/>
          </p:cNvSpPr>
          <p:nvPr>
            <p:ph type="title" hasCustomPrompt="1"/>
          </p:nvPr>
        </p:nvSpPr>
        <p:spPr>
          <a:xfrm>
            <a:off x="1028700" y="999068"/>
            <a:ext cx="7810500" cy="645284"/>
          </a:xfrm>
          <a:prstGeom prst="rect">
            <a:avLst/>
          </a:prstGeom>
        </p:spPr>
        <p:txBody>
          <a:bodyPr lIns="0" tIns="0" rIns="0" bIns="0" rtlCol="0" anchor="b"/>
          <a:lstStyle/>
          <a:p>
            <a:pPr rtl="0"/>
            <a:r>
              <a:rPr lang="de-DE" noProof="0"/>
              <a:t>Zum Bearbeiten klicken</a:t>
            </a:r>
          </a:p>
        </p:txBody>
      </p:sp>
      <p:cxnSp>
        <p:nvCxnSpPr>
          <p:cNvPr id="32" name="Gerader Verbinde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platzhalter 4">
            <a:extLst>
              <a:ext uri="{FF2B5EF4-FFF2-40B4-BE49-F238E27FC236}">
                <a16:creationId xmlns:a16="http://schemas.microsoft.com/office/drawing/2014/main" id="{2D1056DE-470B-C64D-99AE-5039A021EC58}"/>
              </a:ext>
            </a:extLst>
          </p:cNvPr>
          <p:cNvSpPr>
            <a:spLocks noGrp="1"/>
          </p:cNvSpPr>
          <p:nvPr>
            <p:ph type="body" sz="quarter" idx="17" hasCustomPrompt="1"/>
          </p:nvPr>
        </p:nvSpPr>
        <p:spPr>
          <a:xfrm>
            <a:off x="941616" y="2328553"/>
            <a:ext cx="2286000" cy="911029"/>
          </a:xfrm>
          <a:prstGeom prst="rect">
            <a:avLst/>
          </a:prstGeom>
        </p:spPr>
        <p:txBody>
          <a:bodyPr rtlCol="0"/>
          <a:lstStyle>
            <a:lvl1pPr>
              <a:buNone/>
              <a:defRPr sz="1800" b="1"/>
            </a:lvl1pPr>
          </a:lstStyle>
          <a:p>
            <a:pPr lvl="0" rtl="0"/>
            <a:r>
              <a:rPr lang="de-DE" noProof="0"/>
              <a:t>Zum Bearbeiten klicken</a:t>
            </a:r>
          </a:p>
        </p:txBody>
      </p:sp>
      <p:sp>
        <p:nvSpPr>
          <p:cNvPr id="37" name="Textplatzhalter 4">
            <a:extLst>
              <a:ext uri="{FF2B5EF4-FFF2-40B4-BE49-F238E27FC236}">
                <a16:creationId xmlns:a16="http://schemas.microsoft.com/office/drawing/2014/main" id="{4ADA9C53-0DC4-4D43-B80C-9B0A9E0EBDE1}"/>
              </a:ext>
            </a:extLst>
          </p:cNvPr>
          <p:cNvSpPr>
            <a:spLocks noGrp="1"/>
          </p:cNvSpPr>
          <p:nvPr>
            <p:ph type="body" sz="quarter" idx="19" hasCustomPrompt="1"/>
          </p:nvPr>
        </p:nvSpPr>
        <p:spPr>
          <a:xfrm>
            <a:off x="6206672" y="2328553"/>
            <a:ext cx="2286000" cy="911029"/>
          </a:xfrm>
          <a:prstGeom prst="rect">
            <a:avLst/>
          </a:prstGeom>
        </p:spPr>
        <p:txBody>
          <a:bodyPr rtlCol="0"/>
          <a:lstStyle>
            <a:lvl1pPr>
              <a:buNone/>
              <a:defRPr sz="1800" b="1"/>
            </a:lvl1pPr>
          </a:lstStyle>
          <a:p>
            <a:pPr lvl="0" rtl="0"/>
            <a:r>
              <a:rPr lang="de-DE" noProof="0"/>
              <a:t>Zum Bearbeiten klicken</a:t>
            </a:r>
          </a:p>
        </p:txBody>
      </p:sp>
      <p:sp>
        <p:nvSpPr>
          <p:cNvPr id="38" name="Textplatzhalter 4">
            <a:extLst>
              <a:ext uri="{FF2B5EF4-FFF2-40B4-BE49-F238E27FC236}">
                <a16:creationId xmlns:a16="http://schemas.microsoft.com/office/drawing/2014/main" id="{F8E68047-DF25-AB45-A0F0-F4DFE23516C6}"/>
              </a:ext>
            </a:extLst>
          </p:cNvPr>
          <p:cNvSpPr>
            <a:spLocks noGrp="1"/>
          </p:cNvSpPr>
          <p:nvPr>
            <p:ph type="body" sz="quarter" idx="20" hasCustomPrompt="1"/>
          </p:nvPr>
        </p:nvSpPr>
        <p:spPr>
          <a:xfrm>
            <a:off x="6206672" y="3336211"/>
            <a:ext cx="2286000" cy="2490992"/>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de-DE" noProof="0"/>
              <a:t>Zum Bearbeiten klicken</a:t>
            </a:r>
          </a:p>
        </p:txBody>
      </p:sp>
      <p:sp>
        <p:nvSpPr>
          <p:cNvPr id="41" name="Textplatzhalter 4">
            <a:extLst>
              <a:ext uri="{FF2B5EF4-FFF2-40B4-BE49-F238E27FC236}">
                <a16:creationId xmlns:a16="http://schemas.microsoft.com/office/drawing/2014/main" id="{61DB1B27-14E7-1549-BDAA-6DD31A1B1FC4}"/>
              </a:ext>
            </a:extLst>
          </p:cNvPr>
          <p:cNvSpPr>
            <a:spLocks noGrp="1"/>
          </p:cNvSpPr>
          <p:nvPr>
            <p:ph type="body" sz="quarter" idx="21" hasCustomPrompt="1"/>
          </p:nvPr>
        </p:nvSpPr>
        <p:spPr>
          <a:xfrm>
            <a:off x="8839200" y="2328553"/>
            <a:ext cx="2286000" cy="911029"/>
          </a:xfrm>
          <a:prstGeom prst="rect">
            <a:avLst/>
          </a:prstGeom>
        </p:spPr>
        <p:txBody>
          <a:bodyPr rtlCol="0"/>
          <a:lstStyle>
            <a:lvl1pPr>
              <a:buNone/>
              <a:defRPr sz="1800" b="1"/>
            </a:lvl1pPr>
          </a:lstStyle>
          <a:p>
            <a:pPr lvl="0" rtl="0"/>
            <a:r>
              <a:rPr lang="de-DE" noProof="0"/>
              <a:t>Zum Bearbeiten klicken</a:t>
            </a:r>
          </a:p>
        </p:txBody>
      </p:sp>
      <p:sp>
        <p:nvSpPr>
          <p:cNvPr id="42" name="Textplatzhalter 4">
            <a:extLst>
              <a:ext uri="{FF2B5EF4-FFF2-40B4-BE49-F238E27FC236}">
                <a16:creationId xmlns:a16="http://schemas.microsoft.com/office/drawing/2014/main" id="{69D66743-22F2-C84F-9FD2-F350766D6CDF}"/>
              </a:ext>
            </a:extLst>
          </p:cNvPr>
          <p:cNvSpPr>
            <a:spLocks noGrp="1"/>
          </p:cNvSpPr>
          <p:nvPr>
            <p:ph type="body" sz="quarter" idx="22" hasCustomPrompt="1"/>
          </p:nvPr>
        </p:nvSpPr>
        <p:spPr>
          <a:xfrm>
            <a:off x="8839200" y="3331030"/>
            <a:ext cx="2286000" cy="2466536"/>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de-DE" noProof="0"/>
              <a:t>Zum Bearbeiten klicken</a:t>
            </a:r>
          </a:p>
        </p:txBody>
      </p:sp>
      <p:sp>
        <p:nvSpPr>
          <p:cNvPr id="43" name="Textplatzhalter 4">
            <a:extLst>
              <a:ext uri="{FF2B5EF4-FFF2-40B4-BE49-F238E27FC236}">
                <a16:creationId xmlns:a16="http://schemas.microsoft.com/office/drawing/2014/main" id="{4A38EF55-8739-4A40-A228-67296EA938B3}"/>
              </a:ext>
            </a:extLst>
          </p:cNvPr>
          <p:cNvSpPr>
            <a:spLocks noGrp="1"/>
          </p:cNvSpPr>
          <p:nvPr>
            <p:ph type="body" sz="quarter" idx="23" hasCustomPrompt="1"/>
          </p:nvPr>
        </p:nvSpPr>
        <p:spPr>
          <a:xfrm>
            <a:off x="3574144" y="2328553"/>
            <a:ext cx="2286000" cy="911029"/>
          </a:xfrm>
          <a:prstGeom prst="rect">
            <a:avLst/>
          </a:prstGeom>
        </p:spPr>
        <p:txBody>
          <a:bodyPr rtlCol="0"/>
          <a:lstStyle>
            <a:lvl1pPr>
              <a:buNone/>
              <a:defRPr sz="1800" b="1"/>
            </a:lvl1pPr>
          </a:lstStyle>
          <a:p>
            <a:pPr lvl="0" rtl="0"/>
            <a:r>
              <a:rPr lang="de-DE" noProof="0"/>
              <a:t>Zum Bearbeiten klicken</a:t>
            </a:r>
          </a:p>
        </p:txBody>
      </p:sp>
      <p:sp>
        <p:nvSpPr>
          <p:cNvPr id="44" name="Textplatzhalter 4">
            <a:extLst>
              <a:ext uri="{FF2B5EF4-FFF2-40B4-BE49-F238E27FC236}">
                <a16:creationId xmlns:a16="http://schemas.microsoft.com/office/drawing/2014/main" id="{268DC74C-B0F9-2649-BEC3-BBA0BD737650}"/>
              </a:ext>
            </a:extLst>
          </p:cNvPr>
          <p:cNvSpPr>
            <a:spLocks noGrp="1"/>
          </p:cNvSpPr>
          <p:nvPr>
            <p:ph type="body" sz="quarter" idx="24" hasCustomPrompt="1"/>
          </p:nvPr>
        </p:nvSpPr>
        <p:spPr>
          <a:xfrm>
            <a:off x="3557921" y="3331029"/>
            <a:ext cx="2286000" cy="2466537"/>
          </a:xfrm>
          <a:prstGeom prst="rect">
            <a:avLst/>
          </a:prstGeom>
        </p:spPr>
        <p:txBody>
          <a:bodyPr rtlCol="0"/>
          <a:lstStyle>
            <a:lvl1pPr marL="0" indent="0">
              <a:lnSpc>
                <a:spcPct val="100000"/>
              </a:lnSpc>
              <a:buFont typeface="Arial" panose="020B0604020202020204" pitchFamily="34" charset="0"/>
              <a:buNone/>
              <a:defRPr sz="1400" b="0"/>
            </a:lvl1pPr>
          </a:lstStyle>
          <a:p>
            <a:pPr lvl="0" rtl="0"/>
            <a:r>
              <a:rPr lang="de-DE" noProof="0"/>
              <a:t>Zum Bearbeiten klicken</a:t>
            </a:r>
          </a:p>
        </p:txBody>
      </p:sp>
      <p:sp>
        <p:nvSpPr>
          <p:cNvPr id="3" name="Textplatzhalter 2">
            <a:extLst>
              <a:ext uri="{FF2B5EF4-FFF2-40B4-BE49-F238E27FC236}">
                <a16:creationId xmlns:a16="http://schemas.microsoft.com/office/drawing/2014/main" id="{57B1422B-E6C5-43B2-9F2B-DECEB3812142}"/>
              </a:ext>
            </a:extLst>
          </p:cNvPr>
          <p:cNvSpPr>
            <a:spLocks noGrp="1"/>
          </p:cNvSpPr>
          <p:nvPr>
            <p:ph type="body" sz="quarter" idx="25" hasCustomPrompt="1"/>
          </p:nvPr>
        </p:nvSpPr>
        <p:spPr>
          <a:xfrm>
            <a:off x="968377" y="3331029"/>
            <a:ext cx="2286000" cy="2466975"/>
          </a:xfrm>
          <a:prstGeom prst="rect">
            <a:avLst/>
          </a:prstGeom>
        </p:spPr>
        <p:txBody>
          <a:bodyPr rtlCol="0"/>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rtl="0"/>
            <a:r>
              <a:rPr lang="de-DE" noProof="0"/>
              <a:t>Zum Bearbeiten klicken</a:t>
            </a:r>
          </a:p>
        </p:txBody>
      </p:sp>
      <p:sp>
        <p:nvSpPr>
          <p:cNvPr id="7" name="Datumsplatzhalter 6">
            <a:extLst>
              <a:ext uri="{FF2B5EF4-FFF2-40B4-BE49-F238E27FC236}">
                <a16:creationId xmlns:a16="http://schemas.microsoft.com/office/drawing/2014/main" id="{8BC81DA9-1713-43A7-A2CF-A9525B11AF43}"/>
              </a:ext>
            </a:extLst>
          </p:cNvPr>
          <p:cNvSpPr>
            <a:spLocks noGrp="1"/>
          </p:cNvSpPr>
          <p:nvPr>
            <p:ph type="dt" sz="half" idx="26"/>
          </p:nvPr>
        </p:nvSpPr>
        <p:spPr/>
        <p:txBody>
          <a:bodyPr rtlCol="0"/>
          <a:lstStyle/>
          <a:p>
            <a:pPr rtl="0"/>
            <a:r>
              <a:rPr lang="de-DE" noProof="0"/>
              <a:t>3. September 20xx </a:t>
            </a:r>
          </a:p>
        </p:txBody>
      </p:sp>
      <p:sp>
        <p:nvSpPr>
          <p:cNvPr id="8" name="Fußzeilenplatzhalt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rtlCol="0"/>
          <a:lstStyle/>
          <a:p>
            <a:pPr rtl="0"/>
            <a:r>
              <a:rPr lang="de-DE" noProof="0">
                <a:solidFill>
                  <a:schemeClr val="bg1"/>
                </a:solidFill>
              </a:rPr>
              <a:t>Jahresbericht</a:t>
            </a:r>
          </a:p>
        </p:txBody>
      </p:sp>
      <p:sp>
        <p:nvSpPr>
          <p:cNvPr id="9" name="Foliennummernplatzhalt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rtlCol="0"/>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14" pos="1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umsplatzhalt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pPr rtl="0"/>
            <a:r>
              <a:rPr lang="de-DE" noProof="0"/>
              <a:t>3. September 20xx </a:t>
            </a:r>
          </a:p>
        </p:txBody>
      </p:sp>
      <p:sp>
        <p:nvSpPr>
          <p:cNvPr id="3" name="Fußzeilenplatzhalt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pPr rtl="0"/>
            <a:r>
              <a:rPr lang="de-DE" noProof="0">
                <a:solidFill>
                  <a:schemeClr val="bg1"/>
                </a:solidFill>
              </a:rPr>
              <a:t>Jahresbericht</a:t>
            </a:r>
          </a:p>
        </p:txBody>
      </p:sp>
      <p:sp>
        <p:nvSpPr>
          <p:cNvPr id="4" name="Foliennummernplatzhalt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pPr rtl="0"/>
            <a:fld id="{7782931A-7D25-4B4B-9464-57AE418934A3}" type="slidenum">
              <a:rPr lang="de-DE" noProof="0" smtClean="0"/>
              <a:pPr rtl="0"/>
              <a:t>‹Nr.›</a:t>
            </a:fld>
            <a:endParaRPr lang="de-DE" noProof="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p15:clr>
            <a:srgbClr val="F26B43"/>
          </p15:clr>
        </p15:guide>
        <p15:guide id="8" pos="3720">
          <p15:clr>
            <a:srgbClr val="547EBF"/>
          </p15:clr>
        </p15:guide>
        <p15:guide id="9" pos="2112">
          <p15:clr>
            <a:srgbClr val="547EBF"/>
          </p15:clr>
        </p15:guide>
        <p15:guide id="10" pos="1824">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p15:clr>
            <a:srgbClr val="F26B43"/>
          </p15:clr>
        </p15:guide>
        <p15:guide id="18" orient="horz" pos="3672">
          <p15:clr>
            <a:srgbClr val="F26B43"/>
          </p15:clr>
        </p15:guide>
        <p15:guide id="19" pos="3984">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70.png"/><Relationship Id="rId12" Type="http://schemas.openxmlformats.org/officeDocument/2006/relationships/customXml" Target="../ink/ink5.xml"/><Relationship Id="rId17" Type="http://schemas.openxmlformats.org/officeDocument/2006/relationships/image" Target="../media/image12.png"/><Relationship Id="rId2" Type="http://schemas.openxmlformats.org/officeDocument/2006/relationships/notesSlide" Target="../notesSlides/notesSlide7.xml"/><Relationship Id="rId16" Type="http://schemas.openxmlformats.org/officeDocument/2006/relationships/customXml" Target="../ink/ink7.xml"/><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0.png"/><Relationship Id="rId1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0.png"/><Relationship Id="rId14" Type="http://schemas.openxmlformats.org/officeDocument/2006/relationships/customXml" Target="../ink/ink6.xml"/></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0.png"/><Relationship Id="rId18" Type="http://schemas.openxmlformats.org/officeDocument/2006/relationships/customXml" Target="../ink/ink15.xml"/><Relationship Id="rId26" Type="http://schemas.openxmlformats.org/officeDocument/2006/relationships/customXml" Target="../ink/ink19.xml"/><Relationship Id="rId3" Type="http://schemas.openxmlformats.org/officeDocument/2006/relationships/image" Target="../media/image13.png"/><Relationship Id="rId21" Type="http://schemas.openxmlformats.org/officeDocument/2006/relationships/image" Target="../media/image15.png"/><Relationship Id="rId7" Type="http://schemas.openxmlformats.org/officeDocument/2006/relationships/image" Target="../media/image70.png"/><Relationship Id="rId12" Type="http://schemas.openxmlformats.org/officeDocument/2006/relationships/customXml" Target="../ink/ink12.xml"/><Relationship Id="rId17" Type="http://schemas.openxmlformats.org/officeDocument/2006/relationships/image" Target="../media/image12.png"/><Relationship Id="rId25"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customXml" Target="../ink/ink14.xml"/><Relationship Id="rId20" Type="http://schemas.openxmlformats.org/officeDocument/2006/relationships/customXml" Target="../ink/ink16.xml"/><Relationship Id="rId29"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customXml" Target="../ink/ink9.xml"/><Relationship Id="rId11" Type="http://schemas.openxmlformats.org/officeDocument/2006/relationships/image" Target="../media/image9.png"/><Relationship Id="rId24" Type="http://schemas.openxmlformats.org/officeDocument/2006/relationships/customXml" Target="../ink/ink18.xml"/><Relationship Id="rId5" Type="http://schemas.openxmlformats.org/officeDocument/2006/relationships/image" Target="../media/image60.png"/><Relationship Id="rId15" Type="http://schemas.openxmlformats.org/officeDocument/2006/relationships/image" Target="../media/image11.png"/><Relationship Id="rId23" Type="http://schemas.openxmlformats.org/officeDocument/2006/relationships/image" Target="../media/image16.png"/><Relationship Id="rId28" Type="http://schemas.openxmlformats.org/officeDocument/2006/relationships/customXml" Target="../ink/ink20.xml"/><Relationship Id="rId10" Type="http://schemas.openxmlformats.org/officeDocument/2006/relationships/customXml" Target="../ink/ink11.xml"/><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customXml" Target="../ink/ink8.xml"/><Relationship Id="rId9" Type="http://schemas.openxmlformats.org/officeDocument/2006/relationships/image" Target="../media/image80.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18.png"/><Relationship Id="rId30" Type="http://schemas.openxmlformats.org/officeDocument/2006/relationships/customXml" Target="../ink/ink21.xml"/></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customXml" Target="../ink/ink27.xml"/><Relationship Id="rId3" Type="http://schemas.openxmlformats.org/officeDocument/2006/relationships/customXml" Target="../ink/ink22.xml"/><Relationship Id="rId7" Type="http://schemas.openxmlformats.org/officeDocument/2006/relationships/customXml" Target="../ink/ink24.xml"/><Relationship Id="rId12"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70.png"/><Relationship Id="rId11" Type="http://schemas.openxmlformats.org/officeDocument/2006/relationships/customXml" Target="../ink/ink26.xml"/><Relationship Id="rId5" Type="http://schemas.openxmlformats.org/officeDocument/2006/relationships/customXml" Target="../ink/ink23.xml"/><Relationship Id="rId15" Type="http://schemas.openxmlformats.org/officeDocument/2006/relationships/customXml" Target="../ink/ink28.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customXml" Target="../ink/ink25.xml"/><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customXml" Target="../ink/ink33.xml"/><Relationship Id="rId17" Type="http://schemas.openxmlformats.org/officeDocument/2006/relationships/image" Target="../media/image12.png"/><Relationship Id="rId2" Type="http://schemas.openxmlformats.org/officeDocument/2006/relationships/notesSlide" Target="../notesSlides/notesSlide10.xml"/><Relationship Id="rId16" Type="http://schemas.openxmlformats.org/officeDocument/2006/relationships/customXml" Target="../ink/ink35.xml"/><Relationship Id="rId1" Type="http://schemas.openxmlformats.org/officeDocument/2006/relationships/slideLayout" Target="../slideLayouts/slideLayout3.xml"/><Relationship Id="rId6" Type="http://schemas.openxmlformats.org/officeDocument/2006/relationships/customXml" Target="../ink/ink30.xml"/><Relationship Id="rId11" Type="http://schemas.openxmlformats.org/officeDocument/2006/relationships/image" Target="../media/image9.png"/><Relationship Id="rId5" Type="http://schemas.openxmlformats.org/officeDocument/2006/relationships/image" Target="../media/image60.png"/><Relationship Id="rId15" Type="http://schemas.openxmlformats.org/officeDocument/2006/relationships/image" Target="../media/image11.png"/><Relationship Id="rId10" Type="http://schemas.openxmlformats.org/officeDocument/2006/relationships/customXml" Target="../ink/ink32.xml"/><Relationship Id="rId4" Type="http://schemas.openxmlformats.org/officeDocument/2006/relationships/customXml" Target="../ink/ink29.xml"/><Relationship Id="rId9" Type="http://schemas.openxmlformats.org/officeDocument/2006/relationships/image" Target="../media/image80.png"/><Relationship Id="rId14" Type="http://schemas.openxmlformats.org/officeDocument/2006/relationships/customXml" Target="../ink/ink34.xml"/></Relationships>
</file>

<file path=ppt/slides/_rels/slide1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customXml" Target="../ink/ink41.xml"/><Relationship Id="rId3" Type="http://schemas.openxmlformats.org/officeDocument/2006/relationships/customXml" Target="../ink/ink36.xml"/><Relationship Id="rId7" Type="http://schemas.openxmlformats.org/officeDocument/2006/relationships/customXml" Target="../ink/ink38.xml"/><Relationship Id="rId12"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70.png"/><Relationship Id="rId11" Type="http://schemas.openxmlformats.org/officeDocument/2006/relationships/customXml" Target="../ink/ink40.xml"/><Relationship Id="rId5" Type="http://schemas.openxmlformats.org/officeDocument/2006/relationships/customXml" Target="../ink/ink37.xml"/><Relationship Id="rId15" Type="http://schemas.openxmlformats.org/officeDocument/2006/relationships/customXml" Target="../ink/ink42.xml"/><Relationship Id="rId10" Type="http://schemas.openxmlformats.org/officeDocument/2006/relationships/image" Target="../media/image9.png"/><Relationship Id="rId4" Type="http://schemas.openxmlformats.org/officeDocument/2006/relationships/image" Target="../media/image60.png"/><Relationship Id="rId9" Type="http://schemas.openxmlformats.org/officeDocument/2006/relationships/customXml" Target="../ink/ink39.xml"/><Relationship Id="rId1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47.xml"/><Relationship Id="rId3" Type="http://schemas.openxmlformats.org/officeDocument/2006/relationships/image" Target="../media/image22.png"/><Relationship Id="rId7" Type="http://schemas.openxmlformats.org/officeDocument/2006/relationships/customXml" Target="../ink/ink44.xml"/><Relationship Id="rId12"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0.png"/><Relationship Id="rId11" Type="http://schemas.openxmlformats.org/officeDocument/2006/relationships/customXml" Target="../ink/ink46.xml"/><Relationship Id="rId5" Type="http://schemas.openxmlformats.org/officeDocument/2006/relationships/customXml" Target="../ink/ink43.xml"/><Relationship Id="rId15" Type="http://schemas.openxmlformats.org/officeDocument/2006/relationships/image" Target="../media/image24.png"/><Relationship Id="rId10"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customXml" Target="../ink/ink45.xml"/><Relationship Id="rId1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10.png"/><Relationship Id="rId3" Type="http://schemas.openxmlformats.org/officeDocument/2006/relationships/image" Target="../media/image25.png"/><Relationship Id="rId7" Type="http://schemas.openxmlformats.org/officeDocument/2006/relationships/image" Target="../media/image70.png"/><Relationship Id="rId12" Type="http://schemas.openxmlformats.org/officeDocument/2006/relationships/customXml" Target="../ink/ink52.xml"/><Relationship Id="rId17" Type="http://schemas.openxmlformats.org/officeDocument/2006/relationships/image" Target="../media/image12.png"/><Relationship Id="rId2" Type="http://schemas.openxmlformats.org/officeDocument/2006/relationships/notesSlide" Target="../notesSlides/notesSlide13.xml"/><Relationship Id="rId16" Type="http://schemas.openxmlformats.org/officeDocument/2006/relationships/customXml" Target="../ink/ink54.xml"/><Relationship Id="rId1" Type="http://schemas.openxmlformats.org/officeDocument/2006/relationships/slideLayout" Target="../slideLayouts/slideLayout3.xml"/><Relationship Id="rId6" Type="http://schemas.openxmlformats.org/officeDocument/2006/relationships/customXml" Target="../ink/ink49.xml"/><Relationship Id="rId11" Type="http://schemas.openxmlformats.org/officeDocument/2006/relationships/image" Target="../media/image9.png"/><Relationship Id="rId5" Type="http://schemas.openxmlformats.org/officeDocument/2006/relationships/image" Target="../media/image60.png"/><Relationship Id="rId15" Type="http://schemas.openxmlformats.org/officeDocument/2006/relationships/image" Target="../media/image11.png"/><Relationship Id="rId10" Type="http://schemas.openxmlformats.org/officeDocument/2006/relationships/customXml" Target="../ink/ink51.xml"/><Relationship Id="rId4" Type="http://schemas.openxmlformats.org/officeDocument/2006/relationships/customXml" Target="../ink/ink48.xml"/><Relationship Id="rId9" Type="http://schemas.openxmlformats.org/officeDocument/2006/relationships/image" Target="../media/image80.png"/><Relationship Id="rId14" Type="http://schemas.openxmlformats.org/officeDocument/2006/relationships/customXml" Target="../ink/ink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9C99CF7C-AFAB-48F1-8FC3-CCCE989822A6}"/>
              </a:ext>
            </a:extLst>
          </p:cNvPr>
          <p:cNvSpPr>
            <a:spLocks noGrp="1"/>
          </p:cNvSpPr>
          <p:nvPr>
            <p:ph type="title"/>
          </p:nvPr>
        </p:nvSpPr>
        <p:spPr/>
        <p:txBody>
          <a:bodyPr rtlCol="0"/>
          <a:lstStyle/>
          <a:p>
            <a:pPr algn="ctr" rtl="0"/>
            <a:r>
              <a:rPr lang="de-DE" dirty="0" err="1"/>
              <a:t>Shopdaten</a:t>
            </a:r>
            <a:r>
              <a:rPr lang="de-DE" dirty="0"/>
              <a:t> Analyse</a:t>
            </a:r>
            <a:br>
              <a:rPr lang="de-DE" dirty="0"/>
            </a:br>
            <a:r>
              <a:rPr lang="de-DE" dirty="0"/>
              <a:t>„El Puente“</a:t>
            </a:r>
          </a:p>
        </p:txBody>
      </p:sp>
      <p:sp>
        <p:nvSpPr>
          <p:cNvPr id="3" name="Inhaltsplatzhalter 2">
            <a:extLst>
              <a:ext uri="{FF2B5EF4-FFF2-40B4-BE49-F238E27FC236}">
                <a16:creationId xmlns:a16="http://schemas.microsoft.com/office/drawing/2014/main" id="{CA8ECC17-4660-124A-8996-54F15FD169C0}"/>
              </a:ext>
            </a:extLst>
          </p:cNvPr>
          <p:cNvSpPr>
            <a:spLocks noGrp="1"/>
          </p:cNvSpPr>
          <p:nvPr>
            <p:ph sz="quarter" idx="11"/>
          </p:nvPr>
        </p:nvSpPr>
        <p:spPr/>
        <p:txBody>
          <a:bodyPr rtlCol="0"/>
          <a:lstStyle/>
          <a:p>
            <a:pPr rtl="0"/>
            <a:r>
              <a:rPr lang="de-DE" b="1" dirty="0"/>
              <a:t>Praxisprojekt Modul 2.2 :	Leonid	Enes	Maher	Marcel</a:t>
            </a:r>
            <a:endParaRPr lang="de-DE" dirty="0"/>
          </a:p>
          <a:p>
            <a:pPr rtl="0"/>
            <a:endParaRPr lang="de-DE" dirty="0"/>
          </a:p>
        </p:txBody>
      </p:sp>
      <p:pic>
        <p:nvPicPr>
          <p:cNvPr id="6" name="Grafik 5" descr="Ein Bild, das Entwurf, Zeichnung, Kunst, Schwarzweiß enthält.&#10;&#10;Automatisch generierte Beschreibung">
            <a:extLst>
              <a:ext uri="{FF2B5EF4-FFF2-40B4-BE49-F238E27FC236}">
                <a16:creationId xmlns:a16="http://schemas.microsoft.com/office/drawing/2014/main" id="{0B5B7D7D-148B-F1C8-9DCC-AD632C3ED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397" y="-1396703"/>
            <a:ext cx="4609803" cy="4609803"/>
          </a:xfrm>
          <a:prstGeom prst="rect">
            <a:avLst/>
          </a:prstGeom>
        </p:spPr>
      </p:pic>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Zwischenfazit</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10</a:t>
            </a:fld>
            <a:endParaRPr lang="de-DE"/>
          </a:p>
        </p:txBody>
      </p:sp>
      <p:sp>
        <p:nvSpPr>
          <p:cNvPr id="12" name="Textfeld 11">
            <a:extLst>
              <a:ext uri="{FF2B5EF4-FFF2-40B4-BE49-F238E27FC236}">
                <a16:creationId xmlns:a16="http://schemas.microsoft.com/office/drawing/2014/main" id="{EB625419-22D5-5D70-77F3-BBDAF57C6F1A}"/>
              </a:ext>
            </a:extLst>
          </p:cNvPr>
          <p:cNvSpPr txBox="1"/>
          <p:nvPr/>
        </p:nvSpPr>
        <p:spPr>
          <a:xfrm>
            <a:off x="1119673" y="3172408"/>
            <a:ext cx="9164869" cy="2585323"/>
          </a:xfrm>
          <a:prstGeom prst="rect">
            <a:avLst/>
          </a:prstGeom>
          <a:noFill/>
        </p:spPr>
        <p:txBody>
          <a:bodyPr wrap="square" rtlCol="0">
            <a:spAutoFit/>
          </a:bodyPr>
          <a:lstStyle/>
          <a:p>
            <a:pPr marL="285750" indent="-285750">
              <a:buFont typeface="Arial" panose="020B0604020202020204" pitchFamily="34" charset="0"/>
              <a:buChar char="•"/>
            </a:pPr>
            <a:r>
              <a:rPr lang="de-DE" sz="2400" dirty="0">
                <a:solidFill>
                  <a:schemeClr val="bg1"/>
                </a:solidFill>
              </a:rPr>
              <a:t>Der Inlandsmarkt macht 90 % der Umsätze aus</a:t>
            </a:r>
          </a:p>
          <a:p>
            <a:pPr marL="285750" indent="-285750">
              <a:buFont typeface="Arial" panose="020B0604020202020204" pitchFamily="34" charset="0"/>
              <a:buChar char="•"/>
            </a:pPr>
            <a:endParaRPr lang="de-DE" sz="2400" dirty="0">
              <a:solidFill>
                <a:schemeClr val="bg1"/>
              </a:solidFill>
            </a:endParaRPr>
          </a:p>
          <a:p>
            <a:pPr marL="285750" indent="-285750">
              <a:buFont typeface="Arial" panose="020B0604020202020204" pitchFamily="34" charset="0"/>
              <a:buChar char="•"/>
            </a:pPr>
            <a:r>
              <a:rPr lang="de-DE" sz="2400" dirty="0">
                <a:solidFill>
                  <a:schemeClr val="bg1"/>
                </a:solidFill>
              </a:rPr>
              <a:t>Das Produkt C erwirtschaftet ca. 80% der Umsätze</a:t>
            </a:r>
          </a:p>
          <a:p>
            <a:pPr marL="285750" indent="-285750">
              <a:buFont typeface="Arial" panose="020B0604020202020204" pitchFamily="34" charset="0"/>
              <a:buChar char="•"/>
            </a:pPr>
            <a:endParaRPr lang="de-DE" sz="2400" dirty="0">
              <a:solidFill>
                <a:schemeClr val="bg1"/>
              </a:solidFill>
            </a:endParaRPr>
          </a:p>
          <a:p>
            <a:pPr marL="285750" indent="-285750">
              <a:buFont typeface="Arial" panose="020B0604020202020204" pitchFamily="34" charset="0"/>
              <a:buChar char="•"/>
            </a:pPr>
            <a:r>
              <a:rPr lang="de-DE" sz="2400" dirty="0">
                <a:solidFill>
                  <a:schemeClr val="bg1"/>
                </a:solidFill>
              </a:rPr>
              <a:t>Das Verhältnis der verkauften Produkte zueinander ist in beiden Shops gleich </a:t>
            </a:r>
          </a:p>
          <a:p>
            <a:pPr marL="285750" indent="-285750">
              <a:buFont typeface="Arial" panose="020B0604020202020204" pitchFamily="34" charset="0"/>
              <a:buChar char="•"/>
            </a:pPr>
            <a:endParaRPr lang="de-DE" dirty="0">
              <a:solidFill>
                <a:schemeClr val="bg1"/>
              </a:solidFill>
            </a:endParaRPr>
          </a:p>
        </p:txBody>
      </p:sp>
    </p:spTree>
    <p:extLst>
      <p:ext uri="{BB962C8B-B14F-4D97-AF65-F5344CB8AC3E}">
        <p14:creationId xmlns:p14="http://schemas.microsoft.com/office/powerpoint/2010/main" val="177722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fik 41" descr="Ein Bild, das Text, Screenshot, Diagramm, Rechteck enthält.&#10;&#10;Automatisch generierte Beschreibung">
            <a:extLst>
              <a:ext uri="{FF2B5EF4-FFF2-40B4-BE49-F238E27FC236}">
                <a16:creationId xmlns:a16="http://schemas.microsoft.com/office/drawing/2014/main" id="{DD2B75AB-E70C-E6AD-D755-0A68AD63D6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92582"/>
            <a:ext cx="6103696" cy="3662218"/>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Inland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11</a:t>
            </a:fld>
            <a:endParaRPr lang="de-DE"/>
          </a:p>
        </p:txBody>
      </p:sp>
      <p:graphicFrame>
        <p:nvGraphicFramePr>
          <p:cNvPr id="4" name="Tabelle 3">
            <a:extLst>
              <a:ext uri="{FF2B5EF4-FFF2-40B4-BE49-F238E27FC236}">
                <a16:creationId xmlns:a16="http://schemas.microsoft.com/office/drawing/2014/main" id="{49B2A2F1-7BDC-7AA6-DFE3-5EFB1D59C448}"/>
              </a:ext>
            </a:extLst>
          </p:cNvPr>
          <p:cNvGraphicFramePr>
            <a:graphicFrameLocks noGrp="1"/>
          </p:cNvGraphicFramePr>
          <p:nvPr>
            <p:extLst>
              <p:ext uri="{D42A27DB-BD31-4B8C-83A1-F6EECF244321}">
                <p14:modId xmlns:p14="http://schemas.microsoft.com/office/powerpoint/2010/main" val="4062515165"/>
              </p:ext>
            </p:extLst>
          </p:nvPr>
        </p:nvGraphicFramePr>
        <p:xfrm>
          <a:off x="4385777" y="2103120"/>
          <a:ext cx="7520473" cy="2651760"/>
        </p:xfrm>
        <a:graphic>
          <a:graphicData uri="http://schemas.openxmlformats.org/drawingml/2006/table">
            <a:tbl>
              <a:tblPr/>
              <a:tblGrid>
                <a:gridCol w="2133010">
                  <a:extLst>
                    <a:ext uri="{9D8B030D-6E8A-4147-A177-3AD203B41FA5}">
                      <a16:colId xmlns:a16="http://schemas.microsoft.com/office/drawing/2014/main" val="2018555012"/>
                    </a:ext>
                  </a:extLst>
                </a:gridCol>
                <a:gridCol w="1189703">
                  <a:extLst>
                    <a:ext uri="{9D8B030D-6E8A-4147-A177-3AD203B41FA5}">
                      <a16:colId xmlns:a16="http://schemas.microsoft.com/office/drawing/2014/main" val="2407554612"/>
                    </a:ext>
                  </a:extLst>
                </a:gridCol>
                <a:gridCol w="1229033">
                  <a:extLst>
                    <a:ext uri="{9D8B030D-6E8A-4147-A177-3AD203B41FA5}">
                      <a16:colId xmlns:a16="http://schemas.microsoft.com/office/drawing/2014/main" val="4050253393"/>
                    </a:ext>
                  </a:extLst>
                </a:gridCol>
                <a:gridCol w="1248696">
                  <a:extLst>
                    <a:ext uri="{9D8B030D-6E8A-4147-A177-3AD203B41FA5}">
                      <a16:colId xmlns:a16="http://schemas.microsoft.com/office/drawing/2014/main" val="307077891"/>
                    </a:ext>
                  </a:extLst>
                </a:gridCol>
                <a:gridCol w="1720031">
                  <a:extLst>
                    <a:ext uri="{9D8B030D-6E8A-4147-A177-3AD203B41FA5}">
                      <a16:colId xmlns:a16="http://schemas.microsoft.com/office/drawing/2014/main" val="3408255068"/>
                    </a:ext>
                  </a:extLst>
                </a:gridCol>
              </a:tblGrid>
              <a:tr h="0">
                <a:tc>
                  <a:txBody>
                    <a:bodyPr/>
                    <a:lstStyle/>
                    <a:p>
                      <a:pPr algn="r" fontAlgn="ctr"/>
                      <a:br>
                        <a:rPr lang="de-DE" dirty="0">
                          <a:solidFill>
                            <a:schemeClr val="bg1"/>
                          </a:solidFill>
                          <a:effectLst/>
                        </a:rPr>
                      </a:br>
                      <a:endParaRPr lang="de-DE" dirty="0">
                        <a:solidFill>
                          <a:schemeClr val="bg1"/>
                        </a:solidFill>
                        <a:effectLst/>
                      </a:endParaRP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A</a:t>
                      </a: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B</a:t>
                      </a:r>
                    </a:p>
                  </a:txBody>
                  <a:tcPr marL="60960" marR="60960" marT="30480" marB="30480" anchor="ctr">
                    <a:lnL>
                      <a:noFill/>
                    </a:lnL>
                    <a:lnR>
                      <a:noFill/>
                    </a:lnR>
                    <a:lnT>
                      <a:noFill/>
                    </a:lnT>
                    <a:lnB>
                      <a:noFill/>
                    </a:lnB>
                  </a:tcPr>
                </a:tc>
                <a:tc>
                  <a:txBody>
                    <a:bodyPr/>
                    <a:lstStyle/>
                    <a:p>
                      <a:pPr algn="ctr" fontAlgn="ctr"/>
                      <a:r>
                        <a:rPr lang="de-DE" dirty="0" err="1">
                          <a:solidFill>
                            <a:schemeClr val="bg1"/>
                          </a:solidFill>
                          <a:effectLst/>
                        </a:rPr>
                        <a:t>Umsatz_C</a:t>
                      </a:r>
                      <a:endParaRPr lang="de-DE" dirty="0">
                        <a:solidFill>
                          <a:schemeClr val="bg1"/>
                        </a:solidFill>
                        <a:effectLst/>
                      </a:endParaRPr>
                    </a:p>
                  </a:txBody>
                  <a:tcPr marL="60960" marR="60960" marT="30480" marB="3048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effectLst/>
                        </a:rPr>
                        <a:t>Gesamtumsatz</a:t>
                      </a:r>
                    </a:p>
                    <a:p>
                      <a:pPr algn="ctr"/>
                      <a:endParaRPr lang="de-DE" dirty="0">
                        <a:solidFill>
                          <a:schemeClr val="bg1"/>
                        </a:solidFill>
                      </a:endParaRPr>
                    </a:p>
                  </a:txBody>
                  <a:tcPr>
                    <a:lnL>
                      <a:noFill/>
                    </a:lnL>
                  </a:tcPr>
                </a:tc>
                <a:extLst>
                  <a:ext uri="{0D108BD9-81ED-4DB2-BD59-A6C34878D82A}">
                    <a16:rowId xmlns:a16="http://schemas.microsoft.com/office/drawing/2014/main" val="3673925903"/>
                  </a:ext>
                </a:extLst>
              </a:tr>
              <a:tr h="0">
                <a:tc>
                  <a:txBody>
                    <a:bodyPr/>
                    <a:lstStyle/>
                    <a:p>
                      <a:pPr algn="r" fontAlgn="ctr"/>
                      <a:r>
                        <a:rPr lang="de-DE" b="0" dirty="0">
                          <a:solidFill>
                            <a:schemeClr val="bg1"/>
                          </a:solidFill>
                          <a:effectLst/>
                        </a:rPr>
                        <a:t>Monatsdurchschnitt</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16785.91</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19763.81</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134644.24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171193.99</a:t>
                      </a:r>
                    </a:p>
                  </a:txBody>
                  <a:tcPr marL="60960" marR="60960" marT="30480" marB="30480" anchor="ctr">
                    <a:lnL>
                      <a:noFill/>
                    </a:lnL>
                    <a:lnR>
                      <a:noFill/>
                    </a:lnR>
                    <a:lnB>
                      <a:noFill/>
                    </a:lnB>
                  </a:tcPr>
                </a:tc>
                <a:extLst>
                  <a:ext uri="{0D108BD9-81ED-4DB2-BD59-A6C34878D82A}">
                    <a16:rowId xmlns:a16="http://schemas.microsoft.com/office/drawing/2014/main" val="3882620243"/>
                  </a:ext>
                </a:extLst>
              </a:tr>
              <a:tr h="0">
                <a:tc>
                  <a:txBody>
                    <a:bodyPr/>
                    <a:lstStyle/>
                    <a:p>
                      <a:pPr algn="r" fontAlgn="ctr"/>
                      <a:r>
                        <a:rPr lang="de-DE" b="0" dirty="0">
                          <a:solidFill>
                            <a:schemeClr val="bg1"/>
                          </a:solidFill>
                          <a:effectLst/>
                        </a:rPr>
                        <a:t>min</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14055.57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14774.46</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122411.82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158091.95</a:t>
                      </a:r>
                    </a:p>
                  </a:txBody>
                  <a:tcPr marL="60960" marR="60960" marT="30480" marB="30480" anchor="ctr">
                    <a:lnL>
                      <a:noFill/>
                    </a:lnL>
                    <a:lnR>
                      <a:noFill/>
                    </a:lnR>
                    <a:lnT>
                      <a:noFill/>
                    </a:lnT>
                    <a:lnB>
                      <a:noFill/>
                    </a:lnB>
                  </a:tcPr>
                </a:tc>
                <a:extLst>
                  <a:ext uri="{0D108BD9-81ED-4DB2-BD59-A6C34878D82A}">
                    <a16:rowId xmlns:a16="http://schemas.microsoft.com/office/drawing/2014/main" val="3994001445"/>
                  </a:ext>
                </a:extLst>
              </a:tr>
              <a:tr h="0">
                <a:tc>
                  <a:txBody>
                    <a:bodyPr/>
                    <a:lstStyle/>
                    <a:p>
                      <a:pPr algn="r" fontAlgn="ctr"/>
                      <a:r>
                        <a:rPr lang="de-DE" b="0">
                          <a:solidFill>
                            <a:schemeClr val="bg1"/>
                          </a:solidFill>
                          <a:effectLst/>
                        </a:rPr>
                        <a:t>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15753.11</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18891.57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128940.03</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167972.31</a:t>
                      </a:r>
                    </a:p>
                  </a:txBody>
                  <a:tcPr marL="60960" marR="60960" marT="30480" marB="30480" anchor="ctr">
                    <a:lnL>
                      <a:noFill/>
                    </a:lnL>
                    <a:lnR>
                      <a:noFill/>
                    </a:lnR>
                    <a:lnT>
                      <a:noFill/>
                    </a:lnT>
                    <a:lnB>
                      <a:noFill/>
                    </a:lnB>
                  </a:tcPr>
                </a:tc>
                <a:extLst>
                  <a:ext uri="{0D108BD9-81ED-4DB2-BD59-A6C34878D82A}">
                    <a16:rowId xmlns:a16="http://schemas.microsoft.com/office/drawing/2014/main" val="1976674179"/>
                  </a:ext>
                </a:extLst>
              </a:tr>
              <a:tr h="0">
                <a:tc>
                  <a:txBody>
                    <a:bodyPr/>
                    <a:lstStyle/>
                    <a:p>
                      <a:pPr algn="r" fontAlgn="ctr"/>
                      <a:r>
                        <a:rPr lang="de-DE" b="0">
                          <a:solidFill>
                            <a:schemeClr val="bg1"/>
                          </a:solidFill>
                          <a:effectLst/>
                        </a:rPr>
                        <a:t>50%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17015.12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20386.26</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134493.63</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170507.41</a:t>
                      </a:r>
                    </a:p>
                  </a:txBody>
                  <a:tcPr marL="60960" marR="60960" marT="30480" marB="30480" anchor="ctr">
                    <a:lnL>
                      <a:noFill/>
                    </a:lnL>
                    <a:lnR>
                      <a:noFill/>
                    </a:lnR>
                    <a:lnT>
                      <a:noFill/>
                    </a:lnT>
                    <a:lnB>
                      <a:noFill/>
                    </a:lnB>
                  </a:tcPr>
                </a:tc>
                <a:extLst>
                  <a:ext uri="{0D108BD9-81ED-4DB2-BD59-A6C34878D82A}">
                    <a16:rowId xmlns:a16="http://schemas.microsoft.com/office/drawing/2014/main" val="1950661004"/>
                  </a:ext>
                </a:extLst>
              </a:tr>
              <a:tr h="0">
                <a:tc>
                  <a:txBody>
                    <a:bodyPr/>
                    <a:lstStyle/>
                    <a:p>
                      <a:pPr algn="r" fontAlgn="ctr"/>
                      <a:r>
                        <a:rPr lang="de-DE" b="0" dirty="0">
                          <a:solidFill>
                            <a:schemeClr val="bg1"/>
                          </a:solidFill>
                          <a:effectLst/>
                        </a:rPr>
                        <a:t>75%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17614.47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21600.63</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140186.65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176423.36</a:t>
                      </a:r>
                    </a:p>
                  </a:txBody>
                  <a:tcPr marL="60960" marR="60960" marT="30480" marB="30480" anchor="ctr">
                    <a:lnL>
                      <a:noFill/>
                    </a:lnL>
                    <a:lnR>
                      <a:noFill/>
                    </a:lnR>
                    <a:lnT>
                      <a:noFill/>
                    </a:lnT>
                    <a:lnB>
                      <a:noFill/>
                    </a:lnB>
                  </a:tcPr>
                </a:tc>
                <a:extLst>
                  <a:ext uri="{0D108BD9-81ED-4DB2-BD59-A6C34878D82A}">
                    <a16:rowId xmlns:a16="http://schemas.microsoft.com/office/drawing/2014/main" val="329747945"/>
                  </a:ext>
                </a:extLst>
              </a:tr>
              <a:tr h="0">
                <a:tc>
                  <a:txBody>
                    <a:bodyPr/>
                    <a:lstStyle/>
                    <a:p>
                      <a:pPr algn="r" fontAlgn="ctr"/>
                      <a:r>
                        <a:rPr lang="de-DE" b="0">
                          <a:solidFill>
                            <a:schemeClr val="bg1"/>
                          </a:solidFill>
                          <a:effectLst/>
                        </a:rPr>
                        <a:t>max</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18653.34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22364.24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148945.17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183784.95</a:t>
                      </a:r>
                    </a:p>
                  </a:txBody>
                  <a:tcPr marL="60960" marR="60960" marT="30480" marB="30480" anchor="ctr">
                    <a:lnL>
                      <a:noFill/>
                    </a:lnL>
                    <a:lnR>
                      <a:noFill/>
                    </a:lnR>
                    <a:lnT>
                      <a:noFill/>
                    </a:lnT>
                    <a:lnB>
                      <a:noFill/>
                    </a:lnB>
                  </a:tcPr>
                </a:tc>
                <a:extLst>
                  <a:ext uri="{0D108BD9-81ED-4DB2-BD59-A6C34878D82A}">
                    <a16:rowId xmlns:a16="http://schemas.microsoft.com/office/drawing/2014/main" val="17554888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5"/>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7"/>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8">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9"/>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1"/>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3"/>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4">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5"/>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7"/>
                <a:stretch>
                  <a:fillRect/>
                </a:stretch>
              </p:blipFill>
              <p:spPr>
                <a:xfrm>
                  <a:off x="10601728" y="1989830"/>
                  <a:ext cx="475920" cy="163440"/>
                </a:xfrm>
                <a:prstGeom prst="rect">
                  <a:avLst/>
                </a:prstGeom>
              </p:spPr>
            </p:pic>
          </mc:Fallback>
        </mc:AlternateContent>
      </p:grpSp>
      <p:sp>
        <p:nvSpPr>
          <p:cNvPr id="44" name="Textfeld 43">
            <a:extLst>
              <a:ext uri="{FF2B5EF4-FFF2-40B4-BE49-F238E27FC236}">
                <a16:creationId xmlns:a16="http://schemas.microsoft.com/office/drawing/2014/main" id="{5D176AD9-4FB1-FF31-91CF-252D4B6174D9}"/>
              </a:ext>
            </a:extLst>
          </p:cNvPr>
          <p:cNvSpPr txBox="1"/>
          <p:nvPr/>
        </p:nvSpPr>
        <p:spPr>
          <a:xfrm>
            <a:off x="6096000" y="5200441"/>
            <a:ext cx="5475255" cy="646331"/>
          </a:xfrm>
          <a:prstGeom prst="rect">
            <a:avLst/>
          </a:prstGeom>
          <a:noFill/>
        </p:spPr>
        <p:txBody>
          <a:bodyPr wrap="square" rtlCol="0">
            <a:spAutoFit/>
          </a:bodyPr>
          <a:lstStyle/>
          <a:p>
            <a:r>
              <a:rPr lang="de-DE" dirty="0">
                <a:solidFill>
                  <a:schemeClr val="bg1"/>
                </a:solidFill>
              </a:rPr>
              <a:t>Der Umsatzreichste Monat war der Juli und der schwächste Monat war der Februar.</a:t>
            </a:r>
          </a:p>
        </p:txBody>
      </p:sp>
    </p:spTree>
    <p:extLst>
      <p:ext uri="{BB962C8B-B14F-4D97-AF65-F5344CB8AC3E}">
        <p14:creationId xmlns:p14="http://schemas.microsoft.com/office/powerpoint/2010/main" val="375696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Screenshot, Diagramm, Display enthält.&#10;&#10;Automatisch generierte Beschreibung">
            <a:extLst>
              <a:ext uri="{FF2B5EF4-FFF2-40B4-BE49-F238E27FC236}">
                <a16:creationId xmlns:a16="http://schemas.microsoft.com/office/drawing/2014/main" id="{90495D64-017A-BC4E-3BBF-EB919CDD7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40083"/>
            <a:ext cx="6097054" cy="3658233"/>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12</a:t>
            </a:fld>
            <a:endParaRPr lang="de-DE"/>
          </a:p>
        </p:txBody>
      </p:sp>
      <mc:AlternateContent xmlns:mc="http://schemas.openxmlformats.org/markup-compatibility/2006" xmlns:p14="http://schemas.microsoft.com/office/powerpoint/2010/main">
        <mc:Choice Requires="p14">
          <p:contentPart p14:bwMode="auto" r:id="rId4">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5"/>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7"/>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8">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9"/>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1"/>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3"/>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4">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5"/>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7"/>
                <a:stretch>
                  <a:fillRect/>
                </a:stretch>
              </p:blipFill>
              <p:spPr>
                <a:xfrm>
                  <a:off x="10601728" y="1989830"/>
                  <a:ext cx="475920" cy="163440"/>
                </a:xfrm>
                <a:prstGeom prst="rect">
                  <a:avLst/>
                </a:prstGeom>
              </p:spPr>
            </p:pic>
          </mc:Fallback>
        </mc:AlternateContent>
      </p:grpSp>
      <p:sp>
        <p:nvSpPr>
          <p:cNvPr id="5" name="Textfeld 4">
            <a:extLst>
              <a:ext uri="{FF2B5EF4-FFF2-40B4-BE49-F238E27FC236}">
                <a16:creationId xmlns:a16="http://schemas.microsoft.com/office/drawing/2014/main" id="{10D7C734-C89B-05D3-3EA1-92BC7E74262B}"/>
              </a:ext>
            </a:extLst>
          </p:cNvPr>
          <p:cNvSpPr txBox="1"/>
          <p:nvPr/>
        </p:nvSpPr>
        <p:spPr>
          <a:xfrm>
            <a:off x="6018245" y="5169159"/>
            <a:ext cx="5475255" cy="646331"/>
          </a:xfrm>
          <a:prstGeom prst="rect">
            <a:avLst/>
          </a:prstGeom>
          <a:noFill/>
        </p:spPr>
        <p:txBody>
          <a:bodyPr wrap="square" rtlCol="0">
            <a:spAutoFit/>
          </a:bodyPr>
          <a:lstStyle/>
          <a:p>
            <a:r>
              <a:rPr lang="de-DE" dirty="0">
                <a:solidFill>
                  <a:schemeClr val="bg1"/>
                </a:solidFill>
              </a:rPr>
              <a:t>Der Umsatzreichste Monat war der November und der schwächste Monat war der Februar.</a:t>
            </a:r>
          </a:p>
        </p:txBody>
      </p:sp>
      <p:graphicFrame>
        <p:nvGraphicFramePr>
          <p:cNvPr id="8" name="Tabelle 7">
            <a:extLst>
              <a:ext uri="{FF2B5EF4-FFF2-40B4-BE49-F238E27FC236}">
                <a16:creationId xmlns:a16="http://schemas.microsoft.com/office/drawing/2014/main" id="{19FF28EC-A7D4-EBB1-BA19-30D0E6641D41}"/>
              </a:ext>
            </a:extLst>
          </p:cNvPr>
          <p:cNvGraphicFramePr>
            <a:graphicFrameLocks noGrp="1"/>
          </p:cNvGraphicFramePr>
          <p:nvPr>
            <p:extLst>
              <p:ext uri="{D42A27DB-BD31-4B8C-83A1-F6EECF244321}">
                <p14:modId xmlns:p14="http://schemas.microsoft.com/office/powerpoint/2010/main" val="1136793508"/>
              </p:ext>
            </p:extLst>
          </p:nvPr>
        </p:nvGraphicFramePr>
        <p:xfrm>
          <a:off x="4385777" y="2103120"/>
          <a:ext cx="7520473" cy="2651760"/>
        </p:xfrm>
        <a:graphic>
          <a:graphicData uri="http://schemas.openxmlformats.org/drawingml/2006/table">
            <a:tbl>
              <a:tblPr/>
              <a:tblGrid>
                <a:gridCol w="2133010">
                  <a:extLst>
                    <a:ext uri="{9D8B030D-6E8A-4147-A177-3AD203B41FA5}">
                      <a16:colId xmlns:a16="http://schemas.microsoft.com/office/drawing/2014/main" val="2018555012"/>
                    </a:ext>
                  </a:extLst>
                </a:gridCol>
                <a:gridCol w="1189703">
                  <a:extLst>
                    <a:ext uri="{9D8B030D-6E8A-4147-A177-3AD203B41FA5}">
                      <a16:colId xmlns:a16="http://schemas.microsoft.com/office/drawing/2014/main" val="2407554612"/>
                    </a:ext>
                  </a:extLst>
                </a:gridCol>
                <a:gridCol w="1229033">
                  <a:extLst>
                    <a:ext uri="{9D8B030D-6E8A-4147-A177-3AD203B41FA5}">
                      <a16:colId xmlns:a16="http://schemas.microsoft.com/office/drawing/2014/main" val="4050253393"/>
                    </a:ext>
                  </a:extLst>
                </a:gridCol>
                <a:gridCol w="1248696">
                  <a:extLst>
                    <a:ext uri="{9D8B030D-6E8A-4147-A177-3AD203B41FA5}">
                      <a16:colId xmlns:a16="http://schemas.microsoft.com/office/drawing/2014/main" val="307077891"/>
                    </a:ext>
                  </a:extLst>
                </a:gridCol>
                <a:gridCol w="1720031">
                  <a:extLst>
                    <a:ext uri="{9D8B030D-6E8A-4147-A177-3AD203B41FA5}">
                      <a16:colId xmlns:a16="http://schemas.microsoft.com/office/drawing/2014/main" val="3408255068"/>
                    </a:ext>
                  </a:extLst>
                </a:gridCol>
              </a:tblGrid>
              <a:tr h="0">
                <a:tc>
                  <a:txBody>
                    <a:bodyPr/>
                    <a:lstStyle/>
                    <a:p>
                      <a:pPr algn="r" fontAlgn="ctr"/>
                      <a:br>
                        <a:rPr lang="de-DE" dirty="0">
                          <a:solidFill>
                            <a:schemeClr val="bg1"/>
                          </a:solidFill>
                          <a:effectLst/>
                        </a:rPr>
                      </a:br>
                      <a:endParaRPr lang="de-DE" dirty="0">
                        <a:solidFill>
                          <a:schemeClr val="bg1"/>
                        </a:solidFill>
                        <a:effectLst/>
                      </a:endParaRP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A</a:t>
                      </a: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B</a:t>
                      </a: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Umsatz C</a:t>
                      </a:r>
                    </a:p>
                  </a:txBody>
                  <a:tcPr marL="60960" marR="60960" marT="30480" marB="3048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effectLst/>
                        </a:rPr>
                        <a:t>Gesamtumsatz</a:t>
                      </a:r>
                    </a:p>
                    <a:p>
                      <a:pPr algn="ctr"/>
                      <a:endParaRPr lang="de-DE" dirty="0">
                        <a:solidFill>
                          <a:schemeClr val="bg1"/>
                        </a:solidFill>
                      </a:endParaRPr>
                    </a:p>
                  </a:txBody>
                  <a:tcPr>
                    <a:lnL>
                      <a:noFill/>
                    </a:lnL>
                  </a:tcPr>
                </a:tc>
                <a:extLst>
                  <a:ext uri="{0D108BD9-81ED-4DB2-BD59-A6C34878D82A}">
                    <a16:rowId xmlns:a16="http://schemas.microsoft.com/office/drawing/2014/main" val="3673925903"/>
                  </a:ext>
                </a:extLst>
              </a:tr>
              <a:tr h="0">
                <a:tc>
                  <a:txBody>
                    <a:bodyPr/>
                    <a:lstStyle/>
                    <a:p>
                      <a:pPr algn="r" fontAlgn="ctr"/>
                      <a:r>
                        <a:rPr lang="de-DE" b="0" dirty="0">
                          <a:solidFill>
                            <a:schemeClr val="bg1"/>
                          </a:solidFill>
                          <a:effectLst/>
                        </a:rPr>
                        <a:t>Monatsdurchschnitt</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1613,68</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1532,83</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15094,42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18240,93</a:t>
                      </a:r>
                    </a:p>
                  </a:txBody>
                  <a:tcPr marL="60960" marR="60960" marT="30480" marB="30480" anchor="ctr">
                    <a:lnL>
                      <a:noFill/>
                    </a:lnL>
                    <a:lnR>
                      <a:noFill/>
                    </a:lnR>
                    <a:lnB>
                      <a:noFill/>
                    </a:lnB>
                  </a:tcPr>
                </a:tc>
                <a:extLst>
                  <a:ext uri="{0D108BD9-81ED-4DB2-BD59-A6C34878D82A}">
                    <a16:rowId xmlns:a16="http://schemas.microsoft.com/office/drawing/2014/main" val="3882620243"/>
                  </a:ext>
                </a:extLst>
              </a:tr>
              <a:tr h="0">
                <a:tc>
                  <a:txBody>
                    <a:bodyPr/>
                    <a:lstStyle/>
                    <a:p>
                      <a:pPr algn="r" fontAlgn="ctr"/>
                      <a:r>
                        <a:rPr lang="de-DE" b="0" dirty="0">
                          <a:solidFill>
                            <a:schemeClr val="bg1"/>
                          </a:solidFill>
                          <a:effectLst/>
                        </a:rPr>
                        <a:t>min</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1210,21</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1349,00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13204,74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16004,40</a:t>
                      </a:r>
                    </a:p>
                  </a:txBody>
                  <a:tcPr marL="60960" marR="60960" marT="30480" marB="30480" anchor="ctr">
                    <a:lnL>
                      <a:noFill/>
                    </a:lnL>
                    <a:lnR>
                      <a:noFill/>
                    </a:lnR>
                    <a:lnT>
                      <a:noFill/>
                    </a:lnT>
                    <a:lnB>
                      <a:noFill/>
                    </a:lnB>
                  </a:tcPr>
                </a:tc>
                <a:extLst>
                  <a:ext uri="{0D108BD9-81ED-4DB2-BD59-A6C34878D82A}">
                    <a16:rowId xmlns:a16="http://schemas.microsoft.com/office/drawing/2014/main" val="3994001445"/>
                  </a:ext>
                </a:extLst>
              </a:tr>
              <a:tr h="0">
                <a:tc>
                  <a:txBody>
                    <a:bodyPr/>
                    <a:lstStyle/>
                    <a:p>
                      <a:pPr algn="r" fontAlgn="ctr"/>
                      <a:r>
                        <a:rPr lang="de-DE" b="0">
                          <a:solidFill>
                            <a:schemeClr val="bg1"/>
                          </a:solidFill>
                          <a:effectLst/>
                        </a:rPr>
                        <a:t>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1446,68</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1440,25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14623,15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17635,84</a:t>
                      </a:r>
                    </a:p>
                  </a:txBody>
                  <a:tcPr marL="60960" marR="60960" marT="30480" marB="30480" anchor="ctr">
                    <a:lnL>
                      <a:noFill/>
                    </a:lnL>
                    <a:lnR>
                      <a:noFill/>
                    </a:lnR>
                    <a:lnT>
                      <a:noFill/>
                    </a:lnT>
                    <a:lnB>
                      <a:noFill/>
                    </a:lnB>
                  </a:tcPr>
                </a:tc>
                <a:extLst>
                  <a:ext uri="{0D108BD9-81ED-4DB2-BD59-A6C34878D82A}">
                    <a16:rowId xmlns:a16="http://schemas.microsoft.com/office/drawing/2014/main" val="1976674179"/>
                  </a:ext>
                </a:extLst>
              </a:tr>
              <a:tr h="0">
                <a:tc>
                  <a:txBody>
                    <a:bodyPr/>
                    <a:lstStyle/>
                    <a:p>
                      <a:pPr algn="r" fontAlgn="ctr"/>
                      <a:r>
                        <a:rPr lang="de-DE" b="0">
                          <a:solidFill>
                            <a:schemeClr val="bg1"/>
                          </a:solidFill>
                          <a:effectLst/>
                        </a:rPr>
                        <a:t>50%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1563,44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1496,50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15032,07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18448,99</a:t>
                      </a:r>
                    </a:p>
                  </a:txBody>
                  <a:tcPr marL="60960" marR="60960" marT="30480" marB="30480" anchor="ctr">
                    <a:lnL>
                      <a:noFill/>
                    </a:lnL>
                    <a:lnR>
                      <a:noFill/>
                    </a:lnR>
                    <a:lnT>
                      <a:noFill/>
                    </a:lnT>
                    <a:lnB>
                      <a:noFill/>
                    </a:lnB>
                  </a:tcPr>
                </a:tc>
                <a:extLst>
                  <a:ext uri="{0D108BD9-81ED-4DB2-BD59-A6C34878D82A}">
                    <a16:rowId xmlns:a16="http://schemas.microsoft.com/office/drawing/2014/main" val="1950661004"/>
                  </a:ext>
                </a:extLst>
              </a:tr>
              <a:tr h="0">
                <a:tc>
                  <a:txBody>
                    <a:bodyPr/>
                    <a:lstStyle/>
                    <a:p>
                      <a:pPr algn="r" fontAlgn="ctr"/>
                      <a:r>
                        <a:rPr lang="de-DE" b="0">
                          <a:solidFill>
                            <a:schemeClr val="bg1"/>
                          </a:solidFill>
                          <a:effectLst/>
                        </a:rPr>
                        <a:t>75%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1732,20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1616,25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15775,62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19028,48</a:t>
                      </a:r>
                    </a:p>
                  </a:txBody>
                  <a:tcPr marL="60960" marR="60960" marT="30480" marB="30480" anchor="ctr">
                    <a:lnL>
                      <a:noFill/>
                    </a:lnL>
                    <a:lnR>
                      <a:noFill/>
                    </a:lnR>
                    <a:lnT>
                      <a:noFill/>
                    </a:lnT>
                    <a:lnB>
                      <a:noFill/>
                    </a:lnB>
                  </a:tcPr>
                </a:tc>
                <a:extLst>
                  <a:ext uri="{0D108BD9-81ED-4DB2-BD59-A6C34878D82A}">
                    <a16:rowId xmlns:a16="http://schemas.microsoft.com/office/drawing/2014/main" val="329747945"/>
                  </a:ext>
                </a:extLst>
              </a:tr>
              <a:tr h="0">
                <a:tc>
                  <a:txBody>
                    <a:bodyPr/>
                    <a:lstStyle/>
                    <a:p>
                      <a:pPr algn="r" fontAlgn="ctr"/>
                      <a:r>
                        <a:rPr lang="de-DE" b="0">
                          <a:solidFill>
                            <a:schemeClr val="bg1"/>
                          </a:solidFill>
                          <a:effectLst/>
                        </a:rPr>
                        <a:t>max</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2157,21</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1781,00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16808,34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19918,39</a:t>
                      </a:r>
                    </a:p>
                  </a:txBody>
                  <a:tcPr marL="60960" marR="60960" marT="30480" marB="30480" anchor="ctr">
                    <a:lnL>
                      <a:noFill/>
                    </a:lnL>
                    <a:lnR>
                      <a:noFill/>
                    </a:lnR>
                    <a:lnT>
                      <a:noFill/>
                    </a:lnT>
                    <a:lnB>
                      <a:noFill/>
                    </a:lnB>
                  </a:tcPr>
                </a:tc>
                <a:extLst>
                  <a:ext uri="{0D108BD9-81ED-4DB2-BD59-A6C34878D82A}">
                    <a16:rowId xmlns:a16="http://schemas.microsoft.com/office/drawing/2014/main" val="175548886"/>
                  </a:ext>
                </a:extLst>
              </a:tr>
            </a:tbl>
          </a:graphicData>
        </a:graphic>
      </p:graphicFrame>
      <p:grpSp>
        <p:nvGrpSpPr>
          <p:cNvPr id="13" name="Gruppieren 12">
            <a:extLst>
              <a:ext uri="{FF2B5EF4-FFF2-40B4-BE49-F238E27FC236}">
                <a16:creationId xmlns:a16="http://schemas.microsoft.com/office/drawing/2014/main" id="{F49CE9A6-D8B6-1185-9D6B-98FDBC683E66}"/>
              </a:ext>
            </a:extLst>
          </p:cNvPr>
          <p:cNvGrpSpPr/>
          <p:nvPr/>
        </p:nvGrpSpPr>
        <p:grpSpPr>
          <a:xfrm>
            <a:off x="10235840" y="1993790"/>
            <a:ext cx="1791000" cy="680760"/>
            <a:chOff x="10235840" y="1993790"/>
            <a:chExt cx="1791000" cy="680760"/>
          </a:xfrm>
        </p:grpSpPr>
        <mc:AlternateContent xmlns:mc="http://schemas.openxmlformats.org/markup-compatibility/2006">
          <mc:Choice xmlns:p14="http://schemas.microsoft.com/office/powerpoint/2010/main" Requires="p14">
            <p:contentPart p14:bwMode="auto" r:id="rId18">
              <p14:nvContentPartPr>
                <p14:cNvPr id="9" name="Freihand 8">
                  <a:extLst>
                    <a:ext uri="{FF2B5EF4-FFF2-40B4-BE49-F238E27FC236}">
                      <a16:creationId xmlns:a16="http://schemas.microsoft.com/office/drawing/2014/main" id="{44810F34-7C93-2251-FF48-DD1447EC420A}"/>
                    </a:ext>
                  </a:extLst>
                </p14:cNvPr>
                <p14:cNvContentPartPr/>
                <p14:nvPr/>
              </p14:nvContentPartPr>
              <p14:xfrm>
                <a:off x="10235840" y="1993790"/>
                <a:ext cx="1791000" cy="95760"/>
              </p14:xfrm>
            </p:contentPart>
          </mc:Choice>
          <mc:Fallback>
            <p:pic>
              <p:nvPicPr>
                <p:cNvPr id="9" name="Freihand 8">
                  <a:extLst>
                    <a:ext uri="{FF2B5EF4-FFF2-40B4-BE49-F238E27FC236}">
                      <a16:creationId xmlns:a16="http://schemas.microsoft.com/office/drawing/2014/main" id="{44810F34-7C93-2251-FF48-DD1447EC420A}"/>
                    </a:ext>
                  </a:extLst>
                </p:cNvPr>
                <p:cNvPicPr/>
                <p:nvPr/>
              </p:nvPicPr>
              <p:blipFill>
                <a:blip r:embed="rId19"/>
                <a:stretch>
                  <a:fillRect/>
                </a:stretch>
              </p:blipFill>
              <p:spPr>
                <a:xfrm>
                  <a:off x="10173200" y="1930790"/>
                  <a:ext cx="19166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Freihand 9">
                  <a:extLst>
                    <a:ext uri="{FF2B5EF4-FFF2-40B4-BE49-F238E27FC236}">
                      <a16:creationId xmlns:a16="http://schemas.microsoft.com/office/drawing/2014/main" id="{A8E55801-03A1-1EB8-8AAE-BDFFC4715D5D}"/>
                    </a:ext>
                  </a:extLst>
                </p14:cNvPr>
                <p14:cNvContentPartPr/>
                <p14:nvPr/>
              </p14:nvContentPartPr>
              <p14:xfrm>
                <a:off x="11707880" y="2045630"/>
                <a:ext cx="192240" cy="69120"/>
              </p14:xfrm>
            </p:contentPart>
          </mc:Choice>
          <mc:Fallback>
            <p:pic>
              <p:nvPicPr>
                <p:cNvPr id="10" name="Freihand 9">
                  <a:extLst>
                    <a:ext uri="{FF2B5EF4-FFF2-40B4-BE49-F238E27FC236}">
                      <a16:creationId xmlns:a16="http://schemas.microsoft.com/office/drawing/2014/main" id="{A8E55801-03A1-1EB8-8AAE-BDFFC4715D5D}"/>
                    </a:ext>
                  </a:extLst>
                </p:cNvPr>
                <p:cNvPicPr/>
                <p:nvPr/>
              </p:nvPicPr>
              <p:blipFill>
                <a:blip r:embed="rId21"/>
                <a:stretch>
                  <a:fillRect/>
                </a:stretch>
              </p:blipFill>
              <p:spPr>
                <a:xfrm>
                  <a:off x="11644880" y="1982630"/>
                  <a:ext cx="3178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Freihand 11">
                  <a:extLst>
                    <a:ext uri="{FF2B5EF4-FFF2-40B4-BE49-F238E27FC236}">
                      <a16:creationId xmlns:a16="http://schemas.microsoft.com/office/drawing/2014/main" id="{EA27811E-9381-7723-9DFA-14FC1B360464}"/>
                    </a:ext>
                  </a:extLst>
                </p14:cNvPr>
                <p14:cNvContentPartPr/>
                <p14:nvPr/>
              </p14:nvContentPartPr>
              <p14:xfrm>
                <a:off x="11546960" y="2234990"/>
                <a:ext cx="378360" cy="439560"/>
              </p14:xfrm>
            </p:contentPart>
          </mc:Choice>
          <mc:Fallback>
            <p:pic>
              <p:nvPicPr>
                <p:cNvPr id="12" name="Freihand 11">
                  <a:extLst>
                    <a:ext uri="{FF2B5EF4-FFF2-40B4-BE49-F238E27FC236}">
                      <a16:creationId xmlns:a16="http://schemas.microsoft.com/office/drawing/2014/main" id="{EA27811E-9381-7723-9DFA-14FC1B360464}"/>
                    </a:ext>
                  </a:extLst>
                </p:cNvPr>
                <p:cNvPicPr/>
                <p:nvPr/>
              </p:nvPicPr>
              <p:blipFill>
                <a:blip r:embed="rId23"/>
                <a:stretch>
                  <a:fillRect/>
                </a:stretch>
              </p:blipFill>
              <p:spPr>
                <a:xfrm>
                  <a:off x="11483960" y="2171990"/>
                  <a:ext cx="504000" cy="56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4" name="Freihand 13">
                <a:extLst>
                  <a:ext uri="{FF2B5EF4-FFF2-40B4-BE49-F238E27FC236}">
                    <a16:creationId xmlns:a16="http://schemas.microsoft.com/office/drawing/2014/main" id="{BCC57CFB-4F1C-FA33-1A29-B32947F0132D}"/>
                  </a:ext>
                </a:extLst>
              </p14:cNvPr>
              <p14:cNvContentPartPr/>
              <p14:nvPr/>
            </p14:nvContentPartPr>
            <p14:xfrm>
              <a:off x="11436440" y="2666630"/>
              <a:ext cx="348120" cy="19440"/>
            </p14:xfrm>
          </p:contentPart>
        </mc:Choice>
        <mc:Fallback>
          <p:pic>
            <p:nvPicPr>
              <p:cNvPr id="14" name="Freihand 13">
                <a:extLst>
                  <a:ext uri="{FF2B5EF4-FFF2-40B4-BE49-F238E27FC236}">
                    <a16:creationId xmlns:a16="http://schemas.microsoft.com/office/drawing/2014/main" id="{BCC57CFB-4F1C-FA33-1A29-B32947F0132D}"/>
                  </a:ext>
                </a:extLst>
              </p:cNvPr>
              <p:cNvPicPr/>
              <p:nvPr/>
            </p:nvPicPr>
            <p:blipFill>
              <a:blip r:embed="rId25"/>
              <a:stretch>
                <a:fillRect/>
              </a:stretch>
            </p:blipFill>
            <p:spPr>
              <a:xfrm>
                <a:off x="11373440" y="2603990"/>
                <a:ext cx="4737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Freihand 14">
                <a:extLst>
                  <a:ext uri="{FF2B5EF4-FFF2-40B4-BE49-F238E27FC236}">
                    <a16:creationId xmlns:a16="http://schemas.microsoft.com/office/drawing/2014/main" id="{36CBA744-72B1-3CA5-AAC4-F5390896F72B}"/>
                  </a:ext>
                </a:extLst>
              </p14:cNvPr>
              <p14:cNvContentPartPr/>
              <p14:nvPr/>
            </p14:nvContentPartPr>
            <p14:xfrm>
              <a:off x="10972400" y="2679590"/>
              <a:ext cx="389880" cy="360"/>
            </p14:xfrm>
          </p:contentPart>
        </mc:Choice>
        <mc:Fallback>
          <p:pic>
            <p:nvPicPr>
              <p:cNvPr id="15" name="Freihand 14">
                <a:extLst>
                  <a:ext uri="{FF2B5EF4-FFF2-40B4-BE49-F238E27FC236}">
                    <a16:creationId xmlns:a16="http://schemas.microsoft.com/office/drawing/2014/main" id="{36CBA744-72B1-3CA5-AAC4-F5390896F72B}"/>
                  </a:ext>
                </a:extLst>
              </p:cNvPr>
              <p:cNvPicPr/>
              <p:nvPr/>
            </p:nvPicPr>
            <p:blipFill>
              <a:blip r:embed="rId27"/>
              <a:stretch>
                <a:fillRect/>
              </a:stretch>
            </p:blipFill>
            <p:spPr>
              <a:xfrm>
                <a:off x="10909760" y="2616590"/>
                <a:ext cx="5155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Freihand 15">
                <a:extLst>
                  <a:ext uri="{FF2B5EF4-FFF2-40B4-BE49-F238E27FC236}">
                    <a16:creationId xmlns:a16="http://schemas.microsoft.com/office/drawing/2014/main" id="{2A3FDB37-6494-812F-1DBB-BF00FF0DC9F4}"/>
                  </a:ext>
                </a:extLst>
              </p14:cNvPr>
              <p14:cNvContentPartPr/>
              <p14:nvPr/>
            </p14:nvContentPartPr>
            <p14:xfrm>
              <a:off x="10217120" y="2700830"/>
              <a:ext cx="335520" cy="23400"/>
            </p14:xfrm>
          </p:contentPart>
        </mc:Choice>
        <mc:Fallback>
          <p:pic>
            <p:nvPicPr>
              <p:cNvPr id="16" name="Freihand 15">
                <a:extLst>
                  <a:ext uri="{FF2B5EF4-FFF2-40B4-BE49-F238E27FC236}">
                    <a16:creationId xmlns:a16="http://schemas.microsoft.com/office/drawing/2014/main" id="{2A3FDB37-6494-812F-1DBB-BF00FF0DC9F4}"/>
                  </a:ext>
                </a:extLst>
              </p:cNvPr>
              <p:cNvPicPr/>
              <p:nvPr/>
            </p:nvPicPr>
            <p:blipFill>
              <a:blip r:embed="rId29"/>
              <a:stretch>
                <a:fillRect/>
              </a:stretch>
            </p:blipFill>
            <p:spPr>
              <a:xfrm>
                <a:off x="10154120" y="2638190"/>
                <a:ext cx="4611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Freihand 16">
                <a:extLst>
                  <a:ext uri="{FF2B5EF4-FFF2-40B4-BE49-F238E27FC236}">
                    <a16:creationId xmlns:a16="http://schemas.microsoft.com/office/drawing/2014/main" id="{86F0EB89-9420-9743-A7C4-5AADA4567C0A}"/>
                  </a:ext>
                </a:extLst>
              </p14:cNvPr>
              <p14:cNvContentPartPr/>
              <p14:nvPr/>
            </p14:nvContentPartPr>
            <p14:xfrm>
              <a:off x="10629680" y="2672390"/>
              <a:ext cx="425520" cy="13680"/>
            </p14:xfrm>
          </p:contentPart>
        </mc:Choice>
        <mc:Fallback>
          <p:pic>
            <p:nvPicPr>
              <p:cNvPr id="17" name="Freihand 16">
                <a:extLst>
                  <a:ext uri="{FF2B5EF4-FFF2-40B4-BE49-F238E27FC236}">
                    <a16:creationId xmlns:a16="http://schemas.microsoft.com/office/drawing/2014/main" id="{86F0EB89-9420-9743-A7C4-5AADA4567C0A}"/>
                  </a:ext>
                </a:extLst>
              </p:cNvPr>
              <p:cNvPicPr/>
              <p:nvPr/>
            </p:nvPicPr>
            <p:blipFill>
              <a:blip r:embed="rId31"/>
              <a:stretch>
                <a:fillRect/>
              </a:stretch>
            </p:blipFill>
            <p:spPr>
              <a:xfrm>
                <a:off x="10566680" y="2609750"/>
                <a:ext cx="551160" cy="139320"/>
              </a:xfrm>
              <a:prstGeom prst="rect">
                <a:avLst/>
              </a:prstGeom>
            </p:spPr>
          </p:pic>
        </mc:Fallback>
      </mc:AlternateContent>
    </p:spTree>
    <p:extLst>
      <p:ext uri="{BB962C8B-B14F-4D97-AF65-F5344CB8AC3E}">
        <p14:creationId xmlns:p14="http://schemas.microsoft.com/office/powerpoint/2010/main" val="378583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13</a:t>
            </a:fld>
            <a:endParaRPr lang="de-DE"/>
          </a:p>
        </p:txBody>
      </p:sp>
      <mc:AlternateContent xmlns:mc="http://schemas.openxmlformats.org/markup-compatibility/2006" xmlns:p14="http://schemas.microsoft.com/office/powerpoint/2010/main">
        <mc:Choice Requires="p14">
          <p:contentPart p14:bwMode="auto" r:id="rId3">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4"/>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6"/>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7">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8"/>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0"/>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2"/>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3">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4"/>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6"/>
                <a:stretch>
                  <a:fillRect/>
                </a:stretch>
              </p:blipFill>
              <p:spPr>
                <a:xfrm>
                  <a:off x="10601728" y="1989830"/>
                  <a:ext cx="475920" cy="163440"/>
                </a:xfrm>
                <a:prstGeom prst="rect">
                  <a:avLst/>
                </a:prstGeom>
              </p:spPr>
            </p:pic>
          </mc:Fallback>
        </mc:AlternateContent>
      </p:grpSp>
      <p:sp>
        <p:nvSpPr>
          <p:cNvPr id="3" name="Textfeld 2">
            <a:extLst>
              <a:ext uri="{FF2B5EF4-FFF2-40B4-BE49-F238E27FC236}">
                <a16:creationId xmlns:a16="http://schemas.microsoft.com/office/drawing/2014/main" id="{77B3B462-8206-E35C-106D-862E136CA2CA}"/>
              </a:ext>
            </a:extLst>
          </p:cNvPr>
          <p:cNvSpPr txBox="1"/>
          <p:nvPr/>
        </p:nvSpPr>
        <p:spPr>
          <a:xfrm>
            <a:off x="1028700" y="2287697"/>
            <a:ext cx="10699880" cy="461665"/>
          </a:xfrm>
          <a:prstGeom prst="rect">
            <a:avLst/>
          </a:prstGeom>
          <a:noFill/>
        </p:spPr>
        <p:txBody>
          <a:bodyPr wrap="square" rtlCol="0">
            <a:spAutoFit/>
          </a:bodyPr>
          <a:lstStyle/>
          <a:p>
            <a:r>
              <a:rPr lang="de-DE" sz="2400" b="1" dirty="0">
                <a:solidFill>
                  <a:schemeClr val="bg1"/>
                </a:solidFill>
              </a:rPr>
              <a:t>Der detailreiche Datensatz kann uns noch weitere Fragen beantworten:</a:t>
            </a:r>
          </a:p>
        </p:txBody>
      </p:sp>
      <p:sp>
        <p:nvSpPr>
          <p:cNvPr id="4" name="Textfeld 3">
            <a:extLst>
              <a:ext uri="{FF2B5EF4-FFF2-40B4-BE49-F238E27FC236}">
                <a16:creationId xmlns:a16="http://schemas.microsoft.com/office/drawing/2014/main" id="{4B466642-1E26-9A14-DE75-DA33504416A5}"/>
              </a:ext>
            </a:extLst>
          </p:cNvPr>
          <p:cNvSpPr txBox="1"/>
          <p:nvPr/>
        </p:nvSpPr>
        <p:spPr>
          <a:xfrm>
            <a:off x="1028700" y="4052848"/>
            <a:ext cx="10699880" cy="461665"/>
          </a:xfrm>
          <a:prstGeom prst="rect">
            <a:avLst/>
          </a:prstGeom>
          <a:noFill/>
        </p:spPr>
        <p:txBody>
          <a:bodyPr wrap="square" rtlCol="0">
            <a:spAutoFit/>
          </a:bodyPr>
          <a:lstStyle/>
          <a:p>
            <a:pPr algn="ctr"/>
            <a:r>
              <a:rPr lang="de-DE" sz="2400" b="1" dirty="0">
                <a:solidFill>
                  <a:schemeClr val="bg1"/>
                </a:solidFill>
              </a:rPr>
              <a:t>Gibt es einen besonders Umsatzreichen Monat?</a:t>
            </a:r>
          </a:p>
        </p:txBody>
      </p:sp>
    </p:spTree>
    <p:extLst>
      <p:ext uri="{BB962C8B-B14F-4D97-AF65-F5344CB8AC3E}">
        <p14:creationId xmlns:p14="http://schemas.microsoft.com/office/powerpoint/2010/main" val="371924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Diagramm, Screenshot, Kreis enthält.&#10;&#10;Automatisch generierte Beschreibung">
            <a:extLst>
              <a:ext uri="{FF2B5EF4-FFF2-40B4-BE49-F238E27FC236}">
                <a16:creationId xmlns:a16="http://schemas.microsoft.com/office/drawing/2014/main" id="{FA53DFFB-BED3-22E6-2EDA-98E68868E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8425" y="1955498"/>
            <a:ext cx="6814149" cy="5110612"/>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14</a:t>
            </a:fld>
            <a:endParaRPr lang="de-DE"/>
          </a:p>
        </p:txBody>
      </p:sp>
      <mc:AlternateContent xmlns:mc="http://schemas.openxmlformats.org/markup-compatibility/2006" xmlns:p14="http://schemas.microsoft.com/office/powerpoint/2010/main">
        <mc:Choice Requires="p14">
          <p:contentPart p14:bwMode="auto" r:id="rId4">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5"/>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7"/>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8">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9"/>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1"/>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3"/>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4">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5"/>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7"/>
                <a:stretch>
                  <a:fillRect/>
                </a:stretch>
              </p:blipFill>
              <p:spPr>
                <a:xfrm>
                  <a:off x="10601728" y="1989830"/>
                  <a:ext cx="475920" cy="163440"/>
                </a:xfrm>
                <a:prstGeom prst="rect">
                  <a:avLst/>
                </a:prstGeom>
              </p:spPr>
            </p:pic>
          </mc:Fallback>
        </mc:AlternateContent>
      </p:grpSp>
    </p:spTree>
    <p:extLst>
      <p:ext uri="{BB962C8B-B14F-4D97-AF65-F5344CB8AC3E}">
        <p14:creationId xmlns:p14="http://schemas.microsoft.com/office/powerpoint/2010/main" val="49440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15</a:t>
            </a:fld>
            <a:endParaRPr lang="de-DE"/>
          </a:p>
        </p:txBody>
      </p:sp>
      <mc:AlternateContent xmlns:mc="http://schemas.openxmlformats.org/markup-compatibility/2006" xmlns:p14="http://schemas.microsoft.com/office/powerpoint/2010/main">
        <mc:Choice Requires="p14">
          <p:contentPart p14:bwMode="auto" r:id="rId3">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4"/>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6"/>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7">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8"/>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0"/>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2"/>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3">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4"/>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6"/>
                <a:stretch>
                  <a:fillRect/>
                </a:stretch>
              </p:blipFill>
              <p:spPr>
                <a:xfrm>
                  <a:off x="10601728" y="1989830"/>
                  <a:ext cx="475920" cy="163440"/>
                </a:xfrm>
                <a:prstGeom prst="rect">
                  <a:avLst/>
                </a:prstGeom>
              </p:spPr>
            </p:pic>
          </mc:Fallback>
        </mc:AlternateContent>
      </p:grpSp>
      <p:sp>
        <p:nvSpPr>
          <p:cNvPr id="3" name="Textfeld 2">
            <a:extLst>
              <a:ext uri="{FF2B5EF4-FFF2-40B4-BE49-F238E27FC236}">
                <a16:creationId xmlns:a16="http://schemas.microsoft.com/office/drawing/2014/main" id="{77B3B462-8206-E35C-106D-862E136CA2CA}"/>
              </a:ext>
            </a:extLst>
          </p:cNvPr>
          <p:cNvSpPr txBox="1"/>
          <p:nvPr/>
        </p:nvSpPr>
        <p:spPr>
          <a:xfrm>
            <a:off x="1028700" y="2287697"/>
            <a:ext cx="10699880" cy="461665"/>
          </a:xfrm>
          <a:prstGeom prst="rect">
            <a:avLst/>
          </a:prstGeom>
          <a:noFill/>
        </p:spPr>
        <p:txBody>
          <a:bodyPr wrap="square" rtlCol="0">
            <a:spAutoFit/>
          </a:bodyPr>
          <a:lstStyle/>
          <a:p>
            <a:r>
              <a:rPr lang="de-DE" sz="2400" b="1" dirty="0">
                <a:solidFill>
                  <a:schemeClr val="bg1"/>
                </a:solidFill>
              </a:rPr>
              <a:t>Der detailreiche Datensatz kann uns noch weitere Fragen beantworten:</a:t>
            </a:r>
          </a:p>
        </p:txBody>
      </p:sp>
      <p:sp>
        <p:nvSpPr>
          <p:cNvPr id="4" name="Textfeld 3">
            <a:extLst>
              <a:ext uri="{FF2B5EF4-FFF2-40B4-BE49-F238E27FC236}">
                <a16:creationId xmlns:a16="http://schemas.microsoft.com/office/drawing/2014/main" id="{4B466642-1E26-9A14-DE75-DA33504416A5}"/>
              </a:ext>
            </a:extLst>
          </p:cNvPr>
          <p:cNvSpPr txBox="1"/>
          <p:nvPr/>
        </p:nvSpPr>
        <p:spPr>
          <a:xfrm>
            <a:off x="1028700" y="4052848"/>
            <a:ext cx="10699880" cy="830997"/>
          </a:xfrm>
          <a:prstGeom prst="rect">
            <a:avLst/>
          </a:prstGeom>
          <a:noFill/>
        </p:spPr>
        <p:txBody>
          <a:bodyPr wrap="square" rtlCol="0">
            <a:spAutoFit/>
          </a:bodyPr>
          <a:lstStyle/>
          <a:p>
            <a:pPr algn="ctr"/>
            <a:r>
              <a:rPr lang="de-DE" sz="2400" b="1" dirty="0">
                <a:solidFill>
                  <a:schemeClr val="bg1"/>
                </a:solidFill>
              </a:rPr>
              <a:t>Gibt es einen besonders umsatzstarken Wochentag?</a:t>
            </a:r>
          </a:p>
          <a:p>
            <a:pPr algn="ctr"/>
            <a:r>
              <a:rPr lang="de-DE" sz="2400" b="1" dirty="0">
                <a:solidFill>
                  <a:schemeClr val="bg1"/>
                </a:solidFill>
              </a:rPr>
              <a:t>Wird ein Produkt an einem bestimmten Tag bevorzugt?</a:t>
            </a:r>
          </a:p>
        </p:txBody>
      </p:sp>
    </p:spTree>
    <p:extLst>
      <p:ext uri="{BB962C8B-B14F-4D97-AF65-F5344CB8AC3E}">
        <p14:creationId xmlns:p14="http://schemas.microsoft.com/office/powerpoint/2010/main" val="32843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Diagramm, Screenshot, Kreis enthält.&#10;&#10;Automatisch generierte Beschreibung">
            <a:extLst>
              <a:ext uri="{FF2B5EF4-FFF2-40B4-BE49-F238E27FC236}">
                <a16:creationId xmlns:a16="http://schemas.microsoft.com/office/drawing/2014/main" id="{AA918605-A1CD-A9F2-AD63-7FD9FDCD8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194" y="2289971"/>
            <a:ext cx="4758612" cy="3568959"/>
          </a:xfrm>
          <a:prstGeom prst="rect">
            <a:avLst/>
          </a:prstGeom>
        </p:spPr>
      </p:pic>
      <p:pic>
        <p:nvPicPr>
          <p:cNvPr id="10" name="Grafik 9" descr="Ein Bild, das Text, Diagramm, Screenshot, Kreis enthält.&#10;&#10;Automatisch generierte Beschreibung">
            <a:extLst>
              <a:ext uri="{FF2B5EF4-FFF2-40B4-BE49-F238E27FC236}">
                <a16:creationId xmlns:a16="http://schemas.microsoft.com/office/drawing/2014/main" id="{588B6072-64A4-98CB-BCF8-1270CA9DD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1514" y="2289968"/>
            <a:ext cx="4758613" cy="3568960"/>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16</a:t>
            </a:fld>
            <a:endParaRPr lang="de-DE"/>
          </a:p>
        </p:txBody>
      </p:sp>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5">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6"/>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8"/>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0"/>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1">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2"/>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4"/>
                <a:stretch>
                  <a:fillRect/>
                </a:stretch>
              </p:blipFill>
              <p:spPr>
                <a:xfrm>
                  <a:off x="10601728" y="1989830"/>
                  <a:ext cx="475920" cy="163440"/>
                </a:xfrm>
                <a:prstGeom prst="rect">
                  <a:avLst/>
                </a:prstGeom>
              </p:spPr>
            </p:pic>
          </mc:Fallback>
        </mc:AlternateContent>
      </p:grpSp>
      <p:pic>
        <p:nvPicPr>
          <p:cNvPr id="5" name="Grafik 4" descr="Ein Bild, das Text, Diagramm, Screenshot, Kreis enthält.&#10;&#10;Automatisch generierte Beschreibung">
            <a:extLst>
              <a:ext uri="{FF2B5EF4-FFF2-40B4-BE49-F238E27FC236}">
                <a16:creationId xmlns:a16="http://schemas.microsoft.com/office/drawing/2014/main" id="{8314DECE-54DA-E558-1BB7-C903C5B56F0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4610" y="2289969"/>
            <a:ext cx="4758612" cy="3568959"/>
          </a:xfrm>
          <a:prstGeom prst="rect">
            <a:avLst/>
          </a:prstGeom>
        </p:spPr>
      </p:pic>
    </p:spTree>
    <p:extLst>
      <p:ext uri="{BB962C8B-B14F-4D97-AF65-F5344CB8AC3E}">
        <p14:creationId xmlns:p14="http://schemas.microsoft.com/office/powerpoint/2010/main" val="124215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Diagramm, Rechteck, Plan, Quadrat enthält.&#10;&#10;Automatisch generierte Beschreibung">
            <a:extLst>
              <a:ext uri="{FF2B5EF4-FFF2-40B4-BE49-F238E27FC236}">
                <a16:creationId xmlns:a16="http://schemas.microsoft.com/office/drawing/2014/main" id="{EDEBFDF2-7F62-80DE-EB98-6D8384C42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97" y="2854954"/>
            <a:ext cx="6375918" cy="3825551"/>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Datenanalyse Ausland</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17</a:t>
            </a:fld>
            <a:endParaRPr lang="de-DE"/>
          </a:p>
        </p:txBody>
      </p:sp>
      <p:graphicFrame>
        <p:nvGraphicFramePr>
          <p:cNvPr id="4" name="Tabelle 3">
            <a:extLst>
              <a:ext uri="{FF2B5EF4-FFF2-40B4-BE49-F238E27FC236}">
                <a16:creationId xmlns:a16="http://schemas.microsoft.com/office/drawing/2014/main" id="{49B2A2F1-7BDC-7AA6-DFE3-5EFB1D59C448}"/>
              </a:ext>
            </a:extLst>
          </p:cNvPr>
          <p:cNvGraphicFramePr>
            <a:graphicFrameLocks noGrp="1"/>
          </p:cNvGraphicFramePr>
          <p:nvPr>
            <p:extLst>
              <p:ext uri="{D42A27DB-BD31-4B8C-83A1-F6EECF244321}">
                <p14:modId xmlns:p14="http://schemas.microsoft.com/office/powerpoint/2010/main" val="2766747367"/>
              </p:ext>
            </p:extLst>
          </p:nvPr>
        </p:nvGraphicFramePr>
        <p:xfrm>
          <a:off x="4385777" y="2103120"/>
          <a:ext cx="7520473" cy="2651760"/>
        </p:xfrm>
        <a:graphic>
          <a:graphicData uri="http://schemas.openxmlformats.org/drawingml/2006/table">
            <a:tbl>
              <a:tblPr/>
              <a:tblGrid>
                <a:gridCol w="2052734">
                  <a:extLst>
                    <a:ext uri="{9D8B030D-6E8A-4147-A177-3AD203B41FA5}">
                      <a16:colId xmlns:a16="http://schemas.microsoft.com/office/drawing/2014/main" val="2018555012"/>
                    </a:ext>
                  </a:extLst>
                </a:gridCol>
                <a:gridCol w="1166326">
                  <a:extLst>
                    <a:ext uri="{9D8B030D-6E8A-4147-A177-3AD203B41FA5}">
                      <a16:colId xmlns:a16="http://schemas.microsoft.com/office/drawing/2014/main" val="2407554612"/>
                    </a:ext>
                  </a:extLst>
                </a:gridCol>
                <a:gridCol w="1212980">
                  <a:extLst>
                    <a:ext uri="{9D8B030D-6E8A-4147-A177-3AD203B41FA5}">
                      <a16:colId xmlns:a16="http://schemas.microsoft.com/office/drawing/2014/main" val="4050253393"/>
                    </a:ext>
                  </a:extLst>
                </a:gridCol>
                <a:gridCol w="1361873">
                  <a:extLst>
                    <a:ext uri="{9D8B030D-6E8A-4147-A177-3AD203B41FA5}">
                      <a16:colId xmlns:a16="http://schemas.microsoft.com/office/drawing/2014/main" val="307077891"/>
                    </a:ext>
                  </a:extLst>
                </a:gridCol>
                <a:gridCol w="1726560">
                  <a:extLst>
                    <a:ext uri="{9D8B030D-6E8A-4147-A177-3AD203B41FA5}">
                      <a16:colId xmlns:a16="http://schemas.microsoft.com/office/drawing/2014/main" val="3408255068"/>
                    </a:ext>
                  </a:extLst>
                </a:gridCol>
              </a:tblGrid>
              <a:tr h="0">
                <a:tc>
                  <a:txBody>
                    <a:bodyPr/>
                    <a:lstStyle/>
                    <a:p>
                      <a:pPr algn="r" fontAlgn="ctr"/>
                      <a:br>
                        <a:rPr lang="de-DE" dirty="0">
                          <a:solidFill>
                            <a:schemeClr val="bg1"/>
                          </a:solidFill>
                          <a:effectLst/>
                        </a:rPr>
                      </a:br>
                      <a:endParaRPr lang="de-DE" dirty="0">
                        <a:solidFill>
                          <a:schemeClr val="bg1"/>
                        </a:solidFill>
                        <a:effectLst/>
                      </a:endParaRP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A</a:t>
                      </a: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Produkt B</a:t>
                      </a:r>
                    </a:p>
                  </a:txBody>
                  <a:tcPr marL="60960" marR="60960" marT="30480" marB="30480" anchor="ctr">
                    <a:lnL>
                      <a:noFill/>
                    </a:lnL>
                    <a:lnR>
                      <a:noFill/>
                    </a:lnR>
                    <a:lnT>
                      <a:noFill/>
                    </a:lnT>
                    <a:lnB>
                      <a:noFill/>
                    </a:lnB>
                  </a:tcPr>
                </a:tc>
                <a:tc>
                  <a:txBody>
                    <a:bodyPr/>
                    <a:lstStyle/>
                    <a:p>
                      <a:pPr algn="ctr" fontAlgn="ctr"/>
                      <a:r>
                        <a:rPr lang="de-DE" dirty="0">
                          <a:solidFill>
                            <a:schemeClr val="bg1"/>
                          </a:solidFill>
                          <a:effectLst/>
                        </a:rPr>
                        <a:t>Umsatz C</a:t>
                      </a:r>
                    </a:p>
                  </a:txBody>
                  <a:tcPr marL="60960" marR="60960" marT="30480" marB="3048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solidFill>
                            <a:schemeClr val="bg1"/>
                          </a:solidFill>
                          <a:effectLst/>
                        </a:rPr>
                        <a:t>Gesamtumsatz</a:t>
                      </a:r>
                    </a:p>
                    <a:p>
                      <a:pPr algn="ctr"/>
                      <a:endParaRPr lang="de-DE" dirty="0">
                        <a:solidFill>
                          <a:schemeClr val="bg1"/>
                        </a:solidFill>
                      </a:endParaRPr>
                    </a:p>
                  </a:txBody>
                  <a:tcPr>
                    <a:lnL>
                      <a:noFill/>
                    </a:lnL>
                  </a:tcPr>
                </a:tc>
                <a:extLst>
                  <a:ext uri="{0D108BD9-81ED-4DB2-BD59-A6C34878D82A}">
                    <a16:rowId xmlns:a16="http://schemas.microsoft.com/office/drawing/2014/main" val="3673925903"/>
                  </a:ext>
                </a:extLst>
              </a:tr>
              <a:tr h="0">
                <a:tc>
                  <a:txBody>
                    <a:bodyPr/>
                    <a:lstStyle/>
                    <a:p>
                      <a:pPr algn="r" fontAlgn="ctr"/>
                      <a:r>
                        <a:rPr lang="de-DE" b="0" dirty="0">
                          <a:solidFill>
                            <a:schemeClr val="bg1"/>
                          </a:solidFill>
                          <a:effectLst/>
                        </a:rPr>
                        <a:t>Tagesdurchschnitt</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53,05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50,39</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496,25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599,70</a:t>
                      </a:r>
                    </a:p>
                  </a:txBody>
                  <a:tcPr marL="60960" marR="60960" marT="30480" marB="30480" anchor="ctr">
                    <a:lnL>
                      <a:noFill/>
                    </a:lnL>
                    <a:lnR>
                      <a:noFill/>
                    </a:lnR>
                    <a:lnB>
                      <a:noFill/>
                    </a:lnB>
                  </a:tcPr>
                </a:tc>
                <a:extLst>
                  <a:ext uri="{0D108BD9-81ED-4DB2-BD59-A6C34878D82A}">
                    <a16:rowId xmlns:a16="http://schemas.microsoft.com/office/drawing/2014/main" val="3882620243"/>
                  </a:ext>
                </a:extLst>
              </a:tr>
              <a:tr h="0">
                <a:tc>
                  <a:txBody>
                    <a:bodyPr/>
                    <a:lstStyle/>
                    <a:p>
                      <a:pPr algn="r" fontAlgn="ctr"/>
                      <a:r>
                        <a:rPr lang="de-DE" b="0" dirty="0">
                          <a:solidFill>
                            <a:schemeClr val="bg1"/>
                          </a:solidFill>
                          <a:effectLst/>
                        </a:rPr>
                        <a:t>min</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0,27</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0,00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1,02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53,94</a:t>
                      </a:r>
                    </a:p>
                  </a:txBody>
                  <a:tcPr marL="60960" marR="60960" marT="30480" marB="30480" anchor="ctr">
                    <a:lnL>
                      <a:noFill/>
                    </a:lnL>
                    <a:lnR>
                      <a:noFill/>
                    </a:lnR>
                    <a:lnT>
                      <a:noFill/>
                    </a:lnT>
                    <a:lnB>
                      <a:noFill/>
                    </a:lnB>
                  </a:tcPr>
                </a:tc>
                <a:extLst>
                  <a:ext uri="{0D108BD9-81ED-4DB2-BD59-A6C34878D82A}">
                    <a16:rowId xmlns:a16="http://schemas.microsoft.com/office/drawing/2014/main" val="3994001445"/>
                  </a:ext>
                </a:extLst>
              </a:tr>
              <a:tr h="0">
                <a:tc>
                  <a:txBody>
                    <a:bodyPr/>
                    <a:lstStyle/>
                    <a:p>
                      <a:pPr algn="r" fontAlgn="ctr"/>
                      <a:r>
                        <a:rPr lang="de-DE" b="0" dirty="0">
                          <a:solidFill>
                            <a:schemeClr val="bg1"/>
                          </a:solidFill>
                          <a:effectLst/>
                        </a:rPr>
                        <a:t>25%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20,32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26,00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235,65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349,05</a:t>
                      </a:r>
                    </a:p>
                  </a:txBody>
                  <a:tcPr marL="60960" marR="60960" marT="30480" marB="30480" anchor="ctr">
                    <a:lnL>
                      <a:noFill/>
                    </a:lnL>
                    <a:lnR>
                      <a:noFill/>
                    </a:lnR>
                    <a:lnT>
                      <a:noFill/>
                    </a:lnT>
                    <a:lnB>
                      <a:noFill/>
                    </a:lnB>
                  </a:tcPr>
                </a:tc>
                <a:extLst>
                  <a:ext uri="{0D108BD9-81ED-4DB2-BD59-A6C34878D82A}">
                    <a16:rowId xmlns:a16="http://schemas.microsoft.com/office/drawing/2014/main" val="1976674179"/>
                  </a:ext>
                </a:extLst>
              </a:tr>
              <a:tr h="0">
                <a:tc>
                  <a:txBody>
                    <a:bodyPr/>
                    <a:lstStyle/>
                    <a:p>
                      <a:pPr algn="r" fontAlgn="ctr"/>
                      <a:r>
                        <a:rPr lang="de-DE" b="0">
                          <a:solidFill>
                            <a:schemeClr val="bg1"/>
                          </a:solidFill>
                          <a:effectLst/>
                        </a:rPr>
                        <a:t>50%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47,33</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50,00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517,78</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619,50</a:t>
                      </a:r>
                    </a:p>
                  </a:txBody>
                  <a:tcPr marL="60960" marR="60960" marT="30480" marB="30480" anchor="ctr">
                    <a:lnL>
                      <a:noFill/>
                    </a:lnL>
                    <a:lnR>
                      <a:noFill/>
                    </a:lnR>
                    <a:lnT>
                      <a:noFill/>
                    </a:lnT>
                    <a:lnB>
                      <a:noFill/>
                    </a:lnB>
                  </a:tcPr>
                </a:tc>
                <a:extLst>
                  <a:ext uri="{0D108BD9-81ED-4DB2-BD59-A6C34878D82A}">
                    <a16:rowId xmlns:a16="http://schemas.microsoft.com/office/drawing/2014/main" val="1950661004"/>
                  </a:ext>
                </a:extLst>
              </a:tr>
              <a:tr h="0">
                <a:tc>
                  <a:txBody>
                    <a:bodyPr/>
                    <a:lstStyle/>
                    <a:p>
                      <a:pPr algn="r" fontAlgn="ctr"/>
                      <a:r>
                        <a:rPr lang="de-DE" b="0">
                          <a:solidFill>
                            <a:schemeClr val="bg1"/>
                          </a:solidFill>
                          <a:effectLst/>
                        </a:rPr>
                        <a:t>75%</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78,84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77,00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733,32</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838,47</a:t>
                      </a:r>
                    </a:p>
                  </a:txBody>
                  <a:tcPr marL="60960" marR="60960" marT="30480" marB="30480" anchor="ctr">
                    <a:lnL>
                      <a:noFill/>
                    </a:lnL>
                    <a:lnR>
                      <a:noFill/>
                    </a:lnR>
                    <a:lnT>
                      <a:noFill/>
                    </a:lnT>
                    <a:lnB>
                      <a:noFill/>
                    </a:lnB>
                  </a:tcPr>
                </a:tc>
                <a:extLst>
                  <a:ext uri="{0D108BD9-81ED-4DB2-BD59-A6C34878D82A}">
                    <a16:rowId xmlns:a16="http://schemas.microsoft.com/office/drawing/2014/main" val="329747945"/>
                  </a:ext>
                </a:extLst>
              </a:tr>
              <a:tr h="0">
                <a:tc>
                  <a:txBody>
                    <a:bodyPr/>
                    <a:lstStyle/>
                    <a:p>
                      <a:pPr algn="r" fontAlgn="ctr"/>
                      <a:r>
                        <a:rPr lang="de-DE" b="0">
                          <a:solidFill>
                            <a:schemeClr val="bg1"/>
                          </a:solidFill>
                          <a:effectLst/>
                        </a:rPr>
                        <a:t>max</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171,46</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100,00</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993,94</a:t>
                      </a:r>
                    </a:p>
                  </a:txBody>
                  <a:tcPr marL="60960" marR="60960" marT="30480" marB="30480" anchor="ctr">
                    <a:lnL>
                      <a:noFill/>
                    </a:lnL>
                    <a:lnR>
                      <a:noFill/>
                    </a:lnR>
                    <a:lnT>
                      <a:noFill/>
                    </a:lnT>
                    <a:lnB>
                      <a:noFill/>
                    </a:lnB>
                  </a:tcPr>
                </a:tc>
                <a:tc>
                  <a:txBody>
                    <a:bodyPr/>
                    <a:lstStyle/>
                    <a:p>
                      <a:pPr algn="ctr"/>
                      <a:r>
                        <a:rPr lang="de-DE" dirty="0">
                          <a:solidFill>
                            <a:schemeClr val="bg1"/>
                          </a:solidFill>
                          <a:effectLst/>
                        </a:rPr>
                        <a:t>1149,04</a:t>
                      </a:r>
                    </a:p>
                  </a:txBody>
                  <a:tcPr marL="60960" marR="60960" marT="30480" marB="30480" anchor="ctr">
                    <a:lnL>
                      <a:noFill/>
                    </a:lnL>
                    <a:lnR>
                      <a:noFill/>
                    </a:lnR>
                    <a:lnT>
                      <a:noFill/>
                    </a:lnT>
                    <a:lnB>
                      <a:noFill/>
                    </a:lnB>
                  </a:tcPr>
                </a:tc>
                <a:extLst>
                  <a:ext uri="{0D108BD9-81ED-4DB2-BD59-A6C34878D82A}">
                    <a16:rowId xmlns:a16="http://schemas.microsoft.com/office/drawing/2014/main" val="17554888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4" name="Freihand 23">
                <a:extLst>
                  <a:ext uri="{FF2B5EF4-FFF2-40B4-BE49-F238E27FC236}">
                    <a16:creationId xmlns:a16="http://schemas.microsoft.com/office/drawing/2014/main" id="{B4A2D7D9-EBB5-09FF-BE2D-2A249DA55EEF}"/>
                  </a:ext>
                </a:extLst>
              </p14:cNvPr>
              <p14:cNvContentPartPr/>
              <p14:nvPr/>
            </p14:nvContentPartPr>
            <p14:xfrm>
              <a:off x="10225888" y="2594270"/>
              <a:ext cx="1407600" cy="167760"/>
            </p14:xfrm>
          </p:contentPart>
        </mc:Choice>
        <mc:Fallback xmlns="">
          <p:pic>
            <p:nvPicPr>
              <p:cNvPr id="24" name="Freihand 23">
                <a:extLst>
                  <a:ext uri="{FF2B5EF4-FFF2-40B4-BE49-F238E27FC236}">
                    <a16:creationId xmlns:a16="http://schemas.microsoft.com/office/drawing/2014/main" id="{B4A2D7D9-EBB5-09FF-BE2D-2A249DA55EEF}"/>
                  </a:ext>
                </a:extLst>
              </p:cNvPr>
              <p:cNvPicPr/>
              <p:nvPr/>
            </p:nvPicPr>
            <p:blipFill>
              <a:blip r:embed="rId5"/>
              <a:stretch>
                <a:fillRect/>
              </a:stretch>
            </p:blipFill>
            <p:spPr>
              <a:xfrm>
                <a:off x="10163248" y="2531630"/>
                <a:ext cx="153324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Freihand 24">
                <a:extLst>
                  <a:ext uri="{FF2B5EF4-FFF2-40B4-BE49-F238E27FC236}">
                    <a16:creationId xmlns:a16="http://schemas.microsoft.com/office/drawing/2014/main" id="{1C4828B1-033A-3A01-14F2-89D3355DAFD7}"/>
                  </a:ext>
                </a:extLst>
              </p14:cNvPr>
              <p14:cNvContentPartPr/>
              <p14:nvPr/>
            </p14:nvContentPartPr>
            <p14:xfrm>
              <a:off x="10983688" y="2677070"/>
              <a:ext cx="912960" cy="76320"/>
            </p14:xfrm>
          </p:contentPart>
        </mc:Choice>
        <mc:Fallback xmlns="">
          <p:pic>
            <p:nvPicPr>
              <p:cNvPr id="25" name="Freihand 24">
                <a:extLst>
                  <a:ext uri="{FF2B5EF4-FFF2-40B4-BE49-F238E27FC236}">
                    <a16:creationId xmlns:a16="http://schemas.microsoft.com/office/drawing/2014/main" id="{1C4828B1-033A-3A01-14F2-89D3355DAFD7}"/>
                  </a:ext>
                </a:extLst>
              </p:cNvPr>
              <p:cNvPicPr/>
              <p:nvPr/>
            </p:nvPicPr>
            <p:blipFill>
              <a:blip r:embed="rId7"/>
              <a:stretch>
                <a:fillRect/>
              </a:stretch>
            </p:blipFill>
            <p:spPr>
              <a:xfrm>
                <a:off x="10920688" y="2614430"/>
                <a:ext cx="1038600" cy="201960"/>
              </a:xfrm>
              <a:prstGeom prst="rect">
                <a:avLst/>
              </a:prstGeom>
            </p:spPr>
          </p:pic>
        </mc:Fallback>
      </mc:AlternateContent>
      <p:grpSp>
        <p:nvGrpSpPr>
          <p:cNvPr id="37" name="Gruppieren 36">
            <a:extLst>
              <a:ext uri="{FF2B5EF4-FFF2-40B4-BE49-F238E27FC236}">
                <a16:creationId xmlns:a16="http://schemas.microsoft.com/office/drawing/2014/main" id="{07522569-8466-9440-CCFE-6674E8B282DE}"/>
              </a:ext>
            </a:extLst>
          </p:cNvPr>
          <p:cNvGrpSpPr/>
          <p:nvPr/>
        </p:nvGrpSpPr>
        <p:grpSpPr>
          <a:xfrm>
            <a:off x="10720888" y="1986950"/>
            <a:ext cx="1232280" cy="681480"/>
            <a:chOff x="10720888" y="1986950"/>
            <a:chExt cx="1232280" cy="681480"/>
          </a:xfrm>
        </p:grpSpPr>
        <mc:AlternateContent xmlns:mc="http://schemas.openxmlformats.org/markup-compatibility/2006" xmlns:p14="http://schemas.microsoft.com/office/powerpoint/2010/main">
          <mc:Choice Requires="p14">
            <p:contentPart p14:bwMode="auto" r:id="rId8">
              <p14:nvContentPartPr>
                <p14:cNvPr id="26" name="Freihand 25">
                  <a:extLst>
                    <a:ext uri="{FF2B5EF4-FFF2-40B4-BE49-F238E27FC236}">
                      <a16:creationId xmlns:a16="http://schemas.microsoft.com/office/drawing/2014/main" id="{37507F3E-B866-2180-A3CE-F657281A1A4E}"/>
                    </a:ext>
                  </a:extLst>
                </p14:cNvPr>
                <p14:cNvContentPartPr/>
                <p14:nvPr/>
              </p14:nvContentPartPr>
              <p14:xfrm>
                <a:off x="11943088" y="2147150"/>
                <a:ext cx="10080" cy="521280"/>
              </p14:xfrm>
            </p:contentPart>
          </mc:Choice>
          <mc:Fallback xmlns="">
            <p:pic>
              <p:nvPicPr>
                <p:cNvPr id="26" name="Freihand 25">
                  <a:extLst>
                    <a:ext uri="{FF2B5EF4-FFF2-40B4-BE49-F238E27FC236}">
                      <a16:creationId xmlns:a16="http://schemas.microsoft.com/office/drawing/2014/main" id="{37507F3E-B866-2180-A3CE-F657281A1A4E}"/>
                    </a:ext>
                  </a:extLst>
                </p:cNvPr>
                <p:cNvPicPr/>
                <p:nvPr/>
              </p:nvPicPr>
              <p:blipFill>
                <a:blip r:embed="rId9"/>
                <a:stretch>
                  <a:fillRect/>
                </a:stretch>
              </p:blipFill>
              <p:spPr>
                <a:xfrm>
                  <a:off x="11880088" y="2084510"/>
                  <a:ext cx="135720" cy="646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Freihand 26">
                  <a:extLst>
                    <a:ext uri="{FF2B5EF4-FFF2-40B4-BE49-F238E27FC236}">
                      <a16:creationId xmlns:a16="http://schemas.microsoft.com/office/drawing/2014/main" id="{64AB9C7C-26E6-F106-ADFF-9603B7EF8228}"/>
                    </a:ext>
                  </a:extLst>
                </p14:cNvPr>
                <p14:cNvContentPartPr/>
                <p14:nvPr/>
              </p14:nvContentPartPr>
              <p14:xfrm>
                <a:off x="11653648" y="2050670"/>
                <a:ext cx="222480" cy="30240"/>
              </p14:xfrm>
            </p:contentPart>
          </mc:Choice>
          <mc:Fallback xmlns="">
            <p:pic>
              <p:nvPicPr>
                <p:cNvPr id="27" name="Freihand 26">
                  <a:extLst>
                    <a:ext uri="{FF2B5EF4-FFF2-40B4-BE49-F238E27FC236}">
                      <a16:creationId xmlns:a16="http://schemas.microsoft.com/office/drawing/2014/main" id="{64AB9C7C-26E6-F106-ADFF-9603B7EF8228}"/>
                    </a:ext>
                  </a:extLst>
                </p:cNvPr>
                <p:cNvPicPr/>
                <p:nvPr/>
              </p:nvPicPr>
              <p:blipFill>
                <a:blip r:embed="rId11"/>
                <a:stretch>
                  <a:fillRect/>
                </a:stretch>
              </p:blipFill>
              <p:spPr>
                <a:xfrm>
                  <a:off x="11591008" y="1988030"/>
                  <a:ext cx="3481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Freihand 35">
                  <a:extLst>
                    <a:ext uri="{FF2B5EF4-FFF2-40B4-BE49-F238E27FC236}">
                      <a16:creationId xmlns:a16="http://schemas.microsoft.com/office/drawing/2014/main" id="{4AC0D863-4768-5D49-DAD1-7A4F75D57D34}"/>
                    </a:ext>
                  </a:extLst>
                </p14:cNvPr>
                <p14:cNvContentPartPr/>
                <p14:nvPr/>
              </p14:nvContentPartPr>
              <p14:xfrm>
                <a:off x="10720888" y="1986950"/>
                <a:ext cx="888480" cy="75960"/>
              </p14:xfrm>
            </p:contentPart>
          </mc:Choice>
          <mc:Fallback xmlns="">
            <p:pic>
              <p:nvPicPr>
                <p:cNvPr id="36" name="Freihand 35">
                  <a:extLst>
                    <a:ext uri="{FF2B5EF4-FFF2-40B4-BE49-F238E27FC236}">
                      <a16:creationId xmlns:a16="http://schemas.microsoft.com/office/drawing/2014/main" id="{4AC0D863-4768-5D49-DAD1-7A4F75D57D34}"/>
                    </a:ext>
                  </a:extLst>
                </p:cNvPr>
                <p:cNvPicPr/>
                <p:nvPr/>
              </p:nvPicPr>
              <p:blipFill>
                <a:blip r:embed="rId13"/>
                <a:stretch>
                  <a:fillRect/>
                </a:stretch>
              </p:blipFill>
              <p:spPr>
                <a:xfrm>
                  <a:off x="10658248" y="1923950"/>
                  <a:ext cx="1014120" cy="201600"/>
                </a:xfrm>
                <a:prstGeom prst="rect">
                  <a:avLst/>
                </a:prstGeom>
              </p:spPr>
            </p:pic>
          </mc:Fallback>
        </mc:AlternateContent>
      </p:grpSp>
      <p:grpSp>
        <p:nvGrpSpPr>
          <p:cNvPr id="40" name="Gruppieren 39">
            <a:extLst>
              <a:ext uri="{FF2B5EF4-FFF2-40B4-BE49-F238E27FC236}">
                <a16:creationId xmlns:a16="http://schemas.microsoft.com/office/drawing/2014/main" id="{641C9FA1-CCA0-D3F9-8715-906A4523D5B8}"/>
              </a:ext>
            </a:extLst>
          </p:cNvPr>
          <p:cNvGrpSpPr/>
          <p:nvPr/>
        </p:nvGrpSpPr>
        <p:grpSpPr>
          <a:xfrm>
            <a:off x="10170088" y="1973990"/>
            <a:ext cx="844920" cy="125280"/>
            <a:chOff x="10170088" y="1973990"/>
            <a:chExt cx="844920" cy="125280"/>
          </a:xfrm>
        </p:grpSpPr>
        <mc:AlternateContent xmlns:mc="http://schemas.openxmlformats.org/markup-compatibility/2006" xmlns:p14="http://schemas.microsoft.com/office/powerpoint/2010/main">
          <mc:Choice Requires="p14">
            <p:contentPart p14:bwMode="auto" r:id="rId14">
              <p14:nvContentPartPr>
                <p14:cNvPr id="38" name="Freihand 37">
                  <a:extLst>
                    <a:ext uri="{FF2B5EF4-FFF2-40B4-BE49-F238E27FC236}">
                      <a16:creationId xmlns:a16="http://schemas.microsoft.com/office/drawing/2014/main" id="{95C3C25E-5349-4264-028B-DA6915A3E19D}"/>
                    </a:ext>
                  </a:extLst>
                </p14:cNvPr>
                <p14:cNvContentPartPr/>
                <p14:nvPr/>
              </p14:nvContentPartPr>
              <p14:xfrm>
                <a:off x="10170088" y="1973990"/>
                <a:ext cx="794520" cy="125280"/>
              </p14:xfrm>
            </p:contentPart>
          </mc:Choice>
          <mc:Fallback xmlns="">
            <p:pic>
              <p:nvPicPr>
                <p:cNvPr id="38" name="Freihand 37">
                  <a:extLst>
                    <a:ext uri="{FF2B5EF4-FFF2-40B4-BE49-F238E27FC236}">
                      <a16:creationId xmlns:a16="http://schemas.microsoft.com/office/drawing/2014/main" id="{95C3C25E-5349-4264-028B-DA6915A3E19D}"/>
                    </a:ext>
                  </a:extLst>
                </p:cNvPr>
                <p:cNvPicPr/>
                <p:nvPr/>
              </p:nvPicPr>
              <p:blipFill>
                <a:blip r:embed="rId15"/>
                <a:stretch>
                  <a:fillRect/>
                </a:stretch>
              </p:blipFill>
              <p:spPr>
                <a:xfrm>
                  <a:off x="10107088" y="1911350"/>
                  <a:ext cx="9201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Freihand 38">
                  <a:extLst>
                    <a:ext uri="{FF2B5EF4-FFF2-40B4-BE49-F238E27FC236}">
                      <a16:creationId xmlns:a16="http://schemas.microsoft.com/office/drawing/2014/main" id="{25E1CD2D-01C1-3EFA-242F-C504080A47D3}"/>
                    </a:ext>
                  </a:extLst>
                </p14:cNvPr>
                <p14:cNvContentPartPr/>
                <p14:nvPr/>
              </p14:nvContentPartPr>
              <p14:xfrm>
                <a:off x="10664728" y="2052470"/>
                <a:ext cx="350280" cy="37800"/>
              </p14:xfrm>
            </p:contentPart>
          </mc:Choice>
          <mc:Fallback xmlns="">
            <p:pic>
              <p:nvPicPr>
                <p:cNvPr id="39" name="Freihand 38">
                  <a:extLst>
                    <a:ext uri="{FF2B5EF4-FFF2-40B4-BE49-F238E27FC236}">
                      <a16:creationId xmlns:a16="http://schemas.microsoft.com/office/drawing/2014/main" id="{25E1CD2D-01C1-3EFA-242F-C504080A47D3}"/>
                    </a:ext>
                  </a:extLst>
                </p:cNvPr>
                <p:cNvPicPr/>
                <p:nvPr/>
              </p:nvPicPr>
              <p:blipFill>
                <a:blip r:embed="rId17"/>
                <a:stretch>
                  <a:fillRect/>
                </a:stretch>
              </p:blipFill>
              <p:spPr>
                <a:xfrm>
                  <a:off x="10601728" y="1989830"/>
                  <a:ext cx="475920" cy="163440"/>
                </a:xfrm>
                <a:prstGeom prst="rect">
                  <a:avLst/>
                </a:prstGeom>
              </p:spPr>
            </p:pic>
          </mc:Fallback>
        </mc:AlternateContent>
      </p:grpSp>
      <p:sp>
        <p:nvSpPr>
          <p:cNvPr id="9" name="Textfeld 8">
            <a:extLst>
              <a:ext uri="{FF2B5EF4-FFF2-40B4-BE49-F238E27FC236}">
                <a16:creationId xmlns:a16="http://schemas.microsoft.com/office/drawing/2014/main" id="{12C56140-C995-EC51-D4F2-EF3E254ED22B}"/>
              </a:ext>
            </a:extLst>
          </p:cNvPr>
          <p:cNvSpPr txBox="1"/>
          <p:nvPr/>
        </p:nvSpPr>
        <p:spPr>
          <a:xfrm>
            <a:off x="6018245" y="5169159"/>
            <a:ext cx="5475255" cy="646331"/>
          </a:xfrm>
          <a:prstGeom prst="rect">
            <a:avLst/>
          </a:prstGeom>
          <a:noFill/>
        </p:spPr>
        <p:txBody>
          <a:bodyPr wrap="square" rtlCol="0">
            <a:spAutoFit/>
          </a:bodyPr>
          <a:lstStyle/>
          <a:p>
            <a:r>
              <a:rPr lang="de-DE" dirty="0">
                <a:solidFill>
                  <a:schemeClr val="bg1"/>
                </a:solidFill>
              </a:rPr>
              <a:t>Der Umsatzreichste Tag war der 17. Oktober und der schwächste Tag war am 5. Juli.</a:t>
            </a:r>
          </a:p>
        </p:txBody>
      </p:sp>
    </p:spTree>
    <p:extLst>
      <p:ext uri="{BB962C8B-B14F-4D97-AF65-F5344CB8AC3E}">
        <p14:creationId xmlns:p14="http://schemas.microsoft.com/office/powerpoint/2010/main" val="3429471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A49BF9-BE3A-8444-BD4C-97AF8ABBD74E}"/>
              </a:ext>
            </a:extLst>
          </p:cNvPr>
          <p:cNvSpPr>
            <a:spLocks noGrp="1"/>
          </p:cNvSpPr>
          <p:nvPr>
            <p:ph type="title"/>
          </p:nvPr>
        </p:nvSpPr>
        <p:spPr/>
        <p:txBody>
          <a:bodyPr rtlCol="0"/>
          <a:lstStyle/>
          <a:p>
            <a:pPr rtl="0"/>
            <a:r>
              <a:rPr lang="de-DE"/>
              <a:t>Zusammenfassung</a:t>
            </a:r>
          </a:p>
        </p:txBody>
      </p:sp>
      <p:sp>
        <p:nvSpPr>
          <p:cNvPr id="3" name="Textplatzhalt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321922"/>
            <a:ext cx="4876800" cy="3970411"/>
          </a:xfrm>
        </p:spPr>
        <p:txBody>
          <a:bodyPr rtlCol="0"/>
          <a:lstStyle/>
          <a:p>
            <a:pPr marL="0" indent="0" rtl="0">
              <a:lnSpc>
                <a:spcPct val="100000"/>
              </a:lnSpc>
            </a:pPr>
            <a:r>
              <a:rPr lang="de-DE" b="1" dirty="0"/>
              <a:t>Unsere Erkenntnisse:</a:t>
            </a:r>
          </a:p>
          <a:p>
            <a:pPr marL="285750" indent="-285750" rtl="0">
              <a:lnSpc>
                <a:spcPct val="100000"/>
              </a:lnSpc>
              <a:buFont typeface="Arial" panose="020B0604020202020204" pitchFamily="34" charset="0"/>
              <a:buChar char="•"/>
            </a:pPr>
            <a:r>
              <a:rPr lang="de-DE" b="1" dirty="0"/>
              <a:t>Die Umsatzzahlen sind in beiden Shops sehr homogen. Kaum abweichende Werte, sowohl zeitlich als auch auf die einzelnen Produkte gesehen.</a:t>
            </a:r>
          </a:p>
          <a:p>
            <a:pPr marL="285750" indent="-285750" rtl="0">
              <a:lnSpc>
                <a:spcPct val="100000"/>
              </a:lnSpc>
              <a:buFont typeface="Arial" panose="020B0604020202020204" pitchFamily="34" charset="0"/>
              <a:buChar char="•"/>
            </a:pPr>
            <a:r>
              <a:rPr lang="de-DE" b="1" dirty="0"/>
              <a:t>Beide Shops weisen das gleiche Verhältnis der Produkte bei den Umsätzen auf. Die Nachfrage scheint in beiden Shops qualitativ gleich zu sein.</a:t>
            </a:r>
          </a:p>
          <a:p>
            <a:pPr marL="285750" indent="-285750" rtl="0">
              <a:lnSpc>
                <a:spcPct val="100000"/>
              </a:lnSpc>
              <a:buFont typeface="Arial" panose="020B0604020202020204" pitchFamily="34" charset="0"/>
              <a:buChar char="•"/>
            </a:pPr>
            <a:r>
              <a:rPr lang="de-DE" b="1" dirty="0"/>
              <a:t>Quantitativ gibt es jedoch große Unterschiede. Das Inlandsgeschäft ist sehr viel stärker als das restliche Europa.</a:t>
            </a:r>
          </a:p>
          <a:p>
            <a:pPr marL="0" indent="0" rtl="0">
              <a:lnSpc>
                <a:spcPct val="100000"/>
              </a:lnSpc>
            </a:pPr>
            <a:endParaRPr lang="de-DE" dirty="0"/>
          </a:p>
        </p:txBody>
      </p:sp>
      <p:sp>
        <p:nvSpPr>
          <p:cNvPr id="4" name="Textplatzhalter 3">
            <a:extLst>
              <a:ext uri="{FF2B5EF4-FFF2-40B4-BE49-F238E27FC236}">
                <a16:creationId xmlns:a16="http://schemas.microsoft.com/office/drawing/2014/main" id="{8B92D30E-08D1-F34C-AC54-52AB7886031F}"/>
              </a:ext>
            </a:extLst>
          </p:cNvPr>
          <p:cNvSpPr>
            <a:spLocks noGrp="1"/>
          </p:cNvSpPr>
          <p:nvPr>
            <p:ph type="body" sz="quarter" idx="11"/>
          </p:nvPr>
        </p:nvSpPr>
        <p:spPr>
          <a:xfrm>
            <a:off x="6248400" y="2286000"/>
            <a:ext cx="5245100" cy="2440379"/>
          </a:xfrm>
        </p:spPr>
        <p:txBody>
          <a:bodyPr rtlCol="0"/>
          <a:lstStyle/>
          <a:p>
            <a:pPr rtl="0"/>
            <a:r>
              <a:rPr lang="de-DE" b="1" dirty="0"/>
              <a:t>Unsere Vorschläge:</a:t>
            </a:r>
          </a:p>
          <a:p>
            <a:pPr marL="285750" indent="-285750" rtl="0">
              <a:buFont typeface="Arial" panose="020B0604020202020204" pitchFamily="34" charset="0"/>
              <a:buChar char="•"/>
            </a:pPr>
            <a:r>
              <a:rPr lang="de-DE" b="1" dirty="0"/>
              <a:t>Da die Märkte sich ähnlich verhalten, sollte Wachstum im Ausland angetrieben werden</a:t>
            </a:r>
          </a:p>
          <a:p>
            <a:pPr marL="285750" indent="-285750" rtl="0">
              <a:buFont typeface="Arial" panose="020B0604020202020204" pitchFamily="34" charset="0"/>
              <a:buChar char="•"/>
            </a:pPr>
            <a:r>
              <a:rPr lang="de-DE" b="1" dirty="0"/>
              <a:t>Die Wirtschaftlichkeit von Produkt A und B sollte geprüft werden</a:t>
            </a:r>
          </a:p>
          <a:p>
            <a:pPr marL="285750" indent="-285750" rtl="0">
              <a:buFont typeface="Arial" panose="020B0604020202020204" pitchFamily="34" charset="0"/>
              <a:buChar char="•"/>
            </a:pPr>
            <a:r>
              <a:rPr lang="de-DE" b="1" dirty="0"/>
              <a:t>Marketingmaßnahmen in den schwächeren Monaten könnten den Umsatz erhöhen</a:t>
            </a:r>
            <a:endParaRPr lang="de-DE" dirty="0"/>
          </a:p>
        </p:txBody>
      </p:sp>
      <p:sp>
        <p:nvSpPr>
          <p:cNvPr id="7" name="Foliennummernplatzhalt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de-DE" smtClean="0"/>
              <a:pPr rtl="0"/>
              <a:t>18</a:t>
            </a:fld>
            <a:endParaRPr lang="de-DE"/>
          </a:p>
        </p:txBody>
      </p:sp>
      <p:sp>
        <p:nvSpPr>
          <p:cNvPr id="8" name="Textfeld 7">
            <a:extLst>
              <a:ext uri="{FF2B5EF4-FFF2-40B4-BE49-F238E27FC236}">
                <a16:creationId xmlns:a16="http://schemas.microsoft.com/office/drawing/2014/main" id="{77857301-085B-8DFF-D1E6-D7375B553308}"/>
              </a:ext>
            </a:extLst>
          </p:cNvPr>
          <p:cNvSpPr txBox="1"/>
          <p:nvPr/>
        </p:nvSpPr>
        <p:spPr>
          <a:xfrm>
            <a:off x="6460177" y="5035138"/>
            <a:ext cx="4876800" cy="1015663"/>
          </a:xfrm>
          <a:prstGeom prst="rect">
            <a:avLst/>
          </a:prstGeom>
          <a:noFill/>
        </p:spPr>
        <p:txBody>
          <a:bodyPr wrap="square" rtlCol="0">
            <a:spAutoFit/>
          </a:bodyPr>
          <a:lstStyle/>
          <a:p>
            <a:pPr algn="ctr"/>
            <a:r>
              <a:rPr lang="de-DE" sz="2000" dirty="0">
                <a:solidFill>
                  <a:schemeClr val="bg1"/>
                </a:solidFill>
              </a:rPr>
              <a:t>Für verlässliche Aussage sind mehr Hintergrundwissen und Vergleichszahlen nötig</a:t>
            </a:r>
          </a:p>
        </p:txBody>
      </p:sp>
    </p:spTree>
    <p:extLst>
      <p:ext uri="{BB962C8B-B14F-4D97-AF65-F5344CB8AC3E}">
        <p14:creationId xmlns:p14="http://schemas.microsoft.com/office/powerpoint/2010/main" val="169679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A49BF9-BE3A-8444-BD4C-97AF8ABBD74E}"/>
              </a:ext>
            </a:extLst>
          </p:cNvPr>
          <p:cNvSpPr>
            <a:spLocks noGrp="1"/>
          </p:cNvSpPr>
          <p:nvPr>
            <p:ph type="title"/>
          </p:nvPr>
        </p:nvSpPr>
        <p:spPr>
          <a:xfrm>
            <a:off x="1028699" y="999068"/>
            <a:ext cx="10096501" cy="645284"/>
          </a:xfrm>
        </p:spPr>
        <p:txBody>
          <a:bodyPr rtlCol="0"/>
          <a:lstStyle/>
          <a:p>
            <a:pPr algn="ctr" rtl="0"/>
            <a:r>
              <a:rPr lang="de-DE" dirty="0"/>
              <a:t>Ist es zu Hause am schönsten?</a:t>
            </a:r>
          </a:p>
        </p:txBody>
      </p:sp>
      <p:sp>
        <p:nvSpPr>
          <p:cNvPr id="7" name="Foliennummernplatzhalt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rtlCol="0"/>
          <a:lstStyle/>
          <a:p>
            <a:pPr rtl="0"/>
            <a:fld id="{7782931A-7D25-4B4B-9464-57AE418934A3}" type="slidenum">
              <a:rPr lang="de-DE" smtClean="0"/>
              <a:pPr rtl="0"/>
              <a:t>19</a:t>
            </a:fld>
            <a:endParaRPr lang="de-DE"/>
          </a:p>
        </p:txBody>
      </p:sp>
      <p:sp>
        <p:nvSpPr>
          <p:cNvPr id="11" name="Textfeld 10">
            <a:extLst>
              <a:ext uri="{FF2B5EF4-FFF2-40B4-BE49-F238E27FC236}">
                <a16:creationId xmlns:a16="http://schemas.microsoft.com/office/drawing/2014/main" id="{65F3B7A8-49D0-59C5-441C-19462E0F3108}"/>
              </a:ext>
            </a:extLst>
          </p:cNvPr>
          <p:cNvSpPr txBox="1"/>
          <p:nvPr/>
        </p:nvSpPr>
        <p:spPr>
          <a:xfrm>
            <a:off x="1028698" y="2692730"/>
            <a:ext cx="10096500" cy="1938992"/>
          </a:xfrm>
          <a:prstGeom prst="rect">
            <a:avLst/>
          </a:prstGeom>
          <a:noFill/>
        </p:spPr>
        <p:txBody>
          <a:bodyPr wrap="square" rtlCol="0">
            <a:spAutoFit/>
          </a:bodyPr>
          <a:lstStyle/>
          <a:p>
            <a:r>
              <a:rPr lang="de-DE" sz="2400" dirty="0">
                <a:solidFill>
                  <a:schemeClr val="bg1"/>
                </a:solidFill>
              </a:rPr>
              <a:t>Obwohl der Heimatmarkt das Rückgrat von El Puente bildet sind die 260 Millionen potentiellen Kunden in der nichtdeutschen Eurozone, und die vielen mehr im restlichen Europa, ein guter Grund für mehr Engagement auf diesen Märkten. Auch regionale Risiken und Abhängigkeiten werden somit reduziert.</a:t>
            </a:r>
          </a:p>
        </p:txBody>
      </p:sp>
    </p:spTree>
    <p:extLst>
      <p:ext uri="{BB962C8B-B14F-4D97-AF65-F5344CB8AC3E}">
        <p14:creationId xmlns:p14="http://schemas.microsoft.com/office/powerpoint/2010/main" val="193267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B324FA0-0DB4-3942-B6B8-27D09C4FFA0C}"/>
              </a:ext>
            </a:extLst>
          </p:cNvPr>
          <p:cNvSpPr>
            <a:spLocks noGrp="1"/>
          </p:cNvSpPr>
          <p:nvPr>
            <p:ph type="title"/>
          </p:nvPr>
        </p:nvSpPr>
        <p:spPr/>
        <p:txBody>
          <a:bodyPr rtlCol="0"/>
          <a:lstStyle/>
          <a:p>
            <a:pPr rtl="0"/>
            <a:r>
              <a:rPr lang="de-DE" dirty="0"/>
              <a:t>Agenda</a:t>
            </a:r>
          </a:p>
        </p:txBody>
      </p:sp>
      <p:sp>
        <p:nvSpPr>
          <p:cNvPr id="2" name="Textplatzhalter 1">
            <a:extLst>
              <a:ext uri="{FF2B5EF4-FFF2-40B4-BE49-F238E27FC236}">
                <a16:creationId xmlns:a16="http://schemas.microsoft.com/office/drawing/2014/main" id="{E209607A-1079-0440-B136-F827E83999C2}"/>
              </a:ext>
            </a:extLst>
          </p:cNvPr>
          <p:cNvSpPr>
            <a:spLocks noGrp="1"/>
          </p:cNvSpPr>
          <p:nvPr>
            <p:ph type="body" sz="quarter" idx="10"/>
          </p:nvPr>
        </p:nvSpPr>
        <p:spPr>
          <a:xfrm>
            <a:off x="1028700" y="2286000"/>
            <a:ext cx="9001708" cy="3228392"/>
          </a:xfrm>
        </p:spPr>
        <p:txBody>
          <a:bodyPr rtlCol="0"/>
          <a:lstStyle/>
          <a:p>
            <a:pPr algn="ctr">
              <a:lnSpc>
                <a:spcPct val="110000"/>
              </a:lnSpc>
            </a:pPr>
            <a:r>
              <a:rPr lang="de-DE" b="1" dirty="0">
                <a:cs typeface="Calibri"/>
              </a:rPr>
              <a:t>- Am Anfang war der Datenimport oder das große Aufräumen und Saubermachen</a:t>
            </a:r>
            <a:endParaRPr lang="de-DE" dirty="0">
              <a:cs typeface="Calibri"/>
            </a:endParaRPr>
          </a:p>
          <a:p>
            <a:pPr algn="ctr">
              <a:lnSpc>
                <a:spcPct val="110000"/>
              </a:lnSpc>
            </a:pPr>
            <a:r>
              <a:rPr lang="de-DE" b="1" dirty="0">
                <a:cs typeface="Calibri"/>
              </a:rPr>
              <a:t>- Was für das Auge, unsere Datenvisualisierung</a:t>
            </a:r>
            <a:endParaRPr lang="de-DE" dirty="0">
              <a:cs typeface="Calibri"/>
            </a:endParaRPr>
          </a:p>
          <a:p>
            <a:pPr algn="ctr">
              <a:lnSpc>
                <a:spcPct val="110000"/>
              </a:lnSpc>
            </a:pPr>
            <a:r>
              <a:rPr lang="de-DE" b="1" dirty="0">
                <a:cs typeface="Calibri"/>
              </a:rPr>
              <a:t>- Die Analyse und Auswertung unserer Ergebnisse</a:t>
            </a:r>
          </a:p>
          <a:p>
            <a:pPr algn="ctr">
              <a:lnSpc>
                <a:spcPct val="110000"/>
              </a:lnSpc>
            </a:pPr>
            <a:r>
              <a:rPr lang="de-DE" b="1" dirty="0">
                <a:cs typeface="Calibri"/>
              </a:rPr>
              <a:t>- Zu guter Letzt erklären wir warum es zu Hause am 	schönsten ist, oder auch nicht</a:t>
            </a:r>
            <a:endParaRPr lang="de-DE" dirty="0">
              <a:cs typeface="Calibri"/>
            </a:endParaRPr>
          </a:p>
          <a:p>
            <a:pPr rtl="0"/>
            <a:endParaRPr lang="de-DE" dirty="0"/>
          </a:p>
        </p:txBody>
      </p:sp>
      <p:sp>
        <p:nvSpPr>
          <p:cNvPr id="6" name="Foliennummernplatzhalt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a:t>2</a:t>
            </a:fld>
            <a:endParaRPr lang="de-DE"/>
          </a:p>
        </p:txBody>
      </p:sp>
    </p:spTree>
    <p:extLst>
      <p:ext uri="{BB962C8B-B14F-4D97-AF65-F5344CB8AC3E}">
        <p14:creationId xmlns:p14="http://schemas.microsoft.com/office/powerpoint/2010/main" val="7385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67F85-B014-E54D-AC82-A789515E821B}"/>
              </a:ext>
            </a:extLst>
          </p:cNvPr>
          <p:cNvSpPr>
            <a:spLocks noGrp="1"/>
          </p:cNvSpPr>
          <p:nvPr>
            <p:ph type="title"/>
          </p:nvPr>
        </p:nvSpPr>
        <p:spPr/>
        <p:txBody>
          <a:bodyPr rtlCol="0"/>
          <a:lstStyle/>
          <a:p>
            <a:pPr algn="ctr" rtl="0"/>
            <a:r>
              <a:rPr lang="de-DE" dirty="0"/>
              <a:t>Vielen Dank!</a:t>
            </a:r>
          </a:p>
        </p:txBody>
      </p:sp>
      <p:pic>
        <p:nvPicPr>
          <p:cNvPr id="7" name="Bildplatzhalter 6" descr="Weiße Pfeile">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3" name="Inhaltsplatzhalter 2">
            <a:extLst>
              <a:ext uri="{FF2B5EF4-FFF2-40B4-BE49-F238E27FC236}">
                <a16:creationId xmlns:a16="http://schemas.microsoft.com/office/drawing/2014/main" id="{8D87CE19-F795-8240-B223-A5CA7C9DE0E5}"/>
              </a:ext>
            </a:extLst>
          </p:cNvPr>
          <p:cNvSpPr>
            <a:spLocks noGrp="1"/>
          </p:cNvSpPr>
          <p:nvPr>
            <p:ph sz="half" idx="1"/>
          </p:nvPr>
        </p:nvSpPr>
        <p:spPr/>
        <p:txBody>
          <a:bodyPr rtlCol="0"/>
          <a:lstStyle/>
          <a:p>
            <a:pPr algn="ctr" rtl="0"/>
            <a:endParaRPr lang="de-DE" dirty="0">
              <a:cs typeface="Biome Light" panose="020B0303030204020804" pitchFamily="34" charset="0"/>
            </a:endParaRPr>
          </a:p>
          <a:p>
            <a:pPr algn="ctr" rtl="0"/>
            <a:endParaRPr lang="de-DE" dirty="0">
              <a:cs typeface="Biome Light" panose="020B0303030204020804" pitchFamily="34" charset="0"/>
            </a:endParaRPr>
          </a:p>
          <a:p>
            <a:pPr algn="ctr" rtl="0"/>
            <a:r>
              <a:rPr lang="de-DE" dirty="0">
                <a:cs typeface="Biome Light" panose="020B0303030204020804" pitchFamily="34" charset="0"/>
              </a:rPr>
              <a:t>Danke für euer Vertrauen und viel Erfolg  </a:t>
            </a:r>
          </a:p>
          <a:p>
            <a:pPr algn="ctr" rtl="0"/>
            <a:endParaRPr lang="de-DE" dirty="0">
              <a:cs typeface="Biome Light" panose="020B0303030204020804" pitchFamily="34" charset="0"/>
            </a:endParaRPr>
          </a:p>
          <a:p>
            <a:pPr algn="ctr" rtl="0"/>
            <a:r>
              <a:rPr lang="de-DE" dirty="0">
                <a:cs typeface="Biome Light" panose="020B0303030204020804" pitchFamily="34" charset="0"/>
              </a:rPr>
              <a:t>Wir freuen uns auf die weitere Zusammenarbeit </a:t>
            </a:r>
          </a:p>
          <a:p>
            <a:pPr rtl="0"/>
            <a:endParaRPr lang="de-DE" dirty="0"/>
          </a:p>
        </p:txBody>
      </p:sp>
      <p:sp>
        <p:nvSpPr>
          <p:cNvPr id="8" name="Foliennummernplatzhalter 7">
            <a:extLst>
              <a:ext uri="{FF2B5EF4-FFF2-40B4-BE49-F238E27FC236}">
                <a16:creationId xmlns:a16="http://schemas.microsoft.com/office/drawing/2014/main" id="{8A0CAF6B-5914-4E2F-90A1-4B2D92D5ADC0}"/>
              </a:ext>
            </a:extLst>
          </p:cNvPr>
          <p:cNvSpPr>
            <a:spLocks noGrp="1"/>
          </p:cNvSpPr>
          <p:nvPr>
            <p:ph type="sldNum" sz="quarter" idx="15"/>
          </p:nvPr>
        </p:nvSpPr>
        <p:spPr>
          <a:xfrm>
            <a:off x="11493500" y="6292334"/>
            <a:ext cx="412750" cy="182880"/>
          </a:xfrm>
        </p:spPr>
        <p:txBody>
          <a:bodyPr rtlCol="0"/>
          <a:lstStyle/>
          <a:p>
            <a:pPr rtl="0"/>
            <a:fld id="{7782931A-7D25-4B4B-9464-57AE418934A3}" type="slidenum">
              <a:rPr lang="de-DE" smtClean="0"/>
              <a:pPr rtl="0"/>
              <a:t>20</a:t>
            </a:fld>
            <a:endParaRPr lang="de-DE"/>
          </a:p>
        </p:txBody>
      </p:sp>
    </p:spTree>
    <p:extLst>
      <p:ext uri="{BB962C8B-B14F-4D97-AF65-F5344CB8AC3E}">
        <p14:creationId xmlns:p14="http://schemas.microsoft.com/office/powerpoint/2010/main" val="174323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BF77DD-1DC6-151A-7E88-7E39CBED1FF3}"/>
              </a:ext>
            </a:extLst>
          </p:cNvPr>
          <p:cNvSpPr>
            <a:spLocks noGrp="1"/>
          </p:cNvSpPr>
          <p:nvPr>
            <p:ph type="body" sz="quarter" idx="10"/>
          </p:nvPr>
        </p:nvSpPr>
        <p:spPr>
          <a:xfrm>
            <a:off x="1028700" y="2108717"/>
            <a:ext cx="7810499" cy="3489649"/>
          </a:xfrm>
        </p:spPr>
        <p:txBody>
          <a:bodyPr/>
          <a:lstStyle/>
          <a:p>
            <a:r>
              <a:rPr lang="de-DE" sz="2000" dirty="0"/>
              <a:t>Aufgaben: </a:t>
            </a:r>
          </a:p>
          <a:p>
            <a:pPr marL="342900" indent="-342900">
              <a:buFont typeface="Arial" panose="020B0604020202020204" pitchFamily="34" charset="0"/>
              <a:buChar char="•"/>
            </a:pPr>
            <a:r>
              <a:rPr lang="de-DE" sz="2000" dirty="0"/>
              <a:t>Die Rohdaten enthalten ungewöhnlich viele Nachkommastellen</a:t>
            </a:r>
          </a:p>
          <a:p>
            <a:pPr marL="342900" indent="-342900">
              <a:buFont typeface="Arial" panose="020B0604020202020204" pitchFamily="34" charset="0"/>
              <a:buChar char="•"/>
            </a:pPr>
            <a:r>
              <a:rPr lang="de-DE" sz="2000" dirty="0"/>
              <a:t>Teile der Daten sind kumulativ</a:t>
            </a:r>
          </a:p>
          <a:p>
            <a:pPr marL="342900" indent="-342900">
              <a:buFont typeface="Arial" panose="020B0604020202020204" pitchFamily="34" charset="0"/>
              <a:buChar char="•"/>
            </a:pPr>
            <a:r>
              <a:rPr lang="de-DE" sz="2000" dirty="0"/>
              <a:t>Die Daten sind inkohärent, sie wirken nicht zusammenhängend</a:t>
            </a:r>
          </a:p>
          <a:p>
            <a:pPr marL="342900" indent="-342900">
              <a:buFont typeface="Arial" panose="020B0604020202020204" pitchFamily="34" charset="0"/>
              <a:buChar char="•"/>
            </a:pPr>
            <a:r>
              <a:rPr lang="de-DE" sz="2000" dirty="0"/>
              <a:t>Unterschiedliche Datentypen </a:t>
            </a:r>
          </a:p>
          <a:p>
            <a:pPr marL="342900" indent="-342900">
              <a:buFont typeface="Arial" panose="020B0604020202020204" pitchFamily="34" charset="0"/>
              <a:buChar char="•"/>
            </a:pPr>
            <a:r>
              <a:rPr lang="de-DE" sz="2000" dirty="0"/>
              <a:t>Unterschiedliche Granularität der Daten, unterschiedlich hoher</a:t>
            </a:r>
            <a:br>
              <a:rPr lang="de-DE" sz="2000" dirty="0"/>
            </a:br>
            <a:r>
              <a:rPr lang="de-DE" sz="2000" dirty="0"/>
              <a:t>Detailierungsgrad bei den Datumsangaben </a:t>
            </a:r>
          </a:p>
          <a:p>
            <a:pPr marL="342900" indent="-342900">
              <a:buFont typeface="Arial" panose="020B0604020202020204" pitchFamily="34" charset="0"/>
              <a:buChar char="•"/>
            </a:pPr>
            <a:r>
              <a:rPr lang="de-DE" sz="2000" dirty="0"/>
              <a:t>Durch die Aufbereitung fehlen Daten</a:t>
            </a:r>
          </a:p>
          <a:p>
            <a:endParaRPr lang="de-DE" dirty="0"/>
          </a:p>
        </p:txBody>
      </p:sp>
      <p:sp>
        <p:nvSpPr>
          <p:cNvPr id="3" name="Titel 2">
            <a:extLst>
              <a:ext uri="{FF2B5EF4-FFF2-40B4-BE49-F238E27FC236}">
                <a16:creationId xmlns:a16="http://schemas.microsoft.com/office/drawing/2014/main" id="{5AB92576-5370-6841-9502-3E1AAF581807}"/>
              </a:ext>
            </a:extLst>
          </p:cNvPr>
          <p:cNvSpPr>
            <a:spLocks noGrp="1"/>
          </p:cNvSpPr>
          <p:nvPr>
            <p:ph type="title"/>
          </p:nvPr>
        </p:nvSpPr>
        <p:spPr>
          <a:xfrm>
            <a:off x="1028699" y="999068"/>
            <a:ext cx="9440247" cy="645284"/>
          </a:xfrm>
        </p:spPr>
        <p:txBody>
          <a:bodyPr/>
          <a:lstStyle/>
          <a:p>
            <a:r>
              <a:rPr lang="de-DE" dirty="0"/>
              <a:t>Aufbereitung / Clearing der Daten</a:t>
            </a:r>
          </a:p>
        </p:txBody>
      </p:sp>
      <p:sp>
        <p:nvSpPr>
          <p:cNvPr id="6" name="Foliennummernplatzhalter 5">
            <a:extLst>
              <a:ext uri="{FF2B5EF4-FFF2-40B4-BE49-F238E27FC236}">
                <a16:creationId xmlns:a16="http://schemas.microsoft.com/office/drawing/2014/main" id="{EA5C5FF4-6617-B7F8-87F6-180059B45CE2}"/>
              </a:ext>
            </a:extLst>
          </p:cNvPr>
          <p:cNvSpPr>
            <a:spLocks noGrp="1"/>
          </p:cNvSpPr>
          <p:nvPr>
            <p:ph type="sldNum" sz="quarter" idx="13"/>
          </p:nvPr>
        </p:nvSpPr>
        <p:spPr/>
        <p:txBody>
          <a:bodyPr/>
          <a:lstStyle/>
          <a:p>
            <a:pPr rtl="0"/>
            <a:fld id="{7782931A-7D25-4B4B-9464-57AE418934A3}" type="slidenum">
              <a:rPr lang="de-DE" noProof="0" smtClean="0"/>
              <a:pPr rtl="0"/>
              <a:t>3</a:t>
            </a:fld>
            <a:endParaRPr lang="de-DE" noProof="0"/>
          </a:p>
        </p:txBody>
      </p:sp>
    </p:spTree>
    <p:extLst>
      <p:ext uri="{BB962C8B-B14F-4D97-AF65-F5344CB8AC3E}">
        <p14:creationId xmlns:p14="http://schemas.microsoft.com/office/powerpoint/2010/main" val="301048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AB92576-5370-6841-9502-3E1AAF581807}"/>
              </a:ext>
            </a:extLst>
          </p:cNvPr>
          <p:cNvSpPr>
            <a:spLocks noGrp="1"/>
          </p:cNvSpPr>
          <p:nvPr>
            <p:ph type="title"/>
          </p:nvPr>
        </p:nvSpPr>
        <p:spPr>
          <a:xfrm>
            <a:off x="1028699" y="999068"/>
            <a:ext cx="9440247" cy="645284"/>
          </a:xfrm>
        </p:spPr>
        <p:txBody>
          <a:bodyPr/>
          <a:lstStyle/>
          <a:p>
            <a:r>
              <a:rPr lang="de-DE" dirty="0"/>
              <a:t>Aufbereitung / Clearing der Daten</a:t>
            </a:r>
          </a:p>
        </p:txBody>
      </p:sp>
      <p:sp>
        <p:nvSpPr>
          <p:cNvPr id="6" name="Foliennummernplatzhalter 5">
            <a:extLst>
              <a:ext uri="{FF2B5EF4-FFF2-40B4-BE49-F238E27FC236}">
                <a16:creationId xmlns:a16="http://schemas.microsoft.com/office/drawing/2014/main" id="{EA5C5FF4-6617-B7F8-87F6-180059B45CE2}"/>
              </a:ext>
            </a:extLst>
          </p:cNvPr>
          <p:cNvSpPr>
            <a:spLocks noGrp="1"/>
          </p:cNvSpPr>
          <p:nvPr>
            <p:ph type="sldNum" sz="quarter" idx="13"/>
          </p:nvPr>
        </p:nvSpPr>
        <p:spPr/>
        <p:txBody>
          <a:bodyPr/>
          <a:lstStyle/>
          <a:p>
            <a:pPr rtl="0"/>
            <a:fld id="{7782931A-7D25-4B4B-9464-57AE418934A3}" type="slidenum">
              <a:rPr lang="de-DE" noProof="0" smtClean="0"/>
              <a:pPr rtl="0"/>
              <a:t>4</a:t>
            </a:fld>
            <a:endParaRPr lang="de-DE" noProof="0"/>
          </a:p>
        </p:txBody>
      </p:sp>
      <p:pic>
        <p:nvPicPr>
          <p:cNvPr id="5" name="Grafik 4" descr="Ein Bild, das Farbigkeit, Screenshot, Text, Grafiken enthält.&#10;&#10;Automatisch generierte Beschreibung">
            <a:extLst>
              <a:ext uri="{FF2B5EF4-FFF2-40B4-BE49-F238E27FC236}">
                <a16:creationId xmlns:a16="http://schemas.microsoft.com/office/drawing/2014/main" id="{B8014418-4446-3E65-AD59-80ECC99B1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890" y="2098964"/>
            <a:ext cx="4782595" cy="3586946"/>
          </a:xfrm>
          <a:prstGeom prst="rect">
            <a:avLst/>
          </a:prstGeom>
        </p:spPr>
      </p:pic>
      <p:pic>
        <p:nvPicPr>
          <p:cNvPr id="8" name="Grafik 7" descr="Ein Bild, das Text, Reihe, Diagramm, Screenshot enthält.&#10;&#10;Automatisch generierte Beschreibung">
            <a:extLst>
              <a:ext uri="{FF2B5EF4-FFF2-40B4-BE49-F238E27FC236}">
                <a16:creationId xmlns:a16="http://schemas.microsoft.com/office/drawing/2014/main" id="{30847DEF-A15F-788B-93B7-9C34435C8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49" y="2098876"/>
            <a:ext cx="5380551" cy="3587034"/>
          </a:xfrm>
          <a:prstGeom prst="rect">
            <a:avLst/>
          </a:prstGeom>
        </p:spPr>
      </p:pic>
    </p:spTree>
    <p:extLst>
      <p:ext uri="{BB962C8B-B14F-4D97-AF65-F5344CB8AC3E}">
        <p14:creationId xmlns:p14="http://schemas.microsoft.com/office/powerpoint/2010/main" val="333892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BF77DD-1DC6-151A-7E88-7E39CBED1FF3}"/>
              </a:ext>
            </a:extLst>
          </p:cNvPr>
          <p:cNvSpPr>
            <a:spLocks noGrp="1"/>
          </p:cNvSpPr>
          <p:nvPr>
            <p:ph type="body" sz="quarter" idx="10"/>
          </p:nvPr>
        </p:nvSpPr>
        <p:spPr>
          <a:xfrm>
            <a:off x="1028700" y="2099388"/>
            <a:ext cx="9178990" cy="3442996"/>
          </a:xfrm>
        </p:spPr>
        <p:txBody>
          <a:bodyPr/>
          <a:lstStyle/>
          <a:p>
            <a:r>
              <a:rPr lang="de-DE" sz="2000" dirty="0"/>
              <a:t>Lösungen: </a:t>
            </a:r>
          </a:p>
          <a:p>
            <a:pPr marL="342900" indent="-342900">
              <a:buFont typeface="Arial" panose="020B0604020202020204" pitchFamily="34" charset="0"/>
              <a:buChar char="•"/>
            </a:pPr>
            <a:r>
              <a:rPr lang="de-DE" sz="2000" dirty="0"/>
              <a:t>Wir kürzten, wie bei Währungen, üblich auf zwei Nachkommastellen</a:t>
            </a:r>
          </a:p>
          <a:p>
            <a:pPr marL="342900" indent="-342900">
              <a:buFont typeface="Arial" panose="020B0604020202020204" pitchFamily="34" charset="0"/>
              <a:buChar char="•"/>
            </a:pPr>
            <a:r>
              <a:rPr lang="de-DE" sz="2000" dirty="0"/>
              <a:t>Kumulative Daten wurden umgerechnet und der dadurch fehlende, erste Wert durch den Median der Reihe ersetzt bzw. der plausible, erste Wert wurde beibehalten</a:t>
            </a:r>
          </a:p>
          <a:p>
            <a:pPr marL="342900" indent="-342900">
              <a:buFont typeface="Arial" panose="020B0604020202020204" pitchFamily="34" charset="0"/>
              <a:buChar char="•"/>
            </a:pPr>
            <a:r>
              <a:rPr lang="de-DE" sz="2000" dirty="0"/>
              <a:t>Datentypen wurden zusammengefügt, zeitliche Daten angepasst </a:t>
            </a:r>
          </a:p>
          <a:p>
            <a:pPr marL="342900" indent="-342900">
              <a:buFont typeface="Arial" panose="020B0604020202020204" pitchFamily="34" charset="0"/>
              <a:buChar char="•"/>
            </a:pPr>
            <a:r>
              <a:rPr lang="de-DE" sz="2000" dirty="0"/>
              <a:t>Nach kurzem Austausch wurde ein kohärent wirkender Datensatz erstellt. Dieser dient uns zur weiteren Analyse. </a:t>
            </a:r>
          </a:p>
          <a:p>
            <a:pPr marL="342900" indent="-342900">
              <a:buFont typeface="Arial" panose="020B0604020202020204" pitchFamily="34" charset="0"/>
              <a:buChar char="•"/>
            </a:pPr>
            <a:endParaRPr lang="de-DE" dirty="0"/>
          </a:p>
        </p:txBody>
      </p:sp>
      <p:sp>
        <p:nvSpPr>
          <p:cNvPr id="3" name="Titel 2">
            <a:extLst>
              <a:ext uri="{FF2B5EF4-FFF2-40B4-BE49-F238E27FC236}">
                <a16:creationId xmlns:a16="http://schemas.microsoft.com/office/drawing/2014/main" id="{5AB92576-5370-6841-9502-3E1AAF581807}"/>
              </a:ext>
            </a:extLst>
          </p:cNvPr>
          <p:cNvSpPr>
            <a:spLocks noGrp="1"/>
          </p:cNvSpPr>
          <p:nvPr>
            <p:ph type="title"/>
          </p:nvPr>
        </p:nvSpPr>
        <p:spPr>
          <a:xfrm>
            <a:off x="1028699" y="999068"/>
            <a:ext cx="9440247" cy="645284"/>
          </a:xfrm>
        </p:spPr>
        <p:txBody>
          <a:bodyPr/>
          <a:lstStyle/>
          <a:p>
            <a:r>
              <a:rPr lang="de-DE" dirty="0"/>
              <a:t>Aufbereitung / Clearing der Daten</a:t>
            </a:r>
          </a:p>
        </p:txBody>
      </p:sp>
      <p:sp>
        <p:nvSpPr>
          <p:cNvPr id="6" name="Foliennummernplatzhalter 5">
            <a:extLst>
              <a:ext uri="{FF2B5EF4-FFF2-40B4-BE49-F238E27FC236}">
                <a16:creationId xmlns:a16="http://schemas.microsoft.com/office/drawing/2014/main" id="{EA5C5FF4-6617-B7F8-87F6-180059B45CE2}"/>
              </a:ext>
            </a:extLst>
          </p:cNvPr>
          <p:cNvSpPr>
            <a:spLocks noGrp="1"/>
          </p:cNvSpPr>
          <p:nvPr>
            <p:ph type="sldNum" sz="quarter" idx="13"/>
          </p:nvPr>
        </p:nvSpPr>
        <p:spPr/>
        <p:txBody>
          <a:bodyPr/>
          <a:lstStyle/>
          <a:p>
            <a:pPr rtl="0"/>
            <a:fld id="{7782931A-7D25-4B4B-9464-57AE418934A3}" type="slidenum">
              <a:rPr lang="de-DE" noProof="0" smtClean="0"/>
              <a:pPr rtl="0"/>
              <a:t>5</a:t>
            </a:fld>
            <a:endParaRPr lang="de-DE" noProof="0"/>
          </a:p>
        </p:txBody>
      </p:sp>
    </p:spTree>
    <p:extLst>
      <p:ext uri="{BB962C8B-B14F-4D97-AF65-F5344CB8AC3E}">
        <p14:creationId xmlns:p14="http://schemas.microsoft.com/office/powerpoint/2010/main" val="379576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BF77DD-1DC6-151A-7E88-7E39CBED1FF3}"/>
              </a:ext>
            </a:extLst>
          </p:cNvPr>
          <p:cNvSpPr>
            <a:spLocks noGrp="1"/>
          </p:cNvSpPr>
          <p:nvPr>
            <p:ph type="body" sz="quarter" idx="10"/>
          </p:nvPr>
        </p:nvSpPr>
        <p:spPr>
          <a:xfrm>
            <a:off x="1028700" y="2099388"/>
            <a:ext cx="9178990" cy="3442996"/>
          </a:xfrm>
        </p:spPr>
        <p:txBody>
          <a:bodyPr/>
          <a:lstStyle/>
          <a:p>
            <a:endParaRPr lang="de-DE" dirty="0"/>
          </a:p>
          <a:p>
            <a:pPr marL="342900" indent="-342900">
              <a:buFont typeface="Arial" panose="020B0604020202020204" pitchFamily="34" charset="0"/>
              <a:buChar char="•"/>
            </a:pPr>
            <a:r>
              <a:rPr lang="de-DE" dirty="0"/>
              <a:t>Daten des Jahres 2021</a:t>
            </a:r>
          </a:p>
          <a:p>
            <a:pPr marL="342900" indent="-342900">
              <a:buFont typeface="Arial" panose="020B0604020202020204" pitchFamily="34" charset="0"/>
              <a:buChar char="•"/>
            </a:pPr>
            <a:r>
              <a:rPr lang="de-DE" dirty="0"/>
              <a:t>Inland/Ausland Vergleich</a:t>
            </a:r>
          </a:p>
          <a:p>
            <a:pPr marL="342900" indent="-342900">
              <a:buFont typeface="Arial" panose="020B0604020202020204" pitchFamily="34" charset="0"/>
              <a:buChar char="•"/>
            </a:pPr>
            <a:r>
              <a:rPr lang="de-DE" dirty="0"/>
              <a:t>Umsatzverteilung nach Produkten</a:t>
            </a:r>
          </a:p>
          <a:p>
            <a:pPr marL="342900" indent="-342900">
              <a:buFont typeface="Arial" panose="020B0604020202020204" pitchFamily="34" charset="0"/>
              <a:buChar char="•"/>
            </a:pPr>
            <a:r>
              <a:rPr lang="de-DE" dirty="0"/>
              <a:t>Detailliertere Betrachtung der ausländischen Zahlen</a:t>
            </a:r>
          </a:p>
          <a:p>
            <a:pPr marL="342900" indent="-342900">
              <a:buFont typeface="Arial" panose="020B0604020202020204" pitchFamily="34" charset="0"/>
              <a:buChar char="•"/>
            </a:pPr>
            <a:endParaRPr lang="de-DE" dirty="0"/>
          </a:p>
          <a:p>
            <a:endParaRPr lang="de-DE" dirty="0"/>
          </a:p>
        </p:txBody>
      </p:sp>
      <p:sp>
        <p:nvSpPr>
          <p:cNvPr id="3" name="Titel 2">
            <a:extLst>
              <a:ext uri="{FF2B5EF4-FFF2-40B4-BE49-F238E27FC236}">
                <a16:creationId xmlns:a16="http://schemas.microsoft.com/office/drawing/2014/main" id="{5AB92576-5370-6841-9502-3E1AAF581807}"/>
              </a:ext>
            </a:extLst>
          </p:cNvPr>
          <p:cNvSpPr>
            <a:spLocks noGrp="1"/>
          </p:cNvSpPr>
          <p:nvPr>
            <p:ph type="title"/>
          </p:nvPr>
        </p:nvSpPr>
        <p:spPr>
          <a:xfrm>
            <a:off x="1028699" y="999068"/>
            <a:ext cx="9440247" cy="645284"/>
          </a:xfrm>
        </p:spPr>
        <p:txBody>
          <a:bodyPr/>
          <a:lstStyle/>
          <a:p>
            <a:r>
              <a:rPr lang="de-DE" dirty="0"/>
              <a:t>Einleitung Datenanalyse</a:t>
            </a:r>
          </a:p>
        </p:txBody>
      </p:sp>
      <p:sp>
        <p:nvSpPr>
          <p:cNvPr id="6" name="Foliennummernplatzhalter 5">
            <a:extLst>
              <a:ext uri="{FF2B5EF4-FFF2-40B4-BE49-F238E27FC236}">
                <a16:creationId xmlns:a16="http://schemas.microsoft.com/office/drawing/2014/main" id="{EA5C5FF4-6617-B7F8-87F6-180059B45CE2}"/>
              </a:ext>
            </a:extLst>
          </p:cNvPr>
          <p:cNvSpPr>
            <a:spLocks noGrp="1"/>
          </p:cNvSpPr>
          <p:nvPr>
            <p:ph type="sldNum" sz="quarter" idx="13"/>
          </p:nvPr>
        </p:nvSpPr>
        <p:spPr/>
        <p:txBody>
          <a:bodyPr/>
          <a:lstStyle/>
          <a:p>
            <a:pPr rtl="0"/>
            <a:fld id="{7782931A-7D25-4B4B-9464-57AE418934A3}" type="slidenum">
              <a:rPr lang="de-DE" noProof="0" smtClean="0"/>
              <a:pPr rtl="0"/>
              <a:t>6</a:t>
            </a:fld>
            <a:endParaRPr lang="de-DE" noProof="0"/>
          </a:p>
        </p:txBody>
      </p:sp>
    </p:spTree>
    <p:extLst>
      <p:ext uri="{BB962C8B-B14F-4D97-AF65-F5344CB8AC3E}">
        <p14:creationId xmlns:p14="http://schemas.microsoft.com/office/powerpoint/2010/main" val="115466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ildplatzhalter 22" descr="Ein Bild, das Text, Screenshot, Kreis, Diagramm enthält.&#10;&#10;Automatisch generierte Beschreibung">
            <a:extLst>
              <a:ext uri="{FF2B5EF4-FFF2-40B4-BE49-F238E27FC236}">
                <a16:creationId xmlns:a16="http://schemas.microsoft.com/office/drawing/2014/main" id="{A21F390D-46F7-C8E2-6B0F-14D02562D36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2500" r="12500"/>
          <a:stretch>
            <a:fillRect/>
          </a:stretch>
        </p:blipFill>
        <p:spPr>
          <a:xfrm>
            <a:off x="6468717" y="706716"/>
            <a:ext cx="5585618" cy="5585618"/>
          </a:xfrm>
        </p:spPr>
      </p:pic>
      <p:pic>
        <p:nvPicPr>
          <p:cNvPr id="4" name="Grafik 3" descr="Ein Bild, das Text, Screenshot, Rechteck, Diagramm enthält.&#10;&#10;Automatisch generierte Beschreibung">
            <a:extLst>
              <a:ext uri="{FF2B5EF4-FFF2-40B4-BE49-F238E27FC236}">
                <a16:creationId xmlns:a16="http://schemas.microsoft.com/office/drawing/2014/main" id="{681BAC3D-7B53-9C7E-AE44-29037AA9D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82" y="1972788"/>
            <a:ext cx="6003235" cy="4502426"/>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Gesamtumsatz</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7</a:t>
            </a:fld>
            <a:endParaRPr lang="de-DE"/>
          </a:p>
        </p:txBody>
      </p:sp>
      <p:sp>
        <p:nvSpPr>
          <p:cNvPr id="8" name="Textfeld 7">
            <a:extLst>
              <a:ext uri="{FF2B5EF4-FFF2-40B4-BE49-F238E27FC236}">
                <a16:creationId xmlns:a16="http://schemas.microsoft.com/office/drawing/2014/main" id="{5E3CA669-B5E8-6EC4-8C81-53B0EBC8825D}"/>
              </a:ext>
            </a:extLst>
          </p:cNvPr>
          <p:cNvSpPr txBox="1"/>
          <p:nvPr/>
        </p:nvSpPr>
        <p:spPr>
          <a:xfrm>
            <a:off x="6942175" y="5518723"/>
            <a:ext cx="5112160" cy="646331"/>
          </a:xfrm>
          <a:prstGeom prst="rect">
            <a:avLst/>
          </a:prstGeom>
          <a:noFill/>
        </p:spPr>
        <p:txBody>
          <a:bodyPr wrap="square" rtlCol="0">
            <a:spAutoFit/>
          </a:bodyPr>
          <a:lstStyle/>
          <a:p>
            <a:r>
              <a:rPr lang="de-DE" dirty="0">
                <a:solidFill>
                  <a:schemeClr val="bg1"/>
                </a:solidFill>
                <a:latin typeface="Consolas" panose="020B0609020204030204" pitchFamily="49" charset="0"/>
              </a:rPr>
              <a:t>G</a:t>
            </a:r>
            <a:r>
              <a:rPr lang="de-DE" b="0" i="0" dirty="0">
                <a:solidFill>
                  <a:schemeClr val="bg1"/>
                </a:solidFill>
                <a:effectLst/>
                <a:latin typeface="Consolas" panose="020B0609020204030204" pitchFamily="49" charset="0"/>
              </a:rPr>
              <a:t>esamtumsatz Ausland  218891.18 </a:t>
            </a:r>
            <a:r>
              <a:rPr lang="de-DE" dirty="0">
                <a:solidFill>
                  <a:schemeClr val="bg1"/>
                </a:solidFill>
                <a:latin typeface="Consolas" panose="020B0609020204030204" pitchFamily="49" charset="0"/>
              </a:rPr>
              <a:t>Gesamtumsatz  </a:t>
            </a:r>
            <a:r>
              <a:rPr lang="de-DE" b="0" i="0" dirty="0">
                <a:solidFill>
                  <a:schemeClr val="bg1"/>
                </a:solidFill>
                <a:effectLst/>
                <a:latin typeface="Consolas" panose="020B0609020204030204" pitchFamily="49" charset="0"/>
              </a:rPr>
              <a:t>Inland 2054327.59</a:t>
            </a:r>
            <a:endParaRPr lang="de-DE" dirty="0">
              <a:solidFill>
                <a:schemeClr val="bg1"/>
              </a:solidFill>
            </a:endParaRPr>
          </a:p>
        </p:txBody>
      </p:sp>
    </p:spTree>
    <p:extLst>
      <p:ext uri="{BB962C8B-B14F-4D97-AF65-F5344CB8AC3E}">
        <p14:creationId xmlns:p14="http://schemas.microsoft.com/office/powerpoint/2010/main" val="59675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platzhalter 3" descr="Ein Bild, das Text, Diagramm, Rechteck, parallel enthält.&#10;&#10;Automatisch generierte Beschreibung">
            <a:extLst>
              <a:ext uri="{FF2B5EF4-FFF2-40B4-BE49-F238E27FC236}">
                <a16:creationId xmlns:a16="http://schemas.microsoft.com/office/drawing/2014/main" id="{1B7582C2-6279-B56C-3251-A6F789B7CF0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43" b="5843"/>
          <a:stretch>
            <a:fillRect/>
          </a:stretch>
        </p:blipFill>
        <p:spPr>
          <a:xfrm>
            <a:off x="-199931" y="-1530220"/>
            <a:ext cx="12923776" cy="10642291"/>
          </a:xfr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Vergleich der Produkte</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8</a:t>
            </a:fld>
            <a:endParaRPr lang="de-DE"/>
          </a:p>
        </p:txBody>
      </p:sp>
    </p:spTree>
    <p:extLst>
      <p:ext uri="{BB962C8B-B14F-4D97-AF65-F5344CB8AC3E}">
        <p14:creationId xmlns:p14="http://schemas.microsoft.com/office/powerpoint/2010/main" val="401783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iagramm, Text, Kreis, Screenshot enthält.&#10;&#10;Automatisch generierte Beschreibung">
            <a:extLst>
              <a:ext uri="{FF2B5EF4-FFF2-40B4-BE49-F238E27FC236}">
                <a16:creationId xmlns:a16="http://schemas.microsoft.com/office/drawing/2014/main" id="{212210DC-0026-CFF1-78E0-B6829444B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53" y="-695960"/>
            <a:ext cx="11973378" cy="9578703"/>
          </a:xfrm>
          <a:prstGeom prst="rect">
            <a:avLst/>
          </a:prstGeom>
        </p:spPr>
      </p:pic>
      <p:sp>
        <p:nvSpPr>
          <p:cNvPr id="2" name="Titel 1">
            <a:extLst>
              <a:ext uri="{FF2B5EF4-FFF2-40B4-BE49-F238E27FC236}">
                <a16:creationId xmlns:a16="http://schemas.microsoft.com/office/drawing/2014/main" id="{A8E966EE-4FBD-534E-AAED-6C54465EF91C}"/>
              </a:ext>
            </a:extLst>
          </p:cNvPr>
          <p:cNvSpPr>
            <a:spLocks noGrp="1"/>
          </p:cNvSpPr>
          <p:nvPr>
            <p:ph type="title"/>
          </p:nvPr>
        </p:nvSpPr>
        <p:spPr/>
        <p:txBody>
          <a:bodyPr rtlCol="0"/>
          <a:lstStyle/>
          <a:p>
            <a:pPr algn="ctr" rtl="0"/>
            <a:r>
              <a:rPr lang="de-DE" dirty="0"/>
              <a:t>Vergleich der Produkte</a:t>
            </a:r>
          </a:p>
        </p:txBody>
      </p:sp>
      <p:sp>
        <p:nvSpPr>
          <p:cNvPr id="6" name="Foliennummernplatzhalt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rtlCol="0"/>
          <a:lstStyle/>
          <a:p>
            <a:pPr rtl="0"/>
            <a:fld id="{7782931A-7D25-4B4B-9464-57AE418934A3}" type="slidenum">
              <a:rPr lang="de-DE" smtClean="0"/>
              <a:pPr rtl="0"/>
              <a:t>9</a:t>
            </a:fld>
            <a:endParaRPr lang="de-DE"/>
          </a:p>
        </p:txBody>
      </p:sp>
    </p:spTree>
    <p:extLst>
      <p:ext uri="{BB962C8B-B14F-4D97-AF65-F5344CB8AC3E}">
        <p14:creationId xmlns:p14="http://schemas.microsoft.com/office/powerpoint/2010/main" val="2412315395"/>
      </p:ext>
    </p:extLst>
  </p:cSld>
  <p:clrMapOvr>
    <a:masterClrMapping/>
  </p:clrMapOvr>
</p:sld>
</file>

<file path=ppt/theme/theme1.xml><?xml version="1.0" encoding="utf-8"?>
<a:theme xmlns:a="http://schemas.openxmlformats.org/drawingml/2006/main" name="Design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2233202.tgt.Office_49129372_TF89547415_Win32_OJ110714951.potx" id="{97019C1E-A01A-4E8E-AA58-65AA00D4BD70}" vid="{E471E37E-5688-4CF5-853A-AF80699B3263}"/>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691</Words>
  <Application>Microsoft Office PowerPoint</Application>
  <PresentationFormat>Breitbild</PresentationFormat>
  <Paragraphs>211</Paragraphs>
  <Slides>20</Slides>
  <Notes>16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Arial</vt:lpstr>
      <vt:lpstr>Arial Nova</vt:lpstr>
      <vt:lpstr>Calibri</vt:lpstr>
      <vt:lpstr>Consolas</vt:lpstr>
      <vt:lpstr>Wingdings</vt:lpstr>
      <vt:lpstr>Design1</vt:lpstr>
      <vt:lpstr>Shopdaten Analyse „El Puente“</vt:lpstr>
      <vt:lpstr>Agenda</vt:lpstr>
      <vt:lpstr>Aufbereitung / Clearing der Daten</vt:lpstr>
      <vt:lpstr>Aufbereitung / Clearing der Daten</vt:lpstr>
      <vt:lpstr>Aufbereitung / Clearing der Daten</vt:lpstr>
      <vt:lpstr>Einleitung Datenanalyse</vt:lpstr>
      <vt:lpstr>Gesamtumsatz</vt:lpstr>
      <vt:lpstr>Vergleich der Produkte</vt:lpstr>
      <vt:lpstr>Vergleich der Produkte</vt:lpstr>
      <vt:lpstr>Zwischenfazit</vt:lpstr>
      <vt:lpstr>Datenanalyse Inland</vt:lpstr>
      <vt:lpstr>Datenanalyse Ausland</vt:lpstr>
      <vt:lpstr>Datenanalyse Ausland</vt:lpstr>
      <vt:lpstr>Datenanalyse Ausland</vt:lpstr>
      <vt:lpstr>Datenanalyse Ausland</vt:lpstr>
      <vt:lpstr>Datenanalyse Ausland</vt:lpstr>
      <vt:lpstr>Datenanalyse Ausland</vt:lpstr>
      <vt:lpstr>Zusammenfassung</vt:lpstr>
      <vt:lpstr>Ist es zu Hause am schönsten?</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Shopdaten Analyse „El Puente“</dc:title>
  <dc:creator>Marcel Russek</dc:creator>
  <cp:lastModifiedBy>Marcel Russek</cp:lastModifiedBy>
  <cp:revision>16</cp:revision>
  <dcterms:created xsi:type="dcterms:W3CDTF">2023-08-08T17:08:50Z</dcterms:created>
  <dcterms:modified xsi:type="dcterms:W3CDTF">2023-08-10T08:57:59Z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