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9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0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5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463C6-683D-4AF8-ACB6-1815FFA807FA}" type="datetimeFigureOut">
              <a:rPr lang="en-GB" smtClean="0"/>
              <a:t>01/05/2015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2E86C-0272-49FB-9CC5-537C055B7F5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GameJam</a:t>
            </a:r>
            <a:r>
              <a:rPr lang="en-GB" dirty="0" smtClean="0"/>
              <a:t>: Week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3 Confirmed</a:t>
            </a:r>
          </a:p>
        </p:txBody>
      </p:sp>
    </p:spTree>
    <p:extLst>
      <p:ext uri="{BB962C8B-B14F-4D97-AF65-F5344CB8AC3E}">
        <p14:creationId xmlns:p14="http://schemas.microsoft.com/office/powerpoint/2010/main" val="21398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 </a:t>
            </a:r>
            <a:r>
              <a:rPr lang="en-GB" dirty="0" err="1" smtClean="0"/>
              <a:t>Github</a:t>
            </a:r>
            <a:r>
              <a:rPr lang="en-GB" dirty="0" smtClean="0"/>
              <a:t> &amp; Trello</a:t>
            </a:r>
          </a:p>
          <a:p>
            <a:r>
              <a:rPr lang="en-GB" dirty="0" smtClean="0"/>
              <a:t>&gt;&gt; Meetings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59" y="1737360"/>
            <a:ext cx="4002621" cy="4023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1" y="2929979"/>
            <a:ext cx="6029936" cy="2371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4" y="3557339"/>
            <a:ext cx="7638132" cy="11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 SCRUMM Backlog</a:t>
            </a:r>
          </a:p>
          <a:p>
            <a:r>
              <a:rPr lang="en-GB" dirty="0" smtClean="0"/>
              <a:t>&gt;&gt; List of features</a:t>
            </a:r>
          </a:p>
          <a:p>
            <a:r>
              <a:rPr lang="en-GB" dirty="0" smtClean="0"/>
              <a:t>&gt;&gt; Team Roles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27" y="1737360"/>
            <a:ext cx="6842550" cy="47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8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 Lovely</a:t>
            </a:r>
          </a:p>
          <a:p>
            <a:r>
              <a:rPr lang="en-GB" dirty="0" smtClean="0"/>
              <a:t>&gt;&gt; Dynamic</a:t>
            </a:r>
          </a:p>
          <a:p>
            <a:r>
              <a:rPr lang="en-GB" dirty="0" smtClean="0"/>
              <a:t>&gt;&gt; Original Code</a:t>
            </a:r>
          </a:p>
          <a:p>
            <a:r>
              <a:rPr lang="en-GB" dirty="0" smtClean="0"/>
              <a:t>&gt;&gt; “Fun”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86" y="1312724"/>
            <a:ext cx="7458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System, GUI &amp; Tanks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 </a:t>
            </a:r>
            <a:r>
              <a:rPr lang="en-GB" dirty="0" smtClean="0"/>
              <a:t>Turn </a:t>
            </a:r>
            <a:r>
              <a:rPr lang="en-GB" dirty="0" smtClean="0"/>
              <a:t>system</a:t>
            </a:r>
          </a:p>
          <a:p>
            <a:r>
              <a:rPr lang="en-GB" dirty="0" smtClean="0"/>
              <a:t>&gt;&gt; Health System</a:t>
            </a:r>
          </a:p>
          <a:p>
            <a:r>
              <a:rPr lang="en-GB" dirty="0" smtClean="0"/>
              <a:t>&gt;&gt; Turn System GUI</a:t>
            </a:r>
          </a:p>
          <a:p>
            <a:r>
              <a:rPr lang="en-GB" dirty="0" smtClean="0"/>
              <a:t>&gt;&gt; Death</a:t>
            </a:r>
          </a:p>
          <a:p>
            <a:r>
              <a:rPr lang="en-GB" dirty="0" smtClean="0"/>
              <a:t>&gt;&gt; Input System &amp; Basic Event Driven System</a:t>
            </a:r>
          </a:p>
          <a:p>
            <a:r>
              <a:rPr lang="en-GB" dirty="0" smtClean="0"/>
              <a:t>&gt;&gt; Camera Control</a:t>
            </a:r>
          </a:p>
          <a:p>
            <a:r>
              <a:rPr lang="en-GB" dirty="0" smtClean="0"/>
              <a:t>&gt;&gt; Main Menu</a:t>
            </a:r>
          </a:p>
          <a:p>
            <a:r>
              <a:rPr lang="en-GB" dirty="0" smtClean="0"/>
              <a:t>&gt;&gt; Entity Script &amp;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84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Project’s Future: 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 </a:t>
            </a:r>
            <a:r>
              <a:rPr lang="en-GB" dirty="0" smtClean="0"/>
              <a:t>Shooting</a:t>
            </a:r>
          </a:p>
          <a:p>
            <a:r>
              <a:rPr lang="en-GB" dirty="0" smtClean="0"/>
              <a:t>&gt;&gt; Systems Integration</a:t>
            </a:r>
          </a:p>
          <a:p>
            <a:r>
              <a:rPr lang="en-GB" dirty="0" smtClean="0"/>
              <a:t>&gt;&gt; Advanced Terrain Generation &amp; </a:t>
            </a:r>
            <a:r>
              <a:rPr lang="en-GB" dirty="0" err="1" smtClean="0"/>
              <a:t>Realtime</a:t>
            </a:r>
            <a:r>
              <a:rPr lang="en-GB" dirty="0" smtClean="0"/>
              <a:t> Updates</a:t>
            </a:r>
          </a:p>
          <a:p>
            <a:r>
              <a:rPr lang="en-GB" dirty="0" smtClean="0"/>
              <a:t>&gt;&gt; Skirmishes</a:t>
            </a:r>
          </a:p>
          <a:p>
            <a:r>
              <a:rPr lang="en-GB" dirty="0" smtClean="0"/>
              <a:t>&gt;&gt; Game Over &amp; Victory State</a:t>
            </a:r>
          </a:p>
          <a:p>
            <a:r>
              <a:rPr lang="en-GB" dirty="0" smtClean="0"/>
              <a:t>&gt;&gt; Particles Effects</a:t>
            </a:r>
          </a:p>
          <a:p>
            <a:r>
              <a:rPr lang="en-GB" dirty="0" smtClean="0"/>
              <a:t>&gt;&gt; Skirmish menu</a:t>
            </a:r>
          </a:p>
        </p:txBody>
      </p:sp>
    </p:spTree>
    <p:extLst>
      <p:ext uri="{BB962C8B-B14F-4D97-AF65-F5344CB8AC3E}">
        <p14:creationId xmlns:p14="http://schemas.microsoft.com/office/powerpoint/2010/main" val="36791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3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186</TotalTime>
  <Words>110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GameJam: Week 2</vt:lpstr>
      <vt:lpstr>Project Organization</vt:lpstr>
      <vt:lpstr>Features To Do</vt:lpstr>
      <vt:lpstr>Terrain</vt:lpstr>
      <vt:lpstr>System, GUI &amp; Tanks</vt:lpstr>
      <vt:lpstr>Project’s Future: Next Week</vt:lpstr>
      <vt:lpstr>Thanks for listening</vt:lpstr>
    </vt:vector>
  </TitlesOfParts>
  <Company>ITaCS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COREN, MAX</dc:creator>
  <cp:lastModifiedBy>MARSHALL, WILL</cp:lastModifiedBy>
  <cp:revision>15</cp:revision>
  <dcterms:created xsi:type="dcterms:W3CDTF">2015-04-30T13:09:10Z</dcterms:created>
  <dcterms:modified xsi:type="dcterms:W3CDTF">2015-05-01T10:06:38Z</dcterms:modified>
</cp:coreProperties>
</file>