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8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8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65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2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6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8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6755-F63E-4D93-83EA-A33C0068F03D}" type="datetimeFigureOut">
              <a:rPr lang="en-GB" smtClean="0"/>
              <a:t>08/05/2015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33EE339-D86D-4AAA-9C80-45E1D29BC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3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3 Confirmed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75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Backlog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16" t="30196" r="33878" b="36106"/>
          <a:stretch/>
        </p:blipFill>
        <p:spPr>
          <a:xfrm>
            <a:off x="1328615" y="1683783"/>
            <a:ext cx="7721599" cy="43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Terrain Done™</a:t>
            </a:r>
          </a:p>
          <a:p>
            <a:endParaRPr lang="en-GB" dirty="0"/>
          </a:p>
          <a:p>
            <a:r>
              <a:rPr lang="en-GB" dirty="0" smtClean="0"/>
              <a:t>Terrain and Game Flow Integrated</a:t>
            </a:r>
          </a:p>
          <a:p>
            <a:r>
              <a:rPr lang="en-GB" dirty="0" smtClean="0"/>
              <a:t>Tank integration ongoing</a:t>
            </a:r>
          </a:p>
          <a:p>
            <a:r>
              <a:rPr lang="en-GB" dirty="0" smtClean="0"/>
              <a:t>Tank movement</a:t>
            </a:r>
          </a:p>
          <a:p>
            <a:r>
              <a:rPr lang="en-GB" dirty="0" smtClean="0"/>
              <a:t>Explosion effect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Terrain</a:t>
            </a:r>
          </a:p>
          <a:p>
            <a:pPr lvl="1"/>
            <a:r>
              <a:rPr lang="en-GB" dirty="0" smtClean="0"/>
              <a:t>Slowness</a:t>
            </a:r>
          </a:p>
          <a:p>
            <a:pPr lvl="2"/>
            <a:r>
              <a:rPr lang="en-GB" dirty="0" smtClean="0"/>
              <a:t>Polynomial time</a:t>
            </a:r>
          </a:p>
          <a:p>
            <a:pPr lvl="1"/>
            <a:r>
              <a:rPr lang="en-GB" dirty="0" smtClean="0"/>
              <a:t>Collision</a:t>
            </a:r>
          </a:p>
          <a:p>
            <a:pPr lvl="2"/>
            <a:r>
              <a:rPr lang="en-GB" dirty="0" smtClean="0"/>
              <a:t>‘Gotchas’</a:t>
            </a:r>
          </a:p>
          <a:p>
            <a:endParaRPr lang="en-GB" dirty="0"/>
          </a:p>
          <a:p>
            <a:r>
              <a:rPr lang="en-GB" dirty="0" smtClean="0"/>
              <a:t>Collision</a:t>
            </a:r>
          </a:p>
          <a:p>
            <a:pPr lvl="1"/>
            <a:r>
              <a:rPr lang="en-GB" dirty="0" smtClean="0"/>
              <a:t>Tank/Gun/Bullet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4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Planned For 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Integration</a:t>
            </a:r>
          </a:p>
          <a:p>
            <a:r>
              <a:rPr lang="en-GB" dirty="0" smtClean="0"/>
              <a:t>Optimize Terrain</a:t>
            </a:r>
          </a:p>
          <a:p>
            <a:r>
              <a:rPr lang="en-GB" dirty="0" smtClean="0"/>
              <a:t>Game Flow</a:t>
            </a:r>
          </a:p>
          <a:p>
            <a:r>
              <a:rPr lang="en-GB" dirty="0" smtClean="0"/>
              <a:t>UX for weapon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2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719" y="2868246"/>
            <a:ext cx="8596668" cy="1320800"/>
          </a:xfrm>
        </p:spPr>
        <p:txBody>
          <a:bodyPr/>
          <a:lstStyle/>
          <a:p>
            <a:r>
              <a:rPr lang="en-GB" dirty="0" smtClean="0"/>
              <a:t>Thanks for Listening</a:t>
            </a:r>
            <a:br>
              <a:rPr lang="en-GB" dirty="0" smtClean="0"/>
            </a:br>
            <a:r>
              <a:rPr lang="en-GB" dirty="0" smtClean="0"/>
              <a:t>Sorry for the Pink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28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Team 3 Confirmed</vt:lpstr>
      <vt:lpstr>Sprint Backlog</vt:lpstr>
      <vt:lpstr>Implementation</vt:lpstr>
      <vt:lpstr>Issues Faced</vt:lpstr>
      <vt:lpstr>Planned For Next Week</vt:lpstr>
      <vt:lpstr>Thanks for Listening Sorry for the Pink </vt:lpstr>
    </vt:vector>
  </TitlesOfParts>
  <Company>ITaCS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Confirmed</dc:title>
  <dc:creator>RUDD-EINECKER, MATTHEW</dc:creator>
  <cp:lastModifiedBy>RUDD-EINECKER, MATTHEW</cp:lastModifiedBy>
  <cp:revision>10</cp:revision>
  <dcterms:created xsi:type="dcterms:W3CDTF">2015-05-08T09:02:21Z</dcterms:created>
  <dcterms:modified xsi:type="dcterms:W3CDTF">2015-05-08T09:58:39Z</dcterms:modified>
</cp:coreProperties>
</file>