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embeddedFontLst>
    <p:embeddedFont>
      <p:font typeface="Mukta Light" panose="020B0000000000000000" pitchFamily="34" charset="77"/>
      <p:regular r:id="rId19"/>
    </p:embeddedFont>
    <p:embeddedFont>
      <p:font typeface="Prompt Medium" pitchFamily="2" charset="-34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5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9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81933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seu Primeiro Projeto no Visual Studio Code com .NET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60961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Nesta apresentação, vamos explorar como criar nosso primeiro projeto no Visual Studio Code utilizando o .NET. Vamos explicar detalhadamente cada passo do processo, permitindo que você replique e compreenda como funciona a criação de um projeto de console.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46746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Nosso objetivo é desenvolver um aplicativo de forma prática e gradativa, utilizando inicialmente uma programação estruturada. Esta abordagem gradual nos ajudará a construir uma base sólida antes de avançarmos para conceitos mais complexos de programação orientada a objetos.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7063"/>
            <a:ext cx="886658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Rodando o Projeto pelo Terminal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943814" y="264485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Terminal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135868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Acesse o terminal integrado do VS Code pressionando CTRL+J ou Command+J (Mac).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1611" y="3180517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9943386" y="2842379"/>
            <a:ext cx="27526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Navegue até a Pasta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9943386" y="3333393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Certifique-se de estar na pasta do projeto usando o comando cd.</a:t>
            </a:r>
            <a:endParaRPr lang="en-US" sz="19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23553" y="3564731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9943386" y="508789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Execute o Comando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9943386" y="5578912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Digite "dotnet run" para compilar e executar o projeto em um único passo.</a:t>
            </a:r>
            <a:endParaRPr lang="en-US" sz="1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39338" y="5766673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5" name="Text 10"/>
          <p:cNvSpPr/>
          <p:nvPr/>
        </p:nvSpPr>
        <p:spPr>
          <a:xfrm>
            <a:off x="1778079" y="5087898"/>
            <a:ext cx="290893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Verifique o Resultado</a:t>
            </a:r>
            <a:endParaRPr lang="en-US" sz="2150" dirty="0"/>
          </a:p>
        </p:txBody>
      </p:sp>
      <p:sp>
        <p:nvSpPr>
          <p:cNvPr id="16" name="Text 11"/>
          <p:cNvSpPr/>
          <p:nvPr/>
        </p:nvSpPr>
        <p:spPr>
          <a:xfrm>
            <a:off x="864037" y="5578912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terminal exibirá "Hello World!" se tudo estiver funcionando corretamente.</a:t>
            </a:r>
            <a:endParaRPr lang="en-US" sz="19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396" y="5382458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6039"/>
            <a:ext cx="894945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Rodando o Projeto pelo VS Code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7559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Outra forma de executar o projeto é clicar na opção "Run and Debug" no próprio VS Code e selecionar C#. Se tudo estiver configurado corretamente, o terminal integrado do VS Code exibirá o mesmo resultado.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8433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Esta opção é muito útil quando estamos depurando o código, pois nos permite colocar pontos de interrupção (breakpoints) e observar o comportamento do programa linha por linha, inspecionando variáveis e o fluxo de execução.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93984"/>
            <a:ext cx="804803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Convenções de Nomenclatura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573417"/>
            <a:ext cx="4053840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6400" dirty="0"/>
          </a:p>
        </p:txBody>
      </p:sp>
      <p:sp>
        <p:nvSpPr>
          <p:cNvPr id="4" name="Text 2"/>
          <p:cNvSpPr/>
          <p:nvPr/>
        </p:nvSpPr>
        <p:spPr>
          <a:xfrm>
            <a:off x="1519357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PascalCase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864037" y="4187547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Utilizado para nomear classes, métodos e arquivos no C#. Todas as palavras começam com letra maiúscula, como em "AgendaCompromissos".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288161" y="2573417"/>
            <a:ext cx="4053959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6400" dirty="0"/>
          </a:p>
        </p:txBody>
      </p:sp>
      <p:sp>
        <p:nvSpPr>
          <p:cNvPr id="7" name="Text 5"/>
          <p:cNvSpPr/>
          <p:nvPr/>
        </p:nvSpPr>
        <p:spPr>
          <a:xfrm>
            <a:off x="5943481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camelCase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288161" y="4187547"/>
            <a:ext cx="405395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Usado para variáveis e parâmetros. A primeira palavra começa com letra minúscula e as demais com maiúscula, como em "nomeDoUsuario".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712404" y="2573417"/>
            <a:ext cx="4053840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6400" dirty="0"/>
          </a:p>
        </p:txBody>
      </p:sp>
      <p:sp>
        <p:nvSpPr>
          <p:cNvPr id="10" name="Text 8"/>
          <p:cNvSpPr/>
          <p:nvPr/>
        </p:nvSpPr>
        <p:spPr>
          <a:xfrm>
            <a:off x="10367724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_underscorePrefix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9712404" y="4187547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Comum para campos privados em classes. Começa com underscore seguido de camelCase, como em "_valorTotal".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4037" y="604539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Utilizar convenções consistentes é muito importante para que o código seja legível e padronizado, especialmente quando trabalhamos em equipe. Seguir essas convenções facilita a manutenção e compreensão do código por todos os desenvolvedores.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086" y="539710"/>
            <a:ext cx="7976354" cy="543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Próximos Passos no Desenvolvimento</a:t>
            </a:r>
            <a:endParaRPr lang="en-US" sz="3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64" y="1474946"/>
            <a:ext cx="1640919" cy="109382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62268" y="1984415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5016222" y="1670685"/>
            <a:ext cx="2720221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Expandir Funcionalidades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5016222" y="2059900"/>
            <a:ext cx="2720221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Adicionar recursos ao aplicativo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4869418" y="2583656"/>
            <a:ext cx="902696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104" y="2617708"/>
            <a:ext cx="3281839" cy="10938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62387" y="2992517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5836682" y="2813447"/>
            <a:ext cx="311622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Aplicar Orientação a Objetos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5836682" y="3202662"/>
            <a:ext cx="3116223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Criar classes e métodos estruturados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5689878" y="3726418"/>
            <a:ext cx="820650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645" y="3760470"/>
            <a:ext cx="4922758" cy="109382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62387" y="4135279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0"/>
          <p:cNvSpPr/>
          <p:nvPr/>
        </p:nvSpPr>
        <p:spPr>
          <a:xfrm>
            <a:off x="6657142" y="3956209"/>
            <a:ext cx="299894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Desenvolver Sistema Prático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6657142" y="4345424"/>
            <a:ext cx="3183493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Construir aplicação de agenda funcional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6510337" y="4869180"/>
            <a:ext cx="738604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85" y="4903232"/>
            <a:ext cx="6563797" cy="109382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62387" y="5278041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150" dirty="0"/>
          </a:p>
        </p:txBody>
      </p:sp>
      <p:sp>
        <p:nvSpPr>
          <p:cNvPr id="20" name="Text 14"/>
          <p:cNvSpPr/>
          <p:nvPr/>
        </p:nvSpPr>
        <p:spPr>
          <a:xfrm>
            <a:off x="7477720" y="5098971"/>
            <a:ext cx="4502587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Consolidar Ambiente de Desenvolvimento</a:t>
            </a:r>
            <a:endParaRPr lang="en-US" sz="1700" dirty="0"/>
          </a:p>
        </p:txBody>
      </p:sp>
      <p:sp>
        <p:nvSpPr>
          <p:cNvPr id="21" name="Text 15"/>
          <p:cNvSpPr/>
          <p:nvPr/>
        </p:nvSpPr>
        <p:spPr>
          <a:xfrm>
            <a:off x="7477720" y="5488186"/>
            <a:ext cx="4502587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Garantir que o projeto funcione corretamente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685086" y="6217206"/>
            <a:ext cx="13260229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Agora que temos nosso projeto criado e funcionando, vamos começar a expandi-lo. Nos próximos capítulos, adicionaremos funcionalidades ao nosso aplicativo de agenda, aplicando os conceitos de orientação a objetos que já discutimos.</a:t>
            </a:r>
            <a:endParaRPr lang="en-US" sz="1500" dirty="0"/>
          </a:p>
        </p:txBody>
      </p:sp>
      <p:sp>
        <p:nvSpPr>
          <p:cNvPr id="23" name="Text 17"/>
          <p:cNvSpPr/>
          <p:nvPr/>
        </p:nvSpPr>
        <p:spPr>
          <a:xfrm>
            <a:off x="685086" y="7063621"/>
            <a:ext cx="13260229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É essencial que cada um tenha um ambiente funcional e compreenda cada etapa desse processo inicial, pois isso será a base para tudo o que faremos a seguir. A prática é fundamental para entender melhor como tudo funciona.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2356" y="762238"/>
            <a:ext cx="7802404" cy="597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Importância da Prática Constante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52356" y="1789390"/>
            <a:ext cx="2187535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694974" y="2201108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154799" y="2004298"/>
            <a:ext cx="2388632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Experimentação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3154799" y="2431733"/>
            <a:ext cx="2481382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Teste diferentes abordagens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7286" y="2975372"/>
            <a:ext cx="10723364" cy="15240"/>
          </a:xfrm>
          <a:prstGeom prst="roundRect">
            <a:avLst>
              <a:gd name="adj" fmla="val 592477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52356" y="3098006"/>
            <a:ext cx="4375190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2788801" y="3509724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42453" y="3312914"/>
            <a:ext cx="286154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Resolução de Problemas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42453" y="3740348"/>
            <a:ext cx="2861548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Enfrente desafios técnicos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4940" y="4283988"/>
            <a:ext cx="8535710" cy="15240"/>
          </a:xfrm>
          <a:prstGeom prst="roundRect">
            <a:avLst>
              <a:gd name="adj" fmla="val 592477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52356" y="4406622"/>
            <a:ext cx="6562844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3882628" y="4818340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30108" y="4621530"/>
            <a:ext cx="3723799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Consolidação do Conhecimento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530108" y="5048964"/>
            <a:ext cx="3723799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Fixe conceitos através da aplicação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52356" y="5849660"/>
            <a:ext cx="1312568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Certifique-se de que você conseguiu criar e rodar o projeto sem problemas. Se houver dúvidas, volte aos passos detalhados e tente novamente. A prática constante é fundamental para o aprendizado efetivo de programação.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52356" y="6779419"/>
            <a:ext cx="1312568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Cada comando executado ajuda a entender melhor como o ambiente de desenvolvimento funciona. Experimente modificar o código inicial para imprimir mensagens diferentes ou realizar operações simples, isso ajudará a familiarizar-se com o processo de edição, compilação e execução.</a:t>
            </a:r>
            <a:endParaRPr lang="en-US" sz="16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462" y="656392"/>
            <a:ext cx="7915037" cy="662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Suporte e Recursos Adicionais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2300883" y="1987629"/>
            <a:ext cx="2821543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Documentação Oficial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835462" y="2462332"/>
            <a:ext cx="4286964" cy="1527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Microsoft oferece documentação completa sobre o .NET e C# em docs.microsoft.com, com tutoriais, exemplos e referências detalhadas.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48770" y="3160752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9507974" y="1796653"/>
            <a:ext cx="265223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Comunidade Online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507974" y="2271355"/>
            <a:ext cx="4286964" cy="1909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Fóruns como Stack Overflow e comunidades no Discord são excelentes para tirar dúvidas e compartilhar conhecimentos com outros desenvolvedores.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5755" y="3160752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7"/>
          <p:cNvSpPr/>
          <p:nvPr/>
        </p:nvSpPr>
        <p:spPr>
          <a:xfrm>
            <a:off x="9507974" y="4539139"/>
            <a:ext cx="265223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Cursos e Tutoriais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9507974" y="5013841"/>
            <a:ext cx="4286964" cy="1527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Existem diversos cursos online, tanto gratuitos quanto pagos, que podem complementar seu aprendizado sobre .NET e C#.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5755" y="475773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0"/>
          <p:cNvSpPr/>
          <p:nvPr/>
        </p:nvSpPr>
        <p:spPr>
          <a:xfrm>
            <a:off x="2462093" y="4730115"/>
            <a:ext cx="2660333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Suporte do Instrutor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835462" y="5204817"/>
            <a:ext cx="4286964" cy="114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Estou disponível para esclarecer dúvidas e apoiar em cada etapa do processo. Vamos juntos desenvolver nossas habilidades!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48770" y="475773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3"/>
          <p:cNvSpPr/>
          <p:nvPr/>
        </p:nvSpPr>
        <p:spPr>
          <a:xfrm>
            <a:off x="835462" y="6810137"/>
            <a:ext cx="12959477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Lembre-se que o aprendizado de programação é uma jornada contínua. Utilize todos os recursos disponíveis para enriquecer sua experiência e superar os desafios que surgirem no caminho.</a:t>
            </a:r>
            <a:endParaRPr lang="en-US" sz="18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7B40047-5777-B64F-80FE-AFA16F506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593491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7B40047-5777-B64F-80FE-AFA16F506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19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22227"/>
            <a:ext cx="907292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 que é o .NET e por que usá-lo?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977146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666280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Plataforma Versátil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666280" y="3446978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.NET é uma plataforma de desenvolvimento criada pela Microsoft que permite construir diversos tipos de aplicações, desde sistemas web e APIs até aplicativos móveis e de console.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5360194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6049328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Multiplataforma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6049328" y="3446978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Oferece a possibilidade de criar projetos que funcionam tanto no Windows quanto no Linux e macOS, além de suportar várias linguagens como C#, VB.NET e F#.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743242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10432375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Biblioteca Extensa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0432375" y="3446978"/>
            <a:ext cx="3333988" cy="31603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Possui uma extensa biblioteca de classes, oferecendo diversos recursos prontos para serem utilizados em suas aplicações, como manipulação de arquivos, acesso a bancos de dados e desenvolvimento de interfaces gráficas.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75780"/>
            <a:ext cx="692884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Visual Studio Code e .NET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754035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Visual Studio Code, combinado com as extensões adequadas, facilita o desenvolvimento .NET, tornando tudo muito produtivo e eficiente. É um editor leve, porém robusto, com suporte a uma vasta gama de linguagens.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56403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comunidade ativa contribui com diversas extensões, aumentando a produtividade e fluidez do desenvolvimento. A extensão C# Dev Kit é essencial para quem deseja trabalhar com C# no VS Code, pois traz suporte completo para a linguagem.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754035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ferramenta de linha de comando do .NET, conhecida como CLI (Command Line Interface), facilita a criação e gestão de projetos de forma rápida e organizada no console/terminal.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161353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Esta combinação de VS Code com as extensões .NET proporciona um ambiente de desenvolvimento completo, permitindo que você crie, compile, execute e depure seus projetos com facilidade.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7126" y="828318"/>
            <a:ext cx="10866358" cy="648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um Projeto via Linha de Comando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99960" y="1943814"/>
            <a:ext cx="30480" cy="5457349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382583" y="2453878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052548" y="2206466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7159585" y="2274570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553539" y="2177296"/>
            <a:ext cx="2594253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Terminal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17126" y="2641521"/>
            <a:ext cx="5330666" cy="1493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Utilize o terminal integrado do VS Code ou o prompt de comando do seu sistema operacional. É fundamental para dar comandos diretamente ao sistema e criar, compilar e executar seus projetos .NET.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7547372" y="3621286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052548" y="3373874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159585" y="3441978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8482608" y="3344704"/>
            <a:ext cx="3858220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Navegue até a Pasta Desejada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482608" y="3808928"/>
            <a:ext cx="5330666" cy="1493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Utilize o comando cd (change directory) para ir até a pasta onde deseja criar o projeto. Por exemplo: cd C:\MeusProjetos. Certifique-se de estar no local correto para que os arquivos sejam criados lá.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6382583" y="5112544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7052548" y="4865132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7159585" y="4933236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3553539" y="4835962"/>
            <a:ext cx="2594253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Crie o Novo Projeto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817126" y="5300186"/>
            <a:ext cx="5330666" cy="1867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 o terminal aberto no diretório certo, digite o comando: dotnet new console -n Aula01. Isso criará automaticamente a estrutura básica de um projeto de console, incluindo o arquivo Program.cs com o método Main().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977" y="601028"/>
            <a:ext cx="7614047" cy="1213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Entendendo o Comando de Criação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64977" y="2142768"/>
            <a:ext cx="3697843" cy="3334703"/>
          </a:xfrm>
          <a:prstGeom prst="roundRect">
            <a:avLst>
              <a:gd name="adj" fmla="val 2753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991076" y="2368868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dotnet new console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91076" y="2803565"/>
            <a:ext cx="3245644" cy="2447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Este comando cria um novo projeto do tipo console. Um projeto de console é uma aplicação que roda diretamente no terminal, sem interface gráfica, ideal para iniciarmos e entendermos os conceitos fundamentais.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1299" y="2142768"/>
            <a:ext cx="3697843" cy="3334703"/>
          </a:xfrm>
          <a:prstGeom prst="roundRect">
            <a:avLst>
              <a:gd name="adj" fmla="val 2753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4907399" y="2368868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-n Aula01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907399" y="2803565"/>
            <a:ext cx="3245644" cy="2447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parâmetro -n define o nome do projeto como "Aula01". Nomear os projetos de forma clara é importante, pois facilita a organização e a identificação dos arquivos, especialmente em projetos maiores.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4977" y="5695950"/>
            <a:ext cx="7614047" cy="1935956"/>
          </a:xfrm>
          <a:prstGeom prst="roundRect">
            <a:avLst>
              <a:gd name="adj" fmla="val 474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991076" y="5922050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Gerada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91076" y="6356747"/>
            <a:ext cx="7161848" cy="1049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Após executar o comando, uma pasta com o nome do projeto será criada, contendo alguns arquivos e subpastas. O principal arquivo é o Program.cs, que será o ponto de entrada da nossa aplicação.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64437"/>
            <a:ext cx="1224569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Top Level Statements vs. Estrutura Tradicional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467338"/>
            <a:ext cx="4561642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Top Level Statements</a:t>
            </a:r>
            <a:endParaRPr lang="en-US" sz="3450" dirty="0"/>
          </a:p>
        </p:txBody>
      </p:sp>
      <p:sp>
        <p:nvSpPr>
          <p:cNvPr id="4" name="Text 2"/>
          <p:cNvSpPr/>
          <p:nvPr/>
        </p:nvSpPr>
        <p:spPr>
          <a:xfrm>
            <a:off x="864037" y="4262676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Introduzidos no C# 9, permitem escrever código diretamente no arquivo sem a necessidade de declarar uma classe e um método principal, simplificando programas simples. O código é escrito diretamente no arquivo Program.cs.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467338"/>
            <a:ext cx="4389120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Tradicional</a:t>
            </a:r>
            <a:endParaRPr lang="en-US" sz="3450" dirty="0"/>
          </a:p>
        </p:txBody>
      </p:sp>
      <p:sp>
        <p:nvSpPr>
          <p:cNvPr id="6" name="Text 4"/>
          <p:cNvSpPr/>
          <p:nvPr/>
        </p:nvSpPr>
        <p:spPr>
          <a:xfrm>
            <a:off x="7623929" y="4262676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Cada aplicação precisa de uma classe que contenha o método Main(), que serve como ponto de entrada do programa. Esta abordagem é mais detalhada e reflete o estilo padrão de linguagens orientadas a objetos.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94805"/>
            <a:ext cx="1190994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um Projeto pelo Visual Studio Code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350889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419463" y="2350889"/>
            <a:ext cx="338542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Command Palette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419463" y="2841903"/>
            <a:ext cx="1234690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VS Code, pressione Ctrl + Shift + P para abrir o Command Palette. Este recurso permite acessar rapidamente uma série de comandos do VS Code, sem precisar navegar pelos menus.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1234321" y="3878818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789748" y="3878818"/>
            <a:ext cx="409598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Busque o Template de Projeto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789748" y="4369832"/>
            <a:ext cx="1197661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Command Palette, digite ".NET: New Project" e selecione essa opção. Este comando é possível graças à extensão C# Dev Kit instalada no VS Code, que oferece ferramentas para tornar o processo mais prático.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604605" y="5406747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2160032" y="5406747"/>
            <a:ext cx="34575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Escolha o Tipo de Projeto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2160032" y="5897761"/>
            <a:ext cx="1160633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Selecione o template "Console Application". Em seguida, escolha o diretório onde deseja salvar o projeto e informe um nome para ele, como "Aula01", seguindo a convenção PascalCase.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21550"/>
            <a:ext cx="739461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do Projeto Criado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77634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de Pastas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4332684"/>
            <a:ext cx="405384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VS Code cria a estrutura de pastas e arquivos necessários para o projeto. Você verá uma janela do Explorer com a estrutura física do projeto (os arquivos no disco).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977634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Program.cs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88161" y="4332684"/>
            <a:ext cx="4053959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principal arquivo é o Program.cs, que contém o ponto de entrada da aplicação. Inicialmente, ele terá um código simples que imprime "Hello, World!" no console.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977634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Arquivo de Projeto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712404" y="4332684"/>
            <a:ext cx="405384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arquivo Aula01.csproj configura as dependências e definições do projeto, enquanto a pasta obj armazena dados temporários gerados durante a compilação.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3396" y="932140"/>
            <a:ext cx="7306747" cy="576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Solution Explorer e Organização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96" y="1820704"/>
            <a:ext cx="1038701" cy="1825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3683" y="2028349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Soluções no .NET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7563683" y="2441377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.NET, trabalhamos com soluções (solutions). Uma solução é uma estrutura que hospeda vários projetos, permitindo que você trabalhe com projetos relacionados de maneira organizada.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396" y="3646289"/>
            <a:ext cx="1038701" cy="1825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63683" y="3853934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Projetos Múltiplos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7563683" y="4266962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Isso é especialmente útil se quisermos, no futuro, criar um projeto de backend separado, ou uma aplicação para dispositivos móveis, mas que estejam todos ligados ao mesmo sistema.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396" y="5471874"/>
            <a:ext cx="1038701" cy="1825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63683" y="5679519"/>
            <a:ext cx="248233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Renomeando Projetos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7563683" y="6092547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Caso deseje mudar o nome do projeto para algo mais específico, você pode fazer isso diretamente pelo Solution Explorer. Clique com o botão direito no nome do projeto e selecione "Rename".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4BE5F2F1-C684-6B47-9C34-6F0116C56083}">
  <we:reference id="wa200004824" version="2.0.1.0" store="pt-BR" storeType="OMEX"/>
  <we:alternateReferences>
    <we:reference id="wa200004824" version="2.0.1.0" store="wa200004824" storeType="OMEX"/>
  </we:alternateReferences>
  <we:properties>
    <we:property name="dataSlidePPT" value="&quot;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1722</Words>
  <Application>Microsoft Macintosh PowerPoint</Application>
  <PresentationFormat>Personalizar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Prompt Medium</vt:lpstr>
      <vt:lpstr>Mukta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4</cp:revision>
  <dcterms:created xsi:type="dcterms:W3CDTF">2025-03-11T17:29:52Z</dcterms:created>
  <dcterms:modified xsi:type="dcterms:W3CDTF">2025-04-02T16:49:11Z</dcterms:modified>
</cp:coreProperties>
</file>