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Quattrocento" panose="02020502030000000404" pitchFamily="18" charset="0"/>
      <p:regular r:id="rId18"/>
      <p:bold r:id="rId1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2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36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730216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Transição para a Programação Orientada a Objetos com C#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201239"/>
            <a:ext cx="7468553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Este documento explora a transição de uma aplicação de console simples para uma abordagem orientada a objetos em C#. Começamos com uma revisão do projeto anterior, introduzimos os conceitos fundamentais da programação orientada a objetos, e detalhamos a implementação de uma classe Appointment para gerenciar compromissos de forma mais eficiente e organizada.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53214"/>
            <a:ext cx="9059108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Criando o Arquivo da Classe Appointment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303770" y="1958459"/>
            <a:ext cx="22860" cy="5317808"/>
          </a:xfrm>
          <a:prstGeom prst="roundRect">
            <a:avLst>
              <a:gd name="adj" fmla="val 133513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6498848" y="2404705"/>
            <a:ext cx="610314" cy="22860"/>
          </a:xfrm>
          <a:prstGeom prst="roundRect">
            <a:avLst>
              <a:gd name="adj" fmla="val 133513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7086302" y="2187297"/>
            <a:ext cx="457795" cy="457795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51" y="2236649"/>
            <a:ext cx="287179" cy="35897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474482" y="2161818"/>
            <a:ext cx="2823448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Criar Pasta Appointments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7724" y="2583061"/>
            <a:ext cx="5460206" cy="976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No Visual Studio Code, criamos uma pasta chamada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Appointments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onde vamos armazenar todos os arquivos relacionados a essa funcionalidade.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521238" y="3421856"/>
            <a:ext cx="610314" cy="22860"/>
          </a:xfrm>
          <a:prstGeom prst="roundRect">
            <a:avLst>
              <a:gd name="adj" fmla="val 133513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7"/>
          <p:cNvSpPr/>
          <p:nvPr/>
        </p:nvSpPr>
        <p:spPr>
          <a:xfrm>
            <a:off x="7086302" y="3204448"/>
            <a:ext cx="457795" cy="457795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551" y="3253800"/>
            <a:ext cx="287179" cy="35897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32470" y="3178969"/>
            <a:ext cx="3336608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Criar Arquivo Appointment.cs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8332470" y="3600212"/>
            <a:ext cx="5460206" cy="1302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Dentro dessa pasta, criamos um novo arquivo chamado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Appointment.cs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 Esse arquivo conterá a definição da classe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Appointment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que será responsável por representar os compromissos agendados no nosso sistema.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6498848" y="4588550"/>
            <a:ext cx="610314" cy="22860"/>
          </a:xfrm>
          <a:prstGeom prst="roundRect">
            <a:avLst>
              <a:gd name="adj" fmla="val 133513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1"/>
          <p:cNvSpPr/>
          <p:nvPr/>
        </p:nvSpPr>
        <p:spPr>
          <a:xfrm>
            <a:off x="7086302" y="4371142"/>
            <a:ext cx="457795" cy="457795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551" y="4420493"/>
            <a:ext cx="287179" cy="358973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530918" y="4345662"/>
            <a:ext cx="2767013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Escolher Tipo de Arquivo</a:t>
            </a:r>
            <a:endParaRPr lang="en-US" sz="1850" dirty="0"/>
          </a:p>
        </p:txBody>
      </p:sp>
      <p:sp>
        <p:nvSpPr>
          <p:cNvPr id="18" name="Text 13"/>
          <p:cNvSpPr/>
          <p:nvPr/>
        </p:nvSpPr>
        <p:spPr>
          <a:xfrm>
            <a:off x="837724" y="4766905"/>
            <a:ext cx="5460206" cy="1302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Na etapa de criação de uma nova classe no Visual Studio Code, o usuário pode iniciar digitando uma parte do tipo de arquivo desejado na barra de busca. Nesse momento, escolhemos "Classe" ou "Class", dependendo de seu idioma.</a:t>
            </a:r>
            <a:endParaRPr lang="en-US" sz="1600" dirty="0"/>
          </a:p>
        </p:txBody>
      </p:sp>
      <p:sp>
        <p:nvSpPr>
          <p:cNvPr id="19" name="Shape 14"/>
          <p:cNvSpPr/>
          <p:nvPr/>
        </p:nvSpPr>
        <p:spPr>
          <a:xfrm>
            <a:off x="7521238" y="5755243"/>
            <a:ext cx="610314" cy="22860"/>
          </a:xfrm>
          <a:prstGeom prst="roundRect">
            <a:avLst>
              <a:gd name="adj" fmla="val 133513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5"/>
          <p:cNvSpPr/>
          <p:nvPr/>
        </p:nvSpPr>
        <p:spPr>
          <a:xfrm>
            <a:off x="7086302" y="5537835"/>
            <a:ext cx="457795" cy="457795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551" y="5587186"/>
            <a:ext cx="287179" cy="358973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32470" y="5512356"/>
            <a:ext cx="2482691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Implementar o Código</a:t>
            </a:r>
            <a:endParaRPr lang="en-US" sz="1850" dirty="0"/>
          </a:p>
        </p:txBody>
      </p:sp>
      <p:sp>
        <p:nvSpPr>
          <p:cNvPr id="23" name="Text 17"/>
          <p:cNvSpPr/>
          <p:nvPr/>
        </p:nvSpPr>
        <p:spPr>
          <a:xfrm>
            <a:off x="8332470" y="5933599"/>
            <a:ext cx="5460206" cy="976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 o arquivo aberto, podemos copiar e colar o código da classe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Appointment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que discutimos anteriormente, incluindo suas propriedades, construtor e métodos.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EE73CE6D-9123-31CC-5444-DC82EDE6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987904"/>
                  </p:ext>
                </p:extLst>
              </p:nvPr>
            </p:nvGraphicFramePr>
            <p:xfrm>
              <a:off x="0" y="0"/>
              <a:ext cx="14630400" cy="8229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EE73CE6D-9123-31CC-5444-DC82EDE608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4630400" cy="82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6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751284"/>
            <a:ext cx="6607016" cy="668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Revisão do Projeto Anterior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324124" y="1761173"/>
            <a:ext cx="3620572" cy="3108722"/>
          </a:xfrm>
          <a:prstGeom prst="roundRect">
            <a:avLst>
              <a:gd name="adj" fmla="val 109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551533" y="1988582"/>
            <a:ext cx="267533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Aplicação de Console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551533" y="2459355"/>
            <a:ext cx="3165753" cy="2183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No capítulo anterior, exploramos o desenvolvimento de uma aplicação de console que funciona como uma agenda de compromissos.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2105" y="1761173"/>
            <a:ext cx="3620572" cy="3108722"/>
          </a:xfrm>
          <a:prstGeom prst="roundRect">
            <a:avLst>
              <a:gd name="adj" fmla="val 109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10399514" y="1988582"/>
            <a:ext cx="2975848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Captura de Informações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399514" y="2459355"/>
            <a:ext cx="3165753" cy="2183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Focamos em capturar informações diretamente do usuário, como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hora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descrição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e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local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do compromisso, e armazená-las em variáveis individuais.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324124" y="5097304"/>
            <a:ext cx="7468553" cy="2381012"/>
          </a:xfrm>
          <a:prstGeom prst="roundRect">
            <a:avLst>
              <a:gd name="adj" fmla="val 143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6551533" y="5324713"/>
            <a:ext cx="2715220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Validação de Entradas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551533" y="5795486"/>
            <a:ext cx="7013734" cy="1455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Conseguimos interagir com o usuário e validar as entradas, garantindo que as informações fossem fornecidas no formato correto, o que foi um ótimo ponto de partida para aprender os fundamentos básicos de entrada e saída de dados em C#.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834152"/>
            <a:ext cx="7297698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Avanço para Orientação a Objetos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1737717"/>
            <a:ext cx="1017270" cy="147899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0151" y="1941076"/>
            <a:ext cx="2393752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Variáveis Soltas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2160151" y="2362319"/>
            <a:ext cx="6146125" cy="651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Anteriormente trabalhávamos com variáveis individuais para cada informação do compromisso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3216712"/>
            <a:ext cx="1017270" cy="122074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60151" y="3420070"/>
            <a:ext cx="2393752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Introdução à OO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2160151" y="3841313"/>
            <a:ext cx="6146125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Agora introduziremos o conceito de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Orientação a Objetos (OO)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4437459"/>
            <a:ext cx="1017270" cy="147899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60151" y="4640818"/>
            <a:ext cx="2393752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Classe Appointment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2160151" y="5062061"/>
            <a:ext cx="6146125" cy="651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Vamos encapsular todas as informações de um compromisso em uma classe chamada Appointment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24" y="5916454"/>
            <a:ext cx="1017270" cy="147899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60151" y="6119812"/>
            <a:ext cx="2393752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Código Organizado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2160151" y="6541056"/>
            <a:ext cx="6146125" cy="651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Esse avanço alinha nosso projeto com as boas práticas, tornando o código mais compreensível e fácil de manter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74025"/>
            <a:ext cx="9484638" cy="668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Introdução à Orientação a Objetos (OO)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86144" y="1897618"/>
            <a:ext cx="267533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Encapsulamento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837724" y="2368391"/>
            <a:ext cx="4323755" cy="1091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Agrupar dados e métodos que operam sobre esses dados em uma única unidade, que chamamos de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classe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37724" y="3596402"/>
            <a:ext cx="4323755" cy="1455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Protege os dados de alterações indevidas, definindo claramente como essas informações podem ser acessadas e modificadas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78" y="2522815"/>
            <a:ext cx="4307443" cy="4307443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975" y="3692307"/>
            <a:ext cx="319683" cy="39969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468922" y="2443401"/>
            <a:ext cx="267533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Abstração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9468922" y="2914174"/>
            <a:ext cx="4323755" cy="727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Focar apenas nos aspectos importantes de um objeto, ocultando detalhes complexos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9468922" y="3778329"/>
            <a:ext cx="4323755" cy="727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Facilita o uso da classe em diferentes partes do programa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478" y="2522815"/>
            <a:ext cx="4307443" cy="4307443"/>
          </a:xfrm>
          <a:prstGeom prst="rect">
            <a:avLst/>
          </a:prstGeom>
        </p:spPr>
      </p:pic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9623" y="3692307"/>
            <a:ext cx="319683" cy="39969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68922" y="5392936"/>
            <a:ext cx="267533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Herança</a:t>
            </a:r>
            <a:endParaRPr lang="en-US" sz="2100" dirty="0"/>
          </a:p>
        </p:txBody>
      </p:sp>
      <p:sp>
        <p:nvSpPr>
          <p:cNvPr id="14" name="Text 8"/>
          <p:cNvSpPr/>
          <p:nvPr/>
        </p:nvSpPr>
        <p:spPr>
          <a:xfrm>
            <a:off x="9468922" y="5863709"/>
            <a:ext cx="4323755" cy="727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Mecanismo que permite que uma classe herde características de outra classe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9468922" y="6727865"/>
            <a:ext cx="4323755" cy="727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Útil para criar hierarquias de classes com características compartilhadas</a:t>
            </a:r>
            <a:endParaRPr lang="en-US" sz="17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1478" y="2522815"/>
            <a:ext cx="4307443" cy="4307443"/>
          </a:xfrm>
          <a:prstGeom prst="rect">
            <a:avLst/>
          </a:prstGeom>
        </p:spPr>
      </p:pic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9623" y="5260955"/>
            <a:ext cx="319683" cy="399693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2486144" y="5392936"/>
            <a:ext cx="267533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Polimorfismo</a:t>
            </a:r>
            <a:endParaRPr lang="en-US" sz="2100" dirty="0"/>
          </a:p>
        </p:txBody>
      </p:sp>
      <p:sp>
        <p:nvSpPr>
          <p:cNvPr id="19" name="Text 11"/>
          <p:cNvSpPr/>
          <p:nvPr/>
        </p:nvSpPr>
        <p:spPr>
          <a:xfrm>
            <a:off x="837724" y="5863709"/>
            <a:ext cx="4323755" cy="727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Tratar objetos de diferentes classes de maneira uniforme</a:t>
            </a:r>
            <a:endParaRPr lang="en-US" sz="1750" dirty="0"/>
          </a:p>
        </p:txBody>
      </p:sp>
      <p:sp>
        <p:nvSpPr>
          <p:cNvPr id="20" name="Text 12"/>
          <p:cNvSpPr/>
          <p:nvPr/>
        </p:nvSpPr>
        <p:spPr>
          <a:xfrm>
            <a:off x="837724" y="6727865"/>
            <a:ext cx="4323755" cy="727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Facilita a expansão do código e a criação de novas funcionalidades</a:t>
            </a:r>
            <a:endParaRPr lang="en-US" sz="175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1478" y="2522815"/>
            <a:ext cx="4307443" cy="4307443"/>
          </a:xfrm>
          <a:prstGeom prst="rect">
            <a:avLst/>
          </a:prstGeom>
        </p:spPr>
      </p:pic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0975" y="5260955"/>
            <a:ext cx="319683" cy="3996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71312"/>
            <a:ext cx="6650593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Definição do Modelo de Dados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324124" y="2103715"/>
            <a:ext cx="457795" cy="457795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73" y="2153067"/>
            <a:ext cx="287179" cy="35897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85278" y="2103715"/>
            <a:ext cx="2971443" cy="598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Classes como Blocos Fundamentais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985278" y="2824163"/>
            <a:ext cx="2971443" cy="1953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Em programação orientada a objetos, usamos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classes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para definir o modelo de dados, e essas classes são os blocos fundamentais que representam os objetos do mundo real.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10160079" y="2103715"/>
            <a:ext cx="457795" cy="457795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5328" y="2153067"/>
            <a:ext cx="287179" cy="35897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821233" y="2103715"/>
            <a:ext cx="2393752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Classe Appointment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10821233" y="2524958"/>
            <a:ext cx="2971443" cy="1953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classe Appointment é um exemplo clássico de um modelo de dados bem definido. Ela vai representar um compromisso, e terá atributos como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hora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descrição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e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local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6324124" y="5209461"/>
            <a:ext cx="457795" cy="457795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373" y="5258812"/>
            <a:ext cx="287179" cy="35897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985278" y="5209461"/>
            <a:ext cx="2651879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Propriedades e Métodos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6985278" y="5630704"/>
            <a:ext cx="6807398" cy="1627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Cada atributo será uma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propriedade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da classe, e juntos eles definem todas as informações necessárias para caracterizar um compromisso. Além das propriedades, nossa classe também poderá incluir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métodos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como por exemplo, um método para </a:t>
            </a:r>
            <a:r>
              <a:rPr lang="en-US" sz="16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exibir os detalhes</a:t>
            </a: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do compromisso de forma organizada.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76457"/>
            <a:ext cx="1025806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Benefícios do Modelo de Dados Robusto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359223"/>
            <a:ext cx="2159079" cy="1357193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09" y="2827377"/>
            <a:ext cx="336590" cy="42076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36119" y="2598539"/>
            <a:ext cx="346745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Redução de Complexidade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236119" y="3094077"/>
            <a:ext cx="960179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Ao definir um modelo de dados robusto, conseguimos reduzir a complexidade do código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3116461" y="3701177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837724" y="3836075"/>
            <a:ext cx="4318278" cy="1357193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568" y="4304228"/>
            <a:ext cx="336590" cy="42076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95317" y="4075390"/>
            <a:ext cx="336303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Facilidade de Modificação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95317" y="4570928"/>
            <a:ext cx="63981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Torna o código mais fácil de modificar e expandir no futuro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5275659" y="5178028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9"/>
          <p:cNvSpPr/>
          <p:nvPr/>
        </p:nvSpPr>
        <p:spPr>
          <a:xfrm>
            <a:off x="837724" y="5312926"/>
            <a:ext cx="6477476" cy="1740218"/>
          </a:xfrm>
          <a:prstGeom prst="roundRect">
            <a:avLst>
              <a:gd name="adj" fmla="val 206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107" y="5972651"/>
            <a:ext cx="336590" cy="420767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54516" y="5552242"/>
            <a:ext cx="397347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Funcionalidades Centralizadas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54516" y="6047780"/>
            <a:ext cx="599884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 quisermos adicionar novas funcionalidades, poderemos fazê-lo diretamente na classe Appointment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88921"/>
            <a:ext cx="7970401" cy="668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Estrutura Modular e Namespaces</a:t>
            </a:r>
            <a:endParaRPr lang="en-US" sz="4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14" y="2012513"/>
            <a:ext cx="1603058" cy="128944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442" y="2616637"/>
            <a:ext cx="319683" cy="3996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05281" y="2239923"/>
            <a:ext cx="267533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Namespaces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5105281" y="2710696"/>
            <a:ext cx="5857280" cy="363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Agrupam classes e outros tipos logicamente relacionados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4934664" y="3315057"/>
            <a:ext cx="8801219" cy="15240"/>
          </a:xfrm>
          <a:prstGeom prst="roundRect">
            <a:avLst>
              <a:gd name="adj" fmla="val 223831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285" y="3358753"/>
            <a:ext cx="3206234" cy="12894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916442" y="3803571"/>
            <a:ext cx="319683" cy="399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5"/>
          <p:cNvSpPr/>
          <p:nvPr/>
        </p:nvSpPr>
        <p:spPr>
          <a:xfrm>
            <a:off x="5906929" y="3586162"/>
            <a:ext cx="267533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Organização Lógica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5906929" y="4056936"/>
            <a:ext cx="6239351" cy="363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Evitam conflitos de nomes e tornam o código mais navegável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5736312" y="4661297"/>
            <a:ext cx="7999571" cy="15240"/>
          </a:xfrm>
          <a:prstGeom prst="roundRect">
            <a:avLst>
              <a:gd name="adj" fmla="val 223831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638" y="4704993"/>
            <a:ext cx="4809411" cy="1289447"/>
          </a:xfrm>
          <a:prstGeom prst="rect">
            <a:avLst/>
          </a:prstGeom>
        </p:spPr>
      </p:pic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6442" y="5149810"/>
            <a:ext cx="319683" cy="39969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708458" y="4932402"/>
            <a:ext cx="267533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Estrutura do Projeto</a:t>
            </a:r>
            <a:endParaRPr lang="en-US" sz="2100" dirty="0"/>
          </a:p>
        </p:txBody>
      </p:sp>
      <p:sp>
        <p:nvSpPr>
          <p:cNvPr id="16" name="Text 9"/>
          <p:cNvSpPr/>
          <p:nvPr/>
        </p:nvSpPr>
        <p:spPr>
          <a:xfrm>
            <a:off x="6708458" y="5403175"/>
            <a:ext cx="6617137" cy="363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AgendaApp.Models.Appointments contém a classe Appointment</a:t>
            </a:r>
            <a:endParaRPr lang="en-US" sz="1750" dirty="0"/>
          </a:p>
        </p:txBody>
      </p:sp>
      <p:sp>
        <p:nvSpPr>
          <p:cNvPr id="17" name="Shape 10"/>
          <p:cNvSpPr/>
          <p:nvPr/>
        </p:nvSpPr>
        <p:spPr>
          <a:xfrm>
            <a:off x="6537841" y="6007537"/>
            <a:ext cx="7198043" cy="15240"/>
          </a:xfrm>
          <a:prstGeom prst="roundRect">
            <a:avLst>
              <a:gd name="adj" fmla="val 223831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09" y="6051233"/>
            <a:ext cx="6412587" cy="1289447"/>
          </a:xfrm>
          <a:prstGeom prst="rect">
            <a:avLst/>
          </a:prstGeom>
        </p:spPr>
      </p:pic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6442" y="6496050"/>
            <a:ext cx="319683" cy="399693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7510105" y="6278642"/>
            <a:ext cx="267533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Nova Sintaxe (C# 10)</a:t>
            </a:r>
            <a:endParaRPr lang="en-US" sz="2100" dirty="0"/>
          </a:p>
        </p:txBody>
      </p:sp>
      <p:sp>
        <p:nvSpPr>
          <p:cNvPr id="21" name="Text 12"/>
          <p:cNvSpPr/>
          <p:nvPr/>
        </p:nvSpPr>
        <p:spPr>
          <a:xfrm>
            <a:off x="7510105" y="6749415"/>
            <a:ext cx="4784050" cy="363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namespace AgendaApp.Models.Appointments;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19739"/>
            <a:ext cx="849427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Introdução à Classe Appointment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022044"/>
            <a:ext cx="292536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Propriedades da Classe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61330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Date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Representa a data do compromisso (DateTime)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08003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Time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Representa a hora do compromisso (TimeSpan)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54675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Description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Breve descrição do compromisso (string)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013484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Location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Local onde o compromisso acontecerá (string)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30220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Encapsulamento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14761" y="3613309"/>
            <a:ext cx="6185535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classe Appointment será responsável por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encapsular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todas as informações relevantes de um compromisso. Isso significa que, ao invés de armazenarmos cada detalhe do compromisso em variáveis separadas (como fizemos anteriormente), vamos armazená-los em um único objeto, o que facilita o manuseio e o acesso a essas informações.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388" y="641390"/>
            <a:ext cx="4258866" cy="444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Implementação do Código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814388" y="1313021"/>
            <a:ext cx="13001625" cy="6275070"/>
          </a:xfrm>
          <a:prstGeom prst="roundRect">
            <a:avLst>
              <a:gd name="adj" fmla="val 362"/>
            </a:avLst>
          </a:prstGeom>
          <a:solidFill>
            <a:srgbClr val="44170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806887" y="1313021"/>
            <a:ext cx="13016627" cy="6275070"/>
          </a:xfrm>
          <a:prstGeom prst="roundRect">
            <a:avLst>
              <a:gd name="adj" fmla="val 362"/>
            </a:avLst>
          </a:prstGeom>
          <a:solidFill>
            <a:srgbClr val="44170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958096" y="1426369"/>
            <a:ext cx="12714208" cy="6048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using System;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namespace AgendaApp.Models.Appointments;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Appointment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public DateTime Date { get; set; }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public TimeSpan Time { get; set; }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public string Description { get; set; }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public string Location { get; set; }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public DateTime AppointmentDateTime =&gt; Date.Add(Time);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public Appointment(DateTime date, TimeSpan time, string description, string location)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{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Date = date;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Time = time;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Description = description;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Location = location;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}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public override string ToString()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{ 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$"Data e Hora: {AppointmentDateTime:dd/MM/yyyy HH:mm}\nDescrição: {Description}\nLocal: {Location}";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}</a:t>
            </a:r>
            <a:endParaRPr lang="en-US" sz="115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9EEE7"/>
                </a:solidFill>
                <a:highlight>
                  <a:srgbClr val="44170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webextensions/webextension1.xml><?xml version="1.0" encoding="utf-8"?>
<we:webextension xmlns:we="http://schemas.microsoft.com/office/webextensions/webextension/2010/11" id="{2CCD3786-08A5-594C-92B3-002D2E17D526}">
  <we:reference id="wa200004824" version="2.0.1.0" store="pt-BR" storeType="OMEX"/>
  <we:alternateReferences>
    <we:reference id="wa200004824" version="2.0.1.0" store="wa200004824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976</Words>
  <Application>Microsoft Macintosh PowerPoint</Application>
  <PresentationFormat>Personalizar</PresentationFormat>
  <Paragraphs>108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Consolas</vt:lpstr>
      <vt:lpstr>Arial</vt:lpstr>
      <vt:lpstr>Quattrocento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Everton Coimbra de Araújo</cp:lastModifiedBy>
  <cp:revision>2</cp:revision>
  <dcterms:created xsi:type="dcterms:W3CDTF">2025-03-25T22:04:39Z</dcterms:created>
  <dcterms:modified xsi:type="dcterms:W3CDTF">2025-03-26T10:01:51Z</dcterms:modified>
</cp:coreProperties>
</file>