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21"/>
  </p:handoutMasterIdLst>
  <p:sldIdLst>
    <p:sldId id="264" r:id="rId3"/>
    <p:sldId id="287" r:id="rId4"/>
    <p:sldId id="288" r:id="rId5"/>
    <p:sldId id="398" r:id="rId6"/>
    <p:sldId id="290" r:id="rId7"/>
    <p:sldId id="272" r:id="rId8"/>
    <p:sldId id="285" r:id="rId9"/>
    <p:sldId id="387" r:id="rId10"/>
    <p:sldId id="309" r:id="rId11"/>
    <p:sldId id="304" r:id="rId12"/>
    <p:sldId id="302" r:id="rId13"/>
    <p:sldId id="291" r:id="rId14"/>
    <p:sldId id="286" r:id="rId15"/>
    <p:sldId id="376" r:id="rId16"/>
    <p:sldId id="314" r:id="rId17"/>
    <p:sldId id="375" r:id="rId19"/>
    <p:sldId id="374" r:id="rId20"/>
  </p:sldIdLst>
  <p:sldSz cx="11626850" cy="6480175"/>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2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6600"/>
    <a:srgbClr val="5F5F5F"/>
    <a:srgbClr val="333333"/>
    <a:srgbClr val="0D0D0D"/>
    <a:srgbClr val="B2B2B2"/>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758"/>
        <p:guide pos="3662"/>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30015B-9594-4AAD-9047-33F29DEC1552}" type="doc">
      <dgm:prSet/>
      <dgm:spPr/>
      <dgm:t>
        <a:bodyPr/>
        <a:p>
          <a:endParaRPr altLang="en-US"/>
        </a:p>
      </dgm:t>
    </dgm:pt>
    <dgm:pt modelId="{F3235756-2D44-47F2-B56B-588E2A9535E0}">
      <dgm:prSet phldr="0" custT="1"/>
      <dgm:spPr/>
      <dgm:t>
        <a:bodyPr vert="horz" wrap="square"/>
        <a:p>
          <a:pPr>
            <a:lnSpc>
              <a:spcPct val="100000"/>
            </a:lnSpc>
            <a:spcBef>
              <a:spcPct val="0"/>
            </a:spcBef>
            <a:spcAft>
              <a:spcPct val="35000"/>
            </a:spcAft>
          </a:pPr>
          <a:r>
            <a:rPr lang="en-US" sz="1800" b="0" i="0" u="none" baseline="0">
              <a:solidFill>
                <a:schemeClr val="tx1"/>
              </a:solidFill>
              <a:latin typeface="Bahnschrift SemiBold" panose="020B0502040204020203" charset="0"/>
              <a:cs typeface="Bahnschrift SemiBold" panose="020B0502040204020203" charset="0"/>
              <a:rtl val="0"/>
            </a:rPr>
            <a:t>The suction motor creates vacuum pressure and suction by rotating a motor fan. The impeller rotates at  high speed . A suction motor's power is measured by multiplying the rate of air flow and the vacuum pressure, which induces air flow from the brush through the hose.</a:t>
          </a:r>
          <a:r>
            <a:rPr lang="en-US" altLang="en-US" sz="1800" b="0" i="0" u="none" baseline="0">
              <a:solidFill>
                <a:schemeClr val="tx1"/>
              </a:solidFill>
              <a:latin typeface="Bahnschrift SemiBold" panose="020B0502040204020203" charset="0"/>
              <a:cs typeface="Bahnschrift SemiBold" panose="020B0502040204020203" charset="0"/>
              <a:rtl val="0"/>
            </a:rPr>
            <a:t/>
          </a:r>
          <a:endParaRPr lang="en-US" altLang="en-US" sz="1800" b="0" i="0" u="none" baseline="0">
            <a:solidFill>
              <a:schemeClr val="tx1"/>
            </a:solidFill>
            <a:latin typeface="Bahnschrift SemiBold" panose="020B0502040204020203" charset="0"/>
            <a:cs typeface="Bahnschrift SemiBold" panose="020B0502040204020203" charset="0"/>
            <a:rtl val="0"/>
          </a:endParaRPr>
        </a:p>
      </dgm:t>
    </dgm:pt>
    <dgm:pt modelId="{139907D6-3BC3-4C2C-BD2D-83414FB6A96B}" cxnId="{A3B48399-7F5C-476E-85C0-BA1054D4E48A}" type="parTrans">
      <dgm:prSet/>
      <dgm:spPr/>
    </dgm:pt>
    <dgm:pt modelId="{01F8A593-BCB4-42C0-8609-3E8AC5CB1E47}" cxnId="{A3B48399-7F5C-476E-85C0-BA1054D4E48A}" type="sibTrans">
      <dgm:prSet/>
      <dgm:spPr/>
    </dgm:pt>
    <dgm:pt modelId="{6E88C8E2-93A1-48DD-98EA-F6BDC001D426}">
      <dgm:prSet phldr="0" custT="1"/>
      <dgm:spPr/>
      <dgm:t>
        <a:bodyPr vert="horz" wrap="square"/>
        <a:p>
          <a:pPr>
            <a:lnSpc>
              <a:spcPct val="100000"/>
            </a:lnSpc>
            <a:spcBef>
              <a:spcPct val="0"/>
            </a:spcBef>
            <a:spcAft>
              <a:spcPct val="35000"/>
            </a:spcAft>
          </a:pPr>
          <a:r>
            <a:rPr lang="en-US" sz="2400" b="0" i="0" u="none" baseline="0">
              <a:solidFill>
                <a:schemeClr val="tx1"/>
              </a:solidFill>
              <a:rtl val="0"/>
            </a:rPr>
            <a:t>A power supply is an electrical device that supplies </a:t>
          </a:r>
          <a:r>
            <a:rPr lang="en-US" sz="2400" b="0" i="0" u="none" baseline="0">
              <a:solidFill>
                <a:schemeClr val="tx1"/>
              </a:solidFill>
              <a:rtl val="0"/>
            </a:rPr>
            <a:t>electric </a:t>
          </a:r>
          <a:r>
            <a:rPr lang="en-US" sz="2400" b="0" i="0" u="none" baseline="0">
              <a:solidFill>
                <a:schemeClr val="tx1"/>
              </a:solidFill>
              <a:rtl val="0"/>
            </a:rPr>
            <a:t>power to an electrical load.</a:t>
          </a:r>
          <a:r>
            <a:rPr lang="en-US" altLang="en-US" sz="2400" b="0" i="0" u="none" baseline="0">
              <a:solidFill>
                <a:schemeClr val="tx1"/>
              </a:solidFill>
              <a:rtl val="0"/>
            </a:rPr>
            <a:t/>
          </a:r>
          <a:endParaRPr lang="en-US" altLang="en-US" sz="2400" b="0" i="0" u="none" baseline="0">
            <a:solidFill>
              <a:schemeClr val="tx1"/>
            </a:solidFill>
            <a:rtl val="0"/>
          </a:endParaRPr>
        </a:p>
      </dgm:t>
    </dgm:pt>
    <dgm:pt modelId="{58C9FDB3-B67A-4D8C-BD50-C97705BA4732}" cxnId="{D434E335-CAE8-4BA0-86AC-7E49360339AB}" type="parTrans">
      <dgm:prSet/>
      <dgm:spPr/>
    </dgm:pt>
    <dgm:pt modelId="{26A0A11A-5F05-4EF3-B1C3-59FC8A2288C2}" cxnId="{D434E335-CAE8-4BA0-86AC-7E49360339AB}" type="sibTrans">
      <dgm:prSet/>
      <dgm:spPr/>
    </dgm:pt>
    <dgm:pt modelId="{E6C0402E-215F-4289-BB58-6159D2C32DBB}">
      <dgm:prSet phldr="0" custT="1"/>
      <dgm:spPr/>
      <dgm:t>
        <a:bodyPr vert="horz" wrap="square"/>
        <a:p>
          <a:pPr>
            <a:lnSpc>
              <a:spcPct val="100000"/>
            </a:lnSpc>
            <a:spcBef>
              <a:spcPct val="0"/>
            </a:spcBef>
            <a:spcAft>
              <a:spcPct val="35000"/>
            </a:spcAft>
          </a:pPr>
          <a:r>
            <a:rPr lang="en-US" sz="2000" b="0" i="0" u="none" baseline="0">
              <a:solidFill>
                <a:schemeClr val="tx1"/>
              </a:solidFill>
              <a:rtl val="0"/>
            </a:rPr>
            <a:t>POWER SUPPLY HERE - 7-12V DC</a:t>
          </a:r>
          <a:r>
            <a:rPr lang="en-US" altLang="en-US" sz="2000" b="0" i="0" u="none" baseline="0">
              <a:solidFill>
                <a:schemeClr val="tx1"/>
              </a:solidFill>
              <a:rtl val="0"/>
            </a:rPr>
            <a:t/>
          </a:r>
          <a:endParaRPr lang="en-US" altLang="en-US" sz="2000" b="0" i="0" u="none" baseline="0">
            <a:solidFill>
              <a:schemeClr val="tx1"/>
            </a:solidFill>
            <a:rtl val="0"/>
          </a:endParaRPr>
        </a:p>
      </dgm:t>
    </dgm:pt>
    <dgm:pt modelId="{E2164024-947C-4E7E-992E-5FABFC894A12}" cxnId="{0FD7C1ED-9E85-4871-87E1-12A7F157C2BF}" type="parTrans">
      <dgm:prSet/>
      <dgm:spPr/>
    </dgm:pt>
    <dgm:pt modelId="{AF629F4D-BD2D-4078-B7B2-5D322B0268FB}" cxnId="{0FD7C1ED-9E85-4871-87E1-12A7F157C2BF}" type="sibTrans">
      <dgm:prSet/>
      <dgm:spPr/>
    </dgm:pt>
    <dgm:pt modelId="{D5610163-C384-4EF6-A383-C9A2A67F1150}">
      <dgm:prSet phldr="0" custT="1"/>
      <dgm:spPr/>
      <dgm:t>
        <a:bodyPr vert="horz" wrap="square"/>
        <a:p>
          <a:pPr>
            <a:lnSpc>
              <a:spcPct val="100000"/>
            </a:lnSpc>
            <a:spcBef>
              <a:spcPct val="0"/>
            </a:spcBef>
            <a:spcAft>
              <a:spcPct val="35000"/>
            </a:spcAft>
          </a:pPr>
          <a:r>
            <a:rPr lang="en-US" sz="1800" b="0" i="0" u="none" baseline="0">
              <a:solidFill>
                <a:schemeClr val="tx1"/>
              </a:solidFill>
              <a:rtl val="0"/>
            </a:rPr>
            <a:t>(9V IS COMMONLY USED HERE)</a:t>
          </a:r>
          <a:r>
            <a:rPr lang="en-US" altLang="en-US" sz="1800" b="0" i="0" u="none" baseline="0">
              <a:solidFill>
                <a:schemeClr val="tx1"/>
              </a:solidFill>
              <a:rtl val="0"/>
            </a:rPr>
            <a:t/>
          </a:r>
          <a:endParaRPr lang="en-US" altLang="en-US" sz="1800" b="0" i="0" u="none" baseline="0">
            <a:solidFill>
              <a:schemeClr val="tx1"/>
            </a:solidFill>
            <a:rtl val="0"/>
          </a:endParaRPr>
        </a:p>
      </dgm:t>
    </dgm:pt>
    <dgm:pt modelId="{57A56F0F-D61E-4570-9BFA-4C845973463A}" cxnId="{EE6A25C8-909D-4CF9-8685-A06EF0599192}" type="parTrans">
      <dgm:prSet/>
      <dgm:spPr/>
    </dgm:pt>
    <dgm:pt modelId="{278C1866-AF9D-46A4-B757-D1D108CD14B5}" cxnId="{EE6A25C8-909D-4CF9-8685-A06EF0599192}" type="sibTrans">
      <dgm:prSet/>
      <dgm:spPr/>
    </dgm:pt>
    <dgm:pt modelId="{EBBEA6CB-BA0B-4FFF-BE1D-8A4BE5DD48C1}" type="pres">
      <dgm:prSet presAssocID="{A930015B-9594-4AAD-9047-33F29DEC1552}" presName="linear" presStyleCnt="0">
        <dgm:presLayoutVars>
          <dgm:animLvl val="lvl"/>
          <dgm:resizeHandles val="exact"/>
        </dgm:presLayoutVars>
      </dgm:prSet>
      <dgm:spPr/>
    </dgm:pt>
    <dgm:pt modelId="{D55E3D7A-8130-48FE-90B5-AF01AFA1B9D7}" type="pres">
      <dgm:prSet presAssocID="{F3235756-2D44-47F2-B56B-588E2A9535E0}" presName="parentText" presStyleLbl="node1" presStyleIdx="0" presStyleCnt="4">
        <dgm:presLayoutVars>
          <dgm:chMax val="0"/>
          <dgm:bulletEnabled val="1"/>
        </dgm:presLayoutVars>
      </dgm:prSet>
      <dgm:spPr/>
    </dgm:pt>
    <dgm:pt modelId="{811463A4-43C2-4CFB-8151-0C9B41790A99}" type="pres">
      <dgm:prSet presAssocID="{01F8A593-BCB4-42C0-8609-3E8AC5CB1E47}" presName="spacer" presStyleCnt="0"/>
      <dgm:spPr/>
    </dgm:pt>
    <dgm:pt modelId="{391AC95E-0DEB-4C66-8DAA-5B90F386BC67}" type="pres">
      <dgm:prSet presAssocID="{6E88C8E2-93A1-48DD-98EA-F6BDC001D426}" presName="parentText" presStyleLbl="node1" presStyleIdx="1" presStyleCnt="4">
        <dgm:presLayoutVars>
          <dgm:chMax val="0"/>
          <dgm:bulletEnabled val="1"/>
        </dgm:presLayoutVars>
      </dgm:prSet>
      <dgm:spPr/>
    </dgm:pt>
    <dgm:pt modelId="{1A47AE08-D548-4029-B0A4-22DCACDB4159}" type="pres">
      <dgm:prSet presAssocID="{26A0A11A-5F05-4EF3-B1C3-59FC8A2288C2}" presName="spacer" presStyleCnt="0"/>
      <dgm:spPr/>
    </dgm:pt>
    <dgm:pt modelId="{8C7A0BAD-E788-4927-8E4F-B3037E3C7A2B}" type="pres">
      <dgm:prSet presAssocID="{E6C0402E-215F-4289-BB58-6159D2C32DBB}" presName="parentText" presStyleLbl="node1" presStyleIdx="2" presStyleCnt="4">
        <dgm:presLayoutVars>
          <dgm:chMax val="0"/>
          <dgm:bulletEnabled val="1"/>
        </dgm:presLayoutVars>
      </dgm:prSet>
      <dgm:spPr/>
    </dgm:pt>
    <dgm:pt modelId="{56513F6F-C3B9-4052-9755-A02C206D5F84}" type="pres">
      <dgm:prSet presAssocID="{AF629F4D-BD2D-4078-B7B2-5D322B0268FB}" presName="spacer" presStyleCnt="0"/>
      <dgm:spPr/>
    </dgm:pt>
    <dgm:pt modelId="{6F0D0245-F914-4401-9A42-556B46438FA5}" type="pres">
      <dgm:prSet presAssocID="{D5610163-C384-4EF6-A383-C9A2A67F1150}" presName="parentText" presStyleLbl="node1" presStyleIdx="3" presStyleCnt="4">
        <dgm:presLayoutVars>
          <dgm:chMax val="0"/>
          <dgm:bulletEnabled val="1"/>
        </dgm:presLayoutVars>
      </dgm:prSet>
      <dgm:spPr/>
    </dgm:pt>
  </dgm:ptLst>
  <dgm:cxnLst>
    <dgm:cxn modelId="{A3B48399-7F5C-476E-85C0-BA1054D4E48A}" srcId="{A930015B-9594-4AAD-9047-33F29DEC1552}" destId="{F3235756-2D44-47F2-B56B-588E2A9535E0}" srcOrd="0" destOrd="0" parTransId="{139907D6-3BC3-4C2C-BD2D-83414FB6A96B}" sibTransId="{01F8A593-BCB4-42C0-8609-3E8AC5CB1E47}"/>
    <dgm:cxn modelId="{D434E335-CAE8-4BA0-86AC-7E49360339AB}" srcId="{A930015B-9594-4AAD-9047-33F29DEC1552}" destId="{6E88C8E2-93A1-48DD-98EA-F6BDC001D426}" srcOrd="1" destOrd="0" parTransId="{58C9FDB3-B67A-4D8C-BD50-C97705BA4732}" sibTransId="{26A0A11A-5F05-4EF3-B1C3-59FC8A2288C2}"/>
    <dgm:cxn modelId="{0FD7C1ED-9E85-4871-87E1-12A7F157C2BF}" srcId="{A930015B-9594-4AAD-9047-33F29DEC1552}" destId="{E6C0402E-215F-4289-BB58-6159D2C32DBB}" srcOrd="2" destOrd="0" parTransId="{E2164024-947C-4E7E-992E-5FABFC894A12}" sibTransId="{AF629F4D-BD2D-4078-B7B2-5D322B0268FB}"/>
    <dgm:cxn modelId="{EE6A25C8-909D-4CF9-8685-A06EF0599192}" srcId="{A930015B-9594-4AAD-9047-33F29DEC1552}" destId="{D5610163-C384-4EF6-A383-C9A2A67F1150}" srcOrd="3" destOrd="0" parTransId="{57A56F0F-D61E-4570-9BFA-4C845973463A}" sibTransId="{278C1866-AF9D-46A4-B757-D1D108CD14B5}"/>
    <dgm:cxn modelId="{4A8B7222-E3F2-4E7F-ACFD-085C5956950C}" type="presOf" srcId="{A930015B-9594-4AAD-9047-33F29DEC1552}" destId="{EBBEA6CB-BA0B-4FFF-BE1D-8A4BE5DD48C1}" srcOrd="0" destOrd="0" presId="urn:microsoft.com/office/officeart/2005/8/layout/vList2"/>
    <dgm:cxn modelId="{5B2C40CF-ADF7-4649-B183-144CB5880AF9}" type="presParOf" srcId="{EBBEA6CB-BA0B-4FFF-BE1D-8A4BE5DD48C1}" destId="{D55E3D7A-8130-48FE-90B5-AF01AFA1B9D7}" srcOrd="0" destOrd="0" presId="urn:microsoft.com/office/officeart/2005/8/layout/vList2"/>
    <dgm:cxn modelId="{B3DC7DD6-149D-4838-9465-5FB49C7926BC}" type="presOf" srcId="{F3235756-2D44-47F2-B56B-588E2A9535E0}" destId="{D55E3D7A-8130-48FE-90B5-AF01AFA1B9D7}" srcOrd="0" destOrd="0" presId="urn:microsoft.com/office/officeart/2005/8/layout/vList2"/>
    <dgm:cxn modelId="{98A61B9B-99F9-4C9B-9B19-D2AA8B48EDE9}" type="presParOf" srcId="{EBBEA6CB-BA0B-4FFF-BE1D-8A4BE5DD48C1}" destId="{811463A4-43C2-4CFB-8151-0C9B41790A99}" srcOrd="1" destOrd="0" presId="urn:microsoft.com/office/officeart/2005/8/layout/vList2"/>
    <dgm:cxn modelId="{72535935-1E1F-430E-9AB0-F74827EC2634}" type="presParOf" srcId="{EBBEA6CB-BA0B-4FFF-BE1D-8A4BE5DD48C1}" destId="{391AC95E-0DEB-4C66-8DAA-5B90F386BC67}" srcOrd="2" destOrd="0" presId="urn:microsoft.com/office/officeart/2005/8/layout/vList2"/>
    <dgm:cxn modelId="{0D4B8F0F-39A5-42B4-80CE-197F889CAA52}" type="presOf" srcId="{6E88C8E2-93A1-48DD-98EA-F6BDC001D426}" destId="{391AC95E-0DEB-4C66-8DAA-5B90F386BC67}" srcOrd="0" destOrd="0" presId="urn:microsoft.com/office/officeart/2005/8/layout/vList2"/>
    <dgm:cxn modelId="{68550ED2-9801-4D2E-BA2D-103927990E03}" type="presParOf" srcId="{EBBEA6CB-BA0B-4FFF-BE1D-8A4BE5DD48C1}" destId="{1A47AE08-D548-4029-B0A4-22DCACDB4159}" srcOrd="3" destOrd="0" presId="urn:microsoft.com/office/officeart/2005/8/layout/vList2"/>
    <dgm:cxn modelId="{B173A19B-7554-4ACD-9FB1-F1645656DEE1}" type="presParOf" srcId="{EBBEA6CB-BA0B-4FFF-BE1D-8A4BE5DD48C1}" destId="{8C7A0BAD-E788-4927-8E4F-B3037E3C7A2B}" srcOrd="4" destOrd="0" presId="urn:microsoft.com/office/officeart/2005/8/layout/vList2"/>
    <dgm:cxn modelId="{3717A6BB-8A9A-48D9-97A4-90ADDA1AC8F2}" type="presOf" srcId="{E6C0402E-215F-4289-BB58-6159D2C32DBB}" destId="{8C7A0BAD-E788-4927-8E4F-B3037E3C7A2B}" srcOrd="0" destOrd="0" presId="urn:microsoft.com/office/officeart/2005/8/layout/vList2"/>
    <dgm:cxn modelId="{1B91D90E-4F73-4D8A-87BE-E68E701290B8}" type="presParOf" srcId="{EBBEA6CB-BA0B-4FFF-BE1D-8A4BE5DD48C1}" destId="{56513F6F-C3B9-4052-9755-A02C206D5F84}" srcOrd="5" destOrd="0" presId="urn:microsoft.com/office/officeart/2005/8/layout/vList2"/>
    <dgm:cxn modelId="{C4B4A982-0D38-4462-8AA2-6309C44E0676}" type="presParOf" srcId="{EBBEA6CB-BA0B-4FFF-BE1D-8A4BE5DD48C1}" destId="{6F0D0245-F914-4401-9A42-556B46438FA5}" srcOrd="6" destOrd="0" presId="urn:microsoft.com/office/officeart/2005/8/layout/vList2"/>
    <dgm:cxn modelId="{3B084C25-CCF2-46CA-8412-0E78541CA8DA}" type="presOf" srcId="{D5610163-C384-4EF6-A383-C9A2A67F1150}" destId="{6F0D0245-F914-4401-9A42-556B46438FA5}" srcOrd="0" destOrd="0" presId="urn:microsoft.com/office/officeart/2005/8/layout/vList2"/>
  </dgm:cxnLst>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51545" cy="4523105"/>
        <a:chOff x="0" y="0"/>
        <a:chExt cx="8551545" cy="4523105"/>
      </a:xfrm>
    </dsp:grpSpPr>
    <dsp:sp modelId="{D55E3D7A-8130-48FE-90B5-AF01AFA1B9D7}">
      <dsp:nvSpPr>
        <dsp:cNvPr id="3" name="Rounded Rectangle 2"/>
        <dsp:cNvSpPr/>
      </dsp:nvSpPr>
      <dsp:spPr bwMode="white">
        <a:xfrm>
          <a:off x="0" y="0"/>
          <a:ext cx="8551545" cy="11199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1800" b="0" i="0" u="none" baseline="0">
              <a:solidFill>
                <a:schemeClr val="tx1"/>
              </a:solidFill>
              <a:latin typeface="Bahnschrift SemiBold" panose="020B0502040204020203" charset="0"/>
              <a:cs typeface="Bahnschrift SemiBold" panose="020B0502040204020203" charset="0"/>
              <a:rtl val="0"/>
            </a:rPr>
            <a:t>The suction motor creates vacuum pressure and suction by rotating a motor fan. The impeller rotates at  high speed . A suction motor's power is measured by multiplying the rate of air flow and the vacuum pressure, which induces air flow from the brush through the hose.</a:t>
          </a:r>
          <a:endParaRPr lang="en-US" altLang="en-US" sz="1800" b="0" i="0" u="none" baseline="0">
            <a:solidFill>
              <a:schemeClr val="tx1"/>
            </a:solidFill>
            <a:latin typeface="Bahnschrift SemiBold" panose="020B0502040204020203" charset="0"/>
            <a:cs typeface="Bahnschrift SemiBold" panose="020B0502040204020203" charset="0"/>
            <a:rtl val="0"/>
          </a:endParaRPr>
        </a:p>
      </dsp:txBody>
      <dsp:txXfrm>
        <a:off x="0" y="0"/>
        <a:ext cx="8551545" cy="1119995"/>
      </dsp:txXfrm>
    </dsp:sp>
    <dsp:sp modelId="{391AC95E-0DEB-4C66-8DAA-5B90F386BC67}">
      <dsp:nvSpPr>
        <dsp:cNvPr id="4" name="Rounded Rectangle 3"/>
        <dsp:cNvSpPr/>
      </dsp:nvSpPr>
      <dsp:spPr bwMode="white">
        <a:xfrm>
          <a:off x="0" y="1134370"/>
          <a:ext cx="8551545" cy="11199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400" b="0" i="0" u="none" baseline="0">
              <a:solidFill>
                <a:schemeClr val="tx1"/>
              </a:solidFill>
              <a:rtl val="0"/>
            </a:rPr>
            <a:t>A power supply is an electrical device that supplies </a:t>
          </a:r>
          <a:r>
            <a:rPr lang="en-US" sz="2400" b="0" i="0" u="none" baseline="0">
              <a:solidFill>
                <a:schemeClr val="tx1"/>
              </a:solidFill>
              <a:rtl val="0"/>
            </a:rPr>
            <a:t>electric </a:t>
          </a:r>
          <a:r>
            <a:rPr lang="en-US" sz="2400" b="0" i="0" u="none" baseline="0">
              <a:solidFill>
                <a:schemeClr val="tx1"/>
              </a:solidFill>
              <a:rtl val="0"/>
            </a:rPr>
            <a:t>power to an electrical load.</a:t>
          </a:r>
          <a:endParaRPr lang="en-US" altLang="en-US" sz="2400" b="0" i="0" u="none" baseline="0">
            <a:solidFill>
              <a:schemeClr val="tx1"/>
            </a:solidFill>
            <a:rtl val="0"/>
          </a:endParaRPr>
        </a:p>
      </dsp:txBody>
      <dsp:txXfrm>
        <a:off x="0" y="1134370"/>
        <a:ext cx="8551545" cy="1119995"/>
      </dsp:txXfrm>
    </dsp:sp>
    <dsp:sp modelId="{8C7A0BAD-E788-4927-8E4F-B3037E3C7A2B}">
      <dsp:nvSpPr>
        <dsp:cNvPr id="5" name="Rounded Rectangle 4"/>
        <dsp:cNvSpPr/>
      </dsp:nvSpPr>
      <dsp:spPr bwMode="white">
        <a:xfrm>
          <a:off x="0" y="2268740"/>
          <a:ext cx="8551545" cy="11199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000" b="0" i="0" u="none" baseline="0">
              <a:solidFill>
                <a:schemeClr val="tx1"/>
              </a:solidFill>
              <a:rtl val="0"/>
            </a:rPr>
            <a:t>POWER SUPPLY HERE - 7-12V DC</a:t>
          </a:r>
          <a:endParaRPr lang="en-US" altLang="en-US" sz="2000" b="0" i="0" u="none" baseline="0">
            <a:solidFill>
              <a:schemeClr val="tx1"/>
            </a:solidFill>
            <a:rtl val="0"/>
          </a:endParaRPr>
        </a:p>
      </dsp:txBody>
      <dsp:txXfrm>
        <a:off x="0" y="2268740"/>
        <a:ext cx="8551545" cy="1119995"/>
      </dsp:txXfrm>
    </dsp:sp>
    <dsp:sp modelId="{6F0D0245-F914-4401-9A42-556B46438FA5}">
      <dsp:nvSpPr>
        <dsp:cNvPr id="6" name="Rounded Rectangle 5"/>
        <dsp:cNvSpPr/>
      </dsp:nvSpPr>
      <dsp:spPr bwMode="white">
        <a:xfrm>
          <a:off x="0" y="3403110"/>
          <a:ext cx="8551545" cy="11199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1800" b="0" i="0" u="none" baseline="0">
              <a:solidFill>
                <a:schemeClr val="tx1"/>
              </a:solidFill>
              <a:rtl val="0"/>
            </a:rPr>
            <a:t>(9V IS COMMONLY USED HERE)</a:t>
          </a:r>
          <a:endParaRPr lang="en-US" altLang="en-US" sz="1800" b="0" i="0" u="none" baseline="0">
            <a:solidFill>
              <a:schemeClr val="tx1"/>
            </a:solidFill>
            <a:rtl val="0"/>
          </a:endParaRPr>
        </a:p>
      </dsp:txBody>
      <dsp:txXfrm>
        <a:off x="0" y="3403110"/>
        <a:ext cx="8551545" cy="11199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60400" y="1143000"/>
            <a:ext cx="55372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454044" y="1060661"/>
            <a:ext cx="8724267" cy="2256337"/>
          </a:xfrm>
        </p:spPr>
        <p:txBody>
          <a:bodyPr anchor="b"/>
          <a:lstStyle>
            <a:lvl1pPr algn="ctr">
              <a:defRPr sz="5140"/>
            </a:lvl1pPr>
          </a:lstStyle>
          <a:p>
            <a:pPr fontAlgn="base"/>
            <a:r>
              <a:rPr lang="zh-CN" altLang="en-US" sz="3560" strike="noStrike" noProof="1" smtClean="0"/>
              <a:t>Click to edit Master title style</a:t>
            </a:r>
            <a:endParaRPr lang="zh-CN" altLang="en-US" sz="3560" strike="noStrike" noProof="1" smtClean="0"/>
          </a:p>
        </p:txBody>
      </p:sp>
      <p:sp>
        <p:nvSpPr>
          <p:cNvPr id="3" name="副标题 2"/>
          <p:cNvSpPr>
            <a:spLocks noGrp="1"/>
          </p:cNvSpPr>
          <p:nvPr>
            <p:ph type="subTitle" idx="1" hasCustomPrompt="1"/>
          </p:nvPr>
        </p:nvSpPr>
        <p:spPr>
          <a:xfrm>
            <a:off x="1454044" y="3404010"/>
            <a:ext cx="8724267" cy="1564733"/>
          </a:xfrm>
        </p:spPr>
        <p:txBody>
          <a:bodyPr/>
          <a:lstStyle>
            <a:lvl1pPr marL="0" indent="0" algn="ctr">
              <a:buNone/>
              <a:defRPr sz="2040"/>
            </a:lvl1pPr>
            <a:lvl2pPr marL="389890" indent="0" algn="ctr">
              <a:buNone/>
              <a:defRPr sz="1700"/>
            </a:lvl2pPr>
            <a:lvl3pPr marL="782320" indent="0" algn="ctr">
              <a:buNone/>
              <a:defRPr sz="1550"/>
            </a:lvl3pPr>
            <a:lvl4pPr marL="1172210" indent="0" algn="ctr">
              <a:buNone/>
              <a:defRPr sz="1370"/>
            </a:lvl4pPr>
            <a:lvl5pPr marL="1563370" indent="0" algn="ctr">
              <a:buNone/>
              <a:defRPr sz="1370"/>
            </a:lvl5pPr>
            <a:lvl6pPr marL="1955800" indent="0" algn="ctr">
              <a:buNone/>
              <a:defRPr sz="1370"/>
            </a:lvl6pPr>
            <a:lvl7pPr marL="2345690" indent="0" algn="ctr">
              <a:buNone/>
              <a:defRPr sz="1370"/>
            </a:lvl7pPr>
            <a:lvl8pPr marL="2737485" indent="0" algn="ctr">
              <a:buNone/>
              <a:defRPr sz="1370"/>
            </a:lvl8pPr>
            <a:lvl9pPr marL="3128645" indent="0" algn="ctr">
              <a:buNone/>
              <a:defRPr sz="1370"/>
            </a:lvl9pPr>
          </a:lstStyle>
          <a:p>
            <a:pPr fontAlgn="base"/>
            <a:r>
              <a:rPr lang="zh-CN" altLang="en-US" sz="1425" strike="noStrike" noProof="1" smtClean="0"/>
              <a:t>Click to edit Master text style</a:t>
            </a:r>
            <a:endParaRPr lang="zh-CN" altLang="en-US" sz="1425" strike="noStrike" noProof="1" smtClean="0"/>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z="650"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165" strike="noStrike" noProof="1" smtClean="0"/>
              <a:t>Click to edit Master title style</a:t>
            </a:r>
            <a:endParaRPr lang="zh-CN" altLang="en-US" sz="2165" strike="noStrike" noProof="1" smtClean="0"/>
          </a:p>
        </p:txBody>
      </p:sp>
      <p:sp>
        <p:nvSpPr>
          <p:cNvPr id="3" name="内容占位符 2"/>
          <p:cNvSpPr>
            <a:spLocks noGrp="1"/>
          </p:cNvSpPr>
          <p:nvPr>
            <p:ph idx="1" hasCustomPrompt="1"/>
          </p:nvPr>
        </p:nvSpPr>
        <p:spPr/>
        <p:txBody>
          <a:bodyPr/>
          <a:lstStyle/>
          <a:p>
            <a:pPr lvl="0" fontAlgn="base"/>
            <a:r>
              <a:rPr lang="zh-CN" altLang="en-US" sz="1585" strike="noStrike" noProof="1" smtClean="0"/>
              <a:t>Click to edit Master text style</a:t>
            </a:r>
            <a:endParaRPr lang="zh-CN" altLang="en-US" sz="1585" strike="noStrike" noProof="1" smtClean="0"/>
          </a:p>
          <a:p>
            <a:pPr lvl="1" fontAlgn="base"/>
            <a:r>
              <a:rPr lang="zh-CN" altLang="en-US" sz="1370" strike="noStrike" noProof="1" smtClean="0"/>
              <a:t>Second level</a:t>
            </a:r>
            <a:endParaRPr lang="zh-CN" altLang="en-US" sz="1370" strike="noStrike" noProof="1" smtClean="0"/>
          </a:p>
          <a:p>
            <a:pPr lvl="2" fontAlgn="base"/>
            <a:r>
              <a:rPr lang="zh-CN" altLang="en-US" sz="1155" strike="noStrike" noProof="1" smtClean="0"/>
              <a:t>Third level</a:t>
            </a:r>
            <a:endParaRPr lang="zh-CN" altLang="en-US" sz="1155" strike="noStrike" noProof="1" smtClean="0"/>
          </a:p>
          <a:p>
            <a:pPr lvl="3" fontAlgn="base"/>
            <a:r>
              <a:rPr lang="zh-CN" altLang="en-US" sz="935" strike="noStrike" noProof="1" smtClean="0"/>
              <a:t>Fourth level</a:t>
            </a:r>
            <a:endParaRPr lang="zh-CN" altLang="en-US" sz="935" strike="noStrike" noProof="1" smtClean="0"/>
          </a:p>
          <a:p>
            <a:pPr lvl="4" fontAlgn="base"/>
            <a:r>
              <a:rPr lang="zh-CN" altLang="en-US" sz="935" strike="noStrike" noProof="1" smtClean="0"/>
              <a:t>Fifth level</a:t>
            </a:r>
            <a:endParaRPr lang="zh-CN" altLang="en-US" sz="935" strike="noStrike" noProof="1" smtClean="0"/>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z="650"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582613" y="260350"/>
            <a:ext cx="10467975" cy="1079500"/>
          </a:xfrm>
          <a:prstGeom prst="rect">
            <a:avLst/>
          </a:prstGeom>
          <a:noFill/>
          <a:ln w="9525">
            <a:noFill/>
            <a:miter/>
          </a:ln>
        </p:spPr>
        <p:txBody>
          <a:bodyPr lIns="66207" tIns="33103" rIns="66207" bIns="33103" anchor="ctr"/>
          <a:p>
            <a:pPr lvl="0" fontAlgn="base"/>
            <a:r>
              <a:rPr lang="zh-CN" altLang="en-US" sz="2165" strike="noStrike" noProof="1"/>
              <a:t>Click to edit Master title style</a:t>
            </a:r>
            <a:endParaRPr lang="zh-CN" altLang="en-US" sz="2165" strike="noStrike" noProof="1"/>
          </a:p>
        </p:txBody>
      </p:sp>
      <p:sp>
        <p:nvSpPr>
          <p:cNvPr id="1027" name="文本占位符 1026"/>
          <p:cNvSpPr>
            <a:spLocks noGrp="1"/>
          </p:cNvSpPr>
          <p:nvPr>
            <p:ph type="body"/>
          </p:nvPr>
        </p:nvSpPr>
        <p:spPr>
          <a:xfrm>
            <a:off x="582613" y="1511300"/>
            <a:ext cx="10467975" cy="4279900"/>
          </a:xfrm>
          <a:prstGeom prst="rect">
            <a:avLst/>
          </a:prstGeom>
          <a:noFill/>
          <a:ln w="9525">
            <a:noFill/>
            <a:miter/>
          </a:ln>
        </p:spPr>
        <p:txBody>
          <a:bodyPr lIns="66207" tIns="33103" rIns="66207" bIns="33103" anchor="t"/>
          <a:p>
            <a:pPr lvl="0" fontAlgn="base"/>
            <a:r>
              <a:rPr lang="zh-CN" altLang="en-US" sz="1585" strike="noStrike" noProof="1"/>
              <a:t>Click to edit Master text style</a:t>
            </a:r>
            <a:endParaRPr lang="zh-CN" altLang="en-US" sz="1585" strike="noStrike" noProof="1"/>
          </a:p>
          <a:p>
            <a:pPr lvl="1" indent="-206375" fontAlgn="base"/>
            <a:r>
              <a:rPr lang="zh-CN" altLang="en-US" sz="1370" strike="noStrike" noProof="1"/>
              <a:t>Second level</a:t>
            </a:r>
            <a:endParaRPr lang="zh-CN" altLang="en-US" sz="1370" strike="noStrike" noProof="1"/>
          </a:p>
          <a:p>
            <a:pPr lvl="2" indent="-166370" fontAlgn="base"/>
            <a:r>
              <a:rPr lang="zh-CN" altLang="en-US" sz="1155" strike="noStrike" noProof="1"/>
              <a:t>Third level</a:t>
            </a:r>
            <a:endParaRPr lang="zh-CN" altLang="en-US" sz="1155" strike="noStrike" noProof="1"/>
          </a:p>
          <a:p>
            <a:pPr lvl="3" indent="-165100" fontAlgn="base"/>
            <a:r>
              <a:rPr lang="zh-CN" altLang="en-US" sz="935" strike="noStrike" noProof="1"/>
              <a:t>Fourth level</a:t>
            </a:r>
            <a:endParaRPr lang="zh-CN" altLang="en-US" sz="935" strike="noStrike" noProof="1"/>
          </a:p>
          <a:p>
            <a:pPr lvl="4" indent="-165100" fontAlgn="base"/>
            <a:r>
              <a:rPr lang="zh-CN" altLang="en-US" sz="935" strike="noStrike" noProof="1"/>
              <a:t>Fifth level</a:t>
            </a:r>
            <a:endParaRPr lang="zh-CN" altLang="en-US" sz="935" strike="noStrike" noProof="1"/>
          </a:p>
        </p:txBody>
      </p:sp>
      <p:sp>
        <p:nvSpPr>
          <p:cNvPr id="1028" name="日期占位符 1027"/>
          <p:cNvSpPr>
            <a:spLocks noGrp="1"/>
          </p:cNvSpPr>
          <p:nvPr>
            <p:ph type="dt" sz="half" idx="2"/>
          </p:nvPr>
        </p:nvSpPr>
        <p:spPr>
          <a:xfrm>
            <a:off x="582613" y="5905500"/>
            <a:ext cx="2716213" cy="447675"/>
          </a:xfrm>
          <a:prstGeom prst="rect">
            <a:avLst/>
          </a:prstGeom>
          <a:noFill/>
          <a:ln w="9525">
            <a:noFill/>
            <a:miter/>
          </a:ln>
        </p:spPr>
        <p:txBody>
          <a:bodyPr lIns="66207" tIns="33103" rIns="66207" bIns="33103"/>
          <a:lstStyle>
            <a:lvl1pPr>
              <a:defRPr sz="1300"/>
            </a:lvl1pPr>
          </a:lstStyle>
          <a:p>
            <a:pPr lvl="0" fontAlgn="base"/>
            <a:endParaRPr lang="zh-CN" altLang="en-US" strike="noStrike" noProof="1"/>
          </a:p>
        </p:txBody>
      </p:sp>
      <p:sp>
        <p:nvSpPr>
          <p:cNvPr id="1029" name="页脚占位符 1028"/>
          <p:cNvSpPr>
            <a:spLocks noGrp="1"/>
          </p:cNvSpPr>
          <p:nvPr>
            <p:ph type="ftr" sz="quarter" idx="3"/>
          </p:nvPr>
        </p:nvSpPr>
        <p:spPr>
          <a:xfrm>
            <a:off x="3978275" y="5905500"/>
            <a:ext cx="3681413" cy="447675"/>
          </a:xfrm>
          <a:prstGeom prst="rect">
            <a:avLst/>
          </a:prstGeom>
          <a:noFill/>
          <a:ln w="9525">
            <a:noFill/>
            <a:miter/>
          </a:ln>
        </p:spPr>
        <p:txBody>
          <a:bodyPr lIns="66207" tIns="33103" rIns="66207" bIns="33103"/>
          <a:lstStyle>
            <a:lvl1pPr algn="ctr">
              <a:defRPr sz="1300"/>
            </a:lvl1pPr>
          </a:lstStyle>
          <a:p>
            <a:pPr lvl="0" fontAlgn="base"/>
            <a:endParaRPr lang="zh-CN" strike="noStrike" noProof="1"/>
          </a:p>
        </p:txBody>
      </p:sp>
      <p:sp>
        <p:nvSpPr>
          <p:cNvPr id="1030" name="灯片编号占位符 1029"/>
          <p:cNvSpPr>
            <a:spLocks noGrp="1"/>
          </p:cNvSpPr>
          <p:nvPr>
            <p:ph type="sldNum" sz="quarter" idx="4"/>
          </p:nvPr>
        </p:nvSpPr>
        <p:spPr>
          <a:xfrm>
            <a:off x="8337550" y="5905500"/>
            <a:ext cx="2713038" cy="447675"/>
          </a:xfrm>
          <a:prstGeom prst="rect">
            <a:avLst/>
          </a:prstGeom>
          <a:noFill/>
          <a:ln w="9525">
            <a:noFill/>
            <a:miter/>
          </a:ln>
        </p:spPr>
        <p:txBody>
          <a:bodyPr lIns="66207" tIns="33103" rIns="66207" bIns="33103"/>
          <a:lstStyle>
            <a:lvl1pPr algn="r">
              <a:defRPr sz="1300"/>
            </a:lvl1pPr>
          </a:lstStyle>
          <a:p>
            <a:pPr lvl="0" fontAlgn="base"/>
            <a:fld id="{9A0DB2DC-4C9A-4742-B13C-FB6460FD3503}" type="slidenum">
              <a:rPr lang="zh-CN" sz="650" strike="noStrike" noProof="1">
                <a:latin typeface="Arial" panose="020B0604020202020204" pitchFamily="34" charset="0"/>
                <a:ea typeface="SimSun"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txStyles>
    <p:titleStyle>
      <a:lvl1pPr marL="0" lvl="0" indent="0" algn="ctr" defTabSz="955040" eaLnBrk="1" fontAlgn="base" latinLnBrk="0" hangingPunct="1">
        <a:spcBef>
          <a:spcPct val="0"/>
        </a:spcBef>
        <a:spcAft>
          <a:spcPct val="0"/>
        </a:spcAft>
        <a:buClr>
          <a:srgbClr val="000000"/>
        </a:buClr>
        <a:buNone/>
        <a:defRPr sz="4330" b="0" i="0" u="none" kern="1200" baseline="0">
          <a:solidFill>
            <a:schemeClr val="tx2"/>
          </a:solidFill>
          <a:latin typeface="+mj-lt"/>
          <a:ea typeface="+mj-ea"/>
          <a:cs typeface="+mj-cs"/>
        </a:defRPr>
      </a:lvl1pPr>
    </p:titleStyle>
    <p:bodyStyle>
      <a:lvl1pPr marL="355600" lvl="0" indent="-344805" algn="l" defTabSz="955040" eaLnBrk="1" fontAlgn="base" latinLnBrk="0" hangingPunct="1">
        <a:spcBef>
          <a:spcPct val="29000"/>
        </a:spcBef>
        <a:spcAft>
          <a:spcPct val="0"/>
        </a:spcAft>
        <a:buChar char="•"/>
        <a:defRPr sz="3170" b="0" i="0" u="none" kern="1200" baseline="0">
          <a:solidFill>
            <a:schemeClr val="tx1"/>
          </a:solidFill>
          <a:latin typeface="+mn-lt"/>
          <a:ea typeface="+mn-ea"/>
          <a:cs typeface="+mn-cs"/>
        </a:defRPr>
      </a:lvl1pPr>
      <a:lvl2pPr marL="775970" lvl="1" indent="-287655" algn="l" defTabSz="955040" eaLnBrk="1" fontAlgn="base" latinLnBrk="0" hangingPunct="1">
        <a:spcBef>
          <a:spcPct val="29000"/>
        </a:spcBef>
        <a:spcAft>
          <a:spcPct val="0"/>
        </a:spcAft>
        <a:buChar char="–"/>
        <a:defRPr sz="2740" b="0" i="0" u="none" kern="1200" baseline="0">
          <a:solidFill>
            <a:schemeClr val="tx1"/>
          </a:solidFill>
          <a:latin typeface="+mn-lt"/>
          <a:ea typeface="+mn-ea"/>
          <a:cs typeface="+mn-cs"/>
        </a:defRPr>
      </a:lvl2pPr>
      <a:lvl3pPr marL="1193800" lvl="2" indent="-227965" algn="l" defTabSz="955040" eaLnBrk="1" fontAlgn="base" latinLnBrk="0" hangingPunct="1">
        <a:spcBef>
          <a:spcPct val="29000"/>
        </a:spcBef>
        <a:spcAft>
          <a:spcPct val="0"/>
        </a:spcAft>
        <a:buChar char="•"/>
        <a:defRPr sz="2310" b="0" i="0" u="none" kern="1200" baseline="0">
          <a:solidFill>
            <a:schemeClr val="tx1"/>
          </a:solidFill>
          <a:latin typeface="+mn-lt"/>
          <a:ea typeface="+mn-ea"/>
          <a:cs typeface="+mn-cs"/>
        </a:defRPr>
      </a:lvl3pPr>
      <a:lvl4pPr marL="1670050" lvl="3" indent="-22542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4pPr>
      <a:lvl5pPr marL="2147570" lvl="4" indent="-22542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5pPr>
      <a:lvl6pPr marL="3622675" lvl="5" indent="-31686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6pPr>
      <a:lvl7pPr marL="4281805" lvl="6" indent="-31686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7pPr>
      <a:lvl8pPr marL="4940935" lvl="7" indent="-31686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8pPr>
      <a:lvl9pPr marL="5598795" lvl="8" indent="-316865" algn="l" defTabSz="955040" eaLnBrk="1" fontAlgn="base" latinLnBrk="0" hangingPunct="1">
        <a:spcBef>
          <a:spcPct val="29000"/>
        </a:spcBef>
        <a:spcAft>
          <a:spcPct val="0"/>
        </a:spcAft>
        <a:buChar char="»"/>
        <a:defRPr sz="1870" b="0" i="0" u="none" kern="1200" baseline="0">
          <a:solidFill>
            <a:schemeClr val="tx1"/>
          </a:solidFill>
          <a:latin typeface="+mn-lt"/>
          <a:ea typeface="+mn-ea"/>
          <a:cs typeface="+mn-cs"/>
        </a:defRPr>
      </a:lvl9pPr>
    </p:bodyStyle>
    <p:otherStyle>
      <a:lvl1pPr marL="0" lvl="0" indent="0" algn="l" defTabSz="1316990" eaLnBrk="1" fontAlgn="base" latinLnBrk="0" hangingPunct="1">
        <a:spcBef>
          <a:spcPct val="0"/>
        </a:spcBef>
        <a:spcAft>
          <a:spcPct val="0"/>
        </a:spcAft>
        <a:buFont typeface="Arial" panose="020B0604020202020204" pitchFamily="34" charset="0"/>
        <a:buNone/>
        <a:defRPr sz="2580" b="0" i="0" u="none" kern="1200" baseline="0">
          <a:solidFill>
            <a:schemeClr val="tx1"/>
          </a:solidFill>
          <a:latin typeface="+mn-lt"/>
          <a:ea typeface="+mn-ea"/>
          <a:cs typeface="+mn-cs"/>
        </a:defRPr>
      </a:lvl1pPr>
      <a:lvl2pPr marL="659130" lvl="1"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2pPr>
      <a:lvl3pPr marL="1316990" lvl="2"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3pPr>
      <a:lvl4pPr marL="1976120" lvl="3"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4pPr>
      <a:lvl5pPr marL="2635885" lvl="4"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5pPr>
      <a:lvl6pPr marL="3292475" lvl="5"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6pPr>
      <a:lvl7pPr marL="3951605" lvl="6"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7pPr>
      <a:lvl8pPr marL="4610735" lvl="7"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8pPr>
      <a:lvl9pPr marL="5267325" lvl="8" indent="0" algn="l" defTabSz="1316990" eaLnBrk="1" fontAlgn="base" latinLnBrk="0" hangingPunct="1">
        <a:spcBef>
          <a:spcPct val="0"/>
        </a:spcBef>
        <a:spcAft>
          <a:spcPct val="0"/>
        </a:spcAft>
        <a:buFont typeface="Arial" panose="020B0604020202020204" pitchFamily="34" charset="0"/>
        <a:buNone/>
        <a:defRPr sz="173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23583" y="5648325"/>
            <a:ext cx="5362575" cy="408146"/>
          </a:xfrm>
          <a:prstGeom prst="flowChartAlternateProcess">
            <a:avLst/>
          </a:prstGeom>
          <a:solidFill>
            <a:srgbClr val="080808">
              <a:alpha val="60000"/>
            </a:srgbClr>
          </a:solid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70000"/>
                  </a:srgbClr>
                </a:solidFill>
              </a14:hiddenFill>
            </a:ext>
          </a:extLst>
        </p:spPr>
        <p:txBody>
          <a:bodyPr wrap="square" rtlCol="0">
            <a:spAutoFit/>
          </a:bodyPr>
          <a:p>
            <a:pPr algn="dist"/>
            <a:r>
              <a:rPr lang="en-US" altLang="zh-CN" sz="1800" b="1" noProof="1">
                <a:solidFill>
                  <a:schemeClr val="bg1"/>
                </a:solidFill>
                <a:effectLst>
                  <a:outerShdw blurRad="38100" dist="38100" dir="2700000" algn="tl">
                    <a:srgbClr val="000000">
                      <a:alpha val="43137"/>
                    </a:srgbClr>
                  </a:outerShdw>
                </a:effectLst>
                <a:latin typeface="Microsoft YaHei" panose="020B0503020204020204" charset="-122"/>
                <a:ea typeface="Microsoft YaHei" panose="020B0503020204020204" charset="-122"/>
                <a:cs typeface="+mn-ea"/>
              </a:rPr>
              <a:t>SMART VACCUM CLEANER</a:t>
            </a:r>
            <a:endParaRPr lang="en-US" altLang="zh-CN" sz="1800" b="1" noProof="1">
              <a:solidFill>
                <a:schemeClr val="bg1"/>
              </a:solidFill>
              <a:effectLst>
                <a:outerShdw blurRad="38100" dist="38100" dir="2700000" algn="tl">
                  <a:srgbClr val="000000">
                    <a:alpha val="43137"/>
                  </a:srgbClr>
                </a:outerShdw>
              </a:effectLst>
              <a:latin typeface="Microsoft YaHei" panose="020B0503020204020204" charset="-122"/>
              <a:ea typeface="Microsoft YaHei" panose="020B0503020204020204" charset="-122"/>
              <a:cs typeface="+mn-ea"/>
            </a:endParaRPr>
          </a:p>
        </p:txBody>
      </p:sp>
      <p:sp>
        <p:nvSpPr>
          <p:cNvPr id="5" name="文本框 4"/>
          <p:cNvSpPr txBox="1"/>
          <p:nvPr/>
        </p:nvSpPr>
        <p:spPr>
          <a:xfrm>
            <a:off x="8109585" y="5341620"/>
            <a:ext cx="3247390" cy="1021592"/>
          </a:xfrm>
          <a:prstGeom prst="flowChartAlternateProcess">
            <a:avLst/>
          </a:prstGeom>
          <a:solidFill>
            <a:srgbClr val="080808">
              <a:alpha val="60000"/>
            </a:srgbClr>
          </a:solid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70000"/>
                  </a:srgbClr>
                </a:solidFill>
              </a14:hiddenFill>
            </a:ext>
          </a:extLst>
        </p:spPr>
        <p:txBody>
          <a:bodyPr wrap="square" rtlCol="0">
            <a:spAutoFit/>
            <a:scene3d>
              <a:camera prst="orthographicFront"/>
              <a:lightRig rig="threePt" dir="t"/>
            </a:scene3d>
          </a:bodyPr>
          <a:p>
            <a:pPr algn="dist"/>
            <a:r>
              <a:rPr lang="en-US" altLang="zh-CN" sz="5400" b="1" noProof="1">
                <a:ln w="6600">
                  <a:solidFill>
                    <a:schemeClr val="accent2"/>
                  </a:solidFill>
                  <a:prstDash val="solid"/>
                </a:ln>
                <a:solidFill>
                  <a:srgbClr val="FFFFFF"/>
                </a:solidFill>
                <a:effectLst/>
                <a:latin typeface="Impact" panose="020B0806030902050204" pitchFamily="2" charset="0"/>
                <a:ea typeface="Microsoft YaHei" panose="020B0503020204020204" charset="-122"/>
                <a:cs typeface="Impact" panose="020B0806030902050204" pitchFamily="2" charset="0"/>
              </a:rPr>
              <a:t>VACA</a:t>
            </a:r>
            <a:endParaRPr lang="en-US" altLang="zh-CN" sz="5400" b="1" noProof="1">
              <a:ln w="6600">
                <a:solidFill>
                  <a:schemeClr val="accent2"/>
                </a:solidFill>
                <a:prstDash val="solid"/>
              </a:ln>
              <a:solidFill>
                <a:srgbClr val="FFFFFF"/>
              </a:solidFill>
              <a:effectLst/>
              <a:latin typeface="Impact" panose="020B0806030902050204" pitchFamily="2" charset="0"/>
              <a:ea typeface="Microsoft YaHei" panose="020B0503020204020204" charset="-122"/>
              <a:cs typeface="Impact" panose="020B0806030902050204" pitchFamily="2" charset="0"/>
            </a:endParaRPr>
          </a:p>
        </p:txBody>
      </p:sp>
      <p:sp>
        <p:nvSpPr>
          <p:cNvPr id="4102" name="文本框 3075"/>
          <p:cNvSpPr txBox="1"/>
          <p:nvPr/>
        </p:nvSpPr>
        <p:spPr>
          <a:xfrm>
            <a:off x="9742806" y="4873625"/>
            <a:ext cx="1250315" cy="306705"/>
          </a:xfrm>
          <a:prstGeom prst="rect">
            <a:avLst/>
          </a:prstGeom>
          <a:solidFill>
            <a:srgbClr val="FF0000"/>
          </a:solidFill>
          <a:ln w="9525">
            <a:noFill/>
          </a:ln>
        </p:spPr>
        <p:txBody>
          <a:bodyPr wrap="none" anchor="t" anchorCtr="0">
            <a:spAutoFit/>
          </a:bodyPr>
          <a:p>
            <a:pPr algn="ctr"/>
            <a:r>
              <a:rPr lang="en-US" altLang="zh-CN" sz="1400" b="1">
                <a:solidFill>
                  <a:srgbClr val="F2F2F2"/>
                </a:solidFill>
                <a:latin typeface="Arial" panose="020B0604020202020204" pitchFamily="34" charset="0"/>
                <a:ea typeface="Microsoft YaHei" panose="020B0503020204020204" charset="-122"/>
              </a:rPr>
              <a:t>-OBJECTIVE</a:t>
            </a:r>
            <a:endParaRPr lang="en-US" altLang="zh-CN" sz="1400" b="1">
              <a:solidFill>
                <a:srgbClr val="F2F2F2"/>
              </a:solidFill>
              <a:latin typeface="Arial" panose="020B0604020202020204" pitchFamily="34" charset="0"/>
              <a:ea typeface="Microsoft YaHei" panose="020B0503020204020204" charset="-122"/>
            </a:endParaRPr>
          </a:p>
        </p:txBody>
      </p:sp>
      <p:sp>
        <p:nvSpPr>
          <p:cNvPr id="2058" name="矩形 43"/>
          <p:cNvSpPr/>
          <p:nvPr/>
        </p:nvSpPr>
        <p:spPr>
          <a:xfrm>
            <a:off x="723900" y="4873625"/>
            <a:ext cx="8415338" cy="774700"/>
          </a:xfrm>
          <a:prstGeom prst="rect">
            <a:avLst/>
          </a:prstGeom>
          <a:noFill/>
          <a:ln w="9525">
            <a:noFill/>
            <a:miter/>
          </a:ln>
          <a:extLst>
            <a:ext uri="{909E8E84-426E-40DD-AFC4-6F175D3DCCD1}">
              <a14:hiddenFill xmlns:a14="http://schemas.microsoft.com/office/drawing/2010/main">
                <a:solidFill>
                  <a:srgbClr val="080808">
                    <a:alpha val="70000"/>
                  </a:srgbClr>
                </a:solidFill>
              </a14:hiddenFill>
            </a:ext>
          </a:extLst>
        </p:spPr>
        <p:txBody>
          <a:bodyPr wrap="square" lIns="86473" tIns="44964" rIns="86473" bIns="44964" anchor="ctr"/>
          <a:p>
            <a:pPr lvl="0" algn="just" fontAlgn="base"/>
            <a:r>
              <a:rPr lang="en-US" altLang="zh-CN" sz="2000" strike="noStrike" noProof="1" dirty="0">
                <a:ln w="22225">
                  <a:solidFill>
                    <a:sysClr val="windowText" lastClr="000000"/>
                  </a:solidFill>
                  <a:prstDash val="solid"/>
                </a:ln>
                <a:solidFill>
                  <a:srgbClr val="FFFF00"/>
                </a:solidFill>
                <a:effectLst/>
                <a:latin typeface="Segoe UI Black" panose="020B0A02040204020203" charset="0"/>
                <a:ea typeface="Microsoft YaHei" panose="020B0503020204020204" charset="-122"/>
                <a:cs typeface="Segoe UI Black" panose="020B0A02040204020203" charset="0"/>
              </a:rPr>
              <a:t>SMART VACCUM CLEANER CONTROLLED MANUALLY AND</a:t>
            </a:r>
            <a:r>
              <a:rPr lang="en-US" altLang="zh-CN" sz="2000" dirty="0">
                <a:ln w="22225">
                  <a:solidFill>
                    <a:sysClr val="windowText" lastClr="000000"/>
                  </a:solidFill>
                  <a:prstDash val="solid"/>
                </a:ln>
                <a:solidFill>
                  <a:srgbClr val="FFFF00"/>
                </a:solidFill>
                <a:effectLst/>
                <a:latin typeface="Segoe UI Black" panose="020B0A02040204020203" charset="0"/>
                <a:ea typeface="Microsoft YaHei" panose="020B0503020204020204" charset="-122"/>
                <a:cs typeface="Segoe UI Black" panose="020B0A02040204020203" charset="0"/>
                <a:sym typeface="+mn-ea"/>
              </a:rPr>
              <a:t>AUTOMATICALLY</a:t>
            </a:r>
            <a:r>
              <a:rPr lang="en-US" altLang="zh-CN" sz="2000" strike="noStrike" noProof="1" dirty="0">
                <a:ln w="22225">
                  <a:solidFill>
                    <a:sysClr val="windowText" lastClr="000000"/>
                  </a:solidFill>
                  <a:prstDash val="solid"/>
                </a:ln>
                <a:solidFill>
                  <a:schemeClr val="accent2">
                    <a:lumMod val="40000"/>
                    <a:lumOff val="60000"/>
                  </a:schemeClr>
                </a:solidFill>
                <a:effectLst/>
                <a:latin typeface="Segoe UI Black" panose="020B0A02040204020203" charset="0"/>
                <a:ea typeface="Microsoft YaHei" panose="020B0503020204020204" charset="-122"/>
                <a:cs typeface="Segoe UI Black" panose="020B0A02040204020203" charset="0"/>
              </a:rPr>
              <a:t> </a:t>
            </a:r>
            <a:endParaRPr lang="en-US" altLang="zh-CN" sz="2000" strike="noStrike" noProof="1" dirty="0">
              <a:ln w="22225">
                <a:solidFill>
                  <a:sysClr val="windowText" lastClr="000000"/>
                </a:solidFill>
                <a:prstDash val="solid"/>
              </a:ln>
              <a:solidFill>
                <a:schemeClr val="accent2">
                  <a:lumMod val="40000"/>
                  <a:lumOff val="60000"/>
                </a:schemeClr>
              </a:solidFill>
              <a:effectLst/>
              <a:latin typeface="Segoe UI Black" panose="020B0A02040204020203" charset="0"/>
              <a:ea typeface="Microsoft YaHei" panose="020B0503020204020204" charset="-122"/>
              <a:cs typeface="Segoe UI Black" panose="020B0A02040204020203" charset="0"/>
            </a:endParaRPr>
          </a:p>
        </p:txBody>
      </p:sp>
      <p:sp>
        <p:nvSpPr>
          <p:cNvPr id="37966" name="微软 812"/>
          <p:cNvSpPr/>
          <p:nvPr/>
        </p:nvSpPr>
        <p:spPr>
          <a:xfrm>
            <a:off x="233526" y="6002657"/>
            <a:ext cx="353578" cy="360866"/>
          </a:xfrm>
          <a:custGeom>
            <a:avLst/>
            <a:gdLst/>
            <a:ahLst/>
            <a:cxnLst>
              <a:cxn ang="0">
                <a:pos x="878003" y="1028685"/>
              </a:cxn>
              <a:cxn ang="0">
                <a:pos x="1882775" y="1037094"/>
              </a:cxn>
              <a:cxn ang="0">
                <a:pos x="1882775" y="1905000"/>
              </a:cxn>
              <a:cxn ang="0">
                <a:pos x="878003" y="1778873"/>
              </a:cxn>
              <a:cxn ang="0">
                <a:pos x="0" y="1015827"/>
              </a:cxn>
              <a:cxn ang="0">
                <a:pos x="718761" y="1028587"/>
              </a:cxn>
              <a:cxn ang="0">
                <a:pos x="718761" y="1756188"/>
              </a:cxn>
              <a:cxn ang="0">
                <a:pos x="0" y="1644947"/>
              </a:cxn>
              <a:cxn ang="0">
                <a:pos x="718761" y="159664"/>
              </a:cxn>
              <a:cxn ang="0">
                <a:pos x="718761" y="885394"/>
              </a:cxn>
              <a:cxn ang="0">
                <a:pos x="0" y="909759"/>
              </a:cxn>
              <a:cxn ang="0">
                <a:pos x="0" y="257126"/>
              </a:cxn>
              <a:cxn ang="0">
                <a:pos x="1882775" y="0"/>
              </a:cxn>
              <a:cxn ang="0">
                <a:pos x="1882775" y="873615"/>
              </a:cxn>
              <a:cxn ang="0">
                <a:pos x="880983" y="882178"/>
              </a:cxn>
              <a:cxn ang="0">
                <a:pos x="878003" y="627393"/>
              </a:cxn>
              <a:cxn ang="0">
                <a:pos x="878003" y="144760"/>
              </a:cxn>
            </a:cxnLst>
            <a:pathLst>
              <a:path w="1879600" h="1901723">
                <a:moveTo>
                  <a:pt x="876522" y="1026915"/>
                </a:moveTo>
                <a:lnTo>
                  <a:pt x="1879600" y="1035310"/>
                </a:lnTo>
                <a:lnTo>
                  <a:pt x="1879600" y="1901723"/>
                </a:lnTo>
                <a:lnTo>
                  <a:pt x="876522" y="1775813"/>
                </a:lnTo>
                <a:lnTo>
                  <a:pt x="876522" y="1026915"/>
                </a:lnTo>
                <a:close/>
                <a:moveTo>
                  <a:pt x="0" y="1014080"/>
                </a:moveTo>
                <a:lnTo>
                  <a:pt x="717549" y="1026818"/>
                </a:lnTo>
                <a:lnTo>
                  <a:pt x="717549" y="1753167"/>
                </a:lnTo>
                <a:lnTo>
                  <a:pt x="0" y="1642117"/>
                </a:lnTo>
                <a:lnTo>
                  <a:pt x="0" y="1014080"/>
                </a:lnTo>
                <a:close/>
                <a:moveTo>
                  <a:pt x="717549" y="159389"/>
                </a:moveTo>
                <a:lnTo>
                  <a:pt x="717549" y="883871"/>
                </a:lnTo>
                <a:lnTo>
                  <a:pt x="0" y="908194"/>
                </a:lnTo>
                <a:lnTo>
                  <a:pt x="0" y="256684"/>
                </a:lnTo>
                <a:lnTo>
                  <a:pt x="717549" y="159389"/>
                </a:lnTo>
                <a:close/>
                <a:moveTo>
                  <a:pt x="1879600" y="0"/>
                </a:moveTo>
                <a:lnTo>
                  <a:pt x="1879600" y="872112"/>
                </a:lnTo>
                <a:lnTo>
                  <a:pt x="879497" y="880660"/>
                </a:lnTo>
                <a:lnTo>
                  <a:pt x="876522" y="626314"/>
                </a:lnTo>
                <a:lnTo>
                  <a:pt x="876522" y="144511"/>
                </a:lnTo>
                <a:lnTo>
                  <a:pt x="1879600" y="0"/>
                </a:lnTo>
                <a:close/>
              </a:path>
            </a:pathLst>
          </a:custGeom>
        </p:spPr>
        <p:style>
          <a:lnRef idx="2">
            <a:schemeClr val="accent1"/>
          </a:lnRef>
          <a:fillRef idx="1">
            <a:schemeClr val="lt1"/>
          </a:fillRef>
          <a:effectRef idx="0">
            <a:schemeClr val="accent1"/>
          </a:effectRef>
          <a:fontRef idx="minor">
            <a:schemeClr val="dk1"/>
          </a:fontRef>
        </p:style>
        <p:txBody>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6"/>
          <p:cNvSpPr txBox="1"/>
          <p:nvPr/>
        </p:nvSpPr>
        <p:spPr>
          <a:xfrm>
            <a:off x="4754563" y="946150"/>
            <a:ext cx="2433637" cy="677863"/>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1" name="文本框 51"/>
          <p:cNvSpPr txBox="1"/>
          <p:nvPr/>
        </p:nvSpPr>
        <p:spPr>
          <a:xfrm>
            <a:off x="7212013" y="2060575"/>
            <a:ext cx="2625725" cy="677863"/>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2" name="文本框 52"/>
          <p:cNvSpPr txBox="1"/>
          <p:nvPr/>
        </p:nvSpPr>
        <p:spPr>
          <a:xfrm>
            <a:off x="7608888" y="3154363"/>
            <a:ext cx="2487612" cy="677862"/>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3" name="文本框 53"/>
          <p:cNvSpPr txBox="1"/>
          <p:nvPr/>
        </p:nvSpPr>
        <p:spPr>
          <a:xfrm>
            <a:off x="7186613" y="4189413"/>
            <a:ext cx="2560637" cy="677862"/>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4" name="文本框 54"/>
          <p:cNvSpPr txBox="1"/>
          <p:nvPr/>
        </p:nvSpPr>
        <p:spPr>
          <a:xfrm>
            <a:off x="1919288" y="2060575"/>
            <a:ext cx="2562225" cy="677863"/>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5" name="文本框 55"/>
          <p:cNvSpPr txBox="1"/>
          <p:nvPr/>
        </p:nvSpPr>
        <p:spPr>
          <a:xfrm>
            <a:off x="1627188" y="3154363"/>
            <a:ext cx="2441575" cy="677862"/>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20506" name="文本框 56"/>
          <p:cNvSpPr txBox="1"/>
          <p:nvPr/>
        </p:nvSpPr>
        <p:spPr>
          <a:xfrm>
            <a:off x="2087563" y="4189413"/>
            <a:ext cx="2368550" cy="677862"/>
          </a:xfrm>
          <a:prstGeom prst="rect">
            <a:avLst/>
          </a:prstGeom>
          <a:noFill/>
          <a:ln w="9525">
            <a:noFill/>
          </a:ln>
        </p:spPr>
        <p:txBody>
          <a:bodyPr wrap="square" lIns="85055" tIns="44226" rIns="85055" bIns="44226" anchor="ctr" anchorCtr="0">
            <a:spAutoFit/>
          </a:bodyPr>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a:p>
            <a:pPr algn="ctr">
              <a:lnSpc>
                <a:spcPct val="120000"/>
              </a:lnSpc>
            </a:pPr>
            <a:r>
              <a:rPr lang="zh-CN" altLang="en-US" sz="1600" dirty="0">
                <a:solidFill>
                  <a:schemeClr val="bg1"/>
                </a:solidFill>
                <a:latin typeface="Microsoft YaHei" panose="020B0503020204020204" charset="-122"/>
                <a:ea typeface="Microsoft YaHei" panose="020B0503020204020204" charset="-122"/>
              </a:rPr>
              <a:t>Add your words here</a:t>
            </a:r>
            <a:endParaRPr lang="zh-CN" altLang="en-US" sz="1600" dirty="0">
              <a:solidFill>
                <a:schemeClr val="bg1"/>
              </a:solidFill>
              <a:latin typeface="Microsoft YaHei" panose="020B0503020204020204" charset="-122"/>
              <a:ea typeface="Microsoft YaHei" panose="020B0503020204020204" charset="-122"/>
            </a:endParaRPr>
          </a:p>
        </p:txBody>
      </p:sp>
      <p:sp>
        <p:nvSpPr>
          <p:cNvPr id="19462" name="任意多边形 58"/>
          <p:cNvSpPr/>
          <p:nvPr/>
        </p:nvSpPr>
        <p:spPr>
          <a:xfrm>
            <a:off x="374968" y="283210"/>
            <a:ext cx="800100" cy="1133475"/>
          </a:xfrm>
          <a:custGeom>
            <a:avLst/>
            <a:gdLst>
              <a:gd name="txL" fmla="*/ 0 w 736600"/>
              <a:gd name="txT" fmla="*/ 0 h 1043781"/>
              <a:gd name="txR" fmla="*/ 736600 w 736600"/>
              <a:gd name="txB" fmla="*/ 1043781 h 1043781"/>
            </a:gdLst>
            <a:ahLst/>
            <a:cxnLst>
              <a:cxn ang="0">
                <a:pos x="368300" y="936707"/>
              </a:cxn>
              <a:cxn ang="0">
                <a:pos x="421481" y="989847"/>
              </a:cxn>
              <a:cxn ang="0">
                <a:pos x="368300" y="1042988"/>
              </a:cxn>
              <a:cxn ang="0">
                <a:pos x="315119" y="989847"/>
              </a:cxn>
              <a:cxn ang="0">
                <a:pos x="368300" y="936707"/>
              </a:cxn>
              <a:cxn ang="0">
                <a:pos x="368300" y="0"/>
              </a:cxn>
              <a:cxn ang="0">
                <a:pos x="736600" y="368020"/>
              </a:cxn>
              <a:cxn ang="0">
                <a:pos x="442525" y="728564"/>
              </a:cxn>
              <a:cxn ang="0">
                <a:pos x="408955" y="731945"/>
              </a:cxn>
              <a:cxn ang="0">
                <a:pos x="368300" y="826930"/>
              </a:cxn>
              <a:cxn ang="0">
                <a:pos x="327646" y="731945"/>
              </a:cxn>
              <a:cxn ang="0">
                <a:pos x="294075" y="728564"/>
              </a:cxn>
              <a:cxn ang="0">
                <a:pos x="0" y="368020"/>
              </a:cxn>
              <a:cxn ang="0">
                <a:pos x="368300" y="0"/>
              </a:cxn>
            </a:cxnLst>
            <a:rect l="txL" t="txT" r="txR" b="tx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FF0000"/>
          </a:solidFill>
          <a:ln w="9525">
            <a:noFill/>
          </a:ln>
        </p:spPr>
        <p:txBody>
          <a:bodyPr wrap="square" lIns="0" tIns="0" rIns="0" bIns="306204" anchor="ctr" anchorCtr="0"/>
          <a:p>
            <a:pPr algn="ctr"/>
            <a:r>
              <a:rPr lang="en-US" altLang="x-none" sz="1600" b="1" dirty="0">
                <a:solidFill>
                  <a:srgbClr val="F2F2F2"/>
                </a:solidFill>
                <a:latin typeface="Microsoft YaHei" panose="020B0503020204020204" charset="-122"/>
                <a:ea typeface="Microsoft YaHei" panose="020B0503020204020204" charset="-122"/>
              </a:rPr>
              <a:t>02</a:t>
            </a:r>
            <a:endParaRPr lang="en-US" altLang="x-none" sz="1600" b="1" dirty="0">
              <a:solidFill>
                <a:srgbClr val="F2F2F2"/>
              </a:solidFill>
              <a:latin typeface="Microsoft YaHei" panose="020B0503020204020204" charset="-122"/>
              <a:ea typeface="Microsoft YaHei" panose="020B0503020204020204" charset="-122"/>
            </a:endParaRPr>
          </a:p>
        </p:txBody>
      </p:sp>
      <p:pic>
        <p:nvPicPr>
          <p:cNvPr id="3" name="Picture 2" descr="D:\MY STUFFS\MYPROJECTS\VACCUM CLEANER - VACA\WhatsApp Image 2022-10-12 at 13.31.02.jpegWhatsApp Image 2022-10-12 at 13.31.02"/>
          <p:cNvPicPr>
            <a:picLocks noChangeAspect="1"/>
          </p:cNvPicPr>
          <p:nvPr/>
        </p:nvPicPr>
        <p:blipFill>
          <a:blip r:embed="rId1">
            <a:alphaModFix amt="14000"/>
          </a:blip>
          <a:srcRect/>
          <a:stretch>
            <a:fillRect/>
          </a:stretch>
        </p:blipFill>
        <p:spPr>
          <a:xfrm>
            <a:off x="-635" y="0"/>
            <a:ext cx="11627485" cy="6480175"/>
          </a:xfrm>
          <a:prstGeom prst="rect">
            <a:avLst/>
          </a:prstGeom>
          <a:noFill/>
          <a:effectLst>
            <a:outerShdw blurRad="50800" dist="50800" dir="5400000" algn="ctr" rotWithShape="0">
              <a:srgbClr val="000000">
                <a:alpha val="100000"/>
              </a:srgbClr>
            </a:outerShdw>
          </a:effectLst>
        </p:spPr>
      </p:pic>
      <p:sp>
        <p:nvSpPr>
          <p:cNvPr id="23" name="Text Box 22"/>
          <p:cNvSpPr txBox="1"/>
          <p:nvPr/>
        </p:nvSpPr>
        <p:spPr>
          <a:xfrm>
            <a:off x="1844675" y="503555"/>
            <a:ext cx="3210560" cy="706755"/>
          </a:xfrm>
          <a:prstGeom prst="rect">
            <a:avLst/>
          </a:prstGeom>
          <a:noFill/>
        </p:spPr>
        <p:txBody>
          <a:bodyPr wrap="square" rtlCol="0">
            <a:spAutoFit/>
            <a:scene3d>
              <a:camera prst="orthographicFront"/>
              <a:lightRig rig="threePt" dir="t"/>
            </a:scene3d>
          </a:bodyPr>
          <a:p>
            <a:r>
              <a:rPr lang="en-US" sz="4000" b="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2" charset="0"/>
                <a:cs typeface="Arial Black" panose="020B0A04020102020204" pitchFamily="2" charset="0"/>
              </a:rPr>
              <a:t>WORKING</a:t>
            </a:r>
            <a:endParaRPr lang="en-US" sz="4000" b="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2" charset="0"/>
              <a:cs typeface="Arial Black" panose="020B0A04020102020204" pitchFamily="2" charset="0"/>
            </a:endParaRPr>
          </a:p>
        </p:txBody>
      </p:sp>
      <p:graphicFrame>
        <p:nvGraphicFramePr>
          <p:cNvPr id="25" name="Diagram 24"/>
          <p:cNvGraphicFramePr/>
          <p:nvPr/>
        </p:nvGraphicFramePr>
        <p:xfrm>
          <a:off x="1537335" y="1416685"/>
          <a:ext cx="8551545" cy="4523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148" name="Freeform 36"/>
          <p:cNvSpPr>
            <a:spLocks noChangeAspect="1"/>
          </p:cNvSpPr>
          <p:nvPr/>
        </p:nvSpPr>
        <p:spPr>
          <a:xfrm>
            <a:off x="4792663" y="1974850"/>
            <a:ext cx="1130300" cy="892175"/>
          </a:xfrm>
          <a:custGeom>
            <a:avLst/>
            <a:gdLst>
              <a:gd name="txL" fmla="*/ 0 w 1087"/>
              <a:gd name="txT" fmla="*/ 0 h 857"/>
              <a:gd name="txR" fmla="*/ 1087 w 1087"/>
              <a:gd name="txB" fmla="*/ 857 h 857"/>
            </a:gdLst>
            <a:ahLst/>
            <a:cxnLst>
              <a:cxn ang="0">
                <a:pos x="497394" y="915683"/>
              </a:cxn>
              <a:cxn ang="0">
                <a:pos x="533155" y="879923"/>
              </a:cxn>
              <a:cxn ang="0">
                <a:pos x="558079" y="857166"/>
              </a:cxn>
              <a:cxn ang="0">
                <a:pos x="598174" y="824657"/>
              </a:cxn>
              <a:cxn ang="0">
                <a:pos x="626348" y="805151"/>
              </a:cxn>
              <a:cxn ang="0">
                <a:pos x="655607" y="786729"/>
              </a:cxn>
              <a:cxn ang="0">
                <a:pos x="700036" y="760721"/>
              </a:cxn>
              <a:cxn ang="0">
                <a:pos x="746633" y="739048"/>
              </a:cxn>
              <a:cxn ang="0">
                <a:pos x="780226" y="727128"/>
              </a:cxn>
              <a:cxn ang="0">
                <a:pos x="812736" y="716292"/>
              </a:cxn>
              <a:cxn ang="0">
                <a:pos x="846329" y="706539"/>
              </a:cxn>
              <a:cxn ang="0">
                <a:pos x="881006" y="698953"/>
              </a:cxn>
              <a:cxn ang="0">
                <a:pos x="915682" y="693535"/>
              </a:cxn>
              <a:cxn ang="0">
                <a:pos x="970948" y="688117"/>
              </a:cxn>
              <a:cxn ang="0">
                <a:pos x="973116" y="0"/>
              </a:cxn>
              <a:cxn ang="0">
                <a:pos x="937355" y="1084"/>
              </a:cxn>
              <a:cxn ang="0">
                <a:pos x="865834" y="6502"/>
              </a:cxn>
              <a:cxn ang="0">
                <a:pos x="796481" y="16255"/>
              </a:cxn>
              <a:cxn ang="0">
                <a:pos x="727128" y="28175"/>
              </a:cxn>
              <a:cxn ang="0">
                <a:pos x="659941" y="44430"/>
              </a:cxn>
              <a:cxn ang="0">
                <a:pos x="593839" y="63935"/>
              </a:cxn>
              <a:cxn ang="0">
                <a:pos x="527736" y="86692"/>
              </a:cxn>
              <a:cxn ang="0">
                <a:pos x="464885" y="111616"/>
              </a:cxn>
              <a:cxn ang="0">
                <a:pos x="403117" y="139791"/>
              </a:cxn>
              <a:cxn ang="0">
                <a:pos x="343516" y="171217"/>
              </a:cxn>
              <a:cxn ang="0">
                <a:pos x="284999" y="204810"/>
              </a:cxn>
              <a:cxn ang="0">
                <a:pos x="242737" y="231901"/>
              </a:cxn>
              <a:cxn ang="0">
                <a:pos x="200475" y="261159"/>
              </a:cxn>
              <a:cxn ang="0">
                <a:pos x="147376" y="302338"/>
              </a:cxn>
              <a:cxn ang="0">
                <a:pos x="96445" y="344600"/>
              </a:cxn>
              <a:cxn ang="0">
                <a:pos x="46597" y="390114"/>
              </a:cxn>
              <a:cxn ang="0">
                <a:pos x="0" y="438878"/>
              </a:cxn>
              <a:cxn ang="0">
                <a:pos x="486558" y="928687"/>
              </a:cxn>
            </a:cxnLst>
            <a:rect l="txL" t="txT" r="txR" b="txB"/>
            <a:pathLst>
              <a:path w="1087" h="857">
                <a:moveTo>
                  <a:pt x="449" y="857"/>
                </a:moveTo>
                <a:lnTo>
                  <a:pt x="459" y="845"/>
                </a:lnTo>
                <a:lnTo>
                  <a:pt x="470" y="834"/>
                </a:lnTo>
                <a:lnTo>
                  <a:pt x="492" y="812"/>
                </a:lnTo>
                <a:lnTo>
                  <a:pt x="503" y="801"/>
                </a:lnTo>
                <a:lnTo>
                  <a:pt x="515" y="791"/>
                </a:lnTo>
                <a:lnTo>
                  <a:pt x="540" y="771"/>
                </a:lnTo>
                <a:lnTo>
                  <a:pt x="552" y="761"/>
                </a:lnTo>
                <a:lnTo>
                  <a:pt x="565" y="752"/>
                </a:lnTo>
                <a:lnTo>
                  <a:pt x="578" y="743"/>
                </a:lnTo>
                <a:lnTo>
                  <a:pt x="591" y="735"/>
                </a:lnTo>
                <a:lnTo>
                  <a:pt x="605" y="726"/>
                </a:lnTo>
                <a:lnTo>
                  <a:pt x="618" y="717"/>
                </a:lnTo>
                <a:lnTo>
                  <a:pt x="646" y="702"/>
                </a:lnTo>
                <a:lnTo>
                  <a:pt x="675" y="689"/>
                </a:lnTo>
                <a:lnTo>
                  <a:pt x="689" y="682"/>
                </a:lnTo>
                <a:lnTo>
                  <a:pt x="705" y="677"/>
                </a:lnTo>
                <a:lnTo>
                  <a:pt x="720" y="671"/>
                </a:lnTo>
                <a:lnTo>
                  <a:pt x="735" y="666"/>
                </a:lnTo>
                <a:lnTo>
                  <a:pt x="750" y="661"/>
                </a:lnTo>
                <a:lnTo>
                  <a:pt x="766" y="656"/>
                </a:lnTo>
                <a:lnTo>
                  <a:pt x="781" y="652"/>
                </a:lnTo>
                <a:lnTo>
                  <a:pt x="797" y="649"/>
                </a:lnTo>
                <a:lnTo>
                  <a:pt x="813" y="645"/>
                </a:lnTo>
                <a:lnTo>
                  <a:pt x="829" y="642"/>
                </a:lnTo>
                <a:lnTo>
                  <a:pt x="845" y="640"/>
                </a:lnTo>
                <a:lnTo>
                  <a:pt x="863" y="638"/>
                </a:lnTo>
                <a:lnTo>
                  <a:pt x="896" y="635"/>
                </a:lnTo>
                <a:lnTo>
                  <a:pt x="1087" y="332"/>
                </a:lnTo>
                <a:lnTo>
                  <a:pt x="898" y="0"/>
                </a:lnTo>
                <a:lnTo>
                  <a:pt x="881" y="0"/>
                </a:lnTo>
                <a:lnTo>
                  <a:pt x="865" y="1"/>
                </a:lnTo>
                <a:lnTo>
                  <a:pt x="831" y="3"/>
                </a:lnTo>
                <a:lnTo>
                  <a:pt x="799" y="6"/>
                </a:lnTo>
                <a:lnTo>
                  <a:pt x="767" y="10"/>
                </a:lnTo>
                <a:lnTo>
                  <a:pt x="735" y="15"/>
                </a:lnTo>
                <a:lnTo>
                  <a:pt x="703" y="20"/>
                </a:lnTo>
                <a:lnTo>
                  <a:pt x="671" y="26"/>
                </a:lnTo>
                <a:lnTo>
                  <a:pt x="640" y="33"/>
                </a:lnTo>
                <a:lnTo>
                  <a:pt x="609" y="41"/>
                </a:lnTo>
                <a:lnTo>
                  <a:pt x="578" y="50"/>
                </a:lnTo>
                <a:lnTo>
                  <a:pt x="548" y="59"/>
                </a:lnTo>
                <a:lnTo>
                  <a:pt x="517" y="69"/>
                </a:lnTo>
                <a:lnTo>
                  <a:pt x="487" y="80"/>
                </a:lnTo>
                <a:lnTo>
                  <a:pt x="458" y="91"/>
                </a:lnTo>
                <a:lnTo>
                  <a:pt x="429" y="103"/>
                </a:lnTo>
                <a:lnTo>
                  <a:pt x="401" y="116"/>
                </a:lnTo>
                <a:lnTo>
                  <a:pt x="372" y="129"/>
                </a:lnTo>
                <a:lnTo>
                  <a:pt x="344" y="143"/>
                </a:lnTo>
                <a:lnTo>
                  <a:pt x="317" y="158"/>
                </a:lnTo>
                <a:lnTo>
                  <a:pt x="290" y="173"/>
                </a:lnTo>
                <a:lnTo>
                  <a:pt x="263" y="189"/>
                </a:lnTo>
                <a:lnTo>
                  <a:pt x="237" y="206"/>
                </a:lnTo>
                <a:lnTo>
                  <a:pt x="224" y="214"/>
                </a:lnTo>
                <a:lnTo>
                  <a:pt x="210" y="223"/>
                </a:lnTo>
                <a:lnTo>
                  <a:pt x="185" y="241"/>
                </a:lnTo>
                <a:lnTo>
                  <a:pt x="160" y="260"/>
                </a:lnTo>
                <a:lnTo>
                  <a:pt x="136" y="279"/>
                </a:lnTo>
                <a:lnTo>
                  <a:pt x="112" y="298"/>
                </a:lnTo>
                <a:lnTo>
                  <a:pt x="89" y="318"/>
                </a:lnTo>
                <a:lnTo>
                  <a:pt x="66" y="339"/>
                </a:lnTo>
                <a:lnTo>
                  <a:pt x="43" y="360"/>
                </a:lnTo>
                <a:lnTo>
                  <a:pt x="21" y="382"/>
                </a:lnTo>
                <a:lnTo>
                  <a:pt x="0" y="405"/>
                </a:lnTo>
                <a:lnTo>
                  <a:pt x="374" y="501"/>
                </a:lnTo>
                <a:lnTo>
                  <a:pt x="449" y="857"/>
                </a:lnTo>
                <a:close/>
              </a:path>
            </a:pathLst>
          </a:custGeom>
          <a:solidFill>
            <a:schemeClr val="bg1">
              <a:lumMod val="50000"/>
            </a:schemeClr>
          </a:solidFill>
          <a:ln w="9525">
            <a:noFill/>
            <a:miter/>
          </a:ln>
        </p:spPr>
        <p:txBody>
          <a:bodyPr vert="horz" wrap="square" lIns="207534" tIns="0" rIns="0" bIns="172946" anchor="ctr"/>
          <a:p>
            <a:pPr lvl="0" algn="ctr" eaLnBrk="1" fontAlgn="base" hangingPunct="1">
              <a:lnSpc>
                <a:spcPct val="120000"/>
              </a:lnSpc>
            </a:pPr>
            <a:r>
              <a:rPr lang="en-US" altLang="zh-CN" sz="1670" strike="noStrike" noProof="1" dirty="0">
                <a:solidFill>
                  <a:schemeClr val="bg1"/>
                </a:solidFill>
                <a:latin typeface="Microsoft YaHei" panose="020B0503020204020204" charset="-122"/>
                <a:ea typeface="Microsoft YaHei" panose="020B0503020204020204" charset="-122"/>
                <a:cs typeface="+mn-ea"/>
              </a:rPr>
              <a:t>FOOD</a:t>
            </a:r>
            <a:endParaRPr lang="en-US" altLang="zh-CN" sz="1670" strike="noStrike" noProof="1" dirty="0">
              <a:solidFill>
                <a:schemeClr val="bg1"/>
              </a:solidFill>
              <a:latin typeface="Microsoft YaHei" panose="020B0503020204020204" charset="-122"/>
              <a:ea typeface="Microsoft YaHei" panose="020B0503020204020204" charset="-122"/>
              <a:cs typeface="+mn-ea"/>
            </a:endParaRPr>
          </a:p>
        </p:txBody>
      </p:sp>
      <p:sp>
        <p:nvSpPr>
          <p:cNvPr id="6149" name="Freeform 37"/>
          <p:cNvSpPr>
            <a:spLocks noChangeAspect="1"/>
          </p:cNvSpPr>
          <p:nvPr/>
        </p:nvSpPr>
        <p:spPr>
          <a:xfrm>
            <a:off x="5789613" y="1974850"/>
            <a:ext cx="885825" cy="825500"/>
          </a:xfrm>
          <a:custGeom>
            <a:avLst/>
            <a:gdLst>
              <a:gd name="txL" fmla="*/ 0 w 852"/>
              <a:gd name="txT" fmla="*/ 0 h 795"/>
              <a:gd name="txR" fmla="*/ 852 w 852"/>
              <a:gd name="txB" fmla="*/ 795 h 795"/>
            </a:gdLst>
            <a:ahLst/>
            <a:cxnLst>
              <a:cxn ang="0">
                <a:pos x="1083" y="0"/>
              </a:cxn>
              <a:cxn ang="0">
                <a:pos x="213263" y="376250"/>
              </a:cxn>
              <a:cxn ang="0">
                <a:pos x="0" y="689610"/>
              </a:cxn>
              <a:cxn ang="0">
                <a:pos x="15156" y="690695"/>
              </a:cxn>
              <a:cxn ang="0">
                <a:pos x="30312" y="691779"/>
              </a:cxn>
              <a:cxn ang="0">
                <a:pos x="45467" y="692863"/>
              </a:cxn>
              <a:cxn ang="0">
                <a:pos x="60623" y="695032"/>
              </a:cxn>
              <a:cxn ang="0">
                <a:pos x="92017" y="699369"/>
              </a:cxn>
              <a:cxn ang="0">
                <a:pos x="121246" y="704791"/>
              </a:cxn>
              <a:cxn ang="0">
                <a:pos x="150475" y="711296"/>
              </a:cxn>
              <a:cxn ang="0">
                <a:pos x="164548" y="715633"/>
              </a:cxn>
              <a:cxn ang="0">
                <a:pos x="179704" y="719971"/>
              </a:cxn>
              <a:cxn ang="0">
                <a:pos x="207851" y="728645"/>
              </a:cxn>
              <a:cxn ang="0">
                <a:pos x="234914" y="739488"/>
              </a:cxn>
              <a:cxn ang="0">
                <a:pos x="264143" y="751415"/>
              </a:cxn>
              <a:cxn ang="0">
                <a:pos x="290125" y="763342"/>
              </a:cxn>
              <a:cxn ang="0">
                <a:pos x="316106" y="777438"/>
              </a:cxn>
              <a:cxn ang="0">
                <a:pos x="329097" y="785028"/>
              </a:cxn>
              <a:cxn ang="0">
                <a:pos x="341005" y="792618"/>
              </a:cxn>
              <a:cxn ang="0">
                <a:pos x="365904" y="808883"/>
              </a:cxn>
              <a:cxn ang="0">
                <a:pos x="377812" y="816473"/>
              </a:cxn>
              <a:cxn ang="0">
                <a:pos x="389720" y="825147"/>
              </a:cxn>
              <a:cxn ang="0">
                <a:pos x="413536" y="842496"/>
              </a:cxn>
              <a:cxn ang="0">
                <a:pos x="436270" y="862013"/>
              </a:cxn>
              <a:cxn ang="0">
                <a:pos x="816247" y="776354"/>
              </a:cxn>
              <a:cxn ang="0">
                <a:pos x="922337" y="371913"/>
              </a:cxn>
              <a:cxn ang="0">
                <a:pos x="899603" y="351311"/>
              </a:cxn>
              <a:cxn ang="0">
                <a:pos x="876870" y="331794"/>
              </a:cxn>
              <a:cxn ang="0">
                <a:pos x="853053" y="311192"/>
              </a:cxn>
              <a:cxn ang="0">
                <a:pos x="829237" y="292759"/>
              </a:cxn>
              <a:cxn ang="0">
                <a:pos x="804338" y="273242"/>
              </a:cxn>
              <a:cxn ang="0">
                <a:pos x="779440" y="254809"/>
              </a:cxn>
              <a:cxn ang="0">
                <a:pos x="752376" y="236376"/>
              </a:cxn>
              <a:cxn ang="0">
                <a:pos x="726395" y="220111"/>
              </a:cxn>
              <a:cxn ang="0">
                <a:pos x="700413" y="202763"/>
              </a:cxn>
              <a:cxn ang="0">
                <a:pos x="673349" y="187583"/>
              </a:cxn>
              <a:cxn ang="0">
                <a:pos x="646285" y="172403"/>
              </a:cxn>
              <a:cxn ang="0">
                <a:pos x="633295" y="164813"/>
              </a:cxn>
              <a:cxn ang="0">
                <a:pos x="619222" y="157222"/>
              </a:cxn>
              <a:cxn ang="0">
                <a:pos x="591075" y="143127"/>
              </a:cxn>
              <a:cxn ang="0">
                <a:pos x="561846" y="130115"/>
              </a:cxn>
              <a:cxn ang="0">
                <a:pos x="533700" y="117104"/>
              </a:cxn>
              <a:cxn ang="0">
                <a:pos x="504471" y="104092"/>
              </a:cxn>
              <a:cxn ang="0">
                <a:pos x="475242" y="93249"/>
              </a:cxn>
              <a:cxn ang="0">
                <a:pos x="446013" y="81322"/>
              </a:cxn>
              <a:cxn ang="0">
                <a:pos x="415701" y="70479"/>
              </a:cxn>
              <a:cxn ang="0">
                <a:pos x="384307" y="60720"/>
              </a:cxn>
              <a:cxn ang="0">
                <a:pos x="353996" y="52046"/>
              </a:cxn>
              <a:cxn ang="0">
                <a:pos x="323684" y="43372"/>
              </a:cxn>
              <a:cxn ang="0">
                <a:pos x="292290" y="35782"/>
              </a:cxn>
              <a:cxn ang="0">
                <a:pos x="260896" y="29276"/>
              </a:cxn>
              <a:cxn ang="0">
                <a:pos x="228419" y="22770"/>
              </a:cxn>
              <a:cxn ang="0">
                <a:pos x="197025" y="17349"/>
              </a:cxn>
              <a:cxn ang="0">
                <a:pos x="164548" y="13012"/>
              </a:cxn>
              <a:cxn ang="0">
                <a:pos x="132072" y="8674"/>
              </a:cxn>
              <a:cxn ang="0">
                <a:pos x="99595" y="5421"/>
              </a:cxn>
              <a:cxn ang="0">
                <a:pos x="67118" y="3253"/>
              </a:cxn>
              <a:cxn ang="0">
                <a:pos x="33559" y="1084"/>
              </a:cxn>
              <a:cxn ang="0">
                <a:pos x="1083" y="0"/>
              </a:cxn>
            </a:cxnLst>
            <a:rect l="txL" t="txT" r="txR" b="txB"/>
            <a:pathLst>
              <a:path w="852" h="795">
                <a:moveTo>
                  <a:pt x="1" y="0"/>
                </a:moveTo>
                <a:lnTo>
                  <a:pt x="197" y="347"/>
                </a:lnTo>
                <a:lnTo>
                  <a:pt x="0" y="636"/>
                </a:lnTo>
                <a:lnTo>
                  <a:pt x="14" y="637"/>
                </a:lnTo>
                <a:lnTo>
                  <a:pt x="28" y="638"/>
                </a:lnTo>
                <a:lnTo>
                  <a:pt x="42" y="639"/>
                </a:lnTo>
                <a:lnTo>
                  <a:pt x="56" y="641"/>
                </a:lnTo>
                <a:lnTo>
                  <a:pt x="85" y="645"/>
                </a:lnTo>
                <a:lnTo>
                  <a:pt x="112" y="650"/>
                </a:lnTo>
                <a:lnTo>
                  <a:pt x="139" y="656"/>
                </a:lnTo>
                <a:lnTo>
                  <a:pt x="152" y="660"/>
                </a:lnTo>
                <a:lnTo>
                  <a:pt x="166" y="664"/>
                </a:lnTo>
                <a:lnTo>
                  <a:pt x="192" y="672"/>
                </a:lnTo>
                <a:lnTo>
                  <a:pt x="217" y="682"/>
                </a:lnTo>
                <a:lnTo>
                  <a:pt x="244" y="693"/>
                </a:lnTo>
                <a:lnTo>
                  <a:pt x="268" y="704"/>
                </a:lnTo>
                <a:lnTo>
                  <a:pt x="292" y="717"/>
                </a:lnTo>
                <a:lnTo>
                  <a:pt x="304" y="724"/>
                </a:lnTo>
                <a:lnTo>
                  <a:pt x="315" y="731"/>
                </a:lnTo>
                <a:lnTo>
                  <a:pt x="338" y="746"/>
                </a:lnTo>
                <a:lnTo>
                  <a:pt x="349" y="753"/>
                </a:lnTo>
                <a:lnTo>
                  <a:pt x="360" y="761"/>
                </a:lnTo>
                <a:lnTo>
                  <a:pt x="382" y="777"/>
                </a:lnTo>
                <a:lnTo>
                  <a:pt x="403" y="795"/>
                </a:lnTo>
                <a:lnTo>
                  <a:pt x="754" y="716"/>
                </a:lnTo>
                <a:lnTo>
                  <a:pt x="852" y="343"/>
                </a:lnTo>
                <a:lnTo>
                  <a:pt x="831" y="324"/>
                </a:lnTo>
                <a:lnTo>
                  <a:pt x="810" y="306"/>
                </a:lnTo>
                <a:lnTo>
                  <a:pt x="788" y="287"/>
                </a:lnTo>
                <a:lnTo>
                  <a:pt x="766" y="270"/>
                </a:lnTo>
                <a:lnTo>
                  <a:pt x="743" y="252"/>
                </a:lnTo>
                <a:lnTo>
                  <a:pt x="720" y="235"/>
                </a:lnTo>
                <a:lnTo>
                  <a:pt x="695" y="218"/>
                </a:lnTo>
                <a:lnTo>
                  <a:pt x="671" y="203"/>
                </a:lnTo>
                <a:lnTo>
                  <a:pt x="647" y="187"/>
                </a:lnTo>
                <a:lnTo>
                  <a:pt x="622" y="173"/>
                </a:lnTo>
                <a:lnTo>
                  <a:pt x="597" y="159"/>
                </a:lnTo>
                <a:lnTo>
                  <a:pt x="585" y="152"/>
                </a:lnTo>
                <a:lnTo>
                  <a:pt x="572" y="145"/>
                </a:lnTo>
                <a:lnTo>
                  <a:pt x="546" y="132"/>
                </a:lnTo>
                <a:lnTo>
                  <a:pt x="519" y="120"/>
                </a:lnTo>
                <a:lnTo>
                  <a:pt x="493" y="108"/>
                </a:lnTo>
                <a:lnTo>
                  <a:pt x="466" y="96"/>
                </a:lnTo>
                <a:lnTo>
                  <a:pt x="439" y="86"/>
                </a:lnTo>
                <a:lnTo>
                  <a:pt x="412" y="75"/>
                </a:lnTo>
                <a:lnTo>
                  <a:pt x="384" y="65"/>
                </a:lnTo>
                <a:lnTo>
                  <a:pt x="355" y="56"/>
                </a:lnTo>
                <a:lnTo>
                  <a:pt x="327" y="48"/>
                </a:lnTo>
                <a:lnTo>
                  <a:pt x="299" y="40"/>
                </a:lnTo>
                <a:lnTo>
                  <a:pt x="270" y="33"/>
                </a:lnTo>
                <a:lnTo>
                  <a:pt x="241" y="27"/>
                </a:lnTo>
                <a:lnTo>
                  <a:pt x="211" y="21"/>
                </a:lnTo>
                <a:lnTo>
                  <a:pt x="182" y="16"/>
                </a:lnTo>
                <a:lnTo>
                  <a:pt x="152" y="12"/>
                </a:lnTo>
                <a:lnTo>
                  <a:pt x="122" y="8"/>
                </a:lnTo>
                <a:lnTo>
                  <a:pt x="92" y="5"/>
                </a:lnTo>
                <a:lnTo>
                  <a:pt x="62" y="3"/>
                </a:lnTo>
                <a:lnTo>
                  <a:pt x="31" y="1"/>
                </a:lnTo>
                <a:lnTo>
                  <a:pt x="1" y="0"/>
                </a:lnTo>
                <a:close/>
              </a:path>
            </a:pathLst>
          </a:custGeom>
          <a:solidFill>
            <a:srgbClr val="FF0000"/>
          </a:solidFill>
          <a:ln w="9525">
            <a:noFill/>
            <a:miter/>
          </a:ln>
        </p:spPr>
        <p:txBody>
          <a:bodyPr vert="horz" wrap="square" lIns="103767" tIns="103767" rIns="0" bIns="0" anchor="ctr"/>
          <a:p>
            <a:pPr lvl="0" algn="ctr" eaLnBrk="1" fontAlgn="base" hangingPunct="1">
              <a:lnSpc>
                <a:spcPct val="120000"/>
              </a:lnSpc>
              <a:spcBef>
                <a:spcPts val="450"/>
              </a:spcBef>
              <a:spcAft>
                <a:spcPts val="450"/>
              </a:spcAft>
            </a:pPr>
            <a:r>
              <a:rPr lang="en-US" altLang="zh-CN" sz="1670" strike="noStrike" noProof="1" dirty="0">
                <a:solidFill>
                  <a:schemeClr val="bg1">
                    <a:lumMod val="95000"/>
                  </a:schemeClr>
                </a:solidFill>
                <a:latin typeface="Impact" panose="020B0806030902050204" pitchFamily="2" charset="0"/>
                <a:ea typeface="Microsoft YaHei" panose="020B0503020204020204" charset="-122"/>
                <a:cs typeface="+mn-ea"/>
              </a:rPr>
              <a:t>WORK</a:t>
            </a:r>
            <a:endParaRPr lang="en-US" altLang="zh-CN" sz="1670" strike="noStrike" noProof="1" dirty="0">
              <a:solidFill>
                <a:schemeClr val="bg1">
                  <a:lumMod val="95000"/>
                </a:schemeClr>
              </a:solidFill>
              <a:latin typeface="Impact" panose="020B0806030902050204" pitchFamily="2" charset="0"/>
              <a:ea typeface="Microsoft YaHei" panose="020B0503020204020204" charset="-122"/>
              <a:cs typeface="+mn-ea"/>
            </a:endParaRPr>
          </a:p>
        </p:txBody>
      </p:sp>
      <p:sp>
        <p:nvSpPr>
          <p:cNvPr id="6150" name="Freeform 38"/>
          <p:cNvSpPr>
            <a:spLocks noChangeAspect="1"/>
          </p:cNvSpPr>
          <p:nvPr/>
        </p:nvSpPr>
        <p:spPr>
          <a:xfrm>
            <a:off x="6256338" y="2378075"/>
            <a:ext cx="844550" cy="1108075"/>
          </a:xfrm>
          <a:custGeom>
            <a:avLst/>
            <a:gdLst>
              <a:gd name="txL" fmla="*/ 0 w 811"/>
              <a:gd name="txT" fmla="*/ 0 h 1062"/>
              <a:gd name="txR" fmla="*/ 811 w 811"/>
              <a:gd name="txB" fmla="*/ 1062 h 1062"/>
            </a:gdLst>
            <a:ahLst/>
            <a:cxnLst>
              <a:cxn ang="0">
                <a:pos x="877887" y="946109"/>
              </a:cxn>
              <a:cxn ang="0">
                <a:pos x="513093" y="1150937"/>
              </a:cxn>
              <a:cxn ang="0">
                <a:pos x="188351" y="935272"/>
              </a:cxn>
              <a:cxn ang="0">
                <a:pos x="187268" y="919016"/>
              </a:cxn>
              <a:cxn ang="0">
                <a:pos x="186186" y="902759"/>
              </a:cxn>
              <a:cxn ang="0">
                <a:pos x="185103" y="887587"/>
              </a:cxn>
              <a:cxn ang="0">
                <a:pos x="182938" y="870247"/>
              </a:cxn>
              <a:cxn ang="0">
                <a:pos x="180773" y="855075"/>
              </a:cxn>
              <a:cxn ang="0">
                <a:pos x="177526" y="838818"/>
              </a:cxn>
              <a:cxn ang="0">
                <a:pos x="172113" y="808474"/>
              </a:cxn>
              <a:cxn ang="0">
                <a:pos x="164536" y="778129"/>
              </a:cxn>
              <a:cxn ang="0">
                <a:pos x="160206" y="762956"/>
              </a:cxn>
              <a:cxn ang="0">
                <a:pos x="154794" y="748868"/>
              </a:cxn>
              <a:cxn ang="0">
                <a:pos x="145052" y="719607"/>
              </a:cxn>
              <a:cxn ang="0">
                <a:pos x="134227" y="690345"/>
              </a:cxn>
              <a:cxn ang="0">
                <a:pos x="121237" y="662168"/>
              </a:cxn>
              <a:cxn ang="0">
                <a:pos x="114742" y="649163"/>
              </a:cxn>
              <a:cxn ang="0">
                <a:pos x="107165" y="635074"/>
              </a:cxn>
              <a:cxn ang="0">
                <a:pos x="92010" y="609065"/>
              </a:cxn>
              <a:cxn ang="0">
                <a:pos x="75773" y="583055"/>
              </a:cxn>
              <a:cxn ang="0">
                <a:pos x="58454" y="559212"/>
              </a:cxn>
              <a:cxn ang="0">
                <a:pos x="40052" y="534286"/>
              </a:cxn>
              <a:cxn ang="0">
                <a:pos x="20567" y="510444"/>
              </a:cxn>
              <a:cxn ang="0">
                <a:pos x="10825" y="498523"/>
              </a:cxn>
              <a:cxn ang="0">
                <a:pos x="0" y="487685"/>
              </a:cxn>
              <a:cxn ang="0">
                <a:pos x="372371" y="418326"/>
              </a:cxn>
              <a:cxn ang="0">
                <a:pos x="488196" y="0"/>
              </a:cxn>
              <a:cxn ang="0">
                <a:pos x="509846" y="23842"/>
              </a:cxn>
              <a:cxn ang="0">
                <a:pos x="530413" y="47685"/>
              </a:cxn>
              <a:cxn ang="0">
                <a:pos x="552062" y="71527"/>
              </a:cxn>
              <a:cxn ang="0">
                <a:pos x="571547" y="96453"/>
              </a:cxn>
              <a:cxn ang="0">
                <a:pos x="591031" y="121379"/>
              </a:cxn>
              <a:cxn ang="0">
                <a:pos x="610516" y="147389"/>
              </a:cxn>
              <a:cxn ang="0">
                <a:pos x="630000" y="173399"/>
              </a:cxn>
              <a:cxn ang="0">
                <a:pos x="648402" y="200493"/>
              </a:cxn>
              <a:cxn ang="0">
                <a:pos x="665722" y="227586"/>
              </a:cxn>
              <a:cxn ang="0">
                <a:pos x="681959" y="254680"/>
              </a:cxn>
              <a:cxn ang="0">
                <a:pos x="698196" y="282857"/>
              </a:cxn>
              <a:cxn ang="0">
                <a:pos x="713351" y="309951"/>
              </a:cxn>
              <a:cxn ang="0">
                <a:pos x="728505" y="339212"/>
              </a:cxn>
              <a:cxn ang="0">
                <a:pos x="742578" y="368473"/>
              </a:cxn>
              <a:cxn ang="0">
                <a:pos x="755567" y="397734"/>
              </a:cxn>
              <a:cxn ang="0">
                <a:pos x="768557" y="428079"/>
              </a:cxn>
              <a:cxn ang="0">
                <a:pos x="781547" y="457340"/>
              </a:cxn>
              <a:cxn ang="0">
                <a:pos x="786959" y="472513"/>
              </a:cxn>
              <a:cxn ang="0">
                <a:pos x="793454" y="487685"/>
              </a:cxn>
              <a:cxn ang="0">
                <a:pos x="804279" y="519114"/>
              </a:cxn>
              <a:cxn ang="0">
                <a:pos x="814021" y="550542"/>
              </a:cxn>
              <a:cxn ang="0">
                <a:pos x="823763" y="581971"/>
              </a:cxn>
              <a:cxn ang="0">
                <a:pos x="832423" y="613400"/>
              </a:cxn>
              <a:cxn ang="0">
                <a:pos x="840000" y="645912"/>
              </a:cxn>
              <a:cxn ang="0">
                <a:pos x="847578" y="678424"/>
              </a:cxn>
              <a:cxn ang="0">
                <a:pos x="854073" y="710937"/>
              </a:cxn>
              <a:cxn ang="0">
                <a:pos x="857320" y="728277"/>
              </a:cxn>
              <a:cxn ang="0">
                <a:pos x="859485" y="744533"/>
              </a:cxn>
              <a:cxn ang="0">
                <a:pos x="862732" y="760789"/>
              </a:cxn>
              <a:cxn ang="0">
                <a:pos x="864897" y="777045"/>
              </a:cxn>
              <a:cxn ang="0">
                <a:pos x="869227" y="810641"/>
              </a:cxn>
              <a:cxn ang="0">
                <a:pos x="872475" y="844237"/>
              </a:cxn>
              <a:cxn ang="0">
                <a:pos x="874640" y="877833"/>
              </a:cxn>
              <a:cxn ang="0">
                <a:pos x="876805" y="912513"/>
              </a:cxn>
              <a:cxn ang="0">
                <a:pos x="877887" y="946109"/>
              </a:cxn>
            </a:cxnLst>
            <a:rect l="txL" t="txT" r="txR" b="txB"/>
            <a:pathLst>
              <a:path w="811" h="1062">
                <a:moveTo>
                  <a:pt x="811" y="873"/>
                </a:moveTo>
                <a:lnTo>
                  <a:pt x="474" y="1062"/>
                </a:lnTo>
                <a:lnTo>
                  <a:pt x="174" y="863"/>
                </a:lnTo>
                <a:lnTo>
                  <a:pt x="173" y="848"/>
                </a:lnTo>
                <a:lnTo>
                  <a:pt x="172" y="833"/>
                </a:lnTo>
                <a:lnTo>
                  <a:pt x="171" y="819"/>
                </a:lnTo>
                <a:lnTo>
                  <a:pt x="169" y="803"/>
                </a:lnTo>
                <a:lnTo>
                  <a:pt x="167" y="789"/>
                </a:lnTo>
                <a:lnTo>
                  <a:pt x="164" y="774"/>
                </a:lnTo>
                <a:lnTo>
                  <a:pt x="159" y="746"/>
                </a:lnTo>
                <a:lnTo>
                  <a:pt x="152" y="718"/>
                </a:lnTo>
                <a:lnTo>
                  <a:pt x="148" y="704"/>
                </a:lnTo>
                <a:lnTo>
                  <a:pt x="143" y="691"/>
                </a:lnTo>
                <a:lnTo>
                  <a:pt x="134" y="664"/>
                </a:lnTo>
                <a:lnTo>
                  <a:pt x="124" y="637"/>
                </a:lnTo>
                <a:lnTo>
                  <a:pt x="112" y="611"/>
                </a:lnTo>
                <a:lnTo>
                  <a:pt x="106" y="599"/>
                </a:lnTo>
                <a:lnTo>
                  <a:pt x="99" y="586"/>
                </a:lnTo>
                <a:lnTo>
                  <a:pt x="85" y="562"/>
                </a:lnTo>
                <a:lnTo>
                  <a:pt x="70" y="538"/>
                </a:lnTo>
                <a:lnTo>
                  <a:pt x="54" y="516"/>
                </a:lnTo>
                <a:lnTo>
                  <a:pt x="37" y="493"/>
                </a:lnTo>
                <a:lnTo>
                  <a:pt x="19" y="471"/>
                </a:lnTo>
                <a:lnTo>
                  <a:pt x="10" y="460"/>
                </a:lnTo>
                <a:lnTo>
                  <a:pt x="0" y="450"/>
                </a:lnTo>
                <a:lnTo>
                  <a:pt x="344" y="386"/>
                </a:lnTo>
                <a:lnTo>
                  <a:pt x="451" y="0"/>
                </a:lnTo>
                <a:lnTo>
                  <a:pt x="471" y="22"/>
                </a:lnTo>
                <a:lnTo>
                  <a:pt x="490" y="44"/>
                </a:lnTo>
                <a:lnTo>
                  <a:pt x="510" y="66"/>
                </a:lnTo>
                <a:lnTo>
                  <a:pt x="528" y="89"/>
                </a:lnTo>
                <a:lnTo>
                  <a:pt x="546" y="112"/>
                </a:lnTo>
                <a:lnTo>
                  <a:pt x="564" y="136"/>
                </a:lnTo>
                <a:lnTo>
                  <a:pt x="582" y="160"/>
                </a:lnTo>
                <a:lnTo>
                  <a:pt x="599" y="185"/>
                </a:lnTo>
                <a:lnTo>
                  <a:pt x="615" y="210"/>
                </a:lnTo>
                <a:lnTo>
                  <a:pt x="630" y="235"/>
                </a:lnTo>
                <a:lnTo>
                  <a:pt x="645" y="261"/>
                </a:lnTo>
                <a:lnTo>
                  <a:pt x="659" y="286"/>
                </a:lnTo>
                <a:lnTo>
                  <a:pt x="673" y="313"/>
                </a:lnTo>
                <a:lnTo>
                  <a:pt x="686" y="340"/>
                </a:lnTo>
                <a:lnTo>
                  <a:pt x="698" y="367"/>
                </a:lnTo>
                <a:lnTo>
                  <a:pt x="710" y="395"/>
                </a:lnTo>
                <a:lnTo>
                  <a:pt x="722" y="422"/>
                </a:lnTo>
                <a:lnTo>
                  <a:pt x="727" y="436"/>
                </a:lnTo>
                <a:lnTo>
                  <a:pt x="733" y="450"/>
                </a:lnTo>
                <a:lnTo>
                  <a:pt x="743" y="479"/>
                </a:lnTo>
                <a:lnTo>
                  <a:pt x="752" y="508"/>
                </a:lnTo>
                <a:lnTo>
                  <a:pt x="761" y="537"/>
                </a:lnTo>
                <a:lnTo>
                  <a:pt x="769" y="566"/>
                </a:lnTo>
                <a:lnTo>
                  <a:pt x="776" y="596"/>
                </a:lnTo>
                <a:lnTo>
                  <a:pt x="783" y="626"/>
                </a:lnTo>
                <a:lnTo>
                  <a:pt x="789" y="656"/>
                </a:lnTo>
                <a:lnTo>
                  <a:pt x="792" y="672"/>
                </a:lnTo>
                <a:lnTo>
                  <a:pt x="794" y="687"/>
                </a:lnTo>
                <a:lnTo>
                  <a:pt x="797" y="702"/>
                </a:lnTo>
                <a:lnTo>
                  <a:pt x="799" y="717"/>
                </a:lnTo>
                <a:lnTo>
                  <a:pt x="803" y="748"/>
                </a:lnTo>
                <a:lnTo>
                  <a:pt x="806" y="779"/>
                </a:lnTo>
                <a:lnTo>
                  <a:pt x="808" y="810"/>
                </a:lnTo>
                <a:lnTo>
                  <a:pt x="810" y="842"/>
                </a:lnTo>
                <a:lnTo>
                  <a:pt x="811" y="873"/>
                </a:lnTo>
                <a:close/>
              </a:path>
            </a:pathLst>
          </a:custGeom>
          <a:solidFill>
            <a:schemeClr val="bg1">
              <a:lumMod val="50000"/>
            </a:schemeClr>
          </a:solidFill>
          <a:ln w="9525">
            <a:noFill/>
            <a:miter/>
          </a:ln>
        </p:spPr>
        <p:txBody>
          <a:bodyPr vert="horz" wrap="square" lIns="103767" tIns="242126" rIns="0" bIns="0" anchor="ctr"/>
          <a:p>
            <a:pPr lvl="0" algn="ctr" eaLnBrk="1" fontAlgn="base" hangingPunct="1">
              <a:lnSpc>
                <a:spcPct val="120000"/>
              </a:lnSpc>
              <a:spcBef>
                <a:spcPts val="450"/>
              </a:spcBef>
              <a:spcAft>
                <a:spcPts val="450"/>
              </a:spcAft>
            </a:pPr>
            <a:r>
              <a:rPr lang="en-US" altLang="zh-CN" sz="1670" strike="noStrike" noProof="1" dirty="0">
                <a:solidFill>
                  <a:schemeClr val="bg1"/>
                </a:solidFill>
                <a:latin typeface="Microsoft YaHei" panose="020B0503020204020204" charset="-122"/>
                <a:ea typeface="Microsoft YaHei" panose="020B0503020204020204" charset="-122"/>
                <a:cs typeface="+mn-ea"/>
              </a:rPr>
              <a:t>REST</a:t>
            </a:r>
            <a:endParaRPr lang="en-US" altLang="zh-CN" sz="1670" strike="noStrike" noProof="1" dirty="0">
              <a:solidFill>
                <a:schemeClr val="bg1"/>
              </a:solidFill>
              <a:latin typeface="Microsoft YaHei" panose="020B0503020204020204" charset="-122"/>
              <a:ea typeface="Microsoft YaHei" panose="020B0503020204020204" charset="-122"/>
              <a:cs typeface="+mn-ea"/>
            </a:endParaRPr>
          </a:p>
        </p:txBody>
      </p:sp>
      <p:sp>
        <p:nvSpPr>
          <p:cNvPr id="6151" name="Freeform 39"/>
          <p:cNvSpPr>
            <a:spLocks noChangeAspect="1"/>
          </p:cNvSpPr>
          <p:nvPr/>
        </p:nvSpPr>
        <p:spPr>
          <a:xfrm>
            <a:off x="6262688" y="3349625"/>
            <a:ext cx="838200" cy="889000"/>
          </a:xfrm>
          <a:custGeom>
            <a:avLst/>
            <a:gdLst>
              <a:gd name="txL" fmla="*/ 0 w 804"/>
              <a:gd name="txT" fmla="*/ 0 h 850"/>
              <a:gd name="txR" fmla="*/ 804 w 804"/>
              <a:gd name="txB" fmla="*/ 850 h 850"/>
            </a:gdLst>
            <a:ahLst/>
            <a:cxnLst>
              <a:cxn ang="0">
                <a:pos x="179944" y="0"/>
              </a:cxn>
              <a:cxn ang="0">
                <a:pos x="178860" y="15191"/>
              </a:cxn>
              <a:cxn ang="0">
                <a:pos x="177776" y="30383"/>
              </a:cxn>
              <a:cxn ang="0">
                <a:pos x="173440" y="60766"/>
              </a:cxn>
              <a:cxn ang="0">
                <a:pos x="168020" y="90063"/>
              </a:cxn>
              <a:cxn ang="0">
                <a:pos x="162600" y="119361"/>
              </a:cxn>
              <a:cxn ang="0">
                <a:pos x="155012" y="147574"/>
              </a:cxn>
              <a:cxn ang="0">
                <a:pos x="145256" y="175787"/>
              </a:cxn>
              <a:cxn ang="0">
                <a:pos x="135500" y="202914"/>
              </a:cxn>
              <a:cxn ang="0">
                <a:pos x="124660" y="231127"/>
              </a:cxn>
              <a:cxn ang="0">
                <a:pos x="112736" y="257169"/>
              </a:cxn>
              <a:cxn ang="0">
                <a:pos x="99728" y="283212"/>
              </a:cxn>
              <a:cxn ang="0">
                <a:pos x="84552" y="308169"/>
              </a:cxn>
              <a:cxn ang="0">
                <a:pos x="69376" y="332041"/>
              </a:cxn>
              <a:cxn ang="0">
                <a:pos x="61788" y="343977"/>
              </a:cxn>
              <a:cxn ang="0">
                <a:pos x="53116" y="355914"/>
              </a:cxn>
              <a:cxn ang="0">
                <a:pos x="44444" y="367850"/>
              </a:cxn>
              <a:cxn ang="0">
                <a:pos x="36856" y="378701"/>
              </a:cxn>
              <a:cxn ang="0">
                <a:pos x="18428" y="402573"/>
              </a:cxn>
              <a:cxn ang="0">
                <a:pos x="0" y="424275"/>
              </a:cxn>
              <a:cxn ang="0">
                <a:pos x="75880" y="807316"/>
              </a:cxn>
              <a:cxn ang="0">
                <a:pos x="479129" y="922337"/>
              </a:cxn>
              <a:cxn ang="0">
                <a:pos x="500809" y="898465"/>
              </a:cxn>
              <a:cxn ang="0">
                <a:pos x="521405" y="875678"/>
              </a:cxn>
              <a:cxn ang="0">
                <a:pos x="531161" y="863741"/>
              </a:cxn>
              <a:cxn ang="0">
                <a:pos x="542001" y="851805"/>
              </a:cxn>
              <a:cxn ang="0">
                <a:pos x="561513" y="827933"/>
              </a:cxn>
              <a:cxn ang="0">
                <a:pos x="581025" y="804061"/>
              </a:cxn>
              <a:cxn ang="0">
                <a:pos x="599453" y="779103"/>
              </a:cxn>
              <a:cxn ang="0">
                <a:pos x="618965" y="754146"/>
              </a:cxn>
              <a:cxn ang="0">
                <a:pos x="636309" y="727019"/>
              </a:cxn>
              <a:cxn ang="0">
                <a:pos x="653653" y="700976"/>
              </a:cxn>
              <a:cxn ang="0">
                <a:pos x="670997" y="674934"/>
              </a:cxn>
              <a:cxn ang="0">
                <a:pos x="686173" y="647806"/>
              </a:cxn>
              <a:cxn ang="0">
                <a:pos x="702433" y="620679"/>
              </a:cxn>
              <a:cxn ang="0">
                <a:pos x="716525" y="592466"/>
              </a:cxn>
              <a:cxn ang="0">
                <a:pos x="730617" y="564253"/>
              </a:cxn>
              <a:cxn ang="0">
                <a:pos x="744709" y="534955"/>
              </a:cxn>
              <a:cxn ang="0">
                <a:pos x="757717" y="506743"/>
              </a:cxn>
              <a:cxn ang="0">
                <a:pos x="769641" y="477445"/>
              </a:cxn>
              <a:cxn ang="0">
                <a:pos x="781565" y="448147"/>
              </a:cxn>
              <a:cxn ang="0">
                <a:pos x="793489" y="418850"/>
              </a:cxn>
              <a:cxn ang="0">
                <a:pos x="803245" y="388467"/>
              </a:cxn>
              <a:cxn ang="0">
                <a:pos x="813001" y="356999"/>
              </a:cxn>
              <a:cxn ang="0">
                <a:pos x="821673" y="326616"/>
              </a:cxn>
              <a:cxn ang="0">
                <a:pos x="830345" y="295148"/>
              </a:cxn>
              <a:cxn ang="0">
                <a:pos x="837933" y="263680"/>
              </a:cxn>
              <a:cxn ang="0">
                <a:pos x="844437" y="232212"/>
              </a:cxn>
              <a:cxn ang="0">
                <a:pos x="850941" y="199659"/>
              </a:cxn>
              <a:cxn ang="0">
                <a:pos x="856361" y="168191"/>
              </a:cxn>
              <a:cxn ang="0">
                <a:pos x="860697" y="135638"/>
              </a:cxn>
              <a:cxn ang="0">
                <a:pos x="863949" y="103085"/>
              </a:cxn>
              <a:cxn ang="0">
                <a:pos x="867201" y="70532"/>
              </a:cxn>
              <a:cxn ang="0">
                <a:pos x="869369" y="35808"/>
              </a:cxn>
              <a:cxn ang="0">
                <a:pos x="871537" y="3255"/>
              </a:cxn>
              <a:cxn ang="0">
                <a:pos x="487801" y="221361"/>
              </a:cxn>
              <a:cxn ang="0">
                <a:pos x="179944" y="0"/>
              </a:cxn>
            </a:cxnLst>
            <a:rect l="txL" t="txT" r="txR" b="txB"/>
            <a:pathLst>
              <a:path w="804" h="850">
                <a:moveTo>
                  <a:pt x="166" y="0"/>
                </a:moveTo>
                <a:lnTo>
                  <a:pt x="165" y="14"/>
                </a:lnTo>
                <a:lnTo>
                  <a:pt x="164" y="28"/>
                </a:lnTo>
                <a:lnTo>
                  <a:pt x="160" y="56"/>
                </a:lnTo>
                <a:lnTo>
                  <a:pt x="155" y="83"/>
                </a:lnTo>
                <a:lnTo>
                  <a:pt x="150" y="110"/>
                </a:lnTo>
                <a:lnTo>
                  <a:pt x="143" y="136"/>
                </a:lnTo>
                <a:lnTo>
                  <a:pt x="134" y="162"/>
                </a:lnTo>
                <a:lnTo>
                  <a:pt x="125" y="187"/>
                </a:lnTo>
                <a:lnTo>
                  <a:pt x="115" y="213"/>
                </a:lnTo>
                <a:lnTo>
                  <a:pt x="104" y="237"/>
                </a:lnTo>
                <a:lnTo>
                  <a:pt x="92" y="261"/>
                </a:lnTo>
                <a:lnTo>
                  <a:pt x="78" y="284"/>
                </a:lnTo>
                <a:lnTo>
                  <a:pt x="64" y="306"/>
                </a:lnTo>
                <a:lnTo>
                  <a:pt x="57" y="317"/>
                </a:lnTo>
                <a:lnTo>
                  <a:pt x="49" y="328"/>
                </a:lnTo>
                <a:lnTo>
                  <a:pt x="41" y="339"/>
                </a:lnTo>
                <a:lnTo>
                  <a:pt x="34" y="349"/>
                </a:lnTo>
                <a:lnTo>
                  <a:pt x="17" y="371"/>
                </a:lnTo>
                <a:lnTo>
                  <a:pt x="0" y="391"/>
                </a:lnTo>
                <a:lnTo>
                  <a:pt x="70" y="744"/>
                </a:lnTo>
                <a:lnTo>
                  <a:pt x="442" y="850"/>
                </a:lnTo>
                <a:lnTo>
                  <a:pt x="462" y="828"/>
                </a:lnTo>
                <a:lnTo>
                  <a:pt x="481" y="807"/>
                </a:lnTo>
                <a:lnTo>
                  <a:pt x="490" y="796"/>
                </a:lnTo>
                <a:lnTo>
                  <a:pt x="500" y="785"/>
                </a:lnTo>
                <a:lnTo>
                  <a:pt x="518" y="763"/>
                </a:lnTo>
                <a:lnTo>
                  <a:pt x="536" y="741"/>
                </a:lnTo>
                <a:lnTo>
                  <a:pt x="553" y="718"/>
                </a:lnTo>
                <a:lnTo>
                  <a:pt x="571" y="695"/>
                </a:lnTo>
                <a:lnTo>
                  <a:pt x="587" y="670"/>
                </a:lnTo>
                <a:lnTo>
                  <a:pt x="603" y="646"/>
                </a:lnTo>
                <a:lnTo>
                  <a:pt x="619" y="622"/>
                </a:lnTo>
                <a:lnTo>
                  <a:pt x="633" y="597"/>
                </a:lnTo>
                <a:lnTo>
                  <a:pt x="648" y="572"/>
                </a:lnTo>
                <a:lnTo>
                  <a:pt x="661" y="546"/>
                </a:lnTo>
                <a:lnTo>
                  <a:pt x="674" y="520"/>
                </a:lnTo>
                <a:lnTo>
                  <a:pt x="687" y="493"/>
                </a:lnTo>
                <a:lnTo>
                  <a:pt x="699" y="467"/>
                </a:lnTo>
                <a:lnTo>
                  <a:pt x="710" y="440"/>
                </a:lnTo>
                <a:lnTo>
                  <a:pt x="721" y="413"/>
                </a:lnTo>
                <a:lnTo>
                  <a:pt x="732" y="386"/>
                </a:lnTo>
                <a:lnTo>
                  <a:pt x="741" y="358"/>
                </a:lnTo>
                <a:lnTo>
                  <a:pt x="750" y="329"/>
                </a:lnTo>
                <a:lnTo>
                  <a:pt x="758" y="301"/>
                </a:lnTo>
                <a:lnTo>
                  <a:pt x="766" y="272"/>
                </a:lnTo>
                <a:lnTo>
                  <a:pt x="773" y="243"/>
                </a:lnTo>
                <a:lnTo>
                  <a:pt x="779" y="214"/>
                </a:lnTo>
                <a:lnTo>
                  <a:pt x="785" y="184"/>
                </a:lnTo>
                <a:lnTo>
                  <a:pt x="790" y="155"/>
                </a:lnTo>
                <a:lnTo>
                  <a:pt x="794" y="125"/>
                </a:lnTo>
                <a:lnTo>
                  <a:pt x="797" y="95"/>
                </a:lnTo>
                <a:lnTo>
                  <a:pt x="800" y="65"/>
                </a:lnTo>
                <a:lnTo>
                  <a:pt x="802" y="33"/>
                </a:lnTo>
                <a:lnTo>
                  <a:pt x="804" y="3"/>
                </a:lnTo>
                <a:lnTo>
                  <a:pt x="450" y="204"/>
                </a:lnTo>
                <a:lnTo>
                  <a:pt x="166" y="0"/>
                </a:lnTo>
                <a:close/>
              </a:path>
            </a:pathLst>
          </a:custGeom>
          <a:solidFill>
            <a:srgbClr val="FF0000"/>
          </a:solidFill>
          <a:ln w="9525">
            <a:noFill/>
            <a:miter/>
          </a:ln>
        </p:spPr>
        <p:txBody>
          <a:bodyPr vert="horz" wrap="square" lIns="0" tIns="0" rIns="69177" bIns="0" anchor="ctr"/>
          <a:p>
            <a:pPr lvl="0" algn="ctr" eaLnBrk="1" fontAlgn="base" hangingPunct="1">
              <a:lnSpc>
                <a:spcPct val="120000"/>
              </a:lnSpc>
              <a:spcBef>
                <a:spcPts val="450"/>
              </a:spcBef>
              <a:spcAft>
                <a:spcPts val="450"/>
              </a:spcAft>
            </a:pPr>
            <a:r>
              <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rPr>
              <a:t>FOOD</a:t>
            </a:r>
            <a:endPar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endParaRPr>
          </a:p>
        </p:txBody>
      </p:sp>
      <p:sp>
        <p:nvSpPr>
          <p:cNvPr id="6152" name="Freeform 40"/>
          <p:cNvSpPr>
            <a:spLocks noChangeAspect="1"/>
          </p:cNvSpPr>
          <p:nvPr/>
        </p:nvSpPr>
        <p:spPr>
          <a:xfrm>
            <a:off x="5656263" y="3813175"/>
            <a:ext cx="1019175" cy="825500"/>
          </a:xfrm>
          <a:custGeom>
            <a:avLst/>
            <a:gdLst>
              <a:gd name="txL" fmla="*/ 0 w 979"/>
              <a:gd name="txT" fmla="*/ 0 h 792"/>
              <a:gd name="txR" fmla="*/ 979 w 979"/>
              <a:gd name="txB" fmla="*/ 792 h 792"/>
            </a:gdLst>
            <a:ahLst/>
            <a:cxnLst>
              <a:cxn ang="0">
                <a:pos x="206891" y="858838"/>
              </a:cxn>
              <a:cxn ang="0">
                <a:pos x="0" y="500989"/>
              </a:cxn>
              <a:cxn ang="0">
                <a:pos x="210140" y="163743"/>
              </a:cxn>
              <a:cxn ang="0">
                <a:pos x="235054" y="159406"/>
              </a:cxn>
              <a:cxn ang="0">
                <a:pos x="259967" y="155068"/>
              </a:cxn>
              <a:cxn ang="0">
                <a:pos x="272966" y="151815"/>
              </a:cxn>
              <a:cxn ang="0">
                <a:pos x="284881" y="148562"/>
              </a:cxn>
              <a:cxn ang="0">
                <a:pos x="309794" y="142055"/>
              </a:cxn>
              <a:cxn ang="0">
                <a:pos x="333625" y="134465"/>
              </a:cxn>
              <a:cxn ang="0">
                <a:pos x="357455" y="126874"/>
              </a:cxn>
              <a:cxn ang="0">
                <a:pos x="382369" y="117114"/>
              </a:cxn>
              <a:cxn ang="0">
                <a:pos x="405116" y="107355"/>
              </a:cxn>
              <a:cxn ang="0">
                <a:pos x="427863" y="96511"/>
              </a:cxn>
              <a:cxn ang="0">
                <a:pos x="449527" y="85667"/>
              </a:cxn>
              <a:cxn ang="0">
                <a:pos x="471191" y="72654"/>
              </a:cxn>
              <a:cxn ang="0">
                <a:pos x="491772" y="59642"/>
              </a:cxn>
              <a:cxn ang="0">
                <a:pos x="502603" y="52051"/>
              </a:cxn>
              <a:cxn ang="0">
                <a:pos x="512352" y="45544"/>
              </a:cxn>
              <a:cxn ang="0">
                <a:pos x="532933" y="31447"/>
              </a:cxn>
              <a:cxn ang="0">
                <a:pos x="553514" y="16266"/>
              </a:cxn>
              <a:cxn ang="0">
                <a:pos x="571928" y="0"/>
              </a:cxn>
              <a:cxn ang="0">
                <a:pos x="634754" y="370862"/>
              </a:cxn>
              <a:cxn ang="0">
                <a:pos x="1060450" y="487976"/>
              </a:cxn>
              <a:cxn ang="0">
                <a:pos x="1038786" y="507495"/>
              </a:cxn>
              <a:cxn ang="0">
                <a:pos x="1017122" y="527014"/>
              </a:cxn>
              <a:cxn ang="0">
                <a:pos x="994375" y="545449"/>
              </a:cxn>
              <a:cxn ang="0">
                <a:pos x="971628" y="563884"/>
              </a:cxn>
              <a:cxn ang="0">
                <a:pos x="948881" y="581234"/>
              </a:cxn>
              <a:cxn ang="0">
                <a:pos x="926134" y="598584"/>
              </a:cxn>
              <a:cxn ang="0">
                <a:pos x="902303" y="617019"/>
              </a:cxn>
              <a:cxn ang="0">
                <a:pos x="877390" y="633285"/>
              </a:cxn>
              <a:cxn ang="0">
                <a:pos x="852476" y="648466"/>
              </a:cxn>
              <a:cxn ang="0">
                <a:pos x="827563" y="664732"/>
              </a:cxn>
              <a:cxn ang="0">
                <a:pos x="802649" y="678829"/>
              </a:cxn>
              <a:cxn ang="0">
                <a:pos x="777736" y="692926"/>
              </a:cxn>
              <a:cxn ang="0">
                <a:pos x="751739" y="707023"/>
              </a:cxn>
              <a:cxn ang="0">
                <a:pos x="725742" y="720036"/>
              </a:cxn>
              <a:cxn ang="0">
                <a:pos x="698662" y="733049"/>
              </a:cxn>
              <a:cxn ang="0">
                <a:pos x="671582" y="744977"/>
              </a:cxn>
              <a:cxn ang="0">
                <a:pos x="644502" y="756905"/>
              </a:cxn>
              <a:cxn ang="0">
                <a:pos x="617422" y="767749"/>
              </a:cxn>
              <a:cxn ang="0">
                <a:pos x="589259" y="778593"/>
              </a:cxn>
              <a:cxn ang="0">
                <a:pos x="576261" y="784015"/>
              </a:cxn>
              <a:cxn ang="0">
                <a:pos x="562179" y="788353"/>
              </a:cxn>
              <a:cxn ang="0">
                <a:pos x="532933" y="798112"/>
              </a:cxn>
              <a:cxn ang="0">
                <a:pos x="504770" y="806787"/>
              </a:cxn>
              <a:cxn ang="0">
                <a:pos x="475524" y="814378"/>
              </a:cxn>
              <a:cxn ang="0">
                <a:pos x="461442" y="818716"/>
              </a:cxn>
              <a:cxn ang="0">
                <a:pos x="447360" y="821969"/>
              </a:cxn>
              <a:cxn ang="0">
                <a:pos x="418114" y="828475"/>
              </a:cxn>
              <a:cxn ang="0">
                <a:pos x="388868" y="834981"/>
              </a:cxn>
              <a:cxn ang="0">
                <a:pos x="328209" y="845825"/>
              </a:cxn>
              <a:cxn ang="0">
                <a:pos x="297879" y="850163"/>
              </a:cxn>
              <a:cxn ang="0">
                <a:pos x="267550" y="853416"/>
              </a:cxn>
              <a:cxn ang="0">
                <a:pos x="237220" y="856669"/>
              </a:cxn>
              <a:cxn ang="0">
                <a:pos x="206891" y="858838"/>
              </a:cxn>
            </a:cxnLst>
            <a:rect l="txL" t="txT" r="txR" b="txB"/>
            <a:pathLst>
              <a:path w="979" h="792">
                <a:moveTo>
                  <a:pt x="191" y="792"/>
                </a:moveTo>
                <a:lnTo>
                  <a:pt x="0" y="462"/>
                </a:lnTo>
                <a:lnTo>
                  <a:pt x="194" y="151"/>
                </a:lnTo>
                <a:lnTo>
                  <a:pt x="217" y="147"/>
                </a:lnTo>
                <a:lnTo>
                  <a:pt x="240" y="143"/>
                </a:lnTo>
                <a:lnTo>
                  <a:pt x="252" y="140"/>
                </a:lnTo>
                <a:lnTo>
                  <a:pt x="263" y="137"/>
                </a:lnTo>
                <a:lnTo>
                  <a:pt x="286" y="131"/>
                </a:lnTo>
                <a:lnTo>
                  <a:pt x="308" y="124"/>
                </a:lnTo>
                <a:lnTo>
                  <a:pt x="330" y="117"/>
                </a:lnTo>
                <a:lnTo>
                  <a:pt x="353" y="108"/>
                </a:lnTo>
                <a:lnTo>
                  <a:pt x="374" y="99"/>
                </a:lnTo>
                <a:lnTo>
                  <a:pt x="395" y="89"/>
                </a:lnTo>
                <a:lnTo>
                  <a:pt x="415" y="79"/>
                </a:lnTo>
                <a:lnTo>
                  <a:pt x="435" y="67"/>
                </a:lnTo>
                <a:lnTo>
                  <a:pt x="454" y="55"/>
                </a:lnTo>
                <a:lnTo>
                  <a:pt x="464" y="48"/>
                </a:lnTo>
                <a:lnTo>
                  <a:pt x="473" y="42"/>
                </a:lnTo>
                <a:lnTo>
                  <a:pt x="492" y="29"/>
                </a:lnTo>
                <a:lnTo>
                  <a:pt x="511" y="15"/>
                </a:lnTo>
                <a:lnTo>
                  <a:pt x="528" y="0"/>
                </a:lnTo>
                <a:lnTo>
                  <a:pt x="586" y="342"/>
                </a:lnTo>
                <a:lnTo>
                  <a:pt x="979" y="450"/>
                </a:lnTo>
                <a:lnTo>
                  <a:pt x="959" y="468"/>
                </a:lnTo>
                <a:lnTo>
                  <a:pt x="939" y="486"/>
                </a:lnTo>
                <a:lnTo>
                  <a:pt x="918" y="503"/>
                </a:lnTo>
                <a:lnTo>
                  <a:pt x="897" y="520"/>
                </a:lnTo>
                <a:lnTo>
                  <a:pt x="876" y="536"/>
                </a:lnTo>
                <a:lnTo>
                  <a:pt x="855" y="552"/>
                </a:lnTo>
                <a:lnTo>
                  <a:pt x="833" y="569"/>
                </a:lnTo>
                <a:lnTo>
                  <a:pt x="810" y="584"/>
                </a:lnTo>
                <a:lnTo>
                  <a:pt x="787" y="598"/>
                </a:lnTo>
                <a:lnTo>
                  <a:pt x="764" y="613"/>
                </a:lnTo>
                <a:lnTo>
                  <a:pt x="741" y="626"/>
                </a:lnTo>
                <a:lnTo>
                  <a:pt x="718" y="639"/>
                </a:lnTo>
                <a:lnTo>
                  <a:pt x="694" y="652"/>
                </a:lnTo>
                <a:lnTo>
                  <a:pt x="670" y="664"/>
                </a:lnTo>
                <a:lnTo>
                  <a:pt x="645" y="676"/>
                </a:lnTo>
                <a:lnTo>
                  <a:pt x="620" y="687"/>
                </a:lnTo>
                <a:lnTo>
                  <a:pt x="595" y="698"/>
                </a:lnTo>
                <a:lnTo>
                  <a:pt x="570" y="708"/>
                </a:lnTo>
                <a:lnTo>
                  <a:pt x="544" y="718"/>
                </a:lnTo>
                <a:lnTo>
                  <a:pt x="532" y="723"/>
                </a:lnTo>
                <a:lnTo>
                  <a:pt x="519" y="727"/>
                </a:lnTo>
                <a:lnTo>
                  <a:pt x="492" y="736"/>
                </a:lnTo>
                <a:lnTo>
                  <a:pt x="466" y="744"/>
                </a:lnTo>
                <a:lnTo>
                  <a:pt x="439" y="751"/>
                </a:lnTo>
                <a:lnTo>
                  <a:pt x="426" y="755"/>
                </a:lnTo>
                <a:lnTo>
                  <a:pt x="413" y="758"/>
                </a:lnTo>
                <a:lnTo>
                  <a:pt x="386" y="764"/>
                </a:lnTo>
                <a:lnTo>
                  <a:pt x="359" y="770"/>
                </a:lnTo>
                <a:lnTo>
                  <a:pt x="303" y="780"/>
                </a:lnTo>
                <a:lnTo>
                  <a:pt x="275" y="784"/>
                </a:lnTo>
                <a:lnTo>
                  <a:pt x="247" y="787"/>
                </a:lnTo>
                <a:lnTo>
                  <a:pt x="219" y="790"/>
                </a:lnTo>
                <a:lnTo>
                  <a:pt x="191" y="792"/>
                </a:lnTo>
                <a:close/>
              </a:path>
            </a:pathLst>
          </a:custGeom>
          <a:solidFill>
            <a:schemeClr val="bg1">
              <a:lumMod val="50000"/>
            </a:schemeClr>
          </a:solidFill>
          <a:ln w="9525">
            <a:noFill/>
            <a:miter/>
          </a:ln>
        </p:spPr>
        <p:txBody>
          <a:bodyPr vert="horz" wrap="square" lIns="0" tIns="103767" rIns="276715" bIns="0" anchor="ctr"/>
          <a:p>
            <a:pPr lvl="0" algn="ctr" eaLnBrk="1" fontAlgn="base" hangingPunct="1">
              <a:lnSpc>
                <a:spcPct val="120000"/>
              </a:lnSpc>
              <a:spcBef>
                <a:spcPts val="450"/>
              </a:spcBef>
              <a:spcAft>
                <a:spcPts val="450"/>
              </a:spcAft>
            </a:pPr>
            <a:r>
              <a:rPr lang="en-US" altLang="zh-CN" sz="1670" strike="noStrike" noProof="1" dirty="0">
                <a:solidFill>
                  <a:schemeClr val="bg1"/>
                </a:solidFill>
                <a:latin typeface="Microsoft YaHei" panose="020B0503020204020204" charset="-122"/>
                <a:ea typeface="Microsoft YaHei" panose="020B0503020204020204" charset="-122"/>
                <a:cs typeface="+mn-ea"/>
              </a:rPr>
              <a:t>WORK</a:t>
            </a:r>
            <a:endParaRPr lang="en-US" altLang="zh-CN" sz="1670" strike="noStrike" noProof="1" dirty="0">
              <a:solidFill>
                <a:schemeClr val="bg1"/>
              </a:solidFill>
              <a:latin typeface="Microsoft YaHei" panose="020B0503020204020204" charset="-122"/>
              <a:ea typeface="Microsoft YaHei" panose="020B0503020204020204" charset="-122"/>
              <a:cs typeface="+mn-ea"/>
            </a:endParaRPr>
          </a:p>
        </p:txBody>
      </p:sp>
      <p:sp>
        <p:nvSpPr>
          <p:cNvPr id="6153" name="Freeform 41"/>
          <p:cNvSpPr>
            <a:spLocks noChangeAspect="1"/>
          </p:cNvSpPr>
          <p:nvPr/>
        </p:nvSpPr>
        <p:spPr>
          <a:xfrm>
            <a:off x="4884738" y="3838575"/>
            <a:ext cx="901700" cy="803275"/>
          </a:xfrm>
          <a:custGeom>
            <a:avLst/>
            <a:gdLst>
              <a:gd name="txL" fmla="*/ 0 w 867"/>
              <a:gd name="txT" fmla="*/ 0 h 769"/>
              <a:gd name="txR" fmla="*/ 867 w 867"/>
              <a:gd name="txB" fmla="*/ 769 h 769"/>
            </a:gdLst>
            <a:ahLst/>
            <a:cxnLst>
              <a:cxn ang="0">
                <a:pos x="938716" y="833437"/>
              </a:cxn>
              <a:cxn ang="0">
                <a:pos x="918121" y="833437"/>
              </a:cxn>
              <a:cxn ang="0">
                <a:pos x="885602" y="833437"/>
              </a:cxn>
              <a:cxn ang="0">
                <a:pos x="853083" y="832353"/>
              </a:cxn>
              <a:cxn ang="0">
                <a:pos x="819480" y="830186"/>
              </a:cxn>
              <a:cxn ang="0">
                <a:pos x="786961" y="828018"/>
              </a:cxn>
              <a:cxn ang="0">
                <a:pos x="755525" y="823683"/>
              </a:cxn>
              <a:cxn ang="0">
                <a:pos x="723006" y="820431"/>
              </a:cxn>
              <a:cxn ang="0">
                <a:pos x="707831" y="818264"/>
              </a:cxn>
              <a:cxn ang="0">
                <a:pos x="691571" y="815013"/>
              </a:cxn>
              <a:cxn ang="0">
                <a:pos x="661220" y="809594"/>
              </a:cxn>
              <a:cxn ang="0">
                <a:pos x="628701" y="804175"/>
              </a:cxn>
              <a:cxn ang="0">
                <a:pos x="598350" y="796588"/>
              </a:cxn>
              <a:cxn ang="0">
                <a:pos x="566915" y="789001"/>
              </a:cxn>
              <a:cxn ang="0">
                <a:pos x="537648" y="781415"/>
              </a:cxn>
              <a:cxn ang="0">
                <a:pos x="522472" y="777080"/>
              </a:cxn>
              <a:cxn ang="0">
                <a:pos x="507297" y="771661"/>
              </a:cxn>
              <a:cxn ang="0">
                <a:pos x="476946" y="762990"/>
              </a:cxn>
              <a:cxn ang="0">
                <a:pos x="447679" y="752153"/>
              </a:cxn>
              <a:cxn ang="0">
                <a:pos x="418412" y="740231"/>
              </a:cxn>
              <a:cxn ang="0">
                <a:pos x="389144" y="729393"/>
              </a:cxn>
              <a:cxn ang="0">
                <a:pos x="360961" y="717471"/>
              </a:cxn>
              <a:cxn ang="0">
                <a:pos x="332778" y="704466"/>
              </a:cxn>
              <a:cxn ang="0">
                <a:pos x="304595" y="691460"/>
              </a:cxn>
              <a:cxn ang="0">
                <a:pos x="276412" y="677371"/>
              </a:cxn>
              <a:cxn ang="0">
                <a:pos x="249313" y="662198"/>
              </a:cxn>
              <a:cxn ang="0">
                <a:pos x="223297" y="648108"/>
              </a:cxn>
              <a:cxn ang="0">
                <a:pos x="197282" y="631851"/>
              </a:cxn>
              <a:cxn ang="0">
                <a:pos x="171267" y="615595"/>
              </a:cxn>
              <a:cxn ang="0">
                <a:pos x="145252" y="599338"/>
              </a:cxn>
              <a:cxn ang="0">
                <a:pos x="119236" y="581997"/>
              </a:cxn>
              <a:cxn ang="0">
                <a:pos x="94305" y="562489"/>
              </a:cxn>
              <a:cxn ang="0">
                <a:pos x="70458" y="544064"/>
              </a:cxn>
              <a:cxn ang="0">
                <a:pos x="46611" y="525640"/>
              </a:cxn>
              <a:cxn ang="0">
                <a:pos x="22763" y="506131"/>
              </a:cxn>
              <a:cxn ang="0">
                <a:pos x="0" y="486623"/>
              </a:cxn>
              <a:cxn ang="0">
                <a:pos x="104061" y="91039"/>
              </a:cxn>
              <a:cxn ang="0">
                <a:pos x="492121" y="0"/>
              </a:cxn>
              <a:cxn ang="0">
                <a:pos x="513801" y="16257"/>
              </a:cxn>
              <a:cxn ang="0">
                <a:pos x="525724" y="23843"/>
              </a:cxn>
              <a:cxn ang="0">
                <a:pos x="536564" y="31430"/>
              </a:cxn>
              <a:cxn ang="0">
                <a:pos x="560411" y="46603"/>
              </a:cxn>
              <a:cxn ang="0">
                <a:pos x="585343" y="60692"/>
              </a:cxn>
              <a:cxn ang="0">
                <a:pos x="610274" y="73698"/>
              </a:cxn>
              <a:cxn ang="0">
                <a:pos x="622197" y="80201"/>
              </a:cxn>
              <a:cxn ang="0">
                <a:pos x="635205" y="85620"/>
              </a:cxn>
              <a:cxn ang="0">
                <a:pos x="662304" y="96458"/>
              </a:cxn>
              <a:cxn ang="0">
                <a:pos x="675312" y="100793"/>
              </a:cxn>
              <a:cxn ang="0">
                <a:pos x="689403" y="106212"/>
              </a:cxn>
              <a:cxn ang="0">
                <a:pos x="715419" y="114882"/>
              </a:cxn>
              <a:cxn ang="0">
                <a:pos x="743602" y="122469"/>
              </a:cxn>
              <a:cxn ang="0">
                <a:pos x="757693" y="125720"/>
              </a:cxn>
              <a:cxn ang="0">
                <a:pos x="771785" y="128971"/>
              </a:cxn>
              <a:cxn ang="0">
                <a:pos x="799968" y="134390"/>
              </a:cxn>
              <a:cxn ang="0">
                <a:pos x="814060" y="136558"/>
              </a:cxn>
              <a:cxn ang="0">
                <a:pos x="828151" y="137642"/>
              </a:cxn>
              <a:cxn ang="0">
                <a:pos x="858502" y="140893"/>
              </a:cxn>
              <a:cxn ang="0">
                <a:pos x="887770" y="143061"/>
              </a:cxn>
              <a:cxn ang="0">
                <a:pos x="902945" y="143061"/>
              </a:cxn>
              <a:cxn ang="0">
                <a:pos x="918121" y="144145"/>
              </a:cxn>
              <a:cxn ang="0">
                <a:pos x="939800" y="143061"/>
              </a:cxn>
              <a:cxn ang="0">
                <a:pos x="723006" y="463864"/>
              </a:cxn>
              <a:cxn ang="0">
                <a:pos x="938716" y="833437"/>
              </a:cxn>
            </a:cxnLst>
            <a:rect l="txL" t="txT" r="txR" b="txB"/>
            <a:pathLst>
              <a:path w="867" h="769">
                <a:moveTo>
                  <a:pt x="866" y="769"/>
                </a:moveTo>
                <a:lnTo>
                  <a:pt x="847" y="769"/>
                </a:lnTo>
                <a:lnTo>
                  <a:pt x="817" y="769"/>
                </a:lnTo>
                <a:lnTo>
                  <a:pt x="787" y="768"/>
                </a:lnTo>
                <a:lnTo>
                  <a:pt x="756" y="766"/>
                </a:lnTo>
                <a:lnTo>
                  <a:pt x="726" y="764"/>
                </a:lnTo>
                <a:lnTo>
                  <a:pt x="697" y="760"/>
                </a:lnTo>
                <a:lnTo>
                  <a:pt x="667" y="757"/>
                </a:lnTo>
                <a:lnTo>
                  <a:pt x="653" y="755"/>
                </a:lnTo>
                <a:lnTo>
                  <a:pt x="638" y="752"/>
                </a:lnTo>
                <a:lnTo>
                  <a:pt x="610" y="747"/>
                </a:lnTo>
                <a:lnTo>
                  <a:pt x="580" y="742"/>
                </a:lnTo>
                <a:lnTo>
                  <a:pt x="552" y="735"/>
                </a:lnTo>
                <a:lnTo>
                  <a:pt x="523" y="728"/>
                </a:lnTo>
                <a:lnTo>
                  <a:pt x="496" y="721"/>
                </a:lnTo>
                <a:lnTo>
                  <a:pt x="482" y="717"/>
                </a:lnTo>
                <a:lnTo>
                  <a:pt x="468" y="712"/>
                </a:lnTo>
                <a:lnTo>
                  <a:pt x="440" y="704"/>
                </a:lnTo>
                <a:lnTo>
                  <a:pt x="413" y="694"/>
                </a:lnTo>
                <a:lnTo>
                  <a:pt x="386" y="683"/>
                </a:lnTo>
                <a:lnTo>
                  <a:pt x="359" y="673"/>
                </a:lnTo>
                <a:lnTo>
                  <a:pt x="333" y="662"/>
                </a:lnTo>
                <a:lnTo>
                  <a:pt x="307" y="650"/>
                </a:lnTo>
                <a:lnTo>
                  <a:pt x="281" y="638"/>
                </a:lnTo>
                <a:lnTo>
                  <a:pt x="255" y="625"/>
                </a:lnTo>
                <a:lnTo>
                  <a:pt x="230" y="611"/>
                </a:lnTo>
                <a:lnTo>
                  <a:pt x="206" y="598"/>
                </a:lnTo>
                <a:lnTo>
                  <a:pt x="182" y="583"/>
                </a:lnTo>
                <a:lnTo>
                  <a:pt x="158" y="568"/>
                </a:lnTo>
                <a:lnTo>
                  <a:pt x="134" y="553"/>
                </a:lnTo>
                <a:lnTo>
                  <a:pt x="110" y="537"/>
                </a:lnTo>
                <a:lnTo>
                  <a:pt x="87" y="519"/>
                </a:lnTo>
                <a:lnTo>
                  <a:pt x="65" y="502"/>
                </a:lnTo>
                <a:lnTo>
                  <a:pt x="43" y="485"/>
                </a:lnTo>
                <a:lnTo>
                  <a:pt x="21" y="467"/>
                </a:lnTo>
                <a:lnTo>
                  <a:pt x="0" y="449"/>
                </a:lnTo>
                <a:lnTo>
                  <a:pt x="96" y="84"/>
                </a:lnTo>
                <a:lnTo>
                  <a:pt x="454" y="0"/>
                </a:lnTo>
                <a:lnTo>
                  <a:pt x="474" y="15"/>
                </a:lnTo>
                <a:lnTo>
                  <a:pt x="485" y="22"/>
                </a:lnTo>
                <a:lnTo>
                  <a:pt x="495" y="29"/>
                </a:lnTo>
                <a:lnTo>
                  <a:pt x="517" y="43"/>
                </a:lnTo>
                <a:lnTo>
                  <a:pt x="540" y="56"/>
                </a:lnTo>
                <a:lnTo>
                  <a:pt x="563" y="68"/>
                </a:lnTo>
                <a:lnTo>
                  <a:pt x="574" y="74"/>
                </a:lnTo>
                <a:lnTo>
                  <a:pt x="586" y="79"/>
                </a:lnTo>
                <a:lnTo>
                  <a:pt x="611" y="89"/>
                </a:lnTo>
                <a:lnTo>
                  <a:pt x="623" y="93"/>
                </a:lnTo>
                <a:lnTo>
                  <a:pt x="636" y="98"/>
                </a:lnTo>
                <a:lnTo>
                  <a:pt x="660" y="106"/>
                </a:lnTo>
                <a:lnTo>
                  <a:pt x="686" y="113"/>
                </a:lnTo>
                <a:lnTo>
                  <a:pt x="699" y="116"/>
                </a:lnTo>
                <a:lnTo>
                  <a:pt x="712" y="119"/>
                </a:lnTo>
                <a:lnTo>
                  <a:pt x="738" y="124"/>
                </a:lnTo>
                <a:lnTo>
                  <a:pt x="751" y="126"/>
                </a:lnTo>
                <a:lnTo>
                  <a:pt x="764" y="127"/>
                </a:lnTo>
                <a:lnTo>
                  <a:pt x="792" y="130"/>
                </a:lnTo>
                <a:lnTo>
                  <a:pt x="819" y="132"/>
                </a:lnTo>
                <a:lnTo>
                  <a:pt x="833" y="132"/>
                </a:lnTo>
                <a:lnTo>
                  <a:pt x="847" y="133"/>
                </a:lnTo>
                <a:lnTo>
                  <a:pt x="867" y="132"/>
                </a:lnTo>
                <a:lnTo>
                  <a:pt x="667" y="428"/>
                </a:lnTo>
                <a:lnTo>
                  <a:pt x="866" y="769"/>
                </a:lnTo>
                <a:close/>
              </a:path>
            </a:pathLst>
          </a:custGeom>
          <a:solidFill>
            <a:srgbClr val="FF0000"/>
          </a:solidFill>
          <a:ln w="9525">
            <a:noFill/>
            <a:miter/>
          </a:ln>
        </p:spPr>
        <p:txBody>
          <a:bodyPr vert="horz" wrap="square" lIns="0" tIns="0" rIns="138354" bIns="103767" anchor="ctr"/>
          <a:p>
            <a:pPr lvl="0" algn="ctr" eaLnBrk="1" fontAlgn="base" hangingPunct="1">
              <a:lnSpc>
                <a:spcPct val="120000"/>
              </a:lnSpc>
              <a:spcBef>
                <a:spcPts val="450"/>
              </a:spcBef>
              <a:spcAft>
                <a:spcPts val="450"/>
              </a:spcAft>
            </a:pPr>
            <a:r>
              <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rPr>
              <a:t>REST</a:t>
            </a:r>
            <a:endPar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endParaRPr>
          </a:p>
        </p:txBody>
      </p:sp>
      <p:sp>
        <p:nvSpPr>
          <p:cNvPr id="6154" name="Freeform 42"/>
          <p:cNvSpPr>
            <a:spLocks noChangeAspect="1"/>
          </p:cNvSpPr>
          <p:nvPr/>
        </p:nvSpPr>
        <p:spPr>
          <a:xfrm>
            <a:off x="4437063" y="3219450"/>
            <a:ext cx="866775" cy="1041400"/>
          </a:xfrm>
          <a:custGeom>
            <a:avLst/>
            <a:gdLst>
              <a:gd name="txL" fmla="*/ 0 w 831"/>
              <a:gd name="txT" fmla="*/ 0 h 1000"/>
              <a:gd name="txR" fmla="*/ 831 w 831"/>
              <a:gd name="txB" fmla="*/ 1000 h 1000"/>
            </a:gdLst>
            <a:ahLst/>
            <a:cxnLst>
              <a:cxn ang="0">
                <a:pos x="694310" y="211431"/>
              </a:cxn>
              <a:cxn ang="0">
                <a:pos x="348780" y="0"/>
              </a:cxn>
              <a:cxn ang="0">
                <a:pos x="0" y="210347"/>
              </a:cxn>
              <a:cxn ang="0">
                <a:pos x="2166" y="242875"/>
              </a:cxn>
              <a:cxn ang="0">
                <a:pos x="6499" y="274318"/>
              </a:cxn>
              <a:cxn ang="0">
                <a:pos x="10832" y="305762"/>
              </a:cxn>
              <a:cxn ang="0">
                <a:pos x="16248" y="336121"/>
              </a:cxn>
              <a:cxn ang="0">
                <a:pos x="21663" y="368649"/>
              </a:cxn>
              <a:cxn ang="0">
                <a:pos x="28162" y="399008"/>
              </a:cxn>
              <a:cxn ang="0">
                <a:pos x="35745" y="429368"/>
              </a:cxn>
              <a:cxn ang="0">
                <a:pos x="43327" y="458643"/>
              </a:cxn>
              <a:cxn ang="0">
                <a:pos x="51992" y="489002"/>
              </a:cxn>
              <a:cxn ang="0">
                <a:pos x="60657" y="518277"/>
              </a:cxn>
              <a:cxn ang="0">
                <a:pos x="70406" y="548637"/>
              </a:cxn>
              <a:cxn ang="0">
                <a:pos x="82321" y="577912"/>
              </a:cxn>
              <a:cxn ang="0">
                <a:pos x="93152" y="606102"/>
              </a:cxn>
              <a:cxn ang="0">
                <a:pos x="105067" y="634293"/>
              </a:cxn>
              <a:cxn ang="0">
                <a:pos x="116982" y="662484"/>
              </a:cxn>
              <a:cxn ang="0">
                <a:pos x="129980" y="689591"/>
              </a:cxn>
              <a:cxn ang="0">
                <a:pos x="144061" y="718866"/>
              </a:cxn>
              <a:cxn ang="0">
                <a:pos x="158142" y="744888"/>
              </a:cxn>
              <a:cxn ang="0">
                <a:pos x="172224" y="771995"/>
              </a:cxn>
              <a:cxn ang="0">
                <a:pos x="187388" y="798017"/>
              </a:cxn>
              <a:cxn ang="0">
                <a:pos x="203635" y="824039"/>
              </a:cxn>
              <a:cxn ang="0">
                <a:pos x="219883" y="848977"/>
              </a:cxn>
              <a:cxn ang="0">
                <a:pos x="236130" y="876084"/>
              </a:cxn>
              <a:cxn ang="0">
                <a:pos x="253461" y="899937"/>
              </a:cxn>
              <a:cxn ang="0">
                <a:pos x="272958" y="924875"/>
              </a:cxn>
              <a:cxn ang="0">
                <a:pos x="291372" y="948729"/>
              </a:cxn>
              <a:cxn ang="0">
                <a:pos x="309786" y="972583"/>
              </a:cxn>
              <a:cxn ang="0">
                <a:pos x="329283" y="995353"/>
              </a:cxn>
              <a:cxn ang="0">
                <a:pos x="349863" y="1018122"/>
              </a:cxn>
              <a:cxn ang="0">
                <a:pos x="370443" y="1039807"/>
              </a:cxn>
              <a:cxn ang="0">
                <a:pos x="391023" y="1062577"/>
              </a:cxn>
              <a:cxn ang="0">
                <a:pos x="412687" y="1084262"/>
              </a:cxn>
              <a:cxn ang="0">
                <a:pos x="518837" y="671158"/>
              </a:cxn>
              <a:cxn ang="0">
                <a:pos x="900112" y="596344"/>
              </a:cxn>
              <a:cxn ang="0">
                <a:pos x="880615" y="576827"/>
              </a:cxn>
              <a:cxn ang="0">
                <a:pos x="862201" y="557311"/>
              </a:cxn>
              <a:cxn ang="0">
                <a:pos x="844870" y="536710"/>
              </a:cxn>
              <a:cxn ang="0">
                <a:pos x="827540" y="513940"/>
              </a:cxn>
              <a:cxn ang="0">
                <a:pos x="811292" y="492255"/>
              </a:cxn>
              <a:cxn ang="0">
                <a:pos x="796128" y="469485"/>
              </a:cxn>
              <a:cxn ang="0">
                <a:pos x="782047" y="445632"/>
              </a:cxn>
              <a:cxn ang="0">
                <a:pos x="766882" y="421778"/>
              </a:cxn>
              <a:cxn ang="0">
                <a:pos x="753884" y="397924"/>
              </a:cxn>
              <a:cxn ang="0">
                <a:pos x="743053" y="372986"/>
              </a:cxn>
              <a:cxn ang="0">
                <a:pos x="732221" y="345880"/>
              </a:cxn>
              <a:cxn ang="0">
                <a:pos x="722473" y="319857"/>
              </a:cxn>
              <a:cxn ang="0">
                <a:pos x="713807" y="292751"/>
              </a:cxn>
              <a:cxn ang="0">
                <a:pos x="706225" y="266728"/>
              </a:cxn>
              <a:cxn ang="0">
                <a:pos x="702976" y="252633"/>
              </a:cxn>
              <a:cxn ang="0">
                <a:pos x="699726" y="238538"/>
              </a:cxn>
              <a:cxn ang="0">
                <a:pos x="694310" y="211431"/>
              </a:cxn>
            </a:cxnLst>
            <a:rect l="txL" t="txT" r="txR" b="txB"/>
            <a:pathLst>
              <a:path w="831" h="1000">
                <a:moveTo>
                  <a:pt x="641" y="195"/>
                </a:moveTo>
                <a:lnTo>
                  <a:pt x="322" y="0"/>
                </a:lnTo>
                <a:lnTo>
                  <a:pt x="0" y="194"/>
                </a:lnTo>
                <a:lnTo>
                  <a:pt x="2" y="224"/>
                </a:lnTo>
                <a:lnTo>
                  <a:pt x="6" y="253"/>
                </a:lnTo>
                <a:lnTo>
                  <a:pt x="10" y="282"/>
                </a:lnTo>
                <a:lnTo>
                  <a:pt x="15" y="310"/>
                </a:lnTo>
                <a:lnTo>
                  <a:pt x="20" y="340"/>
                </a:lnTo>
                <a:lnTo>
                  <a:pt x="26" y="368"/>
                </a:lnTo>
                <a:lnTo>
                  <a:pt x="33" y="396"/>
                </a:lnTo>
                <a:lnTo>
                  <a:pt x="40" y="423"/>
                </a:lnTo>
                <a:lnTo>
                  <a:pt x="48" y="451"/>
                </a:lnTo>
                <a:lnTo>
                  <a:pt x="56" y="478"/>
                </a:lnTo>
                <a:lnTo>
                  <a:pt x="65" y="506"/>
                </a:lnTo>
                <a:lnTo>
                  <a:pt x="76" y="533"/>
                </a:lnTo>
                <a:lnTo>
                  <a:pt x="86" y="559"/>
                </a:lnTo>
                <a:lnTo>
                  <a:pt x="97" y="585"/>
                </a:lnTo>
                <a:lnTo>
                  <a:pt x="108" y="611"/>
                </a:lnTo>
                <a:lnTo>
                  <a:pt x="120" y="636"/>
                </a:lnTo>
                <a:lnTo>
                  <a:pt x="133" y="663"/>
                </a:lnTo>
                <a:lnTo>
                  <a:pt x="146" y="687"/>
                </a:lnTo>
                <a:lnTo>
                  <a:pt x="159" y="712"/>
                </a:lnTo>
                <a:lnTo>
                  <a:pt x="173" y="736"/>
                </a:lnTo>
                <a:lnTo>
                  <a:pt x="188" y="760"/>
                </a:lnTo>
                <a:lnTo>
                  <a:pt x="203" y="783"/>
                </a:lnTo>
                <a:lnTo>
                  <a:pt x="218" y="808"/>
                </a:lnTo>
                <a:lnTo>
                  <a:pt x="234" y="830"/>
                </a:lnTo>
                <a:lnTo>
                  <a:pt x="252" y="853"/>
                </a:lnTo>
                <a:lnTo>
                  <a:pt x="269" y="875"/>
                </a:lnTo>
                <a:lnTo>
                  <a:pt x="286" y="897"/>
                </a:lnTo>
                <a:lnTo>
                  <a:pt x="304" y="918"/>
                </a:lnTo>
                <a:lnTo>
                  <a:pt x="323" y="939"/>
                </a:lnTo>
                <a:lnTo>
                  <a:pt x="342" y="959"/>
                </a:lnTo>
                <a:lnTo>
                  <a:pt x="361" y="980"/>
                </a:lnTo>
                <a:lnTo>
                  <a:pt x="381" y="1000"/>
                </a:lnTo>
                <a:lnTo>
                  <a:pt x="479" y="619"/>
                </a:lnTo>
                <a:lnTo>
                  <a:pt x="831" y="550"/>
                </a:lnTo>
                <a:lnTo>
                  <a:pt x="813" y="532"/>
                </a:lnTo>
                <a:lnTo>
                  <a:pt x="796" y="514"/>
                </a:lnTo>
                <a:lnTo>
                  <a:pt x="780" y="495"/>
                </a:lnTo>
                <a:lnTo>
                  <a:pt x="764" y="474"/>
                </a:lnTo>
                <a:lnTo>
                  <a:pt x="749" y="454"/>
                </a:lnTo>
                <a:lnTo>
                  <a:pt x="735" y="433"/>
                </a:lnTo>
                <a:lnTo>
                  <a:pt x="722" y="411"/>
                </a:lnTo>
                <a:lnTo>
                  <a:pt x="708" y="389"/>
                </a:lnTo>
                <a:lnTo>
                  <a:pt x="696" y="367"/>
                </a:lnTo>
                <a:lnTo>
                  <a:pt x="686" y="344"/>
                </a:lnTo>
                <a:lnTo>
                  <a:pt x="676" y="319"/>
                </a:lnTo>
                <a:lnTo>
                  <a:pt x="667" y="295"/>
                </a:lnTo>
                <a:lnTo>
                  <a:pt x="659" y="270"/>
                </a:lnTo>
                <a:lnTo>
                  <a:pt x="652" y="246"/>
                </a:lnTo>
                <a:lnTo>
                  <a:pt x="649" y="233"/>
                </a:lnTo>
                <a:lnTo>
                  <a:pt x="646" y="220"/>
                </a:lnTo>
                <a:lnTo>
                  <a:pt x="641" y="195"/>
                </a:lnTo>
                <a:close/>
              </a:path>
            </a:pathLst>
          </a:custGeom>
          <a:solidFill>
            <a:schemeClr val="bg1">
              <a:lumMod val="50000"/>
            </a:schemeClr>
          </a:solidFill>
          <a:ln w="9525">
            <a:noFill/>
            <a:miter/>
          </a:ln>
        </p:spPr>
        <p:txBody>
          <a:bodyPr vert="horz" wrap="square" lIns="0" tIns="0" rIns="103767" bIns="276715" anchor="ctr"/>
          <a:p>
            <a:pPr lvl="0" algn="ctr" eaLnBrk="1" fontAlgn="base" hangingPunct="1">
              <a:lnSpc>
                <a:spcPct val="120000"/>
              </a:lnSpc>
              <a:spcBef>
                <a:spcPts val="450"/>
              </a:spcBef>
              <a:spcAft>
                <a:spcPts val="450"/>
              </a:spcAft>
            </a:pPr>
            <a:r>
              <a:rPr lang="en-US" altLang="zh-CN" sz="1670" strike="noStrike" noProof="1" dirty="0">
                <a:solidFill>
                  <a:schemeClr val="bg1"/>
                </a:solidFill>
                <a:latin typeface="Microsoft YaHei" panose="020B0503020204020204" charset="-122"/>
                <a:ea typeface="Microsoft YaHei" panose="020B0503020204020204" charset="-122"/>
                <a:cs typeface="+mn-ea"/>
              </a:rPr>
              <a:t>WORK</a:t>
            </a:r>
            <a:endParaRPr lang="en-US" altLang="zh-CN" sz="1670" strike="noStrike" noProof="1" dirty="0">
              <a:solidFill>
                <a:schemeClr val="bg1"/>
              </a:solidFill>
              <a:latin typeface="Microsoft YaHei" panose="020B0503020204020204" charset="-122"/>
              <a:ea typeface="Microsoft YaHei" panose="020B0503020204020204" charset="-122"/>
              <a:cs typeface="+mn-ea"/>
            </a:endParaRPr>
          </a:p>
        </p:txBody>
      </p:sp>
      <p:sp>
        <p:nvSpPr>
          <p:cNvPr id="6155" name="Freeform 43"/>
          <p:cNvSpPr>
            <a:spLocks noChangeAspect="1"/>
          </p:cNvSpPr>
          <p:nvPr/>
        </p:nvSpPr>
        <p:spPr>
          <a:xfrm>
            <a:off x="4430713" y="2444750"/>
            <a:ext cx="787400" cy="911225"/>
          </a:xfrm>
          <a:custGeom>
            <a:avLst/>
            <a:gdLst>
              <a:gd name="txL" fmla="*/ 0 w 754"/>
              <a:gd name="txT" fmla="*/ 0 h 872"/>
              <a:gd name="txR" fmla="*/ 754 w 754"/>
              <a:gd name="txB" fmla="*/ 872 h 872"/>
            </a:gdLst>
            <a:ahLst/>
            <a:cxnLst>
              <a:cxn ang="0">
                <a:pos x="362535" y="731170"/>
              </a:cxn>
              <a:cxn ang="0">
                <a:pos x="689358" y="919649"/>
              </a:cxn>
              <a:cxn ang="0">
                <a:pos x="689358" y="894735"/>
              </a:cxn>
              <a:cxn ang="0">
                <a:pos x="690440" y="852490"/>
              </a:cxn>
              <a:cxn ang="0">
                <a:pos x="693687" y="812411"/>
              </a:cxn>
              <a:cxn ang="0">
                <a:pos x="698016" y="784247"/>
              </a:cxn>
              <a:cxn ang="0">
                <a:pos x="704509" y="744168"/>
              </a:cxn>
              <a:cxn ang="0">
                <a:pos x="714249" y="705173"/>
              </a:cxn>
              <a:cxn ang="0">
                <a:pos x="730482" y="655345"/>
              </a:cxn>
              <a:cxn ang="0">
                <a:pos x="751043" y="605517"/>
              </a:cxn>
              <a:cxn ang="0">
                <a:pos x="768358" y="570854"/>
              </a:cxn>
              <a:cxn ang="0">
                <a:pos x="781345" y="548107"/>
              </a:cxn>
              <a:cxn ang="0">
                <a:pos x="794331" y="525359"/>
              </a:cxn>
              <a:cxn ang="0">
                <a:pos x="808400" y="503695"/>
              </a:cxn>
              <a:cxn ang="0">
                <a:pos x="719660" y="98573"/>
              </a:cxn>
              <a:cxn ang="0">
                <a:pos x="308426" y="22748"/>
              </a:cxn>
              <a:cxn ang="0">
                <a:pos x="272713" y="69326"/>
              </a:cxn>
              <a:cxn ang="0">
                <a:pos x="237001" y="118070"/>
              </a:cxn>
              <a:cxn ang="0">
                <a:pos x="205617" y="167898"/>
              </a:cxn>
              <a:cxn ang="0">
                <a:pos x="175316" y="218809"/>
              </a:cxn>
              <a:cxn ang="0">
                <a:pos x="147179" y="271887"/>
              </a:cxn>
              <a:cxn ang="0">
                <a:pos x="121206" y="326048"/>
              </a:cxn>
              <a:cxn ang="0">
                <a:pos x="98480" y="381291"/>
              </a:cxn>
              <a:cxn ang="0">
                <a:pos x="76836" y="437619"/>
              </a:cxn>
              <a:cxn ang="0">
                <a:pos x="57356" y="496112"/>
              </a:cxn>
              <a:cxn ang="0">
                <a:pos x="42206" y="554606"/>
              </a:cxn>
              <a:cxn ang="0">
                <a:pos x="28137" y="614183"/>
              </a:cxn>
              <a:cxn ang="0">
                <a:pos x="17315" y="674843"/>
              </a:cxn>
              <a:cxn ang="0">
                <a:pos x="8658" y="736586"/>
              </a:cxn>
              <a:cxn ang="0">
                <a:pos x="3247" y="798329"/>
              </a:cxn>
              <a:cxn ang="0">
                <a:pos x="0" y="862239"/>
              </a:cxn>
              <a:cxn ang="0">
                <a:pos x="0" y="906650"/>
              </a:cxn>
              <a:cxn ang="0">
                <a:pos x="3247" y="943480"/>
              </a:cxn>
            </a:cxnLst>
            <a:rect l="txL" t="txT" r="txR" b="txB"/>
            <a:pathLst>
              <a:path w="754" h="872">
                <a:moveTo>
                  <a:pt x="3" y="871"/>
                </a:moveTo>
                <a:lnTo>
                  <a:pt x="335" y="675"/>
                </a:lnTo>
                <a:lnTo>
                  <a:pt x="639" y="872"/>
                </a:lnTo>
                <a:lnTo>
                  <a:pt x="637" y="849"/>
                </a:lnTo>
                <a:lnTo>
                  <a:pt x="637" y="837"/>
                </a:lnTo>
                <a:lnTo>
                  <a:pt x="637" y="826"/>
                </a:lnTo>
                <a:lnTo>
                  <a:pt x="637" y="800"/>
                </a:lnTo>
                <a:lnTo>
                  <a:pt x="638" y="787"/>
                </a:lnTo>
                <a:lnTo>
                  <a:pt x="639" y="775"/>
                </a:lnTo>
                <a:lnTo>
                  <a:pt x="641" y="750"/>
                </a:lnTo>
                <a:lnTo>
                  <a:pt x="643" y="736"/>
                </a:lnTo>
                <a:lnTo>
                  <a:pt x="645" y="724"/>
                </a:lnTo>
                <a:lnTo>
                  <a:pt x="649" y="699"/>
                </a:lnTo>
                <a:lnTo>
                  <a:pt x="651" y="687"/>
                </a:lnTo>
                <a:lnTo>
                  <a:pt x="654" y="675"/>
                </a:lnTo>
                <a:lnTo>
                  <a:pt x="660" y="651"/>
                </a:lnTo>
                <a:lnTo>
                  <a:pt x="667" y="628"/>
                </a:lnTo>
                <a:lnTo>
                  <a:pt x="675" y="605"/>
                </a:lnTo>
                <a:lnTo>
                  <a:pt x="684" y="581"/>
                </a:lnTo>
                <a:lnTo>
                  <a:pt x="694" y="559"/>
                </a:lnTo>
                <a:lnTo>
                  <a:pt x="704" y="537"/>
                </a:lnTo>
                <a:lnTo>
                  <a:pt x="710" y="527"/>
                </a:lnTo>
                <a:lnTo>
                  <a:pt x="715" y="516"/>
                </a:lnTo>
                <a:lnTo>
                  <a:pt x="722" y="506"/>
                </a:lnTo>
                <a:lnTo>
                  <a:pt x="728" y="495"/>
                </a:lnTo>
                <a:lnTo>
                  <a:pt x="734" y="485"/>
                </a:lnTo>
                <a:lnTo>
                  <a:pt x="741" y="475"/>
                </a:lnTo>
                <a:lnTo>
                  <a:pt x="747" y="465"/>
                </a:lnTo>
                <a:lnTo>
                  <a:pt x="754" y="455"/>
                </a:lnTo>
                <a:lnTo>
                  <a:pt x="665" y="91"/>
                </a:lnTo>
                <a:lnTo>
                  <a:pt x="302" y="0"/>
                </a:lnTo>
                <a:lnTo>
                  <a:pt x="285" y="21"/>
                </a:lnTo>
                <a:lnTo>
                  <a:pt x="268" y="42"/>
                </a:lnTo>
                <a:lnTo>
                  <a:pt x="252" y="64"/>
                </a:lnTo>
                <a:lnTo>
                  <a:pt x="235" y="86"/>
                </a:lnTo>
                <a:lnTo>
                  <a:pt x="219" y="109"/>
                </a:lnTo>
                <a:lnTo>
                  <a:pt x="204" y="132"/>
                </a:lnTo>
                <a:lnTo>
                  <a:pt x="190" y="155"/>
                </a:lnTo>
                <a:lnTo>
                  <a:pt x="175" y="178"/>
                </a:lnTo>
                <a:lnTo>
                  <a:pt x="162" y="202"/>
                </a:lnTo>
                <a:lnTo>
                  <a:pt x="149" y="226"/>
                </a:lnTo>
                <a:lnTo>
                  <a:pt x="136" y="251"/>
                </a:lnTo>
                <a:lnTo>
                  <a:pt x="124" y="276"/>
                </a:lnTo>
                <a:lnTo>
                  <a:pt x="112" y="301"/>
                </a:lnTo>
                <a:lnTo>
                  <a:pt x="101" y="326"/>
                </a:lnTo>
                <a:lnTo>
                  <a:pt x="91" y="352"/>
                </a:lnTo>
                <a:lnTo>
                  <a:pt x="81" y="378"/>
                </a:lnTo>
                <a:lnTo>
                  <a:pt x="71" y="404"/>
                </a:lnTo>
                <a:lnTo>
                  <a:pt x="62" y="431"/>
                </a:lnTo>
                <a:lnTo>
                  <a:pt x="53" y="458"/>
                </a:lnTo>
                <a:lnTo>
                  <a:pt x="46" y="485"/>
                </a:lnTo>
                <a:lnTo>
                  <a:pt x="39" y="512"/>
                </a:lnTo>
                <a:lnTo>
                  <a:pt x="32" y="539"/>
                </a:lnTo>
                <a:lnTo>
                  <a:pt x="26" y="567"/>
                </a:lnTo>
                <a:lnTo>
                  <a:pt x="21" y="595"/>
                </a:lnTo>
                <a:lnTo>
                  <a:pt x="16" y="623"/>
                </a:lnTo>
                <a:lnTo>
                  <a:pt x="12" y="652"/>
                </a:lnTo>
                <a:lnTo>
                  <a:pt x="8" y="680"/>
                </a:lnTo>
                <a:lnTo>
                  <a:pt x="5" y="709"/>
                </a:lnTo>
                <a:lnTo>
                  <a:pt x="3" y="737"/>
                </a:lnTo>
                <a:lnTo>
                  <a:pt x="1" y="767"/>
                </a:lnTo>
                <a:lnTo>
                  <a:pt x="0" y="796"/>
                </a:lnTo>
                <a:lnTo>
                  <a:pt x="0" y="826"/>
                </a:lnTo>
                <a:lnTo>
                  <a:pt x="0" y="837"/>
                </a:lnTo>
                <a:lnTo>
                  <a:pt x="1" y="848"/>
                </a:lnTo>
                <a:lnTo>
                  <a:pt x="3" y="871"/>
                </a:lnTo>
                <a:close/>
              </a:path>
            </a:pathLst>
          </a:custGeom>
          <a:solidFill>
            <a:srgbClr val="FF0000"/>
          </a:solidFill>
          <a:ln w="9525">
            <a:noFill/>
            <a:miter/>
          </a:ln>
        </p:spPr>
        <p:txBody>
          <a:bodyPr vert="horz" wrap="square" lIns="69177" tIns="0" rIns="0" bIns="69177" anchor="ctr"/>
          <a:p>
            <a:pPr lvl="0" algn="ctr" eaLnBrk="1" fontAlgn="base" hangingPunct="1">
              <a:lnSpc>
                <a:spcPct val="120000"/>
              </a:lnSpc>
              <a:spcBef>
                <a:spcPts val="450"/>
              </a:spcBef>
              <a:spcAft>
                <a:spcPts val="450"/>
              </a:spcAft>
            </a:pPr>
            <a:r>
              <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rPr>
              <a:t>REST</a:t>
            </a:r>
            <a:endParaRPr lang="en-US" altLang="zh-CN" sz="1670" strike="noStrike" noProof="1" dirty="0">
              <a:solidFill>
                <a:schemeClr val="bg1">
                  <a:lumMod val="95000"/>
                </a:schemeClr>
              </a:solidFill>
              <a:latin typeface="Microsoft YaHei" panose="020B0503020204020204" charset="-122"/>
              <a:ea typeface="Microsoft YaHei" panose="020B0503020204020204" charset="-122"/>
              <a:cs typeface="+mn-ea"/>
            </a:endParaRPr>
          </a:p>
        </p:txBody>
      </p:sp>
      <p:sp>
        <p:nvSpPr>
          <p:cNvPr id="6156" name="文本框 34"/>
          <p:cNvSpPr txBox="1"/>
          <p:nvPr/>
        </p:nvSpPr>
        <p:spPr>
          <a:xfrm>
            <a:off x="6488113" y="1825625"/>
            <a:ext cx="2325688" cy="342900"/>
          </a:xfrm>
          <a:prstGeom prst="rect">
            <a:avLst/>
          </a:prstGeom>
          <a:noFill/>
          <a:ln w="9525">
            <a:noFill/>
            <a:miter/>
          </a:ln>
        </p:spPr>
        <p:txBody>
          <a:bodyPr vert="horz" wrap="square" lIns="87857" tIns="43928" rIns="87857" bIns="43928" anchor="t">
            <a:spAutoFit/>
          </a:bodyPr>
          <a:p>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57" name="文本框 35"/>
          <p:cNvSpPr txBox="1"/>
          <p:nvPr/>
        </p:nvSpPr>
        <p:spPr>
          <a:xfrm>
            <a:off x="7104063" y="3733800"/>
            <a:ext cx="2528888" cy="342900"/>
          </a:xfrm>
          <a:prstGeom prst="rect">
            <a:avLst/>
          </a:prstGeom>
          <a:noFill/>
          <a:ln w="9525">
            <a:noFill/>
            <a:miter/>
          </a:ln>
        </p:spPr>
        <p:txBody>
          <a:bodyPr vert="horz" wrap="square" lIns="87857" tIns="43928" rIns="87857" bIns="43928" anchor="t">
            <a:spAutoFit/>
          </a:bodyPr>
          <a:p>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58" name="文本框 36"/>
          <p:cNvSpPr txBox="1"/>
          <p:nvPr/>
        </p:nvSpPr>
        <p:spPr>
          <a:xfrm>
            <a:off x="6323013" y="4530725"/>
            <a:ext cx="2379663" cy="342900"/>
          </a:xfrm>
          <a:prstGeom prst="rect">
            <a:avLst/>
          </a:prstGeom>
          <a:noFill/>
          <a:ln w="9525">
            <a:noFill/>
            <a:miter/>
          </a:ln>
        </p:spPr>
        <p:txBody>
          <a:bodyPr vert="horz" wrap="square" lIns="87857" tIns="43928" rIns="87857" bIns="43928" anchor="t">
            <a:spAutoFit/>
          </a:bodyPr>
          <a:p>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59" name="文本框 37"/>
          <p:cNvSpPr txBox="1"/>
          <p:nvPr/>
        </p:nvSpPr>
        <p:spPr>
          <a:xfrm>
            <a:off x="2773363" y="4518025"/>
            <a:ext cx="2393950"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0" name="文本框 38"/>
          <p:cNvSpPr txBox="1"/>
          <p:nvPr/>
        </p:nvSpPr>
        <p:spPr>
          <a:xfrm>
            <a:off x="1908175" y="3705225"/>
            <a:ext cx="244316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1" name="文本框 39"/>
          <p:cNvSpPr txBox="1"/>
          <p:nvPr/>
        </p:nvSpPr>
        <p:spPr>
          <a:xfrm>
            <a:off x="1908175" y="2619375"/>
            <a:ext cx="247491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2" name="文本框 40"/>
          <p:cNvSpPr txBox="1"/>
          <p:nvPr/>
        </p:nvSpPr>
        <p:spPr>
          <a:xfrm>
            <a:off x="2774950" y="1825625"/>
            <a:ext cx="232886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3" name="Text Box 2"/>
          <p:cNvSpPr txBox="1"/>
          <p:nvPr/>
        </p:nvSpPr>
        <p:spPr>
          <a:xfrm>
            <a:off x="3524885" y="1416685"/>
            <a:ext cx="4907280" cy="583565"/>
          </a:xfrm>
          <a:prstGeom prst="rect">
            <a:avLst/>
          </a:prstGeom>
          <a:noFill/>
        </p:spPr>
        <p:txBody>
          <a:bodyPr wrap="square" rtlCol="0">
            <a:spAutoFit/>
            <a:scene3d>
              <a:camera prst="orthographicFront"/>
              <a:lightRig rig="threePt" dir="t"/>
            </a:scene3d>
          </a:bodyPr>
          <a:p>
            <a:r>
              <a:rPr lang="en-US" sz="3200">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rPr>
              <a:t> THE CYCLE OF LIFE</a:t>
            </a:r>
            <a:endParaRPr lang="en-US" sz="3200">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endParaRPr>
          </a:p>
        </p:txBody>
      </p:sp>
      <p:sp>
        <p:nvSpPr>
          <p:cNvPr id="4" name="Text Box 3"/>
          <p:cNvSpPr txBox="1"/>
          <p:nvPr/>
        </p:nvSpPr>
        <p:spPr>
          <a:xfrm>
            <a:off x="2185035" y="1974850"/>
            <a:ext cx="1944370" cy="31076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2800">
                <a:solidFill>
                  <a:schemeClr val="tx1"/>
                </a:solidFill>
                <a:effectLst>
                  <a:outerShdw blurRad="38100" dist="19050" dir="2700000" algn="tl" rotWithShape="0">
                    <a:schemeClr val="dk1">
                      <a:alpha val="40000"/>
                    </a:schemeClr>
                  </a:outerShdw>
                </a:effectLst>
                <a:latin typeface="Impact" panose="020B0806030902050204" pitchFamily="2" charset="0"/>
                <a:cs typeface="Impact" panose="020B0806030902050204" pitchFamily="2" charset="0"/>
              </a:rPr>
              <a:t>WE DESIRE TO MAKE OUR  HOME BASED WORKS EASY AND CONVENIENT</a:t>
            </a:r>
            <a:endParaRPr lang="en-US" sz="2800">
              <a:solidFill>
                <a:schemeClr val="tx1"/>
              </a:solidFill>
              <a:effectLst>
                <a:outerShdw blurRad="38100" dist="19050" dir="2700000" algn="tl" rotWithShape="0">
                  <a:schemeClr val="dk1">
                    <a:alpha val="40000"/>
                  </a:schemeClr>
                </a:outerShdw>
              </a:effectLst>
              <a:latin typeface="Impact" panose="020B0806030902050204" pitchFamily="2" charset="0"/>
              <a:cs typeface="Impact" panose="020B0806030902050204" pitchFamily="2" charset="0"/>
            </a:endParaRPr>
          </a:p>
        </p:txBody>
      </p:sp>
      <p:sp>
        <p:nvSpPr>
          <p:cNvPr id="6" name="Text Box 5"/>
          <p:cNvSpPr txBox="1"/>
          <p:nvPr/>
        </p:nvSpPr>
        <p:spPr>
          <a:xfrm>
            <a:off x="7247255" y="2598420"/>
            <a:ext cx="2031365" cy="1106805"/>
          </a:xfrm>
          <a:prstGeom prst="rect">
            <a:avLst/>
          </a:prstGeom>
          <a:noFill/>
        </p:spPr>
        <p:txBody>
          <a:bodyPr wrap="square" rtlCol="0">
            <a:spAutoFit/>
            <a:scene3d>
              <a:camera prst="orthographicFront"/>
              <a:lightRig rig="threePt" dir="t"/>
            </a:scene3d>
          </a:bodyPr>
          <a:p>
            <a:r>
              <a:rPr lang="en-US" sz="6600">
                <a:ln w="6600">
                  <a:solidFill>
                    <a:schemeClr val="accent2"/>
                  </a:solidFill>
                  <a:prstDash val="solid"/>
                </a:ln>
                <a:solidFill>
                  <a:srgbClr val="FFFFFF"/>
                </a:solidFill>
                <a:effectLst>
                  <a:outerShdw dist="38100" dir="2700000" algn="tl" rotWithShape="0">
                    <a:schemeClr val="accent2"/>
                  </a:outerShdw>
                </a:effectLst>
              </a:rPr>
              <a:t>=</a:t>
            </a:r>
            <a:endParaRPr lang="en-US" sz="660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 Box 6"/>
          <p:cNvSpPr txBox="1"/>
          <p:nvPr/>
        </p:nvSpPr>
        <p:spPr>
          <a:xfrm>
            <a:off x="8060055" y="2800350"/>
            <a:ext cx="1343025" cy="706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4000">
                <a:solidFill>
                  <a:schemeClr val="tx1"/>
                </a:solidFill>
                <a:effectLst>
                  <a:outerShdw blurRad="38100" dist="19050" dir="2700000" algn="tl" rotWithShape="0">
                    <a:schemeClr val="dk1">
                      <a:alpha val="40000"/>
                    </a:schemeClr>
                  </a:outerShdw>
                </a:effectLst>
                <a:latin typeface="Impact" panose="020B0806030902050204" pitchFamily="2" charset="0"/>
                <a:cs typeface="Impact" panose="020B0806030902050204" pitchFamily="2" charset="0"/>
              </a:rPr>
              <a:t>VACA</a:t>
            </a:r>
            <a:endParaRPr lang="en-US" sz="4000">
              <a:solidFill>
                <a:schemeClr val="tx1"/>
              </a:solidFill>
              <a:effectLst>
                <a:outerShdw blurRad="38100" dist="19050" dir="2700000" algn="tl" rotWithShape="0">
                  <a:schemeClr val="dk1">
                    <a:alpha val="40000"/>
                  </a:schemeClr>
                </a:outerShdw>
              </a:effectLst>
              <a:latin typeface="Impact" panose="020B0806030902050204" pitchFamily="2" charset="0"/>
              <a:cs typeface="Impact" panose="020B0806030902050204"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cxnSp>
        <p:nvCxnSpPr>
          <p:cNvPr id="19459" name="直接箭头连接符 48"/>
          <p:cNvCxnSpPr/>
          <p:nvPr/>
        </p:nvCxnSpPr>
        <p:spPr>
          <a:xfrm>
            <a:off x="1843088" y="1446530"/>
            <a:ext cx="8324850" cy="0"/>
          </a:xfrm>
          <a:prstGeom prst="straightConnector1">
            <a:avLst/>
          </a:prstGeom>
          <a:ln w="12700" cap="flat" cmpd="sng">
            <a:solidFill>
              <a:srgbClr val="F2F2F2"/>
            </a:solidFill>
            <a:prstDash val="sysDash"/>
            <a:round/>
            <a:headEnd type="none" w="med" len="med"/>
            <a:tailEnd type="triangle" w="med" len="med"/>
          </a:ln>
        </p:spPr>
      </p:cxnSp>
      <p:sp>
        <p:nvSpPr>
          <p:cNvPr id="19460" name="任意多边形 50"/>
          <p:cNvSpPr/>
          <p:nvPr/>
        </p:nvSpPr>
        <p:spPr>
          <a:xfrm>
            <a:off x="161608" y="175895"/>
            <a:ext cx="796925" cy="1133475"/>
          </a:xfrm>
          <a:custGeom>
            <a:avLst/>
            <a:gdLst>
              <a:gd name="txL" fmla="*/ 0 w 736600"/>
              <a:gd name="txT" fmla="*/ 0 h 1043781"/>
              <a:gd name="txR" fmla="*/ 736600 w 736600"/>
              <a:gd name="txB" fmla="*/ 1043781 h 1043781"/>
            </a:gdLst>
            <a:ahLst/>
            <a:cxnLst>
              <a:cxn ang="0">
                <a:pos x="368300" y="936707"/>
              </a:cxn>
              <a:cxn ang="0">
                <a:pos x="421481" y="989847"/>
              </a:cxn>
              <a:cxn ang="0">
                <a:pos x="368300" y="1042988"/>
              </a:cxn>
              <a:cxn ang="0">
                <a:pos x="315119" y="989847"/>
              </a:cxn>
              <a:cxn ang="0">
                <a:pos x="368300" y="936707"/>
              </a:cxn>
              <a:cxn ang="0">
                <a:pos x="368300" y="0"/>
              </a:cxn>
              <a:cxn ang="0">
                <a:pos x="736600" y="368020"/>
              </a:cxn>
              <a:cxn ang="0">
                <a:pos x="442525" y="728564"/>
              </a:cxn>
              <a:cxn ang="0">
                <a:pos x="408955" y="731945"/>
              </a:cxn>
              <a:cxn ang="0">
                <a:pos x="368300" y="826930"/>
              </a:cxn>
              <a:cxn ang="0">
                <a:pos x="327646" y="731945"/>
              </a:cxn>
              <a:cxn ang="0">
                <a:pos x="294075" y="728564"/>
              </a:cxn>
              <a:cxn ang="0">
                <a:pos x="0" y="368020"/>
              </a:cxn>
              <a:cxn ang="0">
                <a:pos x="368300" y="0"/>
              </a:cxn>
            </a:cxnLst>
            <a:rect l="txL" t="txT" r="txR" b="tx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FF0000"/>
          </a:solidFill>
          <a:ln w="9525">
            <a:noFill/>
          </a:ln>
        </p:spPr>
        <p:txBody>
          <a:bodyPr wrap="square" lIns="0" tIns="0" rIns="0" bIns="306204" anchor="ctr" anchorCtr="0"/>
          <a:p>
            <a:pPr algn="ctr"/>
            <a:r>
              <a:rPr lang="en-US" altLang="x-none" sz="1600" b="1" dirty="0">
                <a:solidFill>
                  <a:srgbClr val="F2F2F2"/>
                </a:solidFill>
                <a:latin typeface="Microsoft YaHei" panose="020B0503020204020204" charset="-122"/>
                <a:ea typeface="Microsoft YaHei" panose="020B0503020204020204" charset="-122"/>
              </a:rPr>
              <a:t>01</a:t>
            </a:r>
            <a:endParaRPr lang="en-US" altLang="x-none" sz="1600" b="1" dirty="0">
              <a:solidFill>
                <a:srgbClr val="F2F2F2"/>
              </a:solidFill>
              <a:latin typeface="Microsoft YaHei" panose="020B0503020204020204" charset="-122"/>
              <a:ea typeface="Microsoft YaHei" panose="020B0503020204020204" charset="-122"/>
            </a:endParaRPr>
          </a:p>
        </p:txBody>
      </p:sp>
      <p:sp>
        <p:nvSpPr>
          <p:cNvPr id="3" name="Text Box 2"/>
          <p:cNvSpPr txBox="1"/>
          <p:nvPr/>
        </p:nvSpPr>
        <p:spPr>
          <a:xfrm>
            <a:off x="161925" y="1446530"/>
            <a:ext cx="11464925" cy="4892675"/>
          </a:xfrm>
          <a:prstGeom prst="rect">
            <a:avLst/>
          </a:prstGeom>
          <a:solidFill>
            <a:schemeClr val="tx1"/>
          </a:solidFill>
        </p:spPr>
        <p:txBody>
          <a:bodyPr wrap="square" rtlCol="0" anchor="t">
            <a:spAutoFit/>
          </a:bodyPr>
          <a:p>
            <a:r>
              <a:rPr lang="en-US" sz="2400">
                <a:solidFill>
                  <a:schemeClr val="bg1"/>
                </a:solidFill>
                <a:latin typeface="Bahnschrift SemiBold" panose="020B0502040204020203" charset="0"/>
                <a:cs typeface="Bahnschrift SemiBold" panose="020B0502040204020203" charset="0"/>
              </a:rPr>
              <a:t>In the current hectic schedule, cleaning houses and surrounding environment is more arduous. At present, there are vacuum cleaners which require humans to handle it. Thus, there is a dire need to implement vacuum cleaner which works without human intervention. An efficient method to clean the desired area has been implemented through this project. By using this vacuum cleaner, hazardous places can be cleaned which thereby reduce risks to mankind. This is achieved by implementing an autonomous system. Here, RC car which is embedded with a vacuum cleaner is used. This system has an ultrasonic sensor attached to it, that helps in avoiding large obstacles such as tables, chairs, walls etc. By measuring the distance via this sensor, the car takes the direction where the distance between obstacle and car is more, hence avoiding the collision with the obstacles. The vacuum cleaner is designed with a CPU fan and a pipe is attached to the mouth of the bottle. The entire system is run by batteries.</a:t>
            </a:r>
            <a:endParaRPr lang="en-US" sz="2400">
              <a:solidFill>
                <a:schemeClr val="bg1"/>
              </a:solidFill>
              <a:latin typeface="Bahnschrift SemiBold" panose="020B0502040204020203" charset="0"/>
              <a:cs typeface="Bahnschrift SemiBold" panose="020B0502040204020203" charset="0"/>
            </a:endParaRPr>
          </a:p>
        </p:txBody>
      </p:sp>
      <p:sp>
        <p:nvSpPr>
          <p:cNvPr id="4" name="Text Box 3"/>
          <p:cNvSpPr txBox="1"/>
          <p:nvPr/>
        </p:nvSpPr>
        <p:spPr>
          <a:xfrm>
            <a:off x="1350010" y="291465"/>
            <a:ext cx="7905750" cy="706755"/>
          </a:xfrm>
          <a:prstGeom prst="rect">
            <a:avLst/>
          </a:prstGeom>
          <a:noFill/>
        </p:spPr>
        <p:txBody>
          <a:bodyPr wrap="square" rtlCol="0">
            <a:spAutoFit/>
            <a:scene3d>
              <a:camera prst="orthographicFront"/>
              <a:lightRig rig="threePt" dir="t"/>
            </a:scene3d>
          </a:bodyPr>
          <a:p>
            <a:r>
              <a:rPr lang="en-US" sz="4000">
                <a:ln w="6600">
                  <a:solidFill>
                    <a:schemeClr val="accent2"/>
                  </a:solidFill>
                  <a:prstDash val="solid"/>
                </a:ln>
                <a:solidFill>
                  <a:srgbClr val="FFFFFF"/>
                </a:solidFill>
                <a:effectLst>
                  <a:outerShdw dist="38100" dir="2700000" algn="tl" rotWithShape="0">
                    <a:schemeClr val="accent2"/>
                  </a:outerShdw>
                </a:effectLst>
                <a:latin typeface="Segoe UI Black" panose="020B0A02040204020203" charset="0"/>
                <a:cs typeface="Segoe UI Black" panose="020B0A02040204020203" charset="0"/>
              </a:rPr>
              <a:t>WHY VACA? -----  HOW VACA?</a:t>
            </a:r>
            <a:endParaRPr lang="en-US" sz="4000">
              <a:ln w="6600">
                <a:solidFill>
                  <a:schemeClr val="accent2"/>
                </a:solidFill>
                <a:prstDash val="solid"/>
              </a:ln>
              <a:solidFill>
                <a:srgbClr val="FFFFFF"/>
              </a:solidFill>
              <a:effectLst>
                <a:outerShdw dist="38100" dir="2700000" algn="tl" rotWithShape="0">
                  <a:schemeClr val="accent2"/>
                </a:outerShdw>
              </a:effectLst>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6050" y="76835"/>
            <a:ext cx="11285538" cy="6210300"/>
          </a:xfrm>
          <a:prstGeom prst="rect">
            <a:avLst/>
          </a:prstGeom>
          <a:solidFill>
            <a:schemeClr val="accent4">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4338" name="直接连接符 57"/>
          <p:cNvCxnSpPr/>
          <p:nvPr/>
        </p:nvCxnSpPr>
        <p:spPr>
          <a:xfrm>
            <a:off x="415925" y="3465513"/>
            <a:ext cx="10745788" cy="0"/>
          </a:xfrm>
          <a:prstGeom prst="line">
            <a:avLst/>
          </a:prstGeom>
          <a:ln w="6350" cap="flat" cmpd="sng">
            <a:solidFill>
              <a:schemeClr val="bg1"/>
            </a:solidFill>
            <a:prstDash val="solid"/>
            <a:round/>
            <a:headEnd type="none" w="med" len="med"/>
            <a:tailEnd type="none" w="med" len="med"/>
          </a:ln>
        </p:spPr>
      </p:cxnSp>
      <p:sp>
        <p:nvSpPr>
          <p:cNvPr id="14339" name="椭圆 58"/>
          <p:cNvSpPr/>
          <p:nvPr/>
        </p:nvSpPr>
        <p:spPr>
          <a:xfrm>
            <a:off x="3713163" y="3281363"/>
            <a:ext cx="368300" cy="365125"/>
          </a:xfrm>
          <a:prstGeom prst="ellipse">
            <a:avLst/>
          </a:prstGeom>
          <a:solidFill>
            <a:srgbClr val="FF0000"/>
          </a:solidFill>
          <a:ln w="38100" cap="flat" cmpd="sng">
            <a:solidFill>
              <a:schemeClr val="bg1"/>
            </a:solidFill>
            <a:prstDash val="solid"/>
            <a:round/>
            <a:headEnd type="none" w="med" len="med"/>
            <a:tailEnd type="none" w="med" len="med"/>
          </a:ln>
        </p:spPr>
        <p:txBody>
          <a:bodyPr wrap="square" anchor="ctr" anchorCtr="0"/>
          <a:p>
            <a:pPr algn="ctr"/>
            <a:endParaRPr lang="zh-CN" altLang="en-US" sz="2400" dirty="0">
              <a:solidFill>
                <a:srgbClr val="F2F2F2"/>
              </a:solidFill>
              <a:latin typeface="Microsoft YaHei" panose="020B0503020204020204" charset="-122"/>
              <a:ea typeface="Microsoft YaHei" panose="020B0503020204020204" charset="-122"/>
            </a:endParaRPr>
          </a:p>
        </p:txBody>
      </p:sp>
      <p:sp>
        <p:nvSpPr>
          <p:cNvPr id="243719" name="文本框 61"/>
          <p:cNvSpPr txBox="1"/>
          <p:nvPr/>
        </p:nvSpPr>
        <p:spPr>
          <a:xfrm>
            <a:off x="2633663" y="1708468"/>
            <a:ext cx="2573338" cy="829945"/>
          </a:xfrm>
          <a:prstGeom prst="rect">
            <a:avLst/>
          </a:prstGeom>
          <a:noFill/>
          <a:ln w="9525">
            <a:noFill/>
            <a:miter/>
          </a:ln>
        </p:spPr>
        <p:txBody>
          <a:bodyPr vert="horz" wrap="square" anchor="b">
            <a:spAutoFit/>
          </a:bodyPr>
          <a:p>
            <a:pPr algn="ctr"/>
            <a:r>
              <a:rPr lang="da-DK" altLang="en-US" sz="2400" noProof="1" dirty="0">
                <a:solidFill>
                  <a:schemeClr val="bg1">
                    <a:lumMod val="95000"/>
                  </a:schemeClr>
                </a:solidFill>
                <a:latin typeface="Bahnschrift SemiBold" panose="020B0502040204020203" charset="0"/>
                <a:ea typeface="Microsoft YaHei" panose="020B0503020204020204" charset="-122"/>
                <a:cs typeface="Bahnschrift SemiBold" panose="020B0502040204020203" charset="0"/>
              </a:rPr>
              <a:t> </a:t>
            </a:r>
            <a:r>
              <a:rPr lang="en-US" altLang="da-DK" sz="2400" noProof="1" dirty="0">
                <a:solidFill>
                  <a:schemeClr val="bg1">
                    <a:lumMod val="95000"/>
                  </a:schemeClr>
                </a:solidFill>
                <a:latin typeface="Bahnschrift SemiBold" panose="020B0502040204020203" charset="0"/>
                <a:ea typeface="Microsoft YaHei" panose="020B0503020204020204" charset="-122"/>
                <a:cs typeface="Bahnschrift SemiBold" panose="020B0502040204020203" charset="0"/>
              </a:rPr>
              <a:t>HOUSE AUTOMATION</a:t>
            </a:r>
            <a:endParaRPr lang="en-US" altLang="da-DK" sz="2400" noProof="1" dirty="0">
              <a:solidFill>
                <a:schemeClr val="bg1">
                  <a:lumMod val="95000"/>
                </a:schemeClr>
              </a:solidFill>
              <a:latin typeface="Bahnschrift SemiBold" panose="020B0502040204020203" charset="0"/>
              <a:ea typeface="Microsoft YaHei" panose="020B0503020204020204" charset="-122"/>
              <a:cs typeface="Bahnschrift SemiBold" panose="020B0502040204020203" charset="0"/>
            </a:endParaRPr>
          </a:p>
        </p:txBody>
      </p:sp>
      <p:sp>
        <p:nvSpPr>
          <p:cNvPr id="14342" name="椭圆 62"/>
          <p:cNvSpPr/>
          <p:nvPr/>
        </p:nvSpPr>
        <p:spPr>
          <a:xfrm>
            <a:off x="1684338" y="3281363"/>
            <a:ext cx="368300" cy="365125"/>
          </a:xfrm>
          <a:prstGeom prst="ellipse">
            <a:avLst/>
          </a:prstGeom>
          <a:solidFill>
            <a:srgbClr val="FF0000"/>
          </a:solidFill>
          <a:ln w="38100" cap="flat" cmpd="sng">
            <a:solidFill>
              <a:schemeClr val="bg1"/>
            </a:solidFill>
            <a:prstDash val="solid"/>
            <a:round/>
            <a:headEnd type="none" w="med" len="med"/>
            <a:tailEnd type="none" w="med" len="med"/>
          </a:ln>
        </p:spPr>
        <p:txBody>
          <a:bodyPr wrap="square" anchor="ctr" anchorCtr="0"/>
          <a:p>
            <a:pPr algn="ctr"/>
            <a:endParaRPr lang="zh-CN" altLang="en-US" sz="2400" dirty="0">
              <a:solidFill>
                <a:srgbClr val="F2F2F2"/>
              </a:solidFill>
              <a:latin typeface="Microsoft YaHei" panose="020B0503020204020204" charset="-122"/>
              <a:ea typeface="Microsoft YaHei" panose="020B0503020204020204" charset="-122"/>
            </a:endParaRPr>
          </a:p>
        </p:txBody>
      </p:sp>
      <p:sp>
        <p:nvSpPr>
          <p:cNvPr id="14343" name="文本框 64"/>
          <p:cNvSpPr txBox="1"/>
          <p:nvPr/>
        </p:nvSpPr>
        <p:spPr>
          <a:xfrm>
            <a:off x="714375" y="3929063"/>
            <a:ext cx="2398713" cy="1198880"/>
          </a:xfrm>
          <a:prstGeom prst="rect">
            <a:avLst/>
          </a:prstGeom>
          <a:noFill/>
          <a:ln w="9525">
            <a:noFill/>
          </a:ln>
        </p:spPr>
        <p:txBody>
          <a:bodyPr wrap="square" anchor="t" anchorCtr="0">
            <a:spAutoFit/>
          </a:bodyPr>
          <a:p>
            <a:pPr algn="ctr"/>
            <a:r>
              <a:rPr lang="en-US" altLang="x-none" sz="2400" b="1" dirty="0">
                <a:solidFill>
                  <a:srgbClr val="F2F2F2"/>
                </a:solidFill>
                <a:latin typeface="Microsoft YaHei" panose="020B0503020204020204" charset="-122"/>
                <a:ea typeface="Microsoft YaHei" panose="020B0503020204020204" charset="-122"/>
              </a:rPr>
              <a:t>SMALL SCALE INDUSTRIAL CLEANING</a:t>
            </a:r>
            <a:endParaRPr lang="en-US" altLang="x-none" sz="2400" b="1" dirty="0">
              <a:solidFill>
                <a:srgbClr val="F2F2F2"/>
              </a:solidFill>
              <a:latin typeface="Microsoft YaHei" panose="020B0503020204020204" charset="-122"/>
              <a:ea typeface="Microsoft YaHei" panose="020B0503020204020204" charset="-122"/>
            </a:endParaRPr>
          </a:p>
        </p:txBody>
      </p:sp>
      <p:sp>
        <p:nvSpPr>
          <p:cNvPr id="14345" name="椭圆 66"/>
          <p:cNvSpPr/>
          <p:nvPr/>
        </p:nvSpPr>
        <p:spPr>
          <a:xfrm>
            <a:off x="7770813" y="3281363"/>
            <a:ext cx="365125" cy="365125"/>
          </a:xfrm>
          <a:prstGeom prst="ellipse">
            <a:avLst/>
          </a:prstGeom>
          <a:solidFill>
            <a:srgbClr val="FF0000"/>
          </a:solidFill>
          <a:ln w="38100" cap="flat" cmpd="sng">
            <a:solidFill>
              <a:schemeClr val="bg1"/>
            </a:solidFill>
            <a:prstDash val="solid"/>
            <a:round/>
            <a:headEnd type="none" w="med" len="med"/>
            <a:tailEnd type="none" w="med" len="med"/>
          </a:ln>
        </p:spPr>
        <p:txBody>
          <a:bodyPr wrap="square" anchor="ctr" anchorCtr="0"/>
          <a:p>
            <a:pPr algn="ctr"/>
            <a:endParaRPr lang="zh-CN" altLang="en-US" sz="2400" dirty="0">
              <a:solidFill>
                <a:srgbClr val="F2F2F2"/>
              </a:solidFill>
              <a:latin typeface="Microsoft YaHei" panose="020B0503020204020204" charset="-122"/>
              <a:ea typeface="Microsoft YaHei" panose="020B0503020204020204" charset="-122"/>
            </a:endParaRPr>
          </a:p>
        </p:txBody>
      </p:sp>
      <p:sp>
        <p:nvSpPr>
          <p:cNvPr id="14346" name="文本框 68"/>
          <p:cNvSpPr txBox="1"/>
          <p:nvPr/>
        </p:nvSpPr>
        <p:spPr>
          <a:xfrm>
            <a:off x="6751638" y="2082483"/>
            <a:ext cx="2403475" cy="1198880"/>
          </a:xfrm>
          <a:prstGeom prst="rect">
            <a:avLst/>
          </a:prstGeom>
          <a:noFill/>
          <a:ln w="9525">
            <a:noFill/>
          </a:ln>
        </p:spPr>
        <p:txBody>
          <a:bodyPr wrap="square" anchor="t" anchorCtr="0">
            <a:spAutoFit/>
          </a:bodyPr>
          <a:p>
            <a:pPr algn="ctr"/>
            <a:r>
              <a:rPr lang="en-US" altLang="x-none" sz="2400" b="1" dirty="0">
                <a:solidFill>
                  <a:srgbClr val="F2F2F2"/>
                </a:solidFill>
                <a:latin typeface="Microsoft YaHei" panose="020B0503020204020204" charset="-122"/>
                <a:ea typeface="Microsoft YaHei" panose="020B0503020204020204" charset="-122"/>
              </a:rPr>
              <a:t>PLASTIC &amp; RUBBER PRODUCTION</a:t>
            </a:r>
            <a:endParaRPr lang="en-US" altLang="x-none" sz="2400" b="1" dirty="0">
              <a:solidFill>
                <a:srgbClr val="F2F2F2"/>
              </a:solidFill>
              <a:latin typeface="Microsoft YaHei" panose="020B0503020204020204" charset="-122"/>
              <a:ea typeface="Microsoft YaHei" panose="020B0503020204020204" charset="-122"/>
            </a:endParaRPr>
          </a:p>
        </p:txBody>
      </p:sp>
      <p:sp>
        <p:nvSpPr>
          <p:cNvPr id="14348" name="椭圆 70"/>
          <p:cNvSpPr/>
          <p:nvPr/>
        </p:nvSpPr>
        <p:spPr>
          <a:xfrm>
            <a:off x="5745163" y="3281363"/>
            <a:ext cx="361950" cy="365125"/>
          </a:xfrm>
          <a:prstGeom prst="ellipse">
            <a:avLst/>
          </a:prstGeom>
          <a:solidFill>
            <a:srgbClr val="FF0000"/>
          </a:solidFill>
          <a:ln w="38100" cap="flat" cmpd="sng">
            <a:solidFill>
              <a:schemeClr val="bg1"/>
            </a:solidFill>
            <a:prstDash val="solid"/>
            <a:round/>
            <a:headEnd type="none" w="med" len="med"/>
            <a:tailEnd type="none" w="med" len="med"/>
          </a:ln>
        </p:spPr>
        <p:txBody>
          <a:bodyPr wrap="square" anchor="ctr" anchorCtr="0"/>
          <a:p>
            <a:pPr algn="ctr"/>
            <a:endParaRPr lang="zh-CN" altLang="en-US" sz="2400" dirty="0">
              <a:solidFill>
                <a:srgbClr val="F2F2F2"/>
              </a:solidFill>
              <a:latin typeface="Microsoft YaHei" panose="020B0503020204020204" charset="-122"/>
              <a:ea typeface="Microsoft YaHei" panose="020B0503020204020204" charset="-122"/>
            </a:endParaRPr>
          </a:p>
        </p:txBody>
      </p:sp>
      <p:sp>
        <p:nvSpPr>
          <p:cNvPr id="14349" name="文本框 72"/>
          <p:cNvSpPr txBox="1"/>
          <p:nvPr/>
        </p:nvSpPr>
        <p:spPr>
          <a:xfrm>
            <a:off x="4767263" y="3894138"/>
            <a:ext cx="2403475" cy="1568450"/>
          </a:xfrm>
          <a:prstGeom prst="rect">
            <a:avLst/>
          </a:prstGeom>
          <a:noFill/>
          <a:ln w="9525">
            <a:noFill/>
          </a:ln>
        </p:spPr>
        <p:txBody>
          <a:bodyPr wrap="square" anchor="t" anchorCtr="0">
            <a:spAutoFit/>
          </a:bodyPr>
          <a:p>
            <a:pPr algn="ctr"/>
            <a:r>
              <a:rPr lang="en-US" altLang="x-none" sz="2400" b="1" dirty="0">
                <a:solidFill>
                  <a:srgbClr val="F2F2F2"/>
                </a:solidFill>
                <a:latin typeface="Microsoft YaHei" panose="020B0503020204020204" charset="-122"/>
                <a:ea typeface="Microsoft YaHei" panose="020B0503020204020204" charset="-122"/>
              </a:rPr>
              <a:t>PHARMA &amp; MEDS</a:t>
            </a:r>
            <a:endParaRPr lang="en-US" altLang="x-none" sz="2400" b="1" dirty="0">
              <a:solidFill>
                <a:srgbClr val="F2F2F2"/>
              </a:solidFill>
              <a:latin typeface="Microsoft YaHei" panose="020B0503020204020204" charset="-122"/>
              <a:ea typeface="Microsoft YaHei" panose="020B0503020204020204" charset="-122"/>
            </a:endParaRPr>
          </a:p>
          <a:p>
            <a:pPr algn="ctr"/>
            <a:r>
              <a:rPr lang="en-US" altLang="x-none" sz="2400" b="1" dirty="0">
                <a:solidFill>
                  <a:srgbClr val="F2F2F2"/>
                </a:solidFill>
                <a:latin typeface="Microsoft YaHei" panose="020B0503020204020204" charset="-122"/>
                <a:ea typeface="Microsoft YaHei" panose="020B0503020204020204" charset="-122"/>
              </a:rPr>
              <a:t>MANUFACTURING UNIT</a:t>
            </a:r>
            <a:endParaRPr lang="en-US" altLang="x-none" sz="2400" b="1" dirty="0">
              <a:solidFill>
                <a:srgbClr val="F2F2F2"/>
              </a:solidFill>
              <a:latin typeface="Microsoft YaHei" panose="020B0503020204020204" charset="-122"/>
              <a:ea typeface="Microsoft YaHei" panose="020B0503020204020204" charset="-122"/>
            </a:endParaRPr>
          </a:p>
        </p:txBody>
      </p:sp>
      <p:sp>
        <p:nvSpPr>
          <p:cNvPr id="14351" name="椭圆 74"/>
          <p:cNvSpPr/>
          <p:nvPr/>
        </p:nvSpPr>
        <p:spPr>
          <a:xfrm>
            <a:off x="9796463" y="3281363"/>
            <a:ext cx="371475" cy="365125"/>
          </a:xfrm>
          <a:prstGeom prst="ellipse">
            <a:avLst/>
          </a:prstGeom>
          <a:solidFill>
            <a:srgbClr val="FF0000"/>
          </a:solidFill>
          <a:ln w="38100" cap="flat" cmpd="sng">
            <a:solidFill>
              <a:schemeClr val="bg1"/>
            </a:solidFill>
            <a:prstDash val="solid"/>
            <a:round/>
            <a:headEnd type="none" w="med" len="med"/>
            <a:tailEnd type="none" w="med" len="med"/>
          </a:ln>
        </p:spPr>
        <p:txBody>
          <a:bodyPr wrap="square" anchor="ctr" anchorCtr="0"/>
          <a:p>
            <a:pPr algn="ctr"/>
            <a:endParaRPr lang="zh-CN" altLang="en-US" sz="2400" dirty="0">
              <a:solidFill>
                <a:srgbClr val="F2F2F2"/>
              </a:solidFill>
              <a:latin typeface="Microsoft YaHei" panose="020B0503020204020204" charset="-122"/>
              <a:ea typeface="Microsoft YaHei" panose="020B0503020204020204" charset="-122"/>
            </a:endParaRPr>
          </a:p>
        </p:txBody>
      </p:sp>
      <p:sp>
        <p:nvSpPr>
          <p:cNvPr id="14352" name="文本框 76"/>
          <p:cNvSpPr txBox="1"/>
          <p:nvPr/>
        </p:nvSpPr>
        <p:spPr>
          <a:xfrm>
            <a:off x="8824913" y="3922713"/>
            <a:ext cx="2403475" cy="460375"/>
          </a:xfrm>
          <a:prstGeom prst="rect">
            <a:avLst/>
          </a:prstGeom>
          <a:noFill/>
          <a:ln w="9525">
            <a:noFill/>
          </a:ln>
        </p:spPr>
        <p:txBody>
          <a:bodyPr wrap="square" anchor="t" anchorCtr="0">
            <a:spAutoFit/>
          </a:bodyPr>
          <a:p>
            <a:pPr algn="ctr"/>
            <a:r>
              <a:rPr lang="en-US" altLang="x-none" sz="2400" b="1" dirty="0">
                <a:solidFill>
                  <a:srgbClr val="F2F2F2"/>
                </a:solidFill>
                <a:latin typeface="Microsoft YaHei" panose="020B0503020204020204" charset="-122"/>
                <a:ea typeface="Microsoft YaHei" panose="020B0503020204020204" charset="-122"/>
              </a:rPr>
              <a:t>HOSPITALS</a:t>
            </a:r>
            <a:endParaRPr lang="en-US" altLang="x-none" sz="2400" b="1" dirty="0">
              <a:solidFill>
                <a:srgbClr val="F2F2F2"/>
              </a:solidFill>
              <a:latin typeface="Microsoft YaHei" panose="020B0503020204020204" charset="-122"/>
              <a:ea typeface="Microsoft YaHei" panose="020B0503020204020204" charset="-122"/>
            </a:endParaRPr>
          </a:p>
        </p:txBody>
      </p:sp>
      <p:sp>
        <p:nvSpPr>
          <p:cNvPr id="3" name="Text Box 2"/>
          <p:cNvSpPr txBox="1"/>
          <p:nvPr/>
        </p:nvSpPr>
        <p:spPr>
          <a:xfrm>
            <a:off x="3375025" y="486410"/>
            <a:ext cx="5040630" cy="706755"/>
          </a:xfrm>
          <a:prstGeom prst="rect">
            <a:avLst/>
          </a:prstGeom>
          <a:noFill/>
        </p:spPr>
        <p:txBody>
          <a:bodyPr wrap="square" rtlCol="0">
            <a:spAutoFit/>
          </a:bodyPr>
          <a:p>
            <a:r>
              <a:rPr lang="en-US" sz="4000">
                <a:solidFill>
                  <a:srgbClr val="FFFF00"/>
                </a:solidFill>
                <a:latin typeface="Segoe UI Black" panose="020B0A02040204020203" charset="0"/>
                <a:cs typeface="Segoe UI Black" panose="020B0A02040204020203" charset="0"/>
              </a:rPr>
              <a:t>APPLICATIONS </a:t>
            </a:r>
            <a:endParaRPr lang="en-US" sz="4000">
              <a:solidFill>
                <a:srgbClr val="FFFF00"/>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158" name="文本框 36"/>
          <p:cNvSpPr txBox="1"/>
          <p:nvPr/>
        </p:nvSpPr>
        <p:spPr>
          <a:xfrm>
            <a:off x="6323013" y="4530725"/>
            <a:ext cx="2379663" cy="342900"/>
          </a:xfrm>
          <a:prstGeom prst="rect">
            <a:avLst/>
          </a:prstGeom>
          <a:noFill/>
          <a:ln w="9525">
            <a:noFill/>
            <a:miter/>
          </a:ln>
        </p:spPr>
        <p:txBody>
          <a:bodyPr vert="horz" wrap="square" lIns="87857" tIns="43928" rIns="87857" bIns="43928" anchor="t">
            <a:spAutoFit/>
          </a:bodyPr>
          <a:p>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59" name="文本框 37"/>
          <p:cNvSpPr txBox="1"/>
          <p:nvPr/>
        </p:nvSpPr>
        <p:spPr>
          <a:xfrm>
            <a:off x="2773363" y="4518025"/>
            <a:ext cx="2393950"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0" name="文本框 38"/>
          <p:cNvSpPr txBox="1"/>
          <p:nvPr/>
        </p:nvSpPr>
        <p:spPr>
          <a:xfrm>
            <a:off x="1908175" y="3705225"/>
            <a:ext cx="244316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1" name="文本框 39"/>
          <p:cNvSpPr txBox="1"/>
          <p:nvPr/>
        </p:nvSpPr>
        <p:spPr>
          <a:xfrm>
            <a:off x="1908175" y="2619375"/>
            <a:ext cx="247491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6162" name="文本框 40"/>
          <p:cNvSpPr txBox="1"/>
          <p:nvPr/>
        </p:nvSpPr>
        <p:spPr>
          <a:xfrm>
            <a:off x="2774950" y="1825625"/>
            <a:ext cx="2328863" cy="342900"/>
          </a:xfrm>
          <a:prstGeom prst="rect">
            <a:avLst/>
          </a:prstGeom>
          <a:noFill/>
          <a:ln w="9525">
            <a:noFill/>
            <a:miter/>
          </a:ln>
        </p:spPr>
        <p:txBody>
          <a:bodyPr vert="horz" wrap="square" lIns="87857" tIns="43928" rIns="87857" bIns="43928" anchor="t">
            <a:spAutoFit/>
          </a:bodyPr>
          <a:p>
            <a:pPr algn="r"/>
            <a:r>
              <a:rPr lang="zh-CN" altLang="en-US" sz="1670" noProof="1" dirty="0">
                <a:solidFill>
                  <a:schemeClr val="bg1"/>
                </a:solidFill>
                <a:latin typeface="Microsoft YaHei" panose="020B0503020204020204" charset="-122"/>
                <a:ea typeface="Microsoft YaHei" panose="020B0503020204020204" charset="-122"/>
                <a:cs typeface="+mn-ea"/>
              </a:rPr>
              <a:t>Add your words here</a:t>
            </a:r>
            <a:endParaRPr lang="zh-CN" altLang="en-US" sz="1670" noProof="1" dirty="0">
              <a:solidFill>
                <a:schemeClr val="bg1"/>
              </a:solidFill>
              <a:latin typeface="Microsoft YaHei" panose="020B0503020204020204" charset="-122"/>
              <a:ea typeface="Microsoft YaHei" panose="020B0503020204020204" charset="-122"/>
              <a:cs typeface="+mn-ea"/>
            </a:endParaRPr>
          </a:p>
        </p:txBody>
      </p:sp>
      <p:sp>
        <p:nvSpPr>
          <p:cNvPr id="2" name="Text Box 1"/>
          <p:cNvSpPr txBox="1"/>
          <p:nvPr/>
        </p:nvSpPr>
        <p:spPr>
          <a:xfrm>
            <a:off x="3187700" y="1470660"/>
            <a:ext cx="5759450" cy="3538220"/>
          </a:xfrm>
          <a:prstGeom prst="rect">
            <a:avLst/>
          </a:prstGeom>
          <a:noFill/>
        </p:spPr>
        <p:txBody>
          <a:bodyPr wrap="square" rtlCol="0">
            <a:spAutoFit/>
          </a:bodyPr>
          <a:p>
            <a:r>
              <a:rPr lang="en-US" sz="2800">
                <a:ln w="22225">
                  <a:solidFill>
                    <a:schemeClr val="accent2"/>
                  </a:solidFill>
                  <a:prstDash val="solid"/>
                </a:ln>
                <a:solidFill>
                  <a:schemeClr val="accent2">
                    <a:lumMod val="40000"/>
                    <a:lumOff val="60000"/>
                  </a:schemeClr>
                </a:solidFill>
                <a:effectLst/>
                <a:latin typeface="Bahnschrift SemiBold" panose="020B0502040204020203" charset="0"/>
                <a:cs typeface="Bahnschrift SemiBold" panose="020B0502040204020203" charset="0"/>
              </a:rPr>
              <a:t>FUTURE ADVANCEMENTS</a:t>
            </a:r>
            <a:r>
              <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a:t>
            </a:r>
            <a:endPar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-IN NANO-SIZE</a:t>
            </a:r>
            <a:endPar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-SENSING BIO AND NON-BIODEGRADABLE DOMESTIC WASTE AND SEGREGATING IN SEPERATE STORAGE UNIT.</a:t>
            </a:r>
            <a:endPar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r>
              <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-SUCTION AS WELL AS EJECTION</a:t>
            </a:r>
            <a:endPar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endParaRPr lang="en-US" sz="280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cxnSp>
        <p:nvCxnSpPr>
          <p:cNvPr id="9218" name="直接连接符 10"/>
          <p:cNvCxnSpPr>
            <a:stCxn id="9219" idx="0"/>
          </p:cNvCxnSpPr>
          <p:nvPr/>
        </p:nvCxnSpPr>
        <p:spPr>
          <a:xfrm flipV="1">
            <a:off x="3786505" y="1514158"/>
            <a:ext cx="11113" cy="688975"/>
          </a:xfrm>
          <a:prstGeom prst="line">
            <a:avLst/>
          </a:prstGeom>
          <a:ln w="9525" cap="flat" cmpd="sng">
            <a:solidFill>
              <a:srgbClr val="F2F2F2"/>
            </a:solidFill>
            <a:prstDash val="dash"/>
            <a:round/>
            <a:headEnd type="none" w="med" len="med"/>
            <a:tailEnd type="oval" w="med" len="med"/>
          </a:ln>
        </p:spPr>
      </p:cxnSp>
      <p:sp>
        <p:nvSpPr>
          <p:cNvPr id="9219" name="等腰三角形 1"/>
          <p:cNvSpPr/>
          <p:nvPr/>
        </p:nvSpPr>
        <p:spPr>
          <a:xfrm>
            <a:off x="2970530" y="2203133"/>
            <a:ext cx="1631950" cy="1403350"/>
          </a:xfrm>
          <a:prstGeom prst="triangle">
            <a:avLst>
              <a:gd name="adj" fmla="val 50000"/>
            </a:avLst>
          </a:prstGeom>
          <a:solidFill>
            <a:srgbClr val="FF0000"/>
          </a:solidFill>
          <a:ln w="28575" cap="flat" cmpd="sng">
            <a:solidFill>
              <a:srgbClr val="FEFFFF"/>
            </a:solidFill>
            <a:prstDash val="solid"/>
            <a:miter/>
            <a:headEnd type="none" w="med" len="med"/>
            <a:tailEnd type="none" w="med" len="med"/>
          </a:ln>
        </p:spPr>
        <p:txBody>
          <a:bodyPr wrap="square" lIns="86417" tIns="43208" rIns="86417" bIns="43208" anchor="ctr" anchorCtr="0"/>
          <a:p>
            <a:pPr algn="ctr"/>
            <a:endParaRPr lang="zh-CN" altLang="en-US" sz="1600" dirty="0">
              <a:solidFill>
                <a:schemeClr val="bg1"/>
              </a:solidFill>
              <a:latin typeface="Microsoft YaHei" panose="020B0503020204020204" charset="-122"/>
              <a:ea typeface="Microsoft YaHei" panose="020B0503020204020204" charset="-122"/>
            </a:endParaRPr>
          </a:p>
        </p:txBody>
      </p:sp>
      <p:sp>
        <p:nvSpPr>
          <p:cNvPr id="9220" name="文本框 19"/>
          <p:cNvSpPr txBox="1"/>
          <p:nvPr/>
        </p:nvSpPr>
        <p:spPr>
          <a:xfrm>
            <a:off x="3101340" y="900113"/>
            <a:ext cx="1370013" cy="455295"/>
          </a:xfrm>
          <a:prstGeom prst="rect">
            <a:avLst/>
          </a:prstGeom>
          <a:noFill/>
          <a:ln w="9525">
            <a:noFill/>
          </a:ln>
        </p:spPr>
        <p:txBody>
          <a:bodyPr wrap="square" lIns="86417" tIns="43208" rIns="86417" bIns="43208" anchor="t" anchorCtr="0">
            <a:spAutoFit/>
          </a:bodyPr>
          <a:p>
            <a:pPr algn="ctr">
              <a:lnSpc>
                <a:spcPct val="150000"/>
              </a:lnSpc>
            </a:pPr>
            <a:r>
              <a:rPr lang="en-US" altLang="x-none" sz="1600" b="1" dirty="0">
                <a:solidFill>
                  <a:schemeClr val="bg1"/>
                </a:solidFill>
                <a:latin typeface="Microsoft YaHei" panose="020B0503020204020204" charset="-122"/>
                <a:ea typeface="Microsoft YaHei" panose="020B0503020204020204" charset="-122"/>
              </a:rPr>
              <a:t>2020</a:t>
            </a:r>
            <a:endParaRPr lang="en-US" altLang="x-none" sz="1600" b="1" dirty="0">
              <a:solidFill>
                <a:schemeClr val="bg1"/>
              </a:solidFill>
              <a:latin typeface="Microsoft YaHei" panose="020B0503020204020204" charset="-122"/>
              <a:ea typeface="Microsoft YaHei" panose="020B0503020204020204" charset="-122"/>
            </a:endParaRPr>
          </a:p>
        </p:txBody>
      </p:sp>
      <p:sp>
        <p:nvSpPr>
          <p:cNvPr id="9221" name="等腰三角形 2"/>
          <p:cNvSpPr/>
          <p:nvPr/>
        </p:nvSpPr>
        <p:spPr>
          <a:xfrm>
            <a:off x="3994150" y="2203133"/>
            <a:ext cx="1631950" cy="1403350"/>
          </a:xfrm>
          <a:prstGeom prst="triangle">
            <a:avLst>
              <a:gd name="adj" fmla="val 50000"/>
            </a:avLst>
          </a:prstGeom>
          <a:solidFill>
            <a:srgbClr val="FF0000"/>
          </a:solidFill>
          <a:ln w="28575" cap="flat" cmpd="sng">
            <a:solidFill>
              <a:srgbClr val="FEFFFF"/>
            </a:solidFill>
            <a:prstDash val="solid"/>
            <a:miter/>
            <a:headEnd type="none" w="med" len="med"/>
            <a:tailEnd type="none" w="med" len="med"/>
          </a:ln>
        </p:spPr>
        <p:txBody>
          <a:bodyPr wrap="square" lIns="86417" tIns="43208" rIns="86417" bIns="43208" anchor="ctr" anchorCtr="0"/>
          <a:p>
            <a:pPr algn="ctr"/>
            <a:endParaRPr lang="zh-CN" altLang="en-US" sz="1600" dirty="0">
              <a:solidFill>
                <a:schemeClr val="bg1"/>
              </a:solidFill>
              <a:latin typeface="Microsoft YaHei" panose="020B0503020204020204" charset="-122"/>
              <a:ea typeface="Microsoft YaHei" panose="020B0503020204020204" charset="-122"/>
            </a:endParaRPr>
          </a:p>
        </p:txBody>
      </p:sp>
      <p:sp>
        <p:nvSpPr>
          <p:cNvPr id="9224" name="等腰三角形 3"/>
          <p:cNvSpPr/>
          <p:nvPr/>
        </p:nvSpPr>
        <p:spPr>
          <a:xfrm>
            <a:off x="5005070" y="1933575"/>
            <a:ext cx="1630680" cy="1673225"/>
          </a:xfrm>
          <a:prstGeom prst="triangle">
            <a:avLst>
              <a:gd name="adj" fmla="val 50000"/>
            </a:avLst>
          </a:prstGeom>
          <a:solidFill>
            <a:srgbClr val="FF0000"/>
          </a:solidFill>
          <a:ln w="28575" cap="flat" cmpd="sng">
            <a:solidFill>
              <a:srgbClr val="FEFFFF"/>
            </a:solidFill>
            <a:prstDash val="solid"/>
            <a:miter/>
            <a:headEnd type="none" w="med" len="med"/>
            <a:tailEnd type="none" w="med" len="med"/>
          </a:ln>
        </p:spPr>
        <p:txBody>
          <a:bodyPr wrap="square" lIns="86417" tIns="43208" rIns="86417" bIns="43208" anchor="ctr" anchorCtr="0"/>
          <a:p>
            <a:pPr algn="ctr"/>
            <a:endParaRPr lang="zh-CN" altLang="en-US" sz="1600" dirty="0">
              <a:solidFill>
                <a:schemeClr val="bg1"/>
              </a:solidFill>
              <a:latin typeface="Microsoft YaHei" panose="020B0503020204020204" charset="-122"/>
              <a:ea typeface="Microsoft YaHei" panose="020B0503020204020204" charset="-122"/>
            </a:endParaRPr>
          </a:p>
        </p:txBody>
      </p:sp>
      <p:cxnSp>
        <p:nvCxnSpPr>
          <p:cNvPr id="9225" name="直接连接符 13"/>
          <p:cNvCxnSpPr>
            <a:stCxn id="9219" idx="0"/>
          </p:cNvCxnSpPr>
          <p:nvPr/>
        </p:nvCxnSpPr>
        <p:spPr>
          <a:xfrm flipV="1">
            <a:off x="3786505" y="1514475"/>
            <a:ext cx="6350" cy="688975"/>
          </a:xfrm>
          <a:prstGeom prst="line">
            <a:avLst/>
          </a:prstGeom>
          <a:ln w="9525" cap="flat" cmpd="sng">
            <a:solidFill>
              <a:srgbClr val="F2F2F2"/>
            </a:solidFill>
            <a:prstDash val="dash"/>
            <a:round/>
            <a:headEnd type="none" w="med" len="med"/>
            <a:tailEnd type="oval" w="med" len="med"/>
          </a:ln>
        </p:spPr>
      </p:cxnSp>
      <p:sp>
        <p:nvSpPr>
          <p:cNvPr id="9227" name="等腰三角形 4"/>
          <p:cNvSpPr/>
          <p:nvPr/>
        </p:nvSpPr>
        <p:spPr>
          <a:xfrm>
            <a:off x="5826125" y="1617345"/>
            <a:ext cx="1633220" cy="1989455"/>
          </a:xfrm>
          <a:prstGeom prst="triangle">
            <a:avLst>
              <a:gd name="adj" fmla="val 50000"/>
            </a:avLst>
          </a:prstGeom>
          <a:solidFill>
            <a:srgbClr val="FF0000"/>
          </a:solidFill>
          <a:ln w="28575" cap="flat" cmpd="sng">
            <a:solidFill>
              <a:srgbClr val="FEFFFF"/>
            </a:solidFill>
            <a:prstDash val="solid"/>
            <a:miter/>
            <a:headEnd type="none" w="med" len="med"/>
            <a:tailEnd type="none" w="med" len="med"/>
          </a:ln>
        </p:spPr>
        <p:txBody>
          <a:bodyPr wrap="square" lIns="86417" tIns="43208" rIns="86417" bIns="43208" anchor="ctr" anchorCtr="0"/>
          <a:p>
            <a:pPr algn="ctr"/>
            <a:endParaRPr lang="zh-CN" altLang="en-US" sz="1600" dirty="0">
              <a:solidFill>
                <a:schemeClr val="bg1"/>
              </a:solidFill>
              <a:latin typeface="Microsoft YaHei" panose="020B0503020204020204" charset="-122"/>
              <a:ea typeface="Microsoft YaHei" panose="020B0503020204020204" charset="-122"/>
            </a:endParaRPr>
          </a:p>
        </p:txBody>
      </p:sp>
      <p:sp>
        <p:nvSpPr>
          <p:cNvPr id="9230" name="等腰三角形 5"/>
          <p:cNvSpPr/>
          <p:nvPr/>
        </p:nvSpPr>
        <p:spPr>
          <a:xfrm>
            <a:off x="6908800" y="900430"/>
            <a:ext cx="1637030" cy="2706370"/>
          </a:xfrm>
          <a:prstGeom prst="triangle">
            <a:avLst>
              <a:gd name="adj" fmla="val 50000"/>
            </a:avLst>
          </a:prstGeom>
          <a:solidFill>
            <a:srgbClr val="FF0000"/>
          </a:solidFill>
          <a:ln w="28575" cap="flat" cmpd="sng">
            <a:solidFill>
              <a:srgbClr val="FEFFFF"/>
            </a:solidFill>
            <a:prstDash val="solid"/>
            <a:miter/>
            <a:headEnd type="none" w="med" len="med"/>
            <a:tailEnd type="none" w="med" len="med"/>
          </a:ln>
        </p:spPr>
        <p:txBody>
          <a:bodyPr wrap="square" lIns="86417" tIns="43208" rIns="86417" bIns="43208" anchor="ctr" anchorCtr="0"/>
          <a:p>
            <a:pPr algn="ctr"/>
            <a:endParaRPr lang="zh-CN" altLang="en-US" sz="1600" dirty="0">
              <a:solidFill>
                <a:schemeClr val="bg1"/>
              </a:solidFill>
              <a:latin typeface="Microsoft YaHei" panose="020B0503020204020204" charset="-122"/>
              <a:ea typeface="Microsoft YaHei" panose="020B0503020204020204" charset="-122"/>
            </a:endParaRPr>
          </a:p>
        </p:txBody>
      </p:sp>
      <p:cxnSp>
        <p:nvCxnSpPr>
          <p:cNvPr id="9231" name="直接连接符 15"/>
          <p:cNvCxnSpPr>
            <a:stCxn id="9219" idx="0"/>
          </p:cNvCxnSpPr>
          <p:nvPr/>
        </p:nvCxnSpPr>
        <p:spPr>
          <a:xfrm flipV="1">
            <a:off x="3786188" y="1514475"/>
            <a:ext cx="7937" cy="688975"/>
          </a:xfrm>
          <a:prstGeom prst="line">
            <a:avLst/>
          </a:prstGeom>
          <a:ln w="9525" cap="flat" cmpd="sng">
            <a:solidFill>
              <a:srgbClr val="F2F2F2"/>
            </a:solidFill>
            <a:prstDash val="dash"/>
            <a:round/>
            <a:headEnd type="none" w="med" len="med"/>
            <a:tailEnd type="oval" w="med" len="med"/>
          </a:ln>
        </p:spPr>
      </p:cxnSp>
      <p:sp>
        <p:nvSpPr>
          <p:cNvPr id="9232" name="文本框 26"/>
          <p:cNvSpPr txBox="1"/>
          <p:nvPr/>
        </p:nvSpPr>
        <p:spPr>
          <a:xfrm>
            <a:off x="7180580" y="397828"/>
            <a:ext cx="1365250" cy="455295"/>
          </a:xfrm>
          <a:prstGeom prst="rect">
            <a:avLst/>
          </a:prstGeom>
          <a:noFill/>
          <a:ln w="9525">
            <a:noFill/>
          </a:ln>
        </p:spPr>
        <p:txBody>
          <a:bodyPr wrap="square" lIns="86417" tIns="43208" rIns="86417" bIns="43208" anchor="t" anchorCtr="0">
            <a:spAutoFit/>
          </a:bodyPr>
          <a:p>
            <a:pPr algn="ctr">
              <a:lnSpc>
                <a:spcPct val="150000"/>
              </a:lnSpc>
            </a:pPr>
            <a:r>
              <a:rPr lang="en-US" altLang="x-none" sz="1600" b="1" dirty="0">
                <a:solidFill>
                  <a:schemeClr val="bg1"/>
                </a:solidFill>
                <a:latin typeface="Microsoft YaHei" panose="020B0503020204020204" charset="-122"/>
                <a:ea typeface="Microsoft YaHei" panose="020B0503020204020204" charset="-122"/>
              </a:rPr>
              <a:t>2028</a:t>
            </a:r>
            <a:endParaRPr lang="en-US" altLang="x-none" sz="1600" b="1" dirty="0">
              <a:solidFill>
                <a:schemeClr val="bg1"/>
              </a:solidFill>
              <a:latin typeface="Microsoft YaHei" panose="020B0503020204020204" charset="-122"/>
              <a:ea typeface="Microsoft YaHei" panose="020B0503020204020204" charset="-122"/>
            </a:endParaRPr>
          </a:p>
        </p:txBody>
      </p:sp>
      <p:sp>
        <p:nvSpPr>
          <p:cNvPr id="9235" name="文本框 39"/>
          <p:cNvSpPr txBox="1"/>
          <p:nvPr/>
        </p:nvSpPr>
        <p:spPr>
          <a:xfrm>
            <a:off x="9013825" y="397828"/>
            <a:ext cx="2435225" cy="3331845"/>
          </a:xfrm>
          <a:prstGeom prst="rect">
            <a:avLst/>
          </a:prstGeom>
          <a:noFill/>
          <a:ln w="9525">
            <a:noFill/>
          </a:ln>
        </p:spPr>
        <p:txBody>
          <a:bodyPr wrap="square" lIns="85055" tIns="44226" rIns="85055" bIns="44226" anchor="ctr" anchorCtr="0">
            <a:spAutoFit/>
          </a:bodyPr>
          <a:p>
            <a:pPr algn="just">
              <a:lnSpc>
                <a:spcPct val="120000"/>
              </a:lnSpc>
            </a:pPr>
            <a:r>
              <a:rPr lang="zh-CN" altLang="en-US" sz="1600" dirty="0">
                <a:solidFill>
                  <a:schemeClr val="bg1"/>
                </a:solidFill>
                <a:latin typeface="Bahnschrift SemiBold" panose="020B0502040204020203" charset="0"/>
                <a:ea typeface="Microsoft YaHei" panose="020B0503020204020204" charset="-122"/>
                <a:cs typeface="Bahnschrift SemiBold" panose="020B0502040204020203" charset="0"/>
              </a:rPr>
              <a:t>A global survey of over 30,000 people shows that 46 per cent of Indians have significantly increased their frequency of cleaning households, and 2 in 3 people clean 5-7 times a week,</a:t>
            </a:r>
            <a:endParaRPr lang="zh-CN" altLang="en-US" sz="1600" dirty="0">
              <a:solidFill>
                <a:schemeClr val="bg1"/>
              </a:solidFill>
              <a:latin typeface="Bahnschrift SemiBold" panose="020B0502040204020203" charset="0"/>
              <a:ea typeface="Microsoft YaHei" panose="020B0503020204020204" charset="-122"/>
              <a:cs typeface="Bahnschrift SemiBold" panose="020B0502040204020203" charset="0"/>
            </a:endParaRPr>
          </a:p>
          <a:p>
            <a:pPr algn="just">
              <a:lnSpc>
                <a:spcPct val="120000"/>
              </a:lnSpc>
            </a:pPr>
            <a:endParaRPr lang="zh-CN" altLang="en-US" sz="1600" dirty="0">
              <a:solidFill>
                <a:schemeClr val="bg1"/>
              </a:solidFill>
              <a:latin typeface="Bahnschrift SemiBold" panose="020B0502040204020203" charset="0"/>
              <a:ea typeface="Microsoft YaHei" panose="020B0503020204020204" charset="-122"/>
              <a:cs typeface="Bahnschrift SemiBold" panose="020B0502040204020203" charset="0"/>
            </a:endParaRPr>
          </a:p>
          <a:p>
            <a:pPr algn="just">
              <a:lnSpc>
                <a:spcPct val="120000"/>
              </a:lnSpc>
            </a:pPr>
            <a:endParaRPr lang="zh-CN" altLang="en-US" sz="1600" dirty="0">
              <a:solidFill>
                <a:schemeClr val="bg1"/>
              </a:solidFill>
              <a:latin typeface="Bahnschrift SemiBold" panose="020B0502040204020203" charset="0"/>
              <a:ea typeface="Microsoft YaHei" panose="020B0503020204020204" charset="-122"/>
              <a:cs typeface="Bahnschrift SemiBold" panose="020B0502040204020203" charset="0"/>
            </a:endParaRPr>
          </a:p>
        </p:txBody>
      </p:sp>
      <p:sp>
        <p:nvSpPr>
          <p:cNvPr id="2" name="Text Box 1"/>
          <p:cNvSpPr txBox="1"/>
          <p:nvPr/>
        </p:nvSpPr>
        <p:spPr>
          <a:xfrm>
            <a:off x="1739900" y="3653790"/>
            <a:ext cx="7839710" cy="2676525"/>
          </a:xfrm>
          <a:prstGeom prst="rect">
            <a:avLst/>
          </a:prstGeom>
          <a:noFill/>
        </p:spPr>
        <p:txBody>
          <a:bodyPr wrap="square" rtlCol="0">
            <a:spAutoFit/>
          </a:bodyPr>
          <a:p>
            <a:r>
              <a:rPr lang="en-US" sz="2400">
                <a:solidFill>
                  <a:schemeClr val="bg1"/>
                </a:solidFill>
                <a:latin typeface="Bahnschrift SemiBold" panose="020B0502040204020203" charset="0"/>
                <a:cs typeface="Bahnschrift SemiBold" panose="020B0502040204020203" charset="0"/>
              </a:rPr>
              <a:t>The global home automation market size was USD 64.58 billion in 2020. The market is projected to grow from USD 73.30 billion in 2022 to USD 163.24 billion in 2028 at a CAGR of 12.3% during the 2021-28 period. Based on market analysis , tge global market exhibited a significant growth of 11.9% in 2020 compared to the average year-on-year growth during 2017-2019.</a:t>
            </a:r>
            <a:endParaRPr lang="en-US" sz="2400">
              <a:solidFill>
                <a:schemeClr val="bg1"/>
              </a:solidFill>
              <a:latin typeface="Bahnschrift SemiBold" panose="020B0502040204020203" charset="0"/>
              <a:cs typeface="Bahnschrift SemiBold" panose="020B0502040204020203" charset="0"/>
            </a:endParaRPr>
          </a:p>
        </p:txBody>
      </p:sp>
      <p:grpSp>
        <p:nvGrpSpPr>
          <p:cNvPr id="38954" name="组合 116"/>
          <p:cNvGrpSpPr/>
          <p:nvPr/>
        </p:nvGrpSpPr>
        <p:grpSpPr>
          <a:xfrm>
            <a:off x="9652635" y="3406458"/>
            <a:ext cx="1123950" cy="1125537"/>
            <a:chOff x="0" y="0"/>
            <a:chExt cx="1368425" cy="1368425"/>
          </a:xfrm>
        </p:grpSpPr>
        <p:sp>
          <p:nvSpPr>
            <p:cNvPr id="38955" name="Freeform 47"/>
            <p:cNvSpPr/>
            <p:nvPr/>
          </p:nvSpPr>
          <p:spPr>
            <a:xfrm flipH="1">
              <a:off x="0" y="0"/>
              <a:ext cx="1368425" cy="1368425"/>
            </a:xfrm>
            <a:custGeom>
              <a:avLst/>
              <a:gdLst/>
              <a:ahLst/>
              <a:cxnLst>
                <a:cxn ang="0">
                  <a:pos x="1368425" y="1264756"/>
                </a:cxn>
                <a:cxn ang="0">
                  <a:pos x="1264756" y="1368425"/>
                </a:cxn>
                <a:cxn ang="0">
                  <a:pos x="103669" y="1368425"/>
                </a:cxn>
                <a:cxn ang="0">
                  <a:pos x="0" y="1264756"/>
                </a:cxn>
                <a:cxn ang="0">
                  <a:pos x="0" y="103669"/>
                </a:cxn>
                <a:cxn ang="0">
                  <a:pos x="103669" y="0"/>
                </a:cxn>
                <a:cxn ang="0">
                  <a:pos x="1264756" y="0"/>
                </a:cxn>
                <a:cxn ang="0">
                  <a:pos x="1368425" y="103669"/>
                </a:cxn>
                <a:cxn ang="0">
                  <a:pos x="1368425" y="1264756"/>
                </a:cxn>
              </a:cxnLst>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E74B40"/>
            </a:solidFill>
            <a:ln w="9525">
              <a:noFill/>
            </a:ln>
          </p:spPr>
          <p:txBody>
            <a:bodyPr/>
            <a:p>
              <a:endParaRPr lang="en-US"/>
            </a:p>
          </p:txBody>
        </p:sp>
        <p:sp>
          <p:nvSpPr>
            <p:cNvPr id="38956" name="Freeform 48"/>
            <p:cNvSpPr/>
            <p:nvPr/>
          </p:nvSpPr>
          <p:spPr>
            <a:xfrm flipH="1">
              <a:off x="404812" y="295275"/>
              <a:ext cx="963613" cy="1073150"/>
            </a:xfrm>
            <a:custGeom>
              <a:avLst/>
              <a:gdLst/>
              <a:ahLst/>
              <a:cxnLst>
                <a:cxn ang="0">
                  <a:pos x="585421" y="0"/>
                </a:cxn>
                <a:cxn ang="0">
                  <a:pos x="448132" y="134792"/>
                </a:cxn>
                <a:cxn ang="0">
                  <a:pos x="362650" y="114055"/>
                </a:cxn>
                <a:cxn ang="0">
                  <a:pos x="0" y="476956"/>
                </a:cxn>
                <a:cxn ang="0">
                  <a:pos x="0" y="969464"/>
                </a:cxn>
                <a:cxn ang="0">
                  <a:pos x="103614" y="1073150"/>
                </a:cxn>
                <a:cxn ang="0">
                  <a:pos x="533614" y="1073150"/>
                </a:cxn>
                <a:cxn ang="0">
                  <a:pos x="922167" y="686920"/>
                </a:cxn>
                <a:cxn ang="0">
                  <a:pos x="904035" y="259215"/>
                </a:cxn>
                <a:cxn ang="0">
                  <a:pos x="878131" y="251439"/>
                </a:cxn>
                <a:cxn ang="0">
                  <a:pos x="963613" y="168490"/>
                </a:cxn>
                <a:cxn ang="0">
                  <a:pos x="751204" y="124423"/>
                </a:cxn>
                <a:cxn ang="0">
                  <a:pos x="727891" y="18145"/>
                </a:cxn>
                <a:cxn ang="0">
                  <a:pos x="585421" y="0"/>
                </a:cxn>
              </a:cxnLst>
              <a:pathLst>
                <a:path w="372" h="414">
                  <a:moveTo>
                    <a:pt x="226" y="0"/>
                  </a:moveTo>
                  <a:cubicBezTo>
                    <a:pt x="173" y="52"/>
                    <a:pt x="173" y="52"/>
                    <a:pt x="173" y="52"/>
                  </a:cubicBezTo>
                  <a:cubicBezTo>
                    <a:pt x="140" y="44"/>
                    <a:pt x="140" y="44"/>
                    <a:pt x="140" y="44"/>
                  </a:cubicBezTo>
                  <a:cubicBezTo>
                    <a:pt x="0" y="184"/>
                    <a:pt x="0" y="184"/>
                    <a:pt x="0" y="184"/>
                  </a:cubicBezTo>
                  <a:cubicBezTo>
                    <a:pt x="0" y="374"/>
                    <a:pt x="0" y="374"/>
                    <a:pt x="0" y="374"/>
                  </a:cubicBezTo>
                  <a:cubicBezTo>
                    <a:pt x="0" y="396"/>
                    <a:pt x="18" y="414"/>
                    <a:pt x="40" y="414"/>
                  </a:cubicBezTo>
                  <a:cubicBezTo>
                    <a:pt x="206" y="414"/>
                    <a:pt x="206" y="414"/>
                    <a:pt x="206" y="414"/>
                  </a:cubicBezTo>
                  <a:cubicBezTo>
                    <a:pt x="356" y="265"/>
                    <a:pt x="356" y="265"/>
                    <a:pt x="356" y="265"/>
                  </a:cubicBezTo>
                  <a:cubicBezTo>
                    <a:pt x="349" y="100"/>
                    <a:pt x="349" y="100"/>
                    <a:pt x="349" y="100"/>
                  </a:cubicBezTo>
                  <a:cubicBezTo>
                    <a:pt x="339" y="97"/>
                    <a:pt x="339" y="97"/>
                    <a:pt x="339" y="97"/>
                  </a:cubicBezTo>
                  <a:cubicBezTo>
                    <a:pt x="372" y="65"/>
                    <a:pt x="372" y="65"/>
                    <a:pt x="372" y="65"/>
                  </a:cubicBezTo>
                  <a:cubicBezTo>
                    <a:pt x="290" y="48"/>
                    <a:pt x="290" y="48"/>
                    <a:pt x="290" y="48"/>
                  </a:cubicBezTo>
                  <a:cubicBezTo>
                    <a:pt x="281" y="7"/>
                    <a:pt x="281" y="7"/>
                    <a:pt x="281" y="7"/>
                  </a:cubicBezTo>
                  <a:cubicBezTo>
                    <a:pt x="226" y="0"/>
                    <a:pt x="226" y="0"/>
                    <a:pt x="226" y="0"/>
                  </a:cubicBezTo>
                </a:path>
              </a:pathLst>
            </a:custGeom>
            <a:solidFill>
              <a:srgbClr val="963832"/>
            </a:solidFill>
            <a:ln w="9525">
              <a:noFill/>
            </a:ln>
          </p:spPr>
          <p:txBody>
            <a:bodyPr/>
            <a:p>
              <a:endParaRPr lang="en-US"/>
            </a:p>
          </p:txBody>
        </p:sp>
        <p:sp>
          <p:nvSpPr>
            <p:cNvPr id="38957" name="Freeform 49"/>
            <p:cNvSpPr>
              <a:spLocks noEditPoints="1"/>
            </p:cNvSpPr>
            <p:nvPr/>
          </p:nvSpPr>
          <p:spPr>
            <a:xfrm flipH="1">
              <a:off x="393700" y="269875"/>
              <a:ext cx="622300" cy="207963"/>
            </a:xfrm>
            <a:custGeom>
              <a:avLst/>
              <a:gdLst/>
              <a:ahLst/>
              <a:cxnLst>
                <a:cxn ang="0">
                  <a:pos x="580813" y="124778"/>
                </a:cxn>
                <a:cxn ang="0">
                  <a:pos x="414867" y="124778"/>
                </a:cxn>
                <a:cxn ang="0">
                  <a:pos x="414867" y="83185"/>
                </a:cxn>
                <a:cxn ang="0">
                  <a:pos x="331893" y="0"/>
                </a:cxn>
                <a:cxn ang="0">
                  <a:pos x="290407" y="0"/>
                </a:cxn>
                <a:cxn ang="0">
                  <a:pos x="207433" y="83185"/>
                </a:cxn>
                <a:cxn ang="0">
                  <a:pos x="207433" y="124778"/>
                </a:cxn>
                <a:cxn ang="0">
                  <a:pos x="41487" y="124778"/>
                </a:cxn>
                <a:cxn ang="0">
                  <a:pos x="0" y="166370"/>
                </a:cxn>
                <a:cxn ang="0">
                  <a:pos x="41487" y="207963"/>
                </a:cxn>
                <a:cxn ang="0">
                  <a:pos x="580813" y="207963"/>
                </a:cxn>
                <a:cxn ang="0">
                  <a:pos x="622300" y="166370"/>
                </a:cxn>
                <a:cxn ang="0">
                  <a:pos x="580813" y="124778"/>
                </a:cxn>
                <a:cxn ang="0">
                  <a:pos x="352637" y="124778"/>
                </a:cxn>
                <a:cxn ang="0">
                  <a:pos x="269663" y="124778"/>
                </a:cxn>
                <a:cxn ang="0">
                  <a:pos x="269663" y="62389"/>
                </a:cxn>
                <a:cxn ang="0">
                  <a:pos x="352637" y="62389"/>
                </a:cxn>
                <a:cxn ang="0">
                  <a:pos x="352637" y="124778"/>
                </a:cxn>
              </a:cxnLst>
              <a:pathLst>
                <a:path w="240" h="80">
                  <a:moveTo>
                    <a:pt x="224" y="48"/>
                  </a:moveTo>
                  <a:cubicBezTo>
                    <a:pt x="160" y="48"/>
                    <a:pt x="160" y="48"/>
                    <a:pt x="160" y="48"/>
                  </a:cubicBezTo>
                  <a:cubicBezTo>
                    <a:pt x="160" y="32"/>
                    <a:pt x="160" y="32"/>
                    <a:pt x="160" y="32"/>
                  </a:cubicBezTo>
                  <a:cubicBezTo>
                    <a:pt x="160" y="14"/>
                    <a:pt x="146" y="0"/>
                    <a:pt x="128" y="0"/>
                  </a:cubicBezTo>
                  <a:cubicBezTo>
                    <a:pt x="112" y="0"/>
                    <a:pt x="112" y="0"/>
                    <a:pt x="112" y="0"/>
                  </a:cubicBezTo>
                  <a:cubicBezTo>
                    <a:pt x="94" y="0"/>
                    <a:pt x="80" y="14"/>
                    <a:pt x="80" y="32"/>
                  </a:cubicBezTo>
                  <a:cubicBezTo>
                    <a:pt x="80" y="48"/>
                    <a:pt x="80" y="48"/>
                    <a:pt x="80" y="48"/>
                  </a:cubicBezTo>
                  <a:cubicBezTo>
                    <a:pt x="16" y="48"/>
                    <a:pt x="16" y="48"/>
                    <a:pt x="16" y="48"/>
                  </a:cubicBezTo>
                  <a:cubicBezTo>
                    <a:pt x="7" y="48"/>
                    <a:pt x="0" y="55"/>
                    <a:pt x="0" y="64"/>
                  </a:cubicBezTo>
                  <a:cubicBezTo>
                    <a:pt x="0" y="73"/>
                    <a:pt x="7" y="80"/>
                    <a:pt x="16" y="80"/>
                  </a:cubicBezTo>
                  <a:cubicBezTo>
                    <a:pt x="224" y="80"/>
                    <a:pt x="224" y="80"/>
                    <a:pt x="224" y="80"/>
                  </a:cubicBezTo>
                  <a:cubicBezTo>
                    <a:pt x="233" y="80"/>
                    <a:pt x="240" y="73"/>
                    <a:pt x="240" y="64"/>
                  </a:cubicBezTo>
                  <a:cubicBezTo>
                    <a:pt x="240" y="55"/>
                    <a:pt x="233" y="48"/>
                    <a:pt x="224" y="48"/>
                  </a:cubicBezTo>
                  <a:close/>
                  <a:moveTo>
                    <a:pt x="136" y="48"/>
                  </a:moveTo>
                  <a:cubicBezTo>
                    <a:pt x="104" y="48"/>
                    <a:pt x="104" y="48"/>
                    <a:pt x="104" y="48"/>
                  </a:cubicBezTo>
                  <a:cubicBezTo>
                    <a:pt x="104" y="24"/>
                    <a:pt x="104" y="24"/>
                    <a:pt x="104" y="24"/>
                  </a:cubicBezTo>
                  <a:cubicBezTo>
                    <a:pt x="136" y="24"/>
                    <a:pt x="136" y="24"/>
                    <a:pt x="136" y="24"/>
                  </a:cubicBezTo>
                  <a:lnTo>
                    <a:pt x="136" y="48"/>
                  </a:lnTo>
                  <a:close/>
                </a:path>
              </a:pathLst>
            </a:custGeom>
            <a:solidFill>
              <a:srgbClr val="FFFFFF"/>
            </a:solidFill>
            <a:ln w="9525">
              <a:noFill/>
            </a:ln>
          </p:spPr>
          <p:txBody>
            <a:bodyPr/>
            <a:p>
              <a:endParaRPr lang="en-US"/>
            </a:p>
          </p:txBody>
        </p:sp>
        <p:sp>
          <p:nvSpPr>
            <p:cNvPr id="38958" name="Freeform 50"/>
            <p:cNvSpPr>
              <a:spLocks noEditPoints="1"/>
            </p:cNvSpPr>
            <p:nvPr/>
          </p:nvSpPr>
          <p:spPr>
            <a:xfrm flipH="1">
              <a:off x="434975" y="519113"/>
              <a:ext cx="539750" cy="476250"/>
            </a:xfrm>
            <a:custGeom>
              <a:avLst/>
              <a:gdLst/>
              <a:ahLst/>
              <a:cxnLst>
                <a:cxn ang="0">
                  <a:pos x="0" y="434837"/>
                </a:cxn>
                <a:cxn ang="0">
                  <a:pos x="41519" y="476250"/>
                </a:cxn>
                <a:cxn ang="0">
                  <a:pos x="498231" y="476250"/>
                </a:cxn>
                <a:cxn ang="0">
                  <a:pos x="539750" y="434837"/>
                </a:cxn>
                <a:cxn ang="0">
                  <a:pos x="539750" y="0"/>
                </a:cxn>
                <a:cxn ang="0">
                  <a:pos x="0" y="0"/>
                </a:cxn>
                <a:cxn ang="0">
                  <a:pos x="0" y="434837"/>
                </a:cxn>
                <a:cxn ang="0">
                  <a:pos x="415192" y="41413"/>
                </a:cxn>
                <a:cxn ang="0">
                  <a:pos x="456712" y="41413"/>
                </a:cxn>
                <a:cxn ang="0">
                  <a:pos x="456712" y="393424"/>
                </a:cxn>
                <a:cxn ang="0">
                  <a:pos x="415192" y="393424"/>
                </a:cxn>
                <a:cxn ang="0">
                  <a:pos x="415192" y="41413"/>
                </a:cxn>
                <a:cxn ang="0">
                  <a:pos x="332154" y="41413"/>
                </a:cxn>
                <a:cxn ang="0">
                  <a:pos x="373673" y="41413"/>
                </a:cxn>
                <a:cxn ang="0">
                  <a:pos x="373673" y="393424"/>
                </a:cxn>
                <a:cxn ang="0">
                  <a:pos x="332154" y="393424"/>
                </a:cxn>
                <a:cxn ang="0">
                  <a:pos x="332154" y="41413"/>
                </a:cxn>
                <a:cxn ang="0">
                  <a:pos x="249115" y="41413"/>
                </a:cxn>
                <a:cxn ang="0">
                  <a:pos x="290635" y="41413"/>
                </a:cxn>
                <a:cxn ang="0">
                  <a:pos x="290635" y="393424"/>
                </a:cxn>
                <a:cxn ang="0">
                  <a:pos x="249115" y="393424"/>
                </a:cxn>
                <a:cxn ang="0">
                  <a:pos x="249115" y="41413"/>
                </a:cxn>
                <a:cxn ang="0">
                  <a:pos x="166077" y="41413"/>
                </a:cxn>
                <a:cxn ang="0">
                  <a:pos x="207596" y="41413"/>
                </a:cxn>
                <a:cxn ang="0">
                  <a:pos x="207596" y="393424"/>
                </a:cxn>
                <a:cxn ang="0">
                  <a:pos x="166077" y="393424"/>
                </a:cxn>
                <a:cxn ang="0">
                  <a:pos x="166077" y="41413"/>
                </a:cxn>
                <a:cxn ang="0">
                  <a:pos x="83038" y="41413"/>
                </a:cxn>
                <a:cxn ang="0">
                  <a:pos x="124558" y="41413"/>
                </a:cxn>
                <a:cxn ang="0">
                  <a:pos x="124558" y="393424"/>
                </a:cxn>
                <a:cxn ang="0">
                  <a:pos x="83038" y="393424"/>
                </a:cxn>
                <a:cxn ang="0">
                  <a:pos x="83038" y="41413"/>
                </a:cxn>
              </a:cxnLst>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rgbClr val="FFFFFF"/>
            </a:solidFill>
            <a:ln w="9525">
              <a:noFill/>
            </a:ln>
          </p:spPr>
          <p:txBody>
            <a:bodyPr/>
            <a:p>
              <a:endParaRPr lang="en-US"/>
            </a:p>
          </p:txBody>
        </p:sp>
      </p:grpSp>
      <p:grpSp>
        <p:nvGrpSpPr>
          <p:cNvPr id="38941" name="组合 113"/>
          <p:cNvGrpSpPr/>
          <p:nvPr/>
        </p:nvGrpSpPr>
        <p:grpSpPr>
          <a:xfrm>
            <a:off x="393065" y="4802188"/>
            <a:ext cx="1123950" cy="1125537"/>
            <a:chOff x="0" y="0"/>
            <a:chExt cx="1368425" cy="1368425"/>
          </a:xfrm>
        </p:grpSpPr>
        <p:sp>
          <p:nvSpPr>
            <p:cNvPr id="38942" name="Freeform 34"/>
            <p:cNvSpPr/>
            <p:nvPr/>
          </p:nvSpPr>
          <p:spPr>
            <a:xfrm flipH="1">
              <a:off x="0" y="0"/>
              <a:ext cx="1368425" cy="1368425"/>
            </a:xfrm>
            <a:custGeom>
              <a:avLst/>
              <a:gdLst/>
              <a:ahLst/>
              <a:cxnLst>
                <a:cxn ang="0">
                  <a:pos x="1368425" y="1264756"/>
                </a:cxn>
                <a:cxn ang="0">
                  <a:pos x="1264756" y="1368425"/>
                </a:cxn>
                <a:cxn ang="0">
                  <a:pos x="103669" y="1368425"/>
                </a:cxn>
                <a:cxn ang="0">
                  <a:pos x="0" y="1264756"/>
                </a:cxn>
                <a:cxn ang="0">
                  <a:pos x="0" y="103669"/>
                </a:cxn>
                <a:cxn ang="0">
                  <a:pos x="103669" y="0"/>
                </a:cxn>
                <a:cxn ang="0">
                  <a:pos x="1264756" y="0"/>
                </a:cxn>
                <a:cxn ang="0">
                  <a:pos x="1368425" y="103669"/>
                </a:cxn>
                <a:cxn ang="0">
                  <a:pos x="1368425" y="1264756"/>
                </a:cxn>
              </a:cxnLst>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2FC19C"/>
            </a:solidFill>
            <a:ln w="9525">
              <a:noFill/>
            </a:ln>
          </p:spPr>
          <p:txBody>
            <a:bodyPr/>
            <a:p>
              <a:endParaRPr lang="en-US"/>
            </a:p>
          </p:txBody>
        </p:sp>
        <p:sp>
          <p:nvSpPr>
            <p:cNvPr id="38943" name="Freeform 35"/>
            <p:cNvSpPr/>
            <p:nvPr/>
          </p:nvSpPr>
          <p:spPr>
            <a:xfrm flipH="1">
              <a:off x="509587" y="323850"/>
              <a:ext cx="858838" cy="1044575"/>
            </a:xfrm>
            <a:custGeom>
              <a:avLst/>
              <a:gdLst/>
              <a:ahLst/>
              <a:cxnLst>
                <a:cxn ang="0">
                  <a:pos x="708347" y="0"/>
                </a:cxn>
                <a:cxn ang="0">
                  <a:pos x="487799" y="38880"/>
                </a:cxn>
                <a:cxn ang="0">
                  <a:pos x="0" y="526175"/>
                </a:cxn>
                <a:cxn ang="0">
                  <a:pos x="0" y="940895"/>
                </a:cxn>
                <a:cxn ang="0">
                  <a:pos x="103787" y="1044575"/>
                </a:cxn>
                <a:cxn ang="0">
                  <a:pos x="352876" y="1044575"/>
                </a:cxn>
                <a:cxn ang="0">
                  <a:pos x="734294" y="666143"/>
                </a:cxn>
                <a:cxn ang="0">
                  <a:pos x="679805" y="606527"/>
                </a:cxn>
                <a:cxn ang="0">
                  <a:pos x="773214" y="510624"/>
                </a:cxn>
                <a:cxn ang="0">
                  <a:pos x="858838" y="101088"/>
                </a:cxn>
                <a:cxn ang="0">
                  <a:pos x="708347" y="0"/>
                </a:cxn>
              </a:cxnLst>
              <a:pathLst>
                <a:path w="331" h="403">
                  <a:moveTo>
                    <a:pt x="273" y="0"/>
                  </a:moveTo>
                  <a:cubicBezTo>
                    <a:pt x="188" y="15"/>
                    <a:pt x="188" y="15"/>
                    <a:pt x="188" y="15"/>
                  </a:cubicBezTo>
                  <a:cubicBezTo>
                    <a:pt x="0" y="203"/>
                    <a:pt x="0" y="203"/>
                    <a:pt x="0" y="203"/>
                  </a:cubicBezTo>
                  <a:cubicBezTo>
                    <a:pt x="0" y="363"/>
                    <a:pt x="0" y="363"/>
                    <a:pt x="0" y="363"/>
                  </a:cubicBezTo>
                  <a:cubicBezTo>
                    <a:pt x="0" y="385"/>
                    <a:pt x="18" y="403"/>
                    <a:pt x="40" y="403"/>
                  </a:cubicBezTo>
                  <a:cubicBezTo>
                    <a:pt x="136" y="403"/>
                    <a:pt x="136" y="403"/>
                    <a:pt x="136" y="403"/>
                  </a:cubicBezTo>
                  <a:cubicBezTo>
                    <a:pt x="283" y="257"/>
                    <a:pt x="283" y="257"/>
                    <a:pt x="283" y="257"/>
                  </a:cubicBezTo>
                  <a:cubicBezTo>
                    <a:pt x="262" y="234"/>
                    <a:pt x="262" y="234"/>
                    <a:pt x="262" y="234"/>
                  </a:cubicBezTo>
                  <a:cubicBezTo>
                    <a:pt x="298" y="197"/>
                    <a:pt x="298" y="197"/>
                    <a:pt x="298" y="197"/>
                  </a:cubicBezTo>
                  <a:cubicBezTo>
                    <a:pt x="331" y="39"/>
                    <a:pt x="331" y="39"/>
                    <a:pt x="331" y="39"/>
                  </a:cubicBezTo>
                  <a:cubicBezTo>
                    <a:pt x="273" y="0"/>
                    <a:pt x="273" y="0"/>
                    <a:pt x="273" y="0"/>
                  </a:cubicBezTo>
                </a:path>
              </a:pathLst>
            </a:custGeom>
            <a:solidFill>
              <a:srgbClr val="348A68"/>
            </a:solidFill>
            <a:ln w="9525">
              <a:noFill/>
            </a:ln>
          </p:spPr>
          <p:txBody>
            <a:bodyPr/>
            <a:p>
              <a:endParaRPr lang="en-US"/>
            </a:p>
          </p:txBody>
        </p:sp>
        <p:sp>
          <p:nvSpPr>
            <p:cNvPr id="38944" name="Freeform 36"/>
            <p:cNvSpPr/>
            <p:nvPr/>
          </p:nvSpPr>
          <p:spPr>
            <a:xfrm flipH="1">
              <a:off x="601662" y="892175"/>
              <a:ext cx="206375" cy="123825"/>
            </a:xfrm>
            <a:custGeom>
              <a:avLst/>
              <a:gdLst/>
              <a:ahLst/>
              <a:cxnLst>
                <a:cxn ang="0">
                  <a:pos x="188317" y="5159"/>
                </a:cxn>
                <a:cxn ang="0">
                  <a:pos x="113506" y="20638"/>
                </a:cxn>
                <a:cxn ang="0">
                  <a:pos x="103188" y="20638"/>
                </a:cxn>
                <a:cxn ang="0">
                  <a:pos x="92869" y="20638"/>
                </a:cxn>
                <a:cxn ang="0">
                  <a:pos x="18058" y="5159"/>
                </a:cxn>
                <a:cxn ang="0">
                  <a:pos x="0" y="0"/>
                </a:cxn>
                <a:cxn ang="0">
                  <a:pos x="0" y="0"/>
                </a:cxn>
                <a:cxn ang="0">
                  <a:pos x="103188" y="123825"/>
                </a:cxn>
                <a:cxn ang="0">
                  <a:pos x="206375" y="0"/>
                </a:cxn>
                <a:cxn ang="0">
                  <a:pos x="206375" y="0"/>
                </a:cxn>
                <a:cxn ang="0">
                  <a:pos x="188317" y="5159"/>
                </a:cxn>
              </a:cxnLst>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w="9525">
              <a:noFill/>
            </a:ln>
          </p:spPr>
          <p:txBody>
            <a:bodyPr/>
            <a:p>
              <a:endParaRPr lang="en-US"/>
            </a:p>
          </p:txBody>
        </p:sp>
        <p:sp>
          <p:nvSpPr>
            <p:cNvPr id="38945" name="Freeform 37"/>
            <p:cNvSpPr>
              <a:spLocks noEditPoints="1"/>
            </p:cNvSpPr>
            <p:nvPr/>
          </p:nvSpPr>
          <p:spPr>
            <a:xfrm flipH="1">
              <a:off x="455612" y="290512"/>
              <a:ext cx="498475" cy="581025"/>
            </a:xfrm>
            <a:custGeom>
              <a:avLst/>
              <a:gdLst/>
              <a:ahLst/>
              <a:cxnLst>
                <a:cxn ang="0">
                  <a:pos x="249238" y="0"/>
                </a:cxn>
                <a:cxn ang="0">
                  <a:pos x="0" y="249011"/>
                </a:cxn>
                <a:cxn ang="0">
                  <a:pos x="124619" y="518772"/>
                </a:cxn>
                <a:cxn ang="0">
                  <a:pos x="173947" y="568056"/>
                </a:cxn>
                <a:cxn ang="0">
                  <a:pos x="233660" y="581025"/>
                </a:cxn>
                <a:cxn ang="0">
                  <a:pos x="249238" y="581025"/>
                </a:cxn>
                <a:cxn ang="0">
                  <a:pos x="324528" y="565462"/>
                </a:cxn>
                <a:cxn ang="0">
                  <a:pos x="373856" y="518772"/>
                </a:cxn>
                <a:cxn ang="0">
                  <a:pos x="498475" y="249011"/>
                </a:cxn>
                <a:cxn ang="0">
                  <a:pos x="249238" y="0"/>
                </a:cxn>
                <a:cxn ang="0">
                  <a:pos x="293373" y="103754"/>
                </a:cxn>
                <a:cxn ang="0">
                  <a:pos x="80483" y="313857"/>
                </a:cxn>
                <a:cxn ang="0">
                  <a:pos x="80483" y="332014"/>
                </a:cxn>
                <a:cxn ang="0">
                  <a:pos x="62309" y="254198"/>
                </a:cxn>
                <a:cxn ang="0">
                  <a:pos x="257026" y="62253"/>
                </a:cxn>
                <a:cxn ang="0">
                  <a:pos x="415396" y="140069"/>
                </a:cxn>
                <a:cxn ang="0">
                  <a:pos x="293373" y="103754"/>
                </a:cxn>
              </a:cxnLst>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w="9525">
              <a:noFill/>
            </a:ln>
          </p:spPr>
          <p:txBody>
            <a:bodyPr/>
            <a:p>
              <a:endParaRPr lang="en-US"/>
            </a:p>
          </p:txBody>
        </p:sp>
      </p:grpSp>
      <p:grpSp>
        <p:nvGrpSpPr>
          <p:cNvPr id="38973" name="组合 120"/>
          <p:cNvGrpSpPr/>
          <p:nvPr/>
        </p:nvGrpSpPr>
        <p:grpSpPr>
          <a:xfrm>
            <a:off x="316230" y="172720"/>
            <a:ext cx="1123950" cy="1123950"/>
            <a:chOff x="0" y="0"/>
            <a:chExt cx="1368425" cy="1368425"/>
          </a:xfrm>
        </p:grpSpPr>
        <p:sp>
          <p:nvSpPr>
            <p:cNvPr id="38974" name="Freeform 66"/>
            <p:cNvSpPr/>
            <p:nvPr/>
          </p:nvSpPr>
          <p:spPr>
            <a:xfrm flipH="1">
              <a:off x="0" y="0"/>
              <a:ext cx="1368425" cy="1368425"/>
            </a:xfrm>
            <a:custGeom>
              <a:avLst/>
              <a:gdLst/>
              <a:ahLst/>
              <a:cxnLst>
                <a:cxn ang="0">
                  <a:pos x="1368425" y="1264756"/>
                </a:cxn>
                <a:cxn ang="0">
                  <a:pos x="1264756" y="1368425"/>
                </a:cxn>
                <a:cxn ang="0">
                  <a:pos x="103669" y="1368425"/>
                </a:cxn>
                <a:cxn ang="0">
                  <a:pos x="0" y="1264756"/>
                </a:cxn>
                <a:cxn ang="0">
                  <a:pos x="0" y="103669"/>
                </a:cxn>
                <a:cxn ang="0">
                  <a:pos x="103669" y="0"/>
                </a:cxn>
                <a:cxn ang="0">
                  <a:pos x="1264756" y="0"/>
                </a:cxn>
                <a:cxn ang="0">
                  <a:pos x="1368425" y="103669"/>
                </a:cxn>
                <a:cxn ang="0">
                  <a:pos x="1368425" y="1264756"/>
                </a:cxn>
              </a:cxnLst>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DAAB00"/>
            </a:solidFill>
            <a:ln w="9525">
              <a:noFill/>
            </a:ln>
          </p:spPr>
          <p:txBody>
            <a:bodyPr/>
            <a:p>
              <a:endParaRPr lang="en-US"/>
            </a:p>
          </p:txBody>
        </p:sp>
        <p:sp>
          <p:nvSpPr>
            <p:cNvPr id="38975" name="Freeform 67"/>
            <p:cNvSpPr/>
            <p:nvPr/>
          </p:nvSpPr>
          <p:spPr>
            <a:xfrm flipH="1">
              <a:off x="352425" y="290512"/>
              <a:ext cx="1016000" cy="1077913"/>
            </a:xfrm>
            <a:custGeom>
              <a:avLst/>
              <a:gdLst/>
              <a:ahLst/>
              <a:cxnLst>
                <a:cxn ang="0">
                  <a:pos x="756816" y="0"/>
                </a:cxn>
                <a:cxn ang="0">
                  <a:pos x="590939" y="165833"/>
                </a:cxn>
                <a:cxn ang="0">
                  <a:pos x="458755" y="12956"/>
                </a:cxn>
                <a:cxn ang="0">
                  <a:pos x="0" y="471587"/>
                </a:cxn>
                <a:cxn ang="0">
                  <a:pos x="0" y="974268"/>
                </a:cxn>
                <a:cxn ang="0">
                  <a:pos x="103673" y="1077913"/>
                </a:cxn>
                <a:cxn ang="0">
                  <a:pos x="588347" y="1077913"/>
                </a:cxn>
                <a:cxn ang="0">
                  <a:pos x="1016000" y="650375"/>
                </a:cxn>
                <a:cxn ang="0">
                  <a:pos x="987490" y="619282"/>
                </a:cxn>
                <a:cxn ang="0">
                  <a:pos x="990082" y="616691"/>
                </a:cxn>
                <a:cxn ang="0">
                  <a:pos x="990082" y="432720"/>
                </a:cxn>
                <a:cxn ang="0">
                  <a:pos x="922694" y="290207"/>
                </a:cxn>
                <a:cxn ang="0">
                  <a:pos x="803469" y="409400"/>
                </a:cxn>
                <a:cxn ang="0">
                  <a:pos x="774959" y="375715"/>
                </a:cxn>
                <a:cxn ang="0">
                  <a:pos x="901959" y="248749"/>
                </a:cxn>
                <a:cxn ang="0">
                  <a:pos x="868265" y="191744"/>
                </a:cxn>
                <a:cxn ang="0">
                  <a:pos x="852714" y="194335"/>
                </a:cxn>
                <a:cxn ang="0">
                  <a:pos x="901959" y="145104"/>
                </a:cxn>
                <a:cxn ang="0">
                  <a:pos x="839755" y="121783"/>
                </a:cxn>
                <a:cxn ang="0">
                  <a:pos x="756816" y="0"/>
                </a:cxn>
              </a:cxnLst>
              <a:pathLst>
                <a:path w="392" h="416">
                  <a:moveTo>
                    <a:pt x="292" y="0"/>
                  </a:moveTo>
                  <a:cubicBezTo>
                    <a:pt x="228" y="64"/>
                    <a:pt x="228" y="64"/>
                    <a:pt x="228" y="64"/>
                  </a:cubicBezTo>
                  <a:cubicBezTo>
                    <a:pt x="177" y="5"/>
                    <a:pt x="177" y="5"/>
                    <a:pt x="177" y="5"/>
                  </a:cubicBezTo>
                  <a:cubicBezTo>
                    <a:pt x="0" y="182"/>
                    <a:pt x="0" y="182"/>
                    <a:pt x="0" y="182"/>
                  </a:cubicBezTo>
                  <a:cubicBezTo>
                    <a:pt x="0" y="376"/>
                    <a:pt x="0" y="376"/>
                    <a:pt x="0" y="376"/>
                  </a:cubicBezTo>
                  <a:cubicBezTo>
                    <a:pt x="0" y="398"/>
                    <a:pt x="18" y="416"/>
                    <a:pt x="40" y="416"/>
                  </a:cubicBezTo>
                  <a:cubicBezTo>
                    <a:pt x="227" y="416"/>
                    <a:pt x="227" y="416"/>
                    <a:pt x="227" y="416"/>
                  </a:cubicBezTo>
                  <a:cubicBezTo>
                    <a:pt x="392" y="251"/>
                    <a:pt x="392" y="251"/>
                    <a:pt x="392" y="251"/>
                  </a:cubicBezTo>
                  <a:cubicBezTo>
                    <a:pt x="381" y="239"/>
                    <a:pt x="381" y="239"/>
                    <a:pt x="381" y="239"/>
                  </a:cubicBezTo>
                  <a:cubicBezTo>
                    <a:pt x="382" y="238"/>
                    <a:pt x="382" y="238"/>
                    <a:pt x="382" y="238"/>
                  </a:cubicBezTo>
                  <a:cubicBezTo>
                    <a:pt x="382" y="167"/>
                    <a:pt x="382" y="167"/>
                    <a:pt x="382" y="167"/>
                  </a:cubicBezTo>
                  <a:cubicBezTo>
                    <a:pt x="356" y="112"/>
                    <a:pt x="356" y="112"/>
                    <a:pt x="356" y="112"/>
                  </a:cubicBezTo>
                  <a:cubicBezTo>
                    <a:pt x="310" y="158"/>
                    <a:pt x="310" y="158"/>
                    <a:pt x="310" y="158"/>
                  </a:cubicBezTo>
                  <a:cubicBezTo>
                    <a:pt x="299" y="145"/>
                    <a:pt x="299" y="145"/>
                    <a:pt x="299" y="145"/>
                  </a:cubicBezTo>
                  <a:cubicBezTo>
                    <a:pt x="348" y="96"/>
                    <a:pt x="348" y="96"/>
                    <a:pt x="348" y="96"/>
                  </a:cubicBezTo>
                  <a:cubicBezTo>
                    <a:pt x="335" y="74"/>
                    <a:pt x="335" y="74"/>
                    <a:pt x="335" y="74"/>
                  </a:cubicBezTo>
                  <a:cubicBezTo>
                    <a:pt x="329" y="75"/>
                    <a:pt x="329" y="75"/>
                    <a:pt x="329" y="75"/>
                  </a:cubicBezTo>
                  <a:cubicBezTo>
                    <a:pt x="348" y="56"/>
                    <a:pt x="348" y="56"/>
                    <a:pt x="348" y="56"/>
                  </a:cubicBezTo>
                  <a:cubicBezTo>
                    <a:pt x="324" y="47"/>
                    <a:pt x="324" y="47"/>
                    <a:pt x="324" y="47"/>
                  </a:cubicBezTo>
                  <a:cubicBezTo>
                    <a:pt x="292" y="0"/>
                    <a:pt x="292" y="0"/>
                    <a:pt x="292" y="0"/>
                  </a:cubicBezTo>
                </a:path>
              </a:pathLst>
            </a:custGeom>
            <a:solidFill>
              <a:srgbClr val="BC841C"/>
            </a:solidFill>
            <a:ln w="9525">
              <a:noFill/>
            </a:ln>
          </p:spPr>
          <p:txBody>
            <a:bodyPr/>
            <a:p>
              <a:endParaRPr lang="en-US"/>
            </a:p>
          </p:txBody>
        </p:sp>
        <p:sp>
          <p:nvSpPr>
            <p:cNvPr id="38976" name="Freeform 68"/>
            <p:cNvSpPr/>
            <p:nvPr/>
          </p:nvSpPr>
          <p:spPr>
            <a:xfrm flipH="1">
              <a:off x="341312" y="581025"/>
              <a:ext cx="104775" cy="373063"/>
            </a:xfrm>
            <a:custGeom>
              <a:avLst/>
              <a:gdLst/>
              <a:ahLst/>
              <a:cxnLst>
                <a:cxn ang="0">
                  <a:pos x="62865" y="0"/>
                </a:cxn>
                <a:cxn ang="0">
                  <a:pos x="0" y="0"/>
                </a:cxn>
                <a:cxn ang="0">
                  <a:pos x="0" y="259071"/>
                </a:cxn>
                <a:cxn ang="0">
                  <a:pos x="23574" y="279797"/>
                </a:cxn>
                <a:cxn ang="0">
                  <a:pos x="23574" y="282388"/>
                </a:cxn>
                <a:cxn ang="0">
                  <a:pos x="28813" y="287569"/>
                </a:cxn>
                <a:cxn ang="0">
                  <a:pos x="31432" y="292751"/>
                </a:cxn>
                <a:cxn ang="0">
                  <a:pos x="34052" y="297932"/>
                </a:cxn>
                <a:cxn ang="0">
                  <a:pos x="36671" y="303114"/>
                </a:cxn>
                <a:cxn ang="0">
                  <a:pos x="39291" y="308295"/>
                </a:cxn>
                <a:cxn ang="0">
                  <a:pos x="39291" y="316067"/>
                </a:cxn>
                <a:cxn ang="0">
                  <a:pos x="41910" y="318658"/>
                </a:cxn>
                <a:cxn ang="0">
                  <a:pos x="41910" y="331612"/>
                </a:cxn>
                <a:cxn ang="0">
                  <a:pos x="39291" y="344565"/>
                </a:cxn>
                <a:cxn ang="0">
                  <a:pos x="39291" y="352337"/>
                </a:cxn>
                <a:cxn ang="0">
                  <a:pos x="36671" y="357519"/>
                </a:cxn>
                <a:cxn ang="0">
                  <a:pos x="31432" y="373063"/>
                </a:cxn>
                <a:cxn ang="0">
                  <a:pos x="62865" y="373063"/>
                </a:cxn>
                <a:cxn ang="0">
                  <a:pos x="104775" y="331612"/>
                </a:cxn>
                <a:cxn ang="0">
                  <a:pos x="104775" y="41451"/>
                </a:cxn>
                <a:cxn ang="0">
                  <a:pos x="62865" y="0"/>
                </a:cxn>
              </a:cxnLst>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w="9525">
              <a:noFill/>
            </a:ln>
          </p:spPr>
          <p:txBody>
            <a:bodyPr/>
            <a:p>
              <a:endParaRPr lang="en-US"/>
            </a:p>
          </p:txBody>
        </p:sp>
        <p:sp>
          <p:nvSpPr>
            <p:cNvPr id="38977" name="Freeform 69"/>
            <p:cNvSpPr/>
            <p:nvPr/>
          </p:nvSpPr>
          <p:spPr>
            <a:xfrm flipH="1">
              <a:off x="446087" y="871537"/>
              <a:ext cx="496888" cy="82550"/>
            </a:xfrm>
            <a:custGeom>
              <a:avLst/>
              <a:gdLst/>
              <a:ahLst/>
              <a:cxnLst>
                <a:cxn ang="0">
                  <a:pos x="494300" y="25797"/>
                </a:cxn>
                <a:cxn ang="0">
                  <a:pos x="489124" y="20638"/>
                </a:cxn>
                <a:cxn ang="0">
                  <a:pos x="486536" y="15478"/>
                </a:cxn>
                <a:cxn ang="0">
                  <a:pos x="483948" y="10319"/>
                </a:cxn>
                <a:cxn ang="0">
                  <a:pos x="476184" y="7739"/>
                </a:cxn>
                <a:cxn ang="0">
                  <a:pos x="468420" y="2580"/>
                </a:cxn>
                <a:cxn ang="0">
                  <a:pos x="455481" y="0"/>
                </a:cxn>
                <a:cxn ang="0">
                  <a:pos x="41407" y="0"/>
                </a:cxn>
                <a:cxn ang="0">
                  <a:pos x="28468" y="2580"/>
                </a:cxn>
                <a:cxn ang="0">
                  <a:pos x="20704" y="7739"/>
                </a:cxn>
                <a:cxn ang="0">
                  <a:pos x="12940" y="10319"/>
                </a:cxn>
                <a:cxn ang="0">
                  <a:pos x="10352" y="15478"/>
                </a:cxn>
                <a:cxn ang="0">
                  <a:pos x="7764" y="20638"/>
                </a:cxn>
                <a:cxn ang="0">
                  <a:pos x="2588" y="25797"/>
                </a:cxn>
                <a:cxn ang="0">
                  <a:pos x="2588" y="28377"/>
                </a:cxn>
                <a:cxn ang="0">
                  <a:pos x="0" y="41275"/>
                </a:cxn>
                <a:cxn ang="0">
                  <a:pos x="5176" y="61912"/>
                </a:cxn>
                <a:cxn ang="0">
                  <a:pos x="7764" y="64492"/>
                </a:cxn>
                <a:cxn ang="0">
                  <a:pos x="41407" y="82550"/>
                </a:cxn>
                <a:cxn ang="0">
                  <a:pos x="455481" y="82550"/>
                </a:cxn>
                <a:cxn ang="0">
                  <a:pos x="489124" y="64492"/>
                </a:cxn>
                <a:cxn ang="0">
                  <a:pos x="491712" y="61912"/>
                </a:cxn>
                <a:cxn ang="0">
                  <a:pos x="496888" y="41275"/>
                </a:cxn>
                <a:cxn ang="0">
                  <a:pos x="494300" y="28377"/>
                </a:cxn>
                <a:cxn ang="0">
                  <a:pos x="494300" y="25797"/>
                </a:cxn>
              </a:cxnLst>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w="9525">
              <a:noFill/>
            </a:ln>
          </p:spPr>
          <p:txBody>
            <a:bodyPr/>
            <a:p>
              <a:endParaRPr lang="en-US"/>
            </a:p>
          </p:txBody>
        </p:sp>
        <p:sp>
          <p:nvSpPr>
            <p:cNvPr id="38978" name="Freeform 70"/>
            <p:cNvSpPr/>
            <p:nvPr/>
          </p:nvSpPr>
          <p:spPr>
            <a:xfrm flipH="1">
              <a:off x="942975" y="581025"/>
              <a:ext cx="104775" cy="373063"/>
            </a:xfrm>
            <a:custGeom>
              <a:avLst/>
              <a:gdLst/>
              <a:ahLst/>
              <a:cxnLst>
                <a:cxn ang="0">
                  <a:pos x="104775" y="248709"/>
                </a:cxn>
                <a:cxn ang="0">
                  <a:pos x="104775" y="165806"/>
                </a:cxn>
                <a:cxn ang="0">
                  <a:pos x="62865" y="165806"/>
                </a:cxn>
                <a:cxn ang="0">
                  <a:pos x="62865" y="124354"/>
                </a:cxn>
                <a:cxn ang="0">
                  <a:pos x="104775" y="124354"/>
                </a:cxn>
                <a:cxn ang="0">
                  <a:pos x="104775" y="82903"/>
                </a:cxn>
                <a:cxn ang="0">
                  <a:pos x="62865" y="82903"/>
                </a:cxn>
                <a:cxn ang="0">
                  <a:pos x="62865" y="41451"/>
                </a:cxn>
                <a:cxn ang="0">
                  <a:pos x="104775" y="41451"/>
                </a:cxn>
                <a:cxn ang="0">
                  <a:pos x="104775" y="0"/>
                </a:cxn>
                <a:cxn ang="0">
                  <a:pos x="41910" y="0"/>
                </a:cxn>
                <a:cxn ang="0">
                  <a:pos x="0" y="41451"/>
                </a:cxn>
                <a:cxn ang="0">
                  <a:pos x="0" y="331612"/>
                </a:cxn>
                <a:cxn ang="0">
                  <a:pos x="41910" y="373063"/>
                </a:cxn>
                <a:cxn ang="0">
                  <a:pos x="73342" y="373063"/>
                </a:cxn>
                <a:cxn ang="0">
                  <a:pos x="68104" y="357519"/>
                </a:cxn>
                <a:cxn ang="0">
                  <a:pos x="65484" y="352337"/>
                </a:cxn>
                <a:cxn ang="0">
                  <a:pos x="65484" y="344565"/>
                </a:cxn>
                <a:cxn ang="0">
                  <a:pos x="62865" y="331612"/>
                </a:cxn>
                <a:cxn ang="0">
                  <a:pos x="62865" y="318658"/>
                </a:cxn>
                <a:cxn ang="0">
                  <a:pos x="65484" y="316067"/>
                </a:cxn>
                <a:cxn ang="0">
                  <a:pos x="65484" y="308295"/>
                </a:cxn>
                <a:cxn ang="0">
                  <a:pos x="68104" y="303114"/>
                </a:cxn>
                <a:cxn ang="0">
                  <a:pos x="70723" y="297932"/>
                </a:cxn>
                <a:cxn ang="0">
                  <a:pos x="73342" y="292751"/>
                </a:cxn>
                <a:cxn ang="0">
                  <a:pos x="75962" y="287569"/>
                </a:cxn>
                <a:cxn ang="0">
                  <a:pos x="81201" y="282388"/>
                </a:cxn>
                <a:cxn ang="0">
                  <a:pos x="81201" y="279797"/>
                </a:cxn>
                <a:cxn ang="0">
                  <a:pos x="104775" y="259071"/>
                </a:cxn>
                <a:cxn ang="0">
                  <a:pos x="104775" y="248709"/>
                </a:cxn>
              </a:cxnLst>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w="9525">
              <a:noFill/>
            </a:ln>
          </p:spPr>
          <p:txBody>
            <a:bodyPr/>
            <a:p>
              <a:endParaRPr lang="en-US"/>
            </a:p>
          </p:txBody>
        </p:sp>
        <p:sp>
          <p:nvSpPr>
            <p:cNvPr id="38979" name="Freeform 71"/>
            <p:cNvSpPr/>
            <p:nvPr/>
          </p:nvSpPr>
          <p:spPr>
            <a:xfrm flipH="1">
              <a:off x="466725" y="290512"/>
              <a:ext cx="144463" cy="144463"/>
            </a:xfrm>
            <a:custGeom>
              <a:avLst/>
              <a:gdLst/>
              <a:ahLst/>
              <a:cxnLst>
                <a:cxn ang="0">
                  <a:pos x="41275" y="144463"/>
                </a:cxn>
                <a:cxn ang="0">
                  <a:pos x="144463" y="144463"/>
                </a:cxn>
                <a:cxn ang="0">
                  <a:pos x="0" y="0"/>
                </a:cxn>
                <a:cxn ang="0">
                  <a:pos x="0" y="103188"/>
                </a:cxn>
                <a:cxn ang="0">
                  <a:pos x="41275" y="144463"/>
                </a:cxn>
              </a:cxnLst>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w="9525">
              <a:noFill/>
            </a:ln>
          </p:spPr>
          <p:txBody>
            <a:bodyPr/>
            <a:p>
              <a:endParaRPr lang="en-US"/>
            </a:p>
          </p:txBody>
        </p:sp>
        <p:sp>
          <p:nvSpPr>
            <p:cNvPr id="38980" name="Freeform 72"/>
            <p:cNvSpPr/>
            <p:nvPr/>
          </p:nvSpPr>
          <p:spPr>
            <a:xfrm flipH="1">
              <a:off x="466725" y="290512"/>
              <a:ext cx="455613" cy="249238"/>
            </a:xfrm>
            <a:custGeom>
              <a:avLst/>
              <a:gdLst/>
              <a:ahLst/>
              <a:cxnLst>
                <a:cxn ang="0">
                  <a:pos x="455613" y="186929"/>
                </a:cxn>
                <a:cxn ang="0">
                  <a:pos x="310645" y="186929"/>
                </a:cxn>
                <a:cxn ang="0">
                  <a:pos x="269226" y="145389"/>
                </a:cxn>
                <a:cxn ang="0">
                  <a:pos x="269226" y="103849"/>
                </a:cxn>
                <a:cxn ang="0">
                  <a:pos x="269226" y="0"/>
                </a:cxn>
                <a:cxn ang="0">
                  <a:pos x="41419" y="0"/>
                </a:cxn>
                <a:cxn ang="0">
                  <a:pos x="0" y="41540"/>
                </a:cxn>
                <a:cxn ang="0">
                  <a:pos x="0" y="249238"/>
                </a:cxn>
                <a:cxn ang="0">
                  <a:pos x="455613" y="249238"/>
                </a:cxn>
                <a:cxn ang="0">
                  <a:pos x="455613" y="186929"/>
                </a:cxn>
              </a:cxnLst>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w="9525">
              <a:noFill/>
            </a:ln>
          </p:spPr>
          <p:txBody>
            <a:bodyPr/>
            <a:p>
              <a:endParaRPr lang="en-US"/>
            </a:p>
          </p:txBody>
        </p:sp>
        <p:sp>
          <p:nvSpPr>
            <p:cNvPr id="38981" name="Rectangle 73"/>
            <p:cNvSpPr/>
            <p:nvPr/>
          </p:nvSpPr>
          <p:spPr>
            <a:xfrm flipH="1">
              <a:off x="487362" y="581025"/>
              <a:ext cx="414338" cy="247650"/>
            </a:xfrm>
            <a:prstGeom prst="rect">
              <a:avLst/>
            </a:prstGeom>
            <a:solidFill>
              <a:srgbClr val="FFFFFF"/>
            </a:solidFill>
            <a:ln w="9525">
              <a:noFill/>
            </a:ln>
          </p:spPr>
          <p:txBody>
            <a:bodyPr anchor="t" anchorCtr="0"/>
            <a:p>
              <a:endParaRPr lang="zh-CN" altLang="zh-CN" b="1" i="1" dirty="0">
                <a:solidFill>
                  <a:srgbClr val="000000"/>
                </a:solidFill>
                <a:latin typeface="Calibri" panose="020F0502020204030204" pitchFamily="2" charset="0"/>
                <a:ea typeface="SimSun" panose="02010600030101010101" pitchFamily="2" charset="-122"/>
                <a:sym typeface="Calibri" panose="020F0502020204030204" pitchFamily="2" charset="0"/>
              </a:endParaRPr>
            </a:p>
          </p:txBody>
        </p:sp>
      </p:grpSp>
      <p:sp>
        <p:nvSpPr>
          <p:cNvPr id="4" name="Text Box 3"/>
          <p:cNvSpPr txBox="1"/>
          <p:nvPr/>
        </p:nvSpPr>
        <p:spPr>
          <a:xfrm>
            <a:off x="316230" y="1400175"/>
            <a:ext cx="2520950" cy="953135"/>
          </a:xfrm>
          <a:prstGeom prst="rect">
            <a:avLst/>
          </a:prstGeom>
          <a:noFill/>
        </p:spPr>
        <p:txBody>
          <a:bodyPr wrap="square" rtlCol="0">
            <a:spAutoFit/>
          </a:bodyPr>
          <a:p>
            <a:r>
              <a:rPr lang="en-US" sz="2800" b="1">
                <a:ln w="6600">
                  <a:solidFill>
                    <a:schemeClr val="accent2"/>
                  </a:solidFill>
                  <a:prstDash val="solid"/>
                </a:ln>
                <a:solidFill>
                  <a:srgbClr val="FFFFFF"/>
                </a:solidFill>
                <a:effectLst>
                  <a:outerShdw dist="38100" dir="2700000" algn="tl" rotWithShape="0">
                    <a:schemeClr val="accent2"/>
                  </a:outerShdw>
                </a:effectLst>
                <a:latin typeface="Impact" panose="020B0806030902050204" pitchFamily="2" charset="0"/>
                <a:cs typeface="Impact" panose="020B0806030902050204" pitchFamily="2" charset="0"/>
              </a:rPr>
              <a:t>MARKET RESEARCH</a:t>
            </a:r>
            <a:endParaRPr lang="en-US" sz="2800" b="1">
              <a:ln w="6600">
                <a:solidFill>
                  <a:schemeClr val="accent2"/>
                </a:solidFill>
                <a:prstDash val="solid"/>
              </a:ln>
              <a:solidFill>
                <a:srgbClr val="FFFFFF"/>
              </a:solidFill>
              <a:effectLst>
                <a:outerShdw dist="38100" dir="2700000" algn="tl" rotWithShape="0">
                  <a:schemeClr val="accent2"/>
                </a:outerShdw>
              </a:effectLst>
              <a:latin typeface="Impact" panose="020B0806030902050204" pitchFamily="2" charset="0"/>
              <a:cs typeface="Impact" panose="020B0806030902050204" pitchFamily="2" charset="0"/>
            </a:endParaRPr>
          </a:p>
        </p:txBody>
      </p:sp>
      <p:sp>
        <p:nvSpPr>
          <p:cNvPr id="5" name="Text Box 4"/>
          <p:cNvSpPr txBox="1"/>
          <p:nvPr/>
        </p:nvSpPr>
        <p:spPr>
          <a:xfrm>
            <a:off x="254635" y="4194810"/>
            <a:ext cx="1372870" cy="337185"/>
          </a:xfrm>
          <a:prstGeom prst="rect">
            <a:avLst/>
          </a:prstGeom>
          <a:noFill/>
        </p:spPr>
        <p:txBody>
          <a:bodyPr wrap="square" rtlCol="0">
            <a:spAutoFit/>
            <a:scene3d>
              <a:camera prst="orthographicFront"/>
              <a:lightRig rig="threePt" dir="t"/>
            </a:scene3d>
          </a:bodyPr>
          <a:p>
            <a:r>
              <a:rPr lang="en-US" sz="1600">
                <a:ln w="6600">
                  <a:solidFill>
                    <a:schemeClr val="accent2"/>
                  </a:solidFill>
                  <a:prstDash val="solid"/>
                </a:ln>
                <a:solidFill>
                  <a:srgbClr val="FFFFFF"/>
                </a:solidFill>
                <a:effectLst>
                  <a:outerShdw dist="38100" dir="2700000" algn="tl" rotWithShape="0">
                    <a:schemeClr val="accent2"/>
                  </a:outerShdw>
                </a:effectLst>
                <a:latin typeface="Bahnschrift SemiBold" panose="020B0502040204020203" charset="0"/>
                <a:cs typeface="Bahnschrift SemiBold" panose="020B0502040204020203" charset="0"/>
              </a:rPr>
              <a:t>ESTIMATION</a:t>
            </a:r>
            <a:endParaRPr lang="en-US" sz="1600">
              <a:ln w="6600">
                <a:solidFill>
                  <a:schemeClr val="accent2"/>
                </a:solidFill>
                <a:prstDash val="solid"/>
              </a:ln>
              <a:solidFill>
                <a:srgbClr val="FFFFFF"/>
              </a:solidFill>
              <a:effectLst>
                <a:outerShdw dist="38100" dir="2700000" algn="tl" rotWithShape="0">
                  <a:schemeClr val="accent2"/>
                </a:outerShdw>
              </a:effectLst>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06070" y="2701608"/>
            <a:ext cx="2317750" cy="3551238"/>
          </a:xfrm>
          <a:prstGeom prst="rect">
            <a:avLst/>
          </a:prstGeom>
          <a:noFill/>
          <a:ln w="762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3"/>
          <p:cNvSpPr txBox="1"/>
          <p:nvPr/>
        </p:nvSpPr>
        <p:spPr>
          <a:xfrm>
            <a:off x="870585" y="175260"/>
            <a:ext cx="10126345" cy="15684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40000"/>
                  </a:srgbClr>
                </a:solidFill>
              </a14:hiddenFill>
            </a:ext>
          </a:extLst>
        </p:spPr>
        <p:txBody>
          <a:bodyPr wrap="square" rtlCol="0">
            <a:spAutoFit/>
          </a:bodyPr>
          <a:p>
            <a:pPr algn="dist"/>
            <a:r>
              <a:rPr lang="en-US" altLang="zh-CN" sz="4800" b="1" noProof="1">
                <a:solidFill>
                  <a:srgbClr val="FFFF00"/>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rPr>
              <a:t>PROJECT CAPITAL ,INVENTORY AND </a:t>
            </a:r>
            <a:r>
              <a:rPr lang="en-US" altLang="zh-CN" sz="4800" b="1" noProof="1">
                <a:solidFill>
                  <a:srgbClr val="FFFF00"/>
                </a:solidFill>
                <a:effectLst>
                  <a:outerShdw blurRad="50800" dist="38100" dir="2700000" algn="tl" rotWithShape="0">
                    <a:prstClr val="black">
                      <a:alpha val="40000"/>
                    </a:prstClr>
                  </a:outerShdw>
                </a:effectLst>
                <a:highlight>
                  <a:srgbClr val="00FFFF"/>
                </a:highlight>
                <a:latin typeface="Microsoft YaHei" panose="020B0503020204020204" charset="-122"/>
                <a:ea typeface="Microsoft YaHei" panose="020B0503020204020204" charset="-122"/>
              </a:rPr>
              <a:t>PRODUCTION COST</a:t>
            </a:r>
            <a:endParaRPr lang="en-US" altLang="zh-CN" sz="4800" b="1" noProof="1">
              <a:solidFill>
                <a:srgbClr val="FFFF00"/>
              </a:solidFill>
              <a:effectLst>
                <a:outerShdw blurRad="50800" dist="38100" dir="2700000" algn="tl" rotWithShape="0">
                  <a:prstClr val="black">
                    <a:alpha val="40000"/>
                  </a:prstClr>
                </a:outerShdw>
              </a:effectLst>
              <a:highlight>
                <a:srgbClr val="00FFFF"/>
              </a:highlight>
              <a:latin typeface="Microsoft YaHei" panose="020B0503020204020204" charset="-122"/>
              <a:ea typeface="Microsoft YaHei" panose="020B0503020204020204" charset="-122"/>
            </a:endParaRPr>
          </a:p>
        </p:txBody>
      </p:sp>
      <p:sp>
        <p:nvSpPr>
          <p:cNvPr id="5" name="文本框 4"/>
          <p:cNvSpPr txBox="1"/>
          <p:nvPr/>
        </p:nvSpPr>
        <p:spPr>
          <a:xfrm>
            <a:off x="4673600" y="5821363"/>
            <a:ext cx="6742113" cy="431800"/>
          </a:xfrm>
          <a:prstGeom prst="flowChartAlternateProcess">
            <a:avLst/>
          </a:prstGeom>
          <a:solidFill>
            <a:srgbClr val="080808">
              <a:alpha val="60000"/>
            </a:srgbClr>
          </a:solidFill>
          <a:effectLst>
            <a:outerShdw blurRad="50800" dist="38100" dir="2700000" algn="tl" rotWithShape="0">
              <a:prstClr val="black">
                <a:alpha val="40000"/>
              </a:prstClr>
            </a:outerShdw>
          </a:effectLst>
        </p:spPr>
        <p:txBody>
          <a:bodyPr wrap="square" rtlCol="0">
            <a:spAutoFit/>
          </a:bodyPr>
          <a:p>
            <a:pPr algn="dist"/>
            <a:r>
              <a:rPr lang="en-US" altLang="zh-CN" sz="1800" noProof="1">
                <a:solidFill>
                  <a:schemeClr val="bg1"/>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cs typeface="+mn-ea"/>
              </a:rPr>
              <a:t>YOU CAN ADD YOUR WEBSITE</a:t>
            </a:r>
            <a:endParaRPr lang="en-US" altLang="zh-CN" sz="1800" noProof="1">
              <a:solidFill>
                <a:schemeClr val="bg1"/>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cs typeface="+mn-ea"/>
            </a:endParaRPr>
          </a:p>
        </p:txBody>
      </p:sp>
      <p:sp>
        <p:nvSpPr>
          <p:cNvPr id="6150" name="矩形 43"/>
          <p:cNvSpPr/>
          <p:nvPr/>
        </p:nvSpPr>
        <p:spPr>
          <a:xfrm>
            <a:off x="3743960" y="3221355"/>
            <a:ext cx="7252970" cy="290004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lIns="86473" tIns="44964" rIns="86473" bIns="44964" anchor="ctr" anchorCtr="0"/>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CAPITAL: 4k INR</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INVENTORY COST: 2500-3000 INR/24.20-29.20 USD</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PRODUCTION COST:</a:t>
            </a:r>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sym typeface="+mn-ea"/>
              </a:rPr>
              <a:t> </a:t>
            </a:r>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sym typeface="+mn-ea"/>
              </a:rPr>
              <a:t>2000-2500</a:t>
            </a:r>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sym typeface="+mn-ea"/>
              </a:rPr>
              <a:t> INR/24.20-25.15 USD</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sym typeface="+mn-ea"/>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REVENUE EST- 2M (yearly)</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3812" y="3565525"/>
            <a:ext cx="11666538" cy="2409825"/>
          </a:xfrm>
          <a:prstGeom prst="rect">
            <a:avLst/>
          </a:prstGeom>
          <a:solidFill>
            <a:srgbClr val="08080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1560513" y="801688"/>
            <a:ext cx="2317750" cy="3551238"/>
          </a:xfrm>
          <a:prstGeom prst="rect">
            <a:avLst/>
          </a:prstGeom>
          <a:noFill/>
          <a:ln w="5715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57" name="文本框 3073"/>
          <p:cNvSpPr txBox="1"/>
          <p:nvPr/>
        </p:nvSpPr>
        <p:spPr>
          <a:xfrm>
            <a:off x="5729288" y="3998913"/>
            <a:ext cx="5441950" cy="873125"/>
          </a:xfrm>
          <a:prstGeom prst="rect">
            <a:avLst/>
          </a:prstGeom>
          <a:noFill/>
          <a:ln w="9525">
            <a:noFill/>
            <a:miter/>
          </a:ln>
          <a:extLst>
            <a:ext uri="{909E8E84-426E-40DD-AFC4-6F175D3DCCD1}">
              <a14:hiddenFill xmlns:a14="http://schemas.microsoft.com/office/drawing/2010/main">
                <a:solidFill>
                  <a:srgbClr val="080808">
                    <a:alpha val="70000"/>
                  </a:srgbClr>
                </a:solidFill>
              </a14:hiddenFill>
            </a:ext>
          </a:extLst>
        </p:spPr>
        <p:txBody>
          <a:bodyPr wrap="square" anchor="t">
            <a:spAutoFit/>
          </a:bodyPr>
          <a:p>
            <a:pPr algn="dist"/>
            <a:r>
              <a:rPr lang="en-US" altLang="zh-CN" sz="4800" b="1" noProof="1">
                <a:solidFill>
                  <a:srgbClr val="F2F2F2"/>
                </a:solidFill>
                <a:effectLst>
                  <a:outerShdw blurRad="38100" dist="38100" dir="2700000" algn="tl">
                    <a:srgbClr val="000000">
                      <a:alpha val="43137"/>
                    </a:srgbClr>
                  </a:outerShdw>
                </a:effectLst>
                <a:latin typeface="Microsoft YaHei" panose="020B0503020204020204" charset="-122"/>
                <a:ea typeface="Microsoft YaHei" panose="020B0503020204020204" charset="-122"/>
                <a:cs typeface="+mn-ea"/>
              </a:rPr>
              <a:t>THANKS</a:t>
            </a:r>
            <a:endParaRPr lang="en-US" altLang="zh-CN" sz="4800" b="1" noProof="1">
              <a:solidFill>
                <a:srgbClr val="FF0000"/>
              </a:solidFill>
              <a:effectLst>
                <a:outerShdw blurRad="38100" dist="38100" dir="2700000" algn="tl">
                  <a:srgbClr val="000000">
                    <a:alpha val="43137"/>
                  </a:srgbClr>
                </a:outerShdw>
              </a:effectLst>
              <a:latin typeface="Microsoft YaHei" panose="020B0503020204020204" charset="-122"/>
              <a:ea typeface="Microsoft YaHei" panose="020B0503020204020204" charset="-122"/>
              <a:cs typeface="+mn-ea"/>
            </a:endParaRPr>
          </a:p>
        </p:txBody>
      </p:sp>
      <p:sp>
        <p:nvSpPr>
          <p:cNvPr id="6" name="Text Box 5"/>
          <p:cNvSpPr txBox="1"/>
          <p:nvPr/>
        </p:nvSpPr>
        <p:spPr>
          <a:xfrm>
            <a:off x="1602740" y="4467225"/>
            <a:ext cx="2233930" cy="275590"/>
          </a:xfrm>
          <a:prstGeom prst="rect">
            <a:avLst/>
          </a:prstGeom>
          <a:noFill/>
        </p:spPr>
        <p:txBody>
          <a:bodyPr wrap="none" rtlCol="0" anchor="t">
            <a:spAutoFit/>
          </a:bodyPr>
          <a:p>
            <a:pPr algn="dist"/>
            <a:r>
              <a:rPr lang="en-US" altLang="zh-CN" b="1">
                <a:solidFill>
                  <a:schemeClr val="bg1"/>
                </a:solidFill>
                <a:effectLst>
                  <a:outerShdw blurRad="38100" dist="38100" dir="2700000" algn="tl">
                    <a:srgbClr val="000000">
                      <a:alpha val="43137"/>
                    </a:srgbClr>
                  </a:outerShdw>
                </a:effectLst>
                <a:latin typeface="Microsoft YaHei" panose="020B0503020204020204" charset="-122"/>
                <a:ea typeface="Microsoft YaHei" panose="020B0503020204020204" charset="-122"/>
                <a:cs typeface="+mn-ea"/>
                <a:sym typeface="+mn-ea"/>
              </a:rPr>
              <a:t>SMART VACCUM CLEANER</a:t>
            </a:r>
            <a:endParaRPr lang="en-US"/>
          </a:p>
        </p:txBody>
      </p:sp>
      <p:sp>
        <p:nvSpPr>
          <p:cNvPr id="8" name="文本框 4"/>
          <p:cNvSpPr txBox="1"/>
          <p:nvPr/>
        </p:nvSpPr>
        <p:spPr>
          <a:xfrm>
            <a:off x="1096010" y="1756410"/>
            <a:ext cx="3247390" cy="1021592"/>
          </a:xfrm>
          <a:prstGeom prst="flowChartAlternateProcess">
            <a:avLst/>
          </a:prstGeom>
          <a:solidFill>
            <a:srgbClr val="080808">
              <a:alpha val="60000"/>
            </a:srgbClr>
          </a:solid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70000"/>
                  </a:srgbClr>
                </a:solidFill>
              </a14:hiddenFill>
            </a:ext>
          </a:extLst>
        </p:spPr>
        <p:txBody>
          <a:bodyPr wrap="square" rtlCol="0">
            <a:spAutoFit/>
            <a:scene3d>
              <a:camera prst="orthographicFront"/>
              <a:lightRig rig="threePt" dir="t"/>
            </a:scene3d>
          </a:bodyPr>
          <a:p>
            <a:pPr algn="dist"/>
            <a:r>
              <a:rPr lang="en-US" altLang="zh-CN" sz="5400" b="1" noProof="1">
                <a:ln w="6600">
                  <a:solidFill>
                    <a:schemeClr val="accent2"/>
                  </a:solidFill>
                  <a:prstDash val="solid"/>
                </a:ln>
                <a:solidFill>
                  <a:srgbClr val="FFFFFF"/>
                </a:solidFill>
                <a:effectLst/>
                <a:latin typeface="Impact" panose="020B0806030902050204" pitchFamily="2" charset="0"/>
                <a:ea typeface="Microsoft YaHei" panose="020B0503020204020204" charset="-122"/>
                <a:cs typeface="Impact" panose="020B0806030902050204" pitchFamily="2" charset="0"/>
              </a:rPr>
              <a:t>VACA</a:t>
            </a:r>
            <a:endParaRPr lang="en-US" altLang="zh-CN" sz="5400" b="1" noProof="1">
              <a:ln w="6600">
                <a:solidFill>
                  <a:schemeClr val="accent2"/>
                </a:solidFill>
                <a:prstDash val="solid"/>
              </a:ln>
              <a:solidFill>
                <a:srgbClr val="FFFFFF"/>
              </a:solidFill>
              <a:effectLst/>
              <a:latin typeface="Impact" panose="020B0806030902050204" pitchFamily="2" charset="0"/>
              <a:ea typeface="Microsoft YaHei" panose="020B0503020204020204" charset="-122"/>
              <a:cs typeface="Impact" panose="020B0806030902050204"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3000"/>
          </a:blip>
          <a:stretch>
            <a:fillRect/>
          </a:stretch>
        </a:blipFill>
        <a:effectLst/>
      </p:bgPr>
    </p:bg>
    <p:spTree>
      <p:nvGrpSpPr>
        <p:cNvPr id="1" name=""/>
        <p:cNvGrpSpPr/>
        <p:nvPr/>
      </p:nvGrpSpPr>
      <p:grpSpPr/>
      <p:sp>
        <p:nvSpPr>
          <p:cNvPr id="3" name="矩形 2"/>
          <p:cNvSpPr/>
          <p:nvPr/>
        </p:nvSpPr>
        <p:spPr>
          <a:xfrm>
            <a:off x="5340985" y="2639695"/>
            <a:ext cx="5568950" cy="1059815"/>
          </a:xfrm>
          <a:prstGeom prst="rect">
            <a:avLst/>
          </a:prstGeom>
          <a:noFill/>
          <a:ln w="762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3"/>
          <p:cNvSpPr txBox="1"/>
          <p:nvPr/>
        </p:nvSpPr>
        <p:spPr>
          <a:xfrm>
            <a:off x="191770" y="160020"/>
            <a:ext cx="5149215" cy="2553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40000"/>
                  </a:srgbClr>
                </a:solidFill>
              </a14:hiddenFill>
            </a:ext>
          </a:extLst>
        </p:spPr>
        <p:txBody>
          <a:bodyPr wrap="square" rtlCol="0">
            <a:spAutoFit/>
          </a:bodyPr>
          <a:p>
            <a:pPr algn="dist"/>
            <a:r>
              <a:rPr lang="en-US" altLang="zh-CN" sz="8000" b="1" noProof="1">
                <a:solidFill>
                  <a:schemeClr val="tx1"/>
                </a:solidFill>
                <a:effectLst>
                  <a:outerShdw blurRad="50800" dist="38100" dir="2700000" algn="tl" rotWithShape="0">
                    <a:prstClr val="black">
                      <a:alpha val="40000"/>
                    </a:prstClr>
                  </a:outerShdw>
                </a:effectLst>
                <a:latin typeface="Arial Black" panose="020B0A04020102020204" pitchFamily="2" charset="0"/>
                <a:ea typeface="Microsoft YaHei" panose="020B0503020204020204" charset="-122"/>
                <a:cs typeface="Arial Black" panose="020B0A04020102020204" pitchFamily="2" charset="0"/>
              </a:rPr>
              <a:t>TEAM</a:t>
            </a:r>
            <a:endParaRPr lang="en-US" altLang="zh-CN" sz="8000" b="1" noProof="1">
              <a:solidFill>
                <a:schemeClr val="tx1"/>
              </a:solidFill>
              <a:effectLst>
                <a:outerShdw blurRad="50800" dist="38100" dir="2700000" algn="tl" rotWithShape="0">
                  <a:prstClr val="black">
                    <a:alpha val="40000"/>
                  </a:prstClr>
                </a:outerShdw>
              </a:effectLst>
              <a:latin typeface="Arial Black" panose="020B0A04020102020204" pitchFamily="2" charset="0"/>
              <a:ea typeface="Microsoft YaHei" panose="020B0503020204020204" charset="-122"/>
              <a:cs typeface="Arial Black" panose="020B0A04020102020204" pitchFamily="2" charset="0"/>
            </a:endParaRPr>
          </a:p>
          <a:p>
            <a:pPr algn="dist"/>
            <a:r>
              <a:rPr lang="en-US" altLang="zh-CN" sz="8000" b="1" noProof="1">
                <a:solidFill>
                  <a:srgbClr val="FF0000"/>
                </a:solidFill>
                <a:effectLst>
                  <a:outerShdw blurRad="50800" dist="38100" dir="2700000" algn="tl" rotWithShape="0">
                    <a:prstClr val="black">
                      <a:alpha val="40000"/>
                    </a:prstClr>
                  </a:outerShdw>
                </a:effectLst>
                <a:latin typeface="Arial Black" panose="020B0A04020102020204" pitchFamily="2" charset="0"/>
                <a:ea typeface="Microsoft YaHei" panose="020B0503020204020204" charset="-122"/>
                <a:cs typeface="Arial Black" panose="020B0A04020102020204" pitchFamily="2" charset="0"/>
              </a:rPr>
              <a:t>MATES</a:t>
            </a:r>
            <a:endParaRPr lang="en-US" altLang="zh-CN" sz="8000" b="1" noProof="1">
              <a:solidFill>
                <a:srgbClr val="FF0000"/>
              </a:solidFill>
              <a:effectLst>
                <a:outerShdw blurRad="50800" dist="38100" dir="2700000" algn="tl" rotWithShape="0">
                  <a:prstClr val="black">
                    <a:alpha val="40000"/>
                  </a:prstClr>
                </a:outerShdw>
              </a:effectLst>
              <a:latin typeface="Arial Black" panose="020B0A04020102020204" pitchFamily="2" charset="0"/>
              <a:ea typeface="Microsoft YaHei" panose="020B0503020204020204" charset="-122"/>
              <a:cs typeface="Arial Black" panose="020B0A04020102020204" pitchFamily="2" charset="0"/>
            </a:endParaRPr>
          </a:p>
        </p:txBody>
      </p:sp>
      <p:sp>
        <p:nvSpPr>
          <p:cNvPr id="5" name="文本框 4"/>
          <p:cNvSpPr txBox="1"/>
          <p:nvPr/>
        </p:nvSpPr>
        <p:spPr>
          <a:xfrm>
            <a:off x="5514975" y="2908935"/>
            <a:ext cx="5302250" cy="5219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40000"/>
                  </a:srgbClr>
                </a:solidFill>
              </a14:hiddenFill>
            </a:ext>
          </a:extLst>
        </p:spPr>
        <p:txBody>
          <a:bodyPr wrap="square" rtlCol="0">
            <a:spAutoFit/>
          </a:bodyPr>
          <a:p>
            <a:pPr algn="dist"/>
            <a:r>
              <a:rPr lang="en-US" altLang="zh-CN" sz="2800" noProof="1">
                <a:solidFill>
                  <a:schemeClr val="tx1"/>
                </a:solidFill>
                <a:latin typeface="Segoe UI Black" panose="020B0A02040204020203" charset="0"/>
                <a:ea typeface="Microsoft YaHei" panose="020B0503020204020204" charset="-122"/>
                <a:cs typeface="Segoe UI Black" panose="020B0A02040204020203" charset="0"/>
              </a:rPr>
              <a:t>TEAM</a:t>
            </a:r>
            <a:r>
              <a:rPr lang="en-US" altLang="zh-CN" sz="2800" noProof="1">
                <a:solidFill>
                  <a:schemeClr val="bg1"/>
                </a:solidFill>
                <a:latin typeface="Segoe UI Black" panose="020B0A02040204020203" charset="0"/>
                <a:ea typeface="Microsoft YaHei" panose="020B0503020204020204" charset="-122"/>
                <a:cs typeface="Segoe UI Black" panose="020B0A02040204020203" charset="0"/>
              </a:rPr>
              <a:t> </a:t>
            </a:r>
            <a:r>
              <a:rPr lang="en-US" altLang="zh-CN" sz="2800" noProof="1">
                <a:solidFill>
                  <a:srgbClr val="FF0000"/>
                </a:solidFill>
                <a:latin typeface="Segoe UI Black" panose="020B0A02040204020203" charset="0"/>
                <a:ea typeface="Microsoft YaHei" panose="020B0503020204020204" charset="-122"/>
                <a:cs typeface="Segoe UI Black" panose="020B0A02040204020203" charset="0"/>
              </a:rPr>
              <a:t>TITANS</a:t>
            </a:r>
            <a:endParaRPr lang="en-US" altLang="zh-CN" sz="2800" noProof="1">
              <a:solidFill>
                <a:srgbClr val="FF0000"/>
              </a:solidFill>
              <a:latin typeface="Segoe UI Black" panose="020B0A02040204020203" charset="0"/>
              <a:ea typeface="Microsoft YaHei" panose="020B0503020204020204" charset="-122"/>
              <a:cs typeface="Segoe UI Black" panose="020B0A02040204020203" charset="0"/>
            </a:endParaRPr>
          </a:p>
        </p:txBody>
      </p:sp>
      <p:sp>
        <p:nvSpPr>
          <p:cNvPr id="5125" name="文本框 179203"/>
          <p:cNvSpPr txBox="1"/>
          <p:nvPr/>
        </p:nvSpPr>
        <p:spPr>
          <a:xfrm>
            <a:off x="823913" y="4348163"/>
            <a:ext cx="2219325" cy="455295"/>
          </a:xfrm>
          <a:prstGeom prst="rect">
            <a:avLst/>
          </a:prstGeom>
          <a:noFill/>
          <a:ln w="9525" cap="flat" cmpd="sng">
            <a:solidFill>
              <a:schemeClr val="bg1"/>
            </a:solidFill>
            <a:prstDash val="solid"/>
            <a:miter/>
            <a:headEnd type="none" w="med" len="med"/>
            <a:tailEnd type="none" w="med" len="med"/>
          </a:ln>
        </p:spPr>
        <p:txBody>
          <a:bodyPr wrap="square" lIns="86417" tIns="43208" rIns="86417" bIns="43208" anchor="t" anchorCtr="0">
            <a:spAutoFit/>
          </a:bodyPr>
          <a:p>
            <a:pPr algn="ctr"/>
            <a:r>
              <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rPr>
              <a:t>MANOJJ.K</a:t>
            </a:r>
            <a:endPar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endParaRPr>
          </a:p>
        </p:txBody>
      </p:sp>
      <p:sp>
        <p:nvSpPr>
          <p:cNvPr id="5127" name="文本框 179206"/>
          <p:cNvSpPr txBox="1"/>
          <p:nvPr/>
        </p:nvSpPr>
        <p:spPr>
          <a:xfrm>
            <a:off x="3971925" y="4348480"/>
            <a:ext cx="2861310" cy="455295"/>
          </a:xfrm>
          <a:prstGeom prst="rect">
            <a:avLst/>
          </a:prstGeom>
          <a:noFill/>
          <a:ln w="9525" cap="flat" cmpd="sng">
            <a:solidFill>
              <a:schemeClr val="bg1"/>
            </a:solidFill>
            <a:prstDash val="solid"/>
            <a:miter/>
            <a:headEnd type="none" w="med" len="med"/>
            <a:tailEnd type="none" w="med" len="med"/>
          </a:ln>
        </p:spPr>
        <p:txBody>
          <a:bodyPr wrap="square" lIns="86417" tIns="43208" rIns="86417" bIns="43208" anchor="t" anchorCtr="0">
            <a:spAutoFit/>
          </a:bodyPr>
          <a:p>
            <a:pPr algn="ctr"/>
            <a:r>
              <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rPr>
              <a:t>MURUGESAN.A</a:t>
            </a:r>
            <a:endPar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endParaRPr>
          </a:p>
        </p:txBody>
      </p:sp>
      <p:sp>
        <p:nvSpPr>
          <p:cNvPr id="5128" name="文本框 179207"/>
          <p:cNvSpPr txBox="1"/>
          <p:nvPr/>
        </p:nvSpPr>
        <p:spPr>
          <a:xfrm>
            <a:off x="823913" y="5065713"/>
            <a:ext cx="2219325" cy="455295"/>
          </a:xfrm>
          <a:prstGeom prst="rect">
            <a:avLst/>
          </a:prstGeom>
          <a:noFill/>
          <a:ln w="9525" cap="flat" cmpd="sng">
            <a:solidFill>
              <a:schemeClr val="bg1"/>
            </a:solidFill>
            <a:prstDash val="solid"/>
            <a:miter/>
            <a:headEnd type="none" w="med" len="med"/>
            <a:tailEnd type="none" w="med" len="med"/>
          </a:ln>
        </p:spPr>
        <p:txBody>
          <a:bodyPr wrap="square" lIns="86417" tIns="43208" rIns="86417" bIns="43208" anchor="t" anchorCtr="0">
            <a:spAutoFit/>
          </a:bodyPr>
          <a:p>
            <a:pPr algn="ctr"/>
            <a:r>
              <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rPr>
              <a:t>RAHUL.A</a:t>
            </a:r>
            <a:endPar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endParaRPr>
          </a:p>
        </p:txBody>
      </p:sp>
      <p:sp>
        <p:nvSpPr>
          <p:cNvPr id="5129" name="文本框 179208"/>
          <p:cNvSpPr txBox="1"/>
          <p:nvPr/>
        </p:nvSpPr>
        <p:spPr>
          <a:xfrm>
            <a:off x="917258" y="3430588"/>
            <a:ext cx="2216150" cy="455295"/>
          </a:xfrm>
          <a:prstGeom prst="rect">
            <a:avLst/>
          </a:prstGeom>
          <a:noFill/>
          <a:ln w="9525" cap="flat" cmpd="sng">
            <a:solidFill>
              <a:schemeClr val="bg1"/>
            </a:solidFill>
            <a:prstDash val="solid"/>
            <a:miter/>
            <a:headEnd type="none" w="med" len="med"/>
            <a:tailEnd type="none" w="med" len="med"/>
          </a:ln>
        </p:spPr>
        <p:txBody>
          <a:bodyPr wrap="square" lIns="86417" tIns="43208" rIns="86417" bIns="43208" anchor="t" anchorCtr="0">
            <a:spAutoFit/>
          </a:bodyPr>
          <a:p>
            <a:pPr algn="ctr"/>
            <a:r>
              <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rPr>
              <a:t>SARAN.S</a:t>
            </a:r>
            <a:endParaRPr lang="en-US" altLang="zh-CN" sz="2400">
              <a:solidFill>
                <a:srgbClr val="FF0000"/>
              </a:solidFill>
              <a:latin typeface="Bahnschrift SemiBold" panose="020B0502040204020203" charset="0"/>
              <a:ea typeface="Microsoft YaHei" panose="020B0503020204020204" charset="-122"/>
              <a:cs typeface="Bahnschrift SemiBold" panose="020B0502040204020203" charset="0"/>
            </a:endParaRPr>
          </a:p>
        </p:txBody>
      </p:sp>
      <p:sp>
        <p:nvSpPr>
          <p:cNvPr id="5130" name="文本框 179209"/>
          <p:cNvSpPr txBox="1"/>
          <p:nvPr/>
        </p:nvSpPr>
        <p:spPr>
          <a:xfrm>
            <a:off x="3971925" y="5065713"/>
            <a:ext cx="2216150" cy="316865"/>
          </a:xfrm>
          <a:prstGeom prst="rect">
            <a:avLst/>
          </a:prstGeom>
          <a:noFill/>
          <a:ln w="9525" cap="flat" cmpd="sng">
            <a:solidFill>
              <a:schemeClr val="bg1"/>
            </a:solidFill>
            <a:prstDash val="solid"/>
            <a:miter/>
            <a:headEnd type="none" w="med" len="med"/>
            <a:tailEnd type="none" w="med" len="med"/>
          </a:ln>
        </p:spPr>
        <p:txBody>
          <a:bodyPr wrap="square" lIns="86417" tIns="43208" rIns="86417" bIns="43208" anchor="t" anchorCtr="0">
            <a:spAutoFit/>
          </a:bodyPr>
          <a:p>
            <a:pPr algn="ctr"/>
            <a:r>
              <a:rPr lang="en-US" altLang="zh-CN" sz="1500">
                <a:solidFill>
                  <a:srgbClr val="FF0000"/>
                </a:solidFill>
                <a:latin typeface="Bahnschrift SemiBold" panose="020B0502040204020203" charset="0"/>
                <a:ea typeface="Microsoft YaHei" panose="020B0503020204020204" charset="-122"/>
                <a:cs typeface="Bahnschrift SemiBold" panose="020B0502040204020203" charset="0"/>
              </a:rPr>
              <a:t>TIME AND KNOWLEDG</a:t>
            </a:r>
            <a:r>
              <a:rPr lang="en-US" altLang="zh-CN" sz="1500">
                <a:solidFill>
                  <a:srgbClr val="FF0000"/>
                </a:solidFill>
                <a:latin typeface="Impact" panose="020B0806030902050204" pitchFamily="2" charset="0"/>
                <a:ea typeface="Microsoft YaHei" panose="020B0503020204020204" charset="-122"/>
                <a:cs typeface="Impact" panose="020B0806030902050204" pitchFamily="2" charset="0"/>
              </a:rPr>
              <a:t>E</a:t>
            </a:r>
            <a:endParaRPr lang="en-US" altLang="zh-CN" sz="1500">
              <a:solidFill>
                <a:srgbClr val="FF0000"/>
              </a:solidFill>
              <a:latin typeface="Impact" panose="020B0806030902050204" pitchFamily="2" charset="0"/>
              <a:ea typeface="Microsoft YaHei" panose="020B0503020204020204" charset="-122"/>
              <a:cs typeface="Impact" panose="020B0806030902050204" pitchFamily="2" charset="0"/>
            </a:endParaRPr>
          </a:p>
        </p:txBody>
      </p:sp>
      <p:sp useBgFill="1">
        <p:nvSpPr>
          <p:cNvPr id="2" name="Lightning Bolt 1"/>
          <p:cNvSpPr/>
          <p:nvPr/>
        </p:nvSpPr>
        <p:spPr>
          <a:xfrm>
            <a:off x="5309870" y="644525"/>
            <a:ext cx="6316980" cy="199517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8590" y="0"/>
            <a:ext cx="5192395" cy="2799715"/>
          </a:xfrm>
          <a:prstGeom prst="rect">
            <a:avLst/>
          </a:prstGeom>
          <a:noFill/>
        </p:spPr>
        <p:txBody>
          <a:bodyPr wrap="square" rtlCol="0">
            <a:spAutoFit/>
          </a:bodyPr>
          <a:p>
            <a:pPr algn="dist"/>
            <a:endParaRPr lang="en-US" altLang="zh-CN" sz="8800" b="1" noProof="1">
              <a:solidFill>
                <a:srgbClr val="FF0000"/>
              </a:solidFill>
              <a:effectLst>
                <a:outerShdw blurRad="50800" dist="38100" dir="2700000" algn="tl" rotWithShape="0">
                  <a:prstClr val="black">
                    <a:alpha val="40000"/>
                  </a:prstClr>
                </a:outerShdw>
              </a:effectLst>
              <a:latin typeface="Segoe UI Black" panose="020B0A02040204020203" charset="0"/>
              <a:ea typeface="Microsoft YaHei" panose="020B0503020204020204" charset="-122"/>
              <a:cs typeface="Segoe UI Black" panose="020B0A02040204020203" charset="0"/>
            </a:endParaRPr>
          </a:p>
          <a:p>
            <a:endParaRPr lang="en-US" sz="8800">
              <a:latin typeface="Segoe UI Black" panose="020B0A02040204020203" charset="0"/>
              <a:cs typeface="Segoe UI Black" panose="020B0A02040204020203" charset="0"/>
            </a:endParaRPr>
          </a:p>
        </p:txBody>
      </p:sp>
      <p:sp>
        <p:nvSpPr>
          <p:cNvPr id="7" name="Text Box 6"/>
          <p:cNvSpPr txBox="1"/>
          <p:nvPr/>
        </p:nvSpPr>
        <p:spPr>
          <a:xfrm>
            <a:off x="148590" y="36830"/>
            <a:ext cx="5192395" cy="2799715"/>
          </a:xfrm>
          <a:prstGeom prst="rect">
            <a:avLst/>
          </a:prstGeom>
          <a:noFill/>
        </p:spPr>
        <p:txBody>
          <a:bodyPr wrap="square" rtlCol="0">
            <a:spAutoFit/>
          </a:bodyPr>
          <a:p>
            <a:pPr algn="dist"/>
            <a:endParaRPr lang="en-US" altLang="zh-CN" sz="8800" b="1" noProof="1">
              <a:solidFill>
                <a:srgbClr val="FF0000"/>
              </a:solidFill>
              <a:effectLst>
                <a:outerShdw blurRad="50800" dist="38100" dir="2700000" algn="tl" rotWithShape="0">
                  <a:prstClr val="black">
                    <a:alpha val="40000"/>
                  </a:prstClr>
                </a:outerShdw>
              </a:effectLst>
              <a:latin typeface="Segoe UI Black" panose="020B0A02040204020203" charset="0"/>
              <a:ea typeface="Microsoft YaHei" panose="020B0503020204020204" charset="-122"/>
              <a:cs typeface="Segoe UI Black" panose="020B0A02040204020203" charset="0"/>
            </a:endParaRPr>
          </a:p>
          <a:p>
            <a:endParaRPr lang="en-US" sz="8800">
              <a:latin typeface="Segoe UI Black" panose="020B0A02040204020203" charset="0"/>
              <a:cs typeface="Segoe UI Black" panose="020B0A02040204020203" charset="0"/>
            </a:endParaRPr>
          </a:p>
        </p:txBody>
      </p:sp>
      <p:sp>
        <p:nvSpPr>
          <p:cNvPr id="8" name="Text Box 7"/>
          <p:cNvSpPr txBox="1"/>
          <p:nvPr/>
        </p:nvSpPr>
        <p:spPr>
          <a:xfrm>
            <a:off x="275590" y="163830"/>
            <a:ext cx="5192395" cy="2799715"/>
          </a:xfrm>
          <a:prstGeom prst="rect">
            <a:avLst/>
          </a:prstGeom>
          <a:noFill/>
        </p:spPr>
        <p:txBody>
          <a:bodyPr wrap="square" rtlCol="0">
            <a:spAutoFit/>
          </a:bodyPr>
          <a:p>
            <a:pPr algn="dist"/>
            <a:endParaRPr lang="en-US" altLang="zh-CN" sz="8800" b="1" noProof="1">
              <a:solidFill>
                <a:srgbClr val="FF0000"/>
              </a:solidFill>
              <a:effectLst>
                <a:outerShdw blurRad="50800" dist="38100" dir="2700000" algn="tl" rotWithShape="0">
                  <a:prstClr val="black">
                    <a:alpha val="40000"/>
                  </a:prstClr>
                </a:outerShdw>
              </a:effectLst>
              <a:latin typeface="Segoe UI Black" panose="020B0A02040204020203" charset="0"/>
              <a:ea typeface="Microsoft YaHei" panose="020B0503020204020204" charset="-122"/>
              <a:cs typeface="Segoe UI Black" panose="020B0A02040204020203" charset="0"/>
            </a:endParaRPr>
          </a:p>
          <a:p>
            <a:endParaRPr lang="en-US" sz="8800">
              <a:latin typeface="Segoe UI Black" panose="020B0A02040204020203" charset="0"/>
              <a:cs typeface="Segoe UI Black" panose="020B0A02040204020203" charset="0"/>
            </a:endParaRPr>
          </a:p>
        </p:txBody>
      </p:sp>
      <p:sp>
        <p:nvSpPr>
          <p:cNvPr id="10" name="Text Box 9"/>
          <p:cNvSpPr txBox="1"/>
          <p:nvPr/>
        </p:nvSpPr>
        <p:spPr>
          <a:xfrm>
            <a:off x="170180" y="94615"/>
            <a:ext cx="5192395" cy="2799715"/>
          </a:xfrm>
          <a:prstGeom prst="rect">
            <a:avLst/>
          </a:prstGeom>
          <a:noFill/>
        </p:spPr>
        <p:txBody>
          <a:bodyPr wrap="square" rtlCol="0">
            <a:spAutoFit/>
          </a:bodyPr>
          <a:p>
            <a:pPr algn="dist"/>
            <a:endParaRPr lang="en-US" altLang="zh-CN" sz="8800" b="1" noProof="1">
              <a:solidFill>
                <a:schemeClr val="tx1"/>
              </a:solidFill>
              <a:effectLst>
                <a:glow rad="101600">
                  <a:schemeClr val="accent4">
                    <a:satMod val="175000"/>
                    <a:alpha val="40000"/>
                  </a:schemeClr>
                </a:glow>
                <a:outerShdw blurRad="50800" dist="38100" dir="2700000" algn="tl" rotWithShape="0">
                  <a:prstClr val="black">
                    <a:alpha val="40000"/>
                  </a:prstClr>
                </a:outerShdw>
              </a:effectLst>
              <a:latin typeface="Segoe UI Black" panose="020B0A02040204020203" charset="0"/>
              <a:ea typeface="Microsoft YaHei" panose="020B0503020204020204" charset="-122"/>
              <a:cs typeface="Segoe UI Black" panose="020B0A02040204020203" charset="0"/>
            </a:endParaRPr>
          </a:p>
          <a:p>
            <a:endParaRPr lang="en-US" altLang="zh-CN" sz="8800" b="1" noProof="1">
              <a:solidFill>
                <a:schemeClr val="tx1"/>
              </a:solidFill>
              <a:effectLst>
                <a:glow rad="101600">
                  <a:schemeClr val="accent4">
                    <a:satMod val="175000"/>
                    <a:alpha val="40000"/>
                  </a:schemeClr>
                </a:glow>
                <a:outerShdw blurRad="50800" dist="38100" dir="2700000" algn="tl" rotWithShape="0">
                  <a:prstClr val="black">
                    <a:alpha val="40000"/>
                  </a:prstClr>
                </a:outerShdw>
              </a:effectLst>
              <a:latin typeface="Segoe UI Black" panose="020B0A02040204020203" charset="0"/>
              <a:ea typeface="Microsoft YaHei" panose="020B0503020204020204" charset="-122"/>
              <a:cs typeface="Segoe UI Black" panose="020B0A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06070" y="2701608"/>
            <a:ext cx="2317750" cy="3551238"/>
          </a:xfrm>
          <a:prstGeom prst="rect">
            <a:avLst/>
          </a:prstGeom>
          <a:noFill/>
          <a:ln w="762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3"/>
          <p:cNvSpPr txBox="1"/>
          <p:nvPr/>
        </p:nvSpPr>
        <p:spPr>
          <a:xfrm>
            <a:off x="870585" y="175260"/>
            <a:ext cx="10126345" cy="3046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80808">
                    <a:alpha val="40000"/>
                  </a:srgbClr>
                </a:solidFill>
              </a14:hiddenFill>
            </a:ext>
          </a:extLst>
        </p:spPr>
        <p:txBody>
          <a:bodyPr wrap="square" rtlCol="0">
            <a:spAutoFit/>
          </a:bodyPr>
          <a:p>
            <a:pPr algn="dist"/>
            <a:r>
              <a:rPr lang="en-US" altLang="zh-CN" sz="9600" b="1" noProof="1">
                <a:solidFill>
                  <a:schemeClr val="bg1"/>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rPr>
              <a:t>COMPONENTS </a:t>
            </a:r>
            <a:r>
              <a:rPr lang="en-US" altLang="zh-CN" sz="9600" b="1" noProof="1">
                <a:solidFill>
                  <a:srgbClr val="FFFF00"/>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rPr>
              <a:t>USED</a:t>
            </a:r>
            <a:endParaRPr lang="en-US" altLang="zh-CN" sz="9600" b="1" noProof="1">
              <a:solidFill>
                <a:srgbClr val="FFFF00"/>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endParaRPr>
          </a:p>
        </p:txBody>
      </p:sp>
      <p:sp>
        <p:nvSpPr>
          <p:cNvPr id="5" name="文本框 4"/>
          <p:cNvSpPr txBox="1"/>
          <p:nvPr/>
        </p:nvSpPr>
        <p:spPr>
          <a:xfrm>
            <a:off x="4673600" y="5821363"/>
            <a:ext cx="6742113" cy="431800"/>
          </a:xfrm>
          <a:prstGeom prst="flowChartAlternateProcess">
            <a:avLst/>
          </a:prstGeom>
          <a:solidFill>
            <a:srgbClr val="080808">
              <a:alpha val="60000"/>
            </a:srgbClr>
          </a:solidFill>
          <a:effectLst>
            <a:outerShdw blurRad="50800" dist="38100" dir="2700000" algn="tl" rotWithShape="0">
              <a:prstClr val="black">
                <a:alpha val="40000"/>
              </a:prstClr>
            </a:outerShdw>
          </a:effectLst>
        </p:spPr>
        <p:txBody>
          <a:bodyPr wrap="square" rtlCol="0">
            <a:spAutoFit/>
          </a:bodyPr>
          <a:p>
            <a:pPr algn="dist"/>
            <a:r>
              <a:rPr lang="en-US" altLang="zh-CN" sz="1800" noProof="1">
                <a:solidFill>
                  <a:schemeClr val="bg1"/>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cs typeface="+mn-ea"/>
              </a:rPr>
              <a:t>YOU CAN ADD YOUR WEBSITE</a:t>
            </a:r>
            <a:endParaRPr lang="en-US" altLang="zh-CN" sz="1800" noProof="1">
              <a:solidFill>
                <a:schemeClr val="bg1"/>
              </a:solidFill>
              <a:effectLst>
                <a:outerShdw blurRad="50800" dist="38100" dir="2700000" algn="tl" rotWithShape="0">
                  <a:prstClr val="black">
                    <a:alpha val="40000"/>
                  </a:prstClr>
                </a:outerShdw>
              </a:effectLst>
              <a:latin typeface="Microsoft YaHei" panose="020B0503020204020204" charset="-122"/>
              <a:ea typeface="Microsoft YaHei" panose="020B0503020204020204" charset="-122"/>
              <a:cs typeface="+mn-ea"/>
            </a:endParaRPr>
          </a:p>
        </p:txBody>
      </p:sp>
      <p:sp>
        <p:nvSpPr>
          <p:cNvPr id="6150" name="矩形 43"/>
          <p:cNvSpPr/>
          <p:nvPr/>
        </p:nvSpPr>
        <p:spPr>
          <a:xfrm>
            <a:off x="3743960" y="3221355"/>
            <a:ext cx="7252970" cy="290004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lIns="86473" tIns="44964" rIns="86473" bIns="44964" anchor="ctr" anchorCtr="0"/>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1.ULTRASONIC SENSOR </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2.BLUETOOTH MODULE HS-03</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3.ARDUINO-UNOR3</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4.TT GEAR MOTORS</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5.3-6V DC MOTOR FOR SUCTION</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r>
              <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rPr>
              <a:t>6.L298N DUAL MOTOR DRIVER</a:t>
            </a:r>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a:p>
            <a:pPr algn="just"/>
            <a:endParaRPr lang="en-US" altLang="zh-CN" sz="2800" dirty="0">
              <a:solidFill>
                <a:srgbClr val="FFFF00"/>
              </a:solidFill>
              <a:effectLst>
                <a:outerShdw blurRad="38100" dist="25400" dir="5400000" algn="ctr" rotWithShape="0">
                  <a:srgbClr val="6E747A">
                    <a:alpha val="43000"/>
                  </a:srgbClr>
                </a:outerShdw>
              </a:effectLst>
              <a:latin typeface="Bahnschrift SemiBold" panose="020B0502040204020203" charset="0"/>
              <a:ea typeface="Microsoft YaHei" panose="020B0503020204020204" charset="-122"/>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332105" y="356235"/>
            <a:ext cx="10963275" cy="6123940"/>
          </a:xfrm>
          <a:prstGeom prst="rect">
            <a:avLst/>
          </a:prstGeom>
          <a:noFill/>
        </p:spPr>
        <p:txBody>
          <a:bodyPr wrap="square" rtlCol="0">
            <a:spAutoFit/>
            <a:scene3d>
              <a:camera prst="orthographicFront"/>
              <a:lightRig rig="threePt" dir="t"/>
            </a:scene3d>
          </a:bodyPr>
          <a:p>
            <a:r>
              <a:rPr lang="en-US" sz="280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PROBLEM:</a:t>
            </a:r>
            <a:endParaRPr lang="en-US" sz="280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IT’S A HECK TO CLEAN MANUALLY IN OUR BUSY SCHEDULE.</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A SEPARATE BUDGET IS ALLOCATED FOR CLEANING AUTOMATION.</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 </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endParaRPr lang="en-US" sz="2800">
              <a:ln w="12700">
                <a:solidFill>
                  <a:schemeClr val="tx2">
                    <a:lumMod val="75000"/>
                  </a:schemeClr>
                </a:solidFill>
                <a:prstDash val="solid"/>
              </a:ln>
              <a:solidFill>
                <a:srgbClr val="0070C0"/>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rgbClr val="0070C0"/>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OUR SOLUTION :</a:t>
            </a:r>
            <a:endParaRPr lang="en-US" sz="2800">
              <a:ln w="12700">
                <a:solidFill>
                  <a:schemeClr val="tx2">
                    <a:lumMod val="75000"/>
                  </a:schemeClr>
                </a:solidFill>
                <a:prstDash val="solid"/>
              </a:ln>
              <a:solidFill>
                <a:srgbClr val="0070C0"/>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EASY TO USE.</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IT’S AFFORDABLE.</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CUSTOMISABLE.</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a:p>
            <a:r>
              <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rPr>
              <a:t>MULTICONTROL ACCESS MODES</a:t>
            </a:r>
            <a:endParaRPr lang="en-US" sz="280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矩形 1"/>
          <p:cNvSpPr/>
          <p:nvPr/>
        </p:nvSpPr>
        <p:spPr>
          <a:xfrm>
            <a:off x="-25400" y="2970213"/>
            <a:ext cx="11666538" cy="3513138"/>
          </a:xfrm>
          <a:prstGeom prst="rect">
            <a:avLst/>
          </a:prstGeom>
          <a:solidFill>
            <a:schemeClr val="accent4">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4740" name="矩形 244739"/>
          <p:cNvSpPr/>
          <p:nvPr/>
        </p:nvSpPr>
        <p:spPr>
          <a:xfrm>
            <a:off x="311150" y="852488"/>
            <a:ext cx="1874838" cy="1501775"/>
          </a:xfrm>
          <a:prstGeom prst="rect">
            <a:avLst/>
          </a:prstGeom>
          <a:blipFill rotWithShape="1">
            <a:blip r:embed="rId2"/>
            <a:stretch>
              <a:fillRect/>
            </a:stretch>
          </a:blipFill>
          <a:ln w="9525">
            <a:noFill/>
            <a:miter/>
          </a:ln>
        </p:spPr>
        <p:txBody>
          <a:bodyPr/>
          <a:p>
            <a:pPr fontAlgn="base"/>
            <a:endParaRPr lang="zh-CN" altLang="en-US" sz="1930" strike="noStrike" noProof="1"/>
          </a:p>
        </p:txBody>
      </p:sp>
      <p:sp>
        <p:nvSpPr>
          <p:cNvPr id="244742" name="直接连接符 244741"/>
          <p:cNvSpPr/>
          <p:nvPr/>
        </p:nvSpPr>
        <p:spPr>
          <a:xfrm>
            <a:off x="311150" y="3913188"/>
            <a:ext cx="1874838" cy="0"/>
          </a:xfrm>
          <a:prstGeom prst="line">
            <a:avLst/>
          </a:prstGeom>
          <a:ln w="38100" cap="flat" cmpd="sng">
            <a:solidFill>
              <a:schemeClr val="bg1"/>
            </a:solidFill>
            <a:prstDash val="solid"/>
            <a:headEnd type="none" w="med" len="med"/>
            <a:tailEnd type="none" w="med" len="med"/>
          </a:ln>
        </p:spPr>
        <p:txBody>
          <a:bodyPr/>
          <a:p>
            <a:pPr fontAlgn="base"/>
            <a:endParaRPr lang="zh-CN" altLang="en-US" sz="1730" strike="noStrike" noProof="1"/>
          </a:p>
        </p:txBody>
      </p:sp>
      <p:sp>
        <p:nvSpPr>
          <p:cNvPr id="244743" name="直接连接符 244742"/>
          <p:cNvSpPr/>
          <p:nvPr/>
        </p:nvSpPr>
        <p:spPr>
          <a:xfrm>
            <a:off x="311150" y="3913188"/>
            <a:ext cx="1287463" cy="0"/>
          </a:xfrm>
          <a:prstGeom prst="line">
            <a:avLst/>
          </a:prstGeom>
          <a:ln w="38100" cap="flat" cmpd="sng">
            <a:solidFill>
              <a:srgbClr val="FF0000"/>
            </a:solidFill>
            <a:prstDash val="solid"/>
            <a:headEnd type="none" w="med" len="med"/>
            <a:tailEnd type="none" w="med" len="med"/>
          </a:ln>
        </p:spPr>
        <p:txBody>
          <a:bodyPr/>
          <a:p>
            <a:pPr fontAlgn="base"/>
            <a:endParaRPr lang="zh-CN" altLang="en-US" sz="1730" strike="noStrike" noProof="1"/>
          </a:p>
        </p:txBody>
      </p:sp>
      <p:sp>
        <p:nvSpPr>
          <p:cNvPr id="244744" name="文本框 244743"/>
          <p:cNvSpPr txBox="1"/>
          <p:nvPr/>
        </p:nvSpPr>
        <p:spPr>
          <a:xfrm>
            <a:off x="311150" y="3230563"/>
            <a:ext cx="1941513" cy="685165"/>
          </a:xfrm>
          <a:prstGeom prst="rect">
            <a:avLst/>
          </a:prstGeom>
          <a:noFill/>
          <a:ln w="9525">
            <a:noFill/>
            <a:miter/>
          </a:ln>
        </p:spPr>
        <p:txBody>
          <a:bodyPr vert="horz" wrap="square" anchor="t">
            <a:spAutoFit/>
          </a:bodyPr>
          <a:p>
            <a:pPr algn="ctr"/>
            <a:r>
              <a:rPr lang="en-US" altLang="zh-CN" sz="1930" b="1" noProof="1">
                <a:solidFill>
                  <a:schemeClr val="bg1">
                    <a:lumMod val="95000"/>
                  </a:schemeClr>
                </a:solidFill>
                <a:latin typeface="Arial" panose="020B0604020202020204" pitchFamily="34" charset="0"/>
                <a:ea typeface="Microsoft YaHei" panose="020B0503020204020204" charset="-122"/>
                <a:cs typeface="+mn-ea"/>
              </a:rPr>
              <a:t>ULTRASONIC AND SERVO</a:t>
            </a:r>
            <a:endParaRPr lang="en-US" altLang="zh-CN" sz="1930" b="1"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45" name="文本框 244744"/>
          <p:cNvSpPr txBox="1"/>
          <p:nvPr/>
        </p:nvSpPr>
        <p:spPr>
          <a:xfrm>
            <a:off x="311150" y="4173538"/>
            <a:ext cx="1878013" cy="1106805"/>
          </a:xfrm>
          <a:prstGeom prst="rect">
            <a:avLst/>
          </a:prstGeom>
          <a:noFill/>
          <a:ln w="9525">
            <a:noFill/>
            <a:miter/>
          </a:ln>
        </p:spPr>
        <p:txBody>
          <a:bodyPr vert="horz" wrap="square" anchor="t">
            <a:spAutoFit/>
          </a:bodyPr>
          <a:p>
            <a:r>
              <a:rPr lang="en-US" altLang="zh-CN" sz="1650" noProof="1">
                <a:solidFill>
                  <a:schemeClr val="bg1">
                    <a:lumMod val="95000"/>
                  </a:schemeClr>
                </a:solidFill>
                <a:latin typeface="Arial" panose="020B0604020202020204" pitchFamily="34" charset="0"/>
                <a:ea typeface="Microsoft YaHei" panose="020B0503020204020204" charset="-122"/>
                <a:cs typeface="+mn-ea"/>
              </a:rPr>
              <a:t>MOUNTING THE COMPONENTS AND GETTING THE OUTPUT</a:t>
            </a:r>
            <a:endParaRPr lang="en-US" altLang="zh-CN" sz="1650"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46" name="矩形 244745"/>
          <p:cNvSpPr/>
          <p:nvPr/>
        </p:nvSpPr>
        <p:spPr>
          <a:xfrm>
            <a:off x="2589213" y="852488"/>
            <a:ext cx="1876425" cy="1501775"/>
          </a:xfrm>
          <a:prstGeom prst="rect">
            <a:avLst/>
          </a:prstGeom>
          <a:blipFill rotWithShape="1">
            <a:blip r:embed="rId3"/>
            <a:stretch>
              <a:fillRect/>
            </a:stretch>
          </a:blipFill>
          <a:ln w="9525">
            <a:noFill/>
            <a:miter/>
          </a:ln>
        </p:spPr>
        <p:txBody>
          <a:bodyPr/>
          <a:p>
            <a:pPr fontAlgn="base"/>
            <a:endParaRPr lang="zh-CN" altLang="en-US" sz="1930" strike="noStrike" noProof="1"/>
          </a:p>
        </p:txBody>
      </p:sp>
      <p:sp>
        <p:nvSpPr>
          <p:cNvPr id="244748" name="直接连接符 244747"/>
          <p:cNvSpPr/>
          <p:nvPr/>
        </p:nvSpPr>
        <p:spPr>
          <a:xfrm>
            <a:off x="2589213" y="3913188"/>
            <a:ext cx="1876425" cy="0"/>
          </a:xfrm>
          <a:prstGeom prst="line">
            <a:avLst/>
          </a:prstGeom>
          <a:ln w="38100" cap="flat" cmpd="sng">
            <a:solidFill>
              <a:schemeClr val="bg1"/>
            </a:solidFill>
            <a:prstDash val="solid"/>
            <a:headEnd type="none" w="med" len="med"/>
            <a:tailEnd type="none" w="med" len="med"/>
          </a:ln>
        </p:spPr>
        <p:txBody>
          <a:bodyPr/>
          <a:p>
            <a:pPr fontAlgn="base"/>
            <a:endParaRPr lang="zh-CN" altLang="en-US" sz="1730" strike="noStrike" noProof="1"/>
          </a:p>
        </p:txBody>
      </p:sp>
      <p:sp>
        <p:nvSpPr>
          <p:cNvPr id="244749" name="直接连接符 244748"/>
          <p:cNvSpPr/>
          <p:nvPr/>
        </p:nvSpPr>
        <p:spPr>
          <a:xfrm>
            <a:off x="2589213" y="3913188"/>
            <a:ext cx="1292225" cy="0"/>
          </a:xfrm>
          <a:prstGeom prst="line">
            <a:avLst/>
          </a:prstGeom>
          <a:ln w="38100" cap="flat" cmpd="sng">
            <a:solidFill>
              <a:srgbClr val="FF0000"/>
            </a:solidFill>
            <a:prstDash val="solid"/>
            <a:headEnd type="none" w="med" len="med"/>
            <a:tailEnd type="none" w="med" len="med"/>
          </a:ln>
        </p:spPr>
        <p:txBody>
          <a:bodyPr/>
          <a:p>
            <a:pPr fontAlgn="base"/>
            <a:endParaRPr lang="zh-CN" altLang="en-US" sz="1730" strike="noStrike" noProof="1"/>
          </a:p>
        </p:txBody>
      </p:sp>
      <p:sp>
        <p:nvSpPr>
          <p:cNvPr id="244750" name="文本框 244749"/>
          <p:cNvSpPr txBox="1"/>
          <p:nvPr/>
        </p:nvSpPr>
        <p:spPr>
          <a:xfrm>
            <a:off x="2592388" y="3230563"/>
            <a:ext cx="1939925" cy="387985"/>
          </a:xfrm>
          <a:prstGeom prst="rect">
            <a:avLst/>
          </a:prstGeom>
          <a:noFill/>
          <a:ln w="9525">
            <a:noFill/>
            <a:miter/>
          </a:ln>
        </p:spPr>
        <p:txBody>
          <a:bodyPr vert="horz" wrap="square" anchor="t">
            <a:spAutoFit/>
          </a:bodyPr>
          <a:p>
            <a:pPr algn="ctr"/>
            <a:r>
              <a:rPr lang="en-US" altLang="zh-CN" sz="1930" b="1" noProof="1">
                <a:solidFill>
                  <a:schemeClr val="bg1">
                    <a:lumMod val="95000"/>
                  </a:schemeClr>
                </a:solidFill>
                <a:latin typeface="Arial" panose="020B0604020202020204" pitchFamily="34" charset="0"/>
                <a:ea typeface="Microsoft YaHei" panose="020B0503020204020204" charset="-122"/>
                <a:cs typeface="+mn-ea"/>
              </a:rPr>
              <a:t>ARDUINO PCB</a:t>
            </a:r>
            <a:endParaRPr lang="en-US" altLang="zh-CN" sz="1930" b="1"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51" name="文本框 244750"/>
          <p:cNvSpPr txBox="1"/>
          <p:nvPr/>
        </p:nvSpPr>
        <p:spPr>
          <a:xfrm>
            <a:off x="2592388" y="4173538"/>
            <a:ext cx="1876425" cy="1106805"/>
          </a:xfrm>
          <a:prstGeom prst="rect">
            <a:avLst/>
          </a:prstGeom>
          <a:noFill/>
          <a:ln w="9525">
            <a:noFill/>
            <a:miter/>
          </a:ln>
        </p:spPr>
        <p:txBody>
          <a:bodyPr vert="horz" wrap="square" anchor="t">
            <a:spAutoFit/>
          </a:bodyPr>
          <a:p>
            <a:r>
              <a:rPr lang="en-US" altLang="zh-CN" sz="1650">
                <a:solidFill>
                  <a:schemeClr val="bg1">
                    <a:lumMod val="95000"/>
                  </a:schemeClr>
                </a:solidFill>
                <a:ea typeface="Microsoft YaHei" panose="020B0503020204020204" charset="-122"/>
                <a:cs typeface="+mn-ea"/>
                <a:sym typeface="+mn-ea"/>
              </a:rPr>
              <a:t>MOUNTING THE COMPONENTS AND GETTING THE OUTPUT</a:t>
            </a:r>
            <a:endParaRPr lang="zh-CN" altLang="en-US" sz="1650"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53" name="直接连接符 244752"/>
          <p:cNvSpPr/>
          <p:nvPr/>
        </p:nvSpPr>
        <p:spPr>
          <a:xfrm>
            <a:off x="4868863" y="3913188"/>
            <a:ext cx="1873250" cy="0"/>
          </a:xfrm>
          <a:prstGeom prst="line">
            <a:avLst/>
          </a:prstGeom>
          <a:ln w="38100" cap="flat" cmpd="sng">
            <a:solidFill>
              <a:schemeClr val="bg1"/>
            </a:solidFill>
            <a:prstDash val="solid"/>
            <a:headEnd type="none" w="med" len="med"/>
            <a:tailEnd type="none" w="med" len="med"/>
          </a:ln>
        </p:spPr>
        <p:txBody>
          <a:bodyPr/>
          <a:p>
            <a:pPr fontAlgn="base"/>
            <a:endParaRPr lang="zh-CN" altLang="en-US" sz="1730" strike="noStrike" noProof="1"/>
          </a:p>
        </p:txBody>
      </p:sp>
      <p:sp>
        <p:nvSpPr>
          <p:cNvPr id="244754" name="直接连接符 244753"/>
          <p:cNvSpPr/>
          <p:nvPr/>
        </p:nvSpPr>
        <p:spPr>
          <a:xfrm>
            <a:off x="4868863" y="3913188"/>
            <a:ext cx="1289050" cy="0"/>
          </a:xfrm>
          <a:prstGeom prst="line">
            <a:avLst/>
          </a:prstGeom>
          <a:ln w="38100" cap="flat" cmpd="sng">
            <a:solidFill>
              <a:srgbClr val="FF0000"/>
            </a:solidFill>
            <a:prstDash val="solid"/>
            <a:headEnd type="none" w="med" len="med"/>
            <a:tailEnd type="none" w="med" len="med"/>
          </a:ln>
        </p:spPr>
        <p:txBody>
          <a:bodyPr/>
          <a:p>
            <a:pPr fontAlgn="base"/>
            <a:endParaRPr lang="zh-CN" altLang="en-US" sz="1730" strike="noStrike" noProof="1"/>
          </a:p>
        </p:txBody>
      </p:sp>
      <p:sp>
        <p:nvSpPr>
          <p:cNvPr id="244755" name="文本框 244754"/>
          <p:cNvSpPr txBox="1"/>
          <p:nvPr/>
        </p:nvSpPr>
        <p:spPr>
          <a:xfrm>
            <a:off x="4868863" y="3230563"/>
            <a:ext cx="1939925" cy="685165"/>
          </a:xfrm>
          <a:prstGeom prst="rect">
            <a:avLst/>
          </a:prstGeom>
          <a:noFill/>
          <a:ln w="9525">
            <a:noFill/>
            <a:miter/>
          </a:ln>
        </p:spPr>
        <p:txBody>
          <a:bodyPr vert="horz" wrap="square" anchor="t">
            <a:spAutoFit/>
          </a:bodyPr>
          <a:p>
            <a:pPr algn="ctr"/>
            <a:r>
              <a:rPr lang="en-US" altLang="zh-CN" sz="1930" b="1" noProof="1">
                <a:solidFill>
                  <a:schemeClr val="bg1">
                    <a:lumMod val="95000"/>
                  </a:schemeClr>
                </a:solidFill>
                <a:latin typeface="Arial" panose="020B0604020202020204" pitchFamily="34" charset="0"/>
                <a:ea typeface="Microsoft YaHei" panose="020B0503020204020204" charset="-122"/>
                <a:cs typeface="+mn-ea"/>
              </a:rPr>
              <a:t>DHT11 &amp; LCD MODULE</a:t>
            </a:r>
            <a:endParaRPr lang="en-US" altLang="zh-CN" sz="1930" b="1"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56" name="文本框 244755"/>
          <p:cNvSpPr txBox="1"/>
          <p:nvPr/>
        </p:nvSpPr>
        <p:spPr>
          <a:xfrm>
            <a:off x="4868863" y="4173538"/>
            <a:ext cx="1873250" cy="1360805"/>
          </a:xfrm>
          <a:prstGeom prst="rect">
            <a:avLst/>
          </a:prstGeom>
          <a:noFill/>
          <a:ln w="9525">
            <a:noFill/>
            <a:miter/>
          </a:ln>
        </p:spPr>
        <p:txBody>
          <a:bodyPr vert="horz" wrap="square" anchor="t">
            <a:spAutoFit/>
          </a:bodyPr>
          <a:p>
            <a:r>
              <a:rPr lang="en-US" altLang="zh-CN" sz="1650">
                <a:solidFill>
                  <a:schemeClr val="bg1">
                    <a:lumMod val="95000"/>
                  </a:schemeClr>
                </a:solidFill>
                <a:ea typeface="Microsoft YaHei" panose="020B0503020204020204" charset="-122"/>
                <a:cs typeface="+mn-ea"/>
                <a:sym typeface="+mn-ea"/>
              </a:rPr>
              <a:t>MOUNTING THE COMPONENTS AND GETTING THE OUTPUT</a:t>
            </a:r>
            <a:endParaRPr lang="en-US" altLang="zh-CN" sz="1650" noProof="1">
              <a:solidFill>
                <a:schemeClr val="bg1">
                  <a:lumMod val="95000"/>
                </a:schemeClr>
              </a:solidFill>
              <a:latin typeface="Arial" panose="020B0604020202020204" pitchFamily="34" charset="0"/>
              <a:ea typeface="Microsoft YaHei" panose="020B0503020204020204" charset="-122"/>
              <a:cs typeface="+mn-ea"/>
            </a:endParaRPr>
          </a:p>
          <a:p>
            <a:endParaRPr lang="en-US" altLang="zh-CN" sz="1650"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57" name="矩形 244756"/>
          <p:cNvSpPr/>
          <p:nvPr/>
        </p:nvSpPr>
        <p:spPr>
          <a:xfrm>
            <a:off x="7084060" y="974725"/>
            <a:ext cx="1906905" cy="1322705"/>
          </a:xfrm>
          <a:prstGeom prst="rect">
            <a:avLst/>
          </a:prstGeom>
          <a:blipFill rotWithShape="1">
            <a:blip r:embed="rId4"/>
            <a:stretch>
              <a:fillRect/>
            </a:stretch>
          </a:blipFill>
          <a:ln w="9525">
            <a:noFill/>
            <a:miter/>
          </a:ln>
        </p:spPr>
        <p:txBody>
          <a:bodyPr/>
          <a:p>
            <a:pPr fontAlgn="base"/>
            <a:endParaRPr lang="zh-CN" altLang="en-US" sz="1930" strike="noStrike" noProof="1"/>
          </a:p>
        </p:txBody>
      </p:sp>
      <p:sp>
        <p:nvSpPr>
          <p:cNvPr id="244759" name="直接连接符 244758"/>
          <p:cNvSpPr/>
          <p:nvPr/>
        </p:nvSpPr>
        <p:spPr>
          <a:xfrm>
            <a:off x="7145338" y="3913188"/>
            <a:ext cx="1876425" cy="0"/>
          </a:xfrm>
          <a:prstGeom prst="line">
            <a:avLst/>
          </a:prstGeom>
          <a:ln w="38100" cap="flat" cmpd="sng">
            <a:solidFill>
              <a:schemeClr val="bg1"/>
            </a:solidFill>
            <a:prstDash val="solid"/>
            <a:headEnd type="none" w="med" len="med"/>
            <a:tailEnd type="none" w="med" len="med"/>
          </a:ln>
        </p:spPr>
        <p:txBody>
          <a:bodyPr/>
          <a:p>
            <a:pPr fontAlgn="base"/>
            <a:endParaRPr lang="zh-CN" altLang="en-US" sz="1730" strike="noStrike" noProof="1"/>
          </a:p>
        </p:txBody>
      </p:sp>
      <p:sp>
        <p:nvSpPr>
          <p:cNvPr id="244760" name="直接连接符 244759"/>
          <p:cNvSpPr/>
          <p:nvPr/>
        </p:nvSpPr>
        <p:spPr>
          <a:xfrm>
            <a:off x="7145338" y="3913188"/>
            <a:ext cx="1289050" cy="0"/>
          </a:xfrm>
          <a:prstGeom prst="line">
            <a:avLst/>
          </a:prstGeom>
          <a:ln w="38100" cap="flat" cmpd="sng">
            <a:solidFill>
              <a:srgbClr val="FF0000"/>
            </a:solidFill>
            <a:prstDash val="solid"/>
            <a:headEnd type="none" w="med" len="med"/>
            <a:tailEnd type="none" w="med" len="med"/>
          </a:ln>
        </p:spPr>
        <p:txBody>
          <a:bodyPr/>
          <a:p>
            <a:pPr fontAlgn="base"/>
            <a:endParaRPr lang="zh-CN" altLang="en-US" sz="1730" strike="noStrike" noProof="1"/>
          </a:p>
        </p:txBody>
      </p:sp>
      <p:sp>
        <p:nvSpPr>
          <p:cNvPr id="244761" name="文本框 244760"/>
          <p:cNvSpPr txBox="1"/>
          <p:nvPr/>
        </p:nvSpPr>
        <p:spPr>
          <a:xfrm>
            <a:off x="6935470" y="2970530"/>
            <a:ext cx="2366645" cy="981710"/>
          </a:xfrm>
          <a:prstGeom prst="rect">
            <a:avLst/>
          </a:prstGeom>
          <a:noFill/>
          <a:ln w="9525">
            <a:noFill/>
            <a:miter/>
          </a:ln>
        </p:spPr>
        <p:txBody>
          <a:bodyPr vert="horz" wrap="square" anchor="t">
            <a:spAutoFit/>
          </a:bodyPr>
          <a:p>
            <a:pPr algn="ctr"/>
            <a:r>
              <a:rPr lang="en-US" altLang="zh-CN" sz="1930" b="1" noProof="1">
                <a:solidFill>
                  <a:schemeClr val="bg1">
                    <a:lumMod val="95000"/>
                  </a:schemeClr>
                </a:solidFill>
                <a:latin typeface="Arial" panose="020B0604020202020204" pitchFamily="34" charset="0"/>
                <a:ea typeface="Microsoft YaHei" panose="020B0503020204020204" charset="-122"/>
                <a:cs typeface="+mn-ea"/>
              </a:rPr>
              <a:t>TT GEAR MOTORS &amp; L298N MOTOR DRIVER</a:t>
            </a:r>
            <a:endParaRPr lang="en-US" altLang="zh-CN" sz="1930" b="1"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62" name="文本框 244761"/>
          <p:cNvSpPr txBox="1"/>
          <p:nvPr/>
        </p:nvSpPr>
        <p:spPr>
          <a:xfrm>
            <a:off x="7145338" y="4173538"/>
            <a:ext cx="1876425" cy="1360805"/>
          </a:xfrm>
          <a:prstGeom prst="rect">
            <a:avLst/>
          </a:prstGeom>
          <a:noFill/>
          <a:ln w="9525">
            <a:noFill/>
            <a:miter/>
          </a:ln>
        </p:spPr>
        <p:txBody>
          <a:bodyPr vert="horz" wrap="square" anchor="t">
            <a:spAutoFit/>
          </a:bodyPr>
          <a:p>
            <a:r>
              <a:rPr lang="en-US" altLang="zh-CN" sz="1650">
                <a:solidFill>
                  <a:schemeClr val="bg1">
                    <a:lumMod val="95000"/>
                  </a:schemeClr>
                </a:solidFill>
                <a:ea typeface="Microsoft YaHei" panose="020B0503020204020204" charset="-122"/>
                <a:cs typeface="+mn-ea"/>
                <a:sym typeface="+mn-ea"/>
              </a:rPr>
              <a:t>MOUNTING THE COMPONENTS AND GETTING THE OUTPUT</a:t>
            </a:r>
            <a:endParaRPr lang="en-US" altLang="zh-CN" sz="1650" noProof="1">
              <a:solidFill>
                <a:schemeClr val="bg1">
                  <a:lumMod val="95000"/>
                </a:schemeClr>
              </a:solidFill>
              <a:latin typeface="Arial" panose="020B0604020202020204" pitchFamily="34" charset="0"/>
              <a:ea typeface="Microsoft YaHei" panose="020B0503020204020204" charset="-122"/>
              <a:cs typeface="+mn-ea"/>
            </a:endParaRPr>
          </a:p>
          <a:p>
            <a:endParaRPr lang="zh-CN" altLang="en-US" sz="1650"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63" name="矩形 244762"/>
          <p:cNvSpPr/>
          <p:nvPr/>
        </p:nvSpPr>
        <p:spPr>
          <a:xfrm>
            <a:off x="9428163" y="852488"/>
            <a:ext cx="1873250" cy="1501775"/>
          </a:xfrm>
          <a:prstGeom prst="rect">
            <a:avLst/>
          </a:prstGeom>
          <a:blipFill rotWithShape="1">
            <a:blip r:embed="rId5"/>
            <a:stretch>
              <a:fillRect/>
            </a:stretch>
          </a:blipFill>
          <a:ln w="9525">
            <a:noFill/>
            <a:miter/>
          </a:ln>
        </p:spPr>
        <p:txBody>
          <a:bodyPr/>
          <a:p>
            <a:pPr fontAlgn="base"/>
            <a:endParaRPr lang="zh-CN" altLang="en-US" sz="1930" strike="noStrike" noProof="1"/>
          </a:p>
        </p:txBody>
      </p:sp>
      <p:sp>
        <p:nvSpPr>
          <p:cNvPr id="244765" name="直接连接符 244764"/>
          <p:cNvSpPr/>
          <p:nvPr/>
        </p:nvSpPr>
        <p:spPr>
          <a:xfrm>
            <a:off x="9428163" y="3913188"/>
            <a:ext cx="1873250" cy="0"/>
          </a:xfrm>
          <a:prstGeom prst="line">
            <a:avLst/>
          </a:prstGeom>
          <a:ln w="38100" cap="flat" cmpd="sng">
            <a:solidFill>
              <a:schemeClr val="bg1"/>
            </a:solidFill>
            <a:prstDash val="solid"/>
            <a:headEnd type="none" w="med" len="med"/>
            <a:tailEnd type="none" w="med" len="med"/>
          </a:ln>
        </p:spPr>
        <p:txBody>
          <a:bodyPr/>
          <a:p>
            <a:pPr fontAlgn="base"/>
            <a:endParaRPr lang="zh-CN" altLang="en-US" sz="1730" strike="noStrike" noProof="1"/>
          </a:p>
        </p:txBody>
      </p:sp>
      <p:sp>
        <p:nvSpPr>
          <p:cNvPr id="244766" name="直接连接符 244765"/>
          <p:cNvSpPr/>
          <p:nvPr/>
        </p:nvSpPr>
        <p:spPr>
          <a:xfrm>
            <a:off x="9428163" y="3913188"/>
            <a:ext cx="1285875" cy="0"/>
          </a:xfrm>
          <a:prstGeom prst="line">
            <a:avLst/>
          </a:prstGeom>
          <a:ln w="38100" cap="flat" cmpd="sng">
            <a:solidFill>
              <a:srgbClr val="FF0000"/>
            </a:solidFill>
            <a:prstDash val="solid"/>
            <a:headEnd type="none" w="med" len="med"/>
            <a:tailEnd type="none" w="med" len="med"/>
          </a:ln>
        </p:spPr>
        <p:txBody>
          <a:bodyPr/>
          <a:p>
            <a:pPr fontAlgn="base"/>
            <a:endParaRPr lang="zh-CN" altLang="en-US" sz="1730" strike="noStrike" noProof="1"/>
          </a:p>
        </p:txBody>
      </p:sp>
      <p:sp>
        <p:nvSpPr>
          <p:cNvPr id="244767" name="文本框 244766"/>
          <p:cNvSpPr txBox="1"/>
          <p:nvPr/>
        </p:nvSpPr>
        <p:spPr>
          <a:xfrm>
            <a:off x="9428163" y="3230563"/>
            <a:ext cx="1936750" cy="387985"/>
          </a:xfrm>
          <a:prstGeom prst="rect">
            <a:avLst/>
          </a:prstGeom>
          <a:noFill/>
          <a:ln w="9525">
            <a:noFill/>
            <a:miter/>
          </a:ln>
        </p:spPr>
        <p:txBody>
          <a:bodyPr vert="horz" wrap="square" anchor="t">
            <a:spAutoFit/>
          </a:bodyPr>
          <a:p>
            <a:pPr algn="ctr"/>
            <a:r>
              <a:rPr lang="en-US" altLang="zh-CN" sz="1930" b="1" noProof="1">
                <a:solidFill>
                  <a:schemeClr val="bg1">
                    <a:lumMod val="95000"/>
                  </a:schemeClr>
                </a:solidFill>
                <a:latin typeface="Arial" panose="020B0604020202020204" pitchFamily="34" charset="0"/>
                <a:ea typeface="Microsoft YaHei" panose="020B0503020204020204" charset="-122"/>
                <a:cs typeface="+mn-ea"/>
              </a:rPr>
              <a:t>HC-03</a:t>
            </a:r>
            <a:endParaRPr lang="en-US" altLang="zh-CN" sz="1930" b="1"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68" name="文本框 244767"/>
          <p:cNvSpPr txBox="1"/>
          <p:nvPr/>
        </p:nvSpPr>
        <p:spPr>
          <a:xfrm>
            <a:off x="9428163" y="4173538"/>
            <a:ext cx="1873250" cy="1360805"/>
          </a:xfrm>
          <a:prstGeom prst="rect">
            <a:avLst/>
          </a:prstGeom>
          <a:noFill/>
          <a:ln w="9525">
            <a:noFill/>
            <a:miter/>
          </a:ln>
        </p:spPr>
        <p:txBody>
          <a:bodyPr vert="horz" wrap="square" anchor="t">
            <a:spAutoFit/>
          </a:bodyPr>
          <a:p>
            <a:r>
              <a:rPr lang="en-US" altLang="zh-CN" sz="1650">
                <a:solidFill>
                  <a:schemeClr val="bg1">
                    <a:lumMod val="95000"/>
                  </a:schemeClr>
                </a:solidFill>
                <a:ea typeface="Microsoft YaHei" panose="020B0503020204020204" charset="-122"/>
                <a:cs typeface="+mn-ea"/>
                <a:sym typeface="+mn-ea"/>
              </a:rPr>
              <a:t>MOUNTING THE COMPONENTS AND GETTING THE OUTPUT</a:t>
            </a:r>
            <a:endParaRPr lang="en-US" altLang="zh-CN" sz="1650" noProof="1">
              <a:solidFill>
                <a:schemeClr val="bg1">
                  <a:lumMod val="95000"/>
                </a:schemeClr>
              </a:solidFill>
              <a:latin typeface="Arial" panose="020B0604020202020204" pitchFamily="34" charset="0"/>
              <a:ea typeface="Microsoft YaHei" panose="020B0503020204020204" charset="-122"/>
              <a:cs typeface="+mn-ea"/>
            </a:endParaRPr>
          </a:p>
          <a:p>
            <a:endParaRPr lang="zh-CN" altLang="en-US" sz="1650" noProof="1">
              <a:solidFill>
                <a:schemeClr val="bg1">
                  <a:lumMod val="95000"/>
                </a:schemeClr>
              </a:solidFill>
              <a:latin typeface="Arial" panose="020B0604020202020204" pitchFamily="34" charset="0"/>
              <a:ea typeface="Microsoft YaHei" panose="020B0503020204020204" charset="-122"/>
              <a:cs typeface="+mn-ea"/>
            </a:endParaRPr>
          </a:p>
        </p:txBody>
      </p:sp>
      <p:sp>
        <p:nvSpPr>
          <p:cNvPr id="244752" name="矩形 244751"/>
          <p:cNvSpPr/>
          <p:nvPr/>
        </p:nvSpPr>
        <p:spPr>
          <a:xfrm>
            <a:off x="8115300" y="1127760"/>
            <a:ext cx="875665" cy="1169670"/>
          </a:xfrm>
          <a:prstGeom prst="rect">
            <a:avLst/>
          </a:prstGeom>
          <a:blipFill rotWithShape="1">
            <a:blip r:embed="rId6"/>
            <a:stretch>
              <a:fillRect/>
            </a:stretch>
          </a:blipFill>
          <a:ln w="9525">
            <a:noFill/>
            <a:miter/>
          </a:ln>
        </p:spPr>
        <p:txBody>
          <a:bodyPr/>
          <a:p>
            <a:pPr fontAlgn="base"/>
            <a:endParaRPr lang="zh-CN" altLang="en-US" sz="1930" strike="noStrike" noProof="1"/>
          </a:p>
        </p:txBody>
      </p:sp>
      <p:pic>
        <p:nvPicPr>
          <p:cNvPr id="3" name="Picture 2" descr="Arduino-DHT11-Humidity-and-Temperature-Sensor-With-LCD-Output"/>
          <p:cNvPicPr>
            <a:picLocks noChangeAspect="1"/>
          </p:cNvPicPr>
          <p:nvPr/>
        </p:nvPicPr>
        <p:blipFill>
          <a:blip r:embed="rId7"/>
          <a:stretch>
            <a:fillRect/>
          </a:stretch>
        </p:blipFill>
        <p:spPr>
          <a:xfrm>
            <a:off x="5023485" y="909955"/>
            <a:ext cx="1503680" cy="14446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1266" name="图片 238595" descr="C:\Users\dines\Desktop\ArduinoSeverino400.jpgArduinoSeverino400"/>
          <p:cNvPicPr>
            <a:picLocks noChangeAspect="1"/>
          </p:cNvPicPr>
          <p:nvPr/>
        </p:nvPicPr>
        <p:blipFill>
          <a:blip r:embed="rId2"/>
          <a:srcRect/>
          <a:stretch>
            <a:fillRect/>
          </a:stretch>
        </p:blipFill>
        <p:spPr>
          <a:xfrm>
            <a:off x="2228057" y="4815840"/>
            <a:ext cx="1776095" cy="1247775"/>
          </a:xfrm>
          <a:prstGeom prst="rect">
            <a:avLst/>
          </a:prstGeom>
          <a:noFill/>
          <a:ln w="9525">
            <a:noFill/>
          </a:ln>
        </p:spPr>
      </p:pic>
      <p:pic>
        <p:nvPicPr>
          <p:cNvPr id="11269" name="图片 238598" descr="C:\Users\dines\Desktop\ARDUINO.pngARDUINO"/>
          <p:cNvPicPr>
            <a:picLocks noChangeAspect="1"/>
          </p:cNvPicPr>
          <p:nvPr/>
        </p:nvPicPr>
        <p:blipFill>
          <a:blip r:embed="rId3"/>
          <a:srcRect/>
          <a:stretch>
            <a:fillRect/>
          </a:stretch>
        </p:blipFill>
        <p:spPr>
          <a:xfrm>
            <a:off x="8028305" y="1885315"/>
            <a:ext cx="1692910" cy="1244600"/>
          </a:xfrm>
          <a:prstGeom prst="rect">
            <a:avLst/>
          </a:prstGeom>
          <a:noFill/>
          <a:ln w="9525">
            <a:noFill/>
          </a:ln>
        </p:spPr>
      </p:pic>
      <p:sp>
        <p:nvSpPr>
          <p:cNvPr id="11270" name="文本框 238599"/>
          <p:cNvSpPr txBox="1"/>
          <p:nvPr/>
        </p:nvSpPr>
        <p:spPr>
          <a:xfrm>
            <a:off x="134620" y="244475"/>
            <a:ext cx="5081588" cy="1568450"/>
          </a:xfrm>
          <a:prstGeom prst="rect">
            <a:avLst/>
          </a:prstGeom>
          <a:noFill/>
          <a:ln w="9525">
            <a:noFill/>
            <a:miter/>
          </a:ln>
        </p:spPr>
        <p:txBody>
          <a:bodyPr wrap="square" anchor="t">
            <a:spAutoFit/>
          </a:bodyPr>
          <a:p>
            <a:r>
              <a:rPr lang="en-US" altLang="zh-CN" sz="4800" b="1" noProof="1" dirty="0">
                <a:solidFill>
                  <a:schemeClr val="bg1"/>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HOME</a:t>
            </a:r>
            <a:r>
              <a:rPr lang="en-US" altLang="zh-CN" sz="4800" b="1" noProof="1" dirty="0">
                <a:solidFill>
                  <a:srgbClr val="FF0000"/>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 </a:t>
            </a:r>
            <a:r>
              <a:rPr lang="en-US" altLang="zh-CN" sz="4800" b="1" noProof="1" dirty="0">
                <a:solidFill>
                  <a:schemeClr val="bg1"/>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MADE</a:t>
            </a:r>
            <a:r>
              <a:rPr lang="en-US" altLang="zh-CN" sz="4800" b="1" noProof="1" dirty="0">
                <a:solidFill>
                  <a:srgbClr val="FF0000"/>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 </a:t>
            </a:r>
            <a:r>
              <a:rPr lang="en-US" altLang="zh-CN" sz="4800" b="1" noProof="1" dirty="0">
                <a:solidFill>
                  <a:srgbClr val="FFFF00"/>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ARDUINO</a:t>
            </a:r>
            <a:r>
              <a:rPr lang="en-US" altLang="zh-CN" sz="4800" b="1" noProof="1" dirty="0">
                <a:solidFill>
                  <a:schemeClr val="bg1"/>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 </a:t>
            </a:r>
            <a:r>
              <a:rPr lang="en-US" altLang="zh-CN" sz="4800" b="1" noProof="1" dirty="0">
                <a:solidFill>
                  <a:srgbClr val="FFFF00"/>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rPr>
              <a:t>PCB</a:t>
            </a:r>
            <a:endParaRPr lang="en-US" altLang="zh-CN" sz="4800" b="1" noProof="1" dirty="0">
              <a:solidFill>
                <a:srgbClr val="FFFF00"/>
              </a:solidFill>
              <a:effectLst>
                <a:outerShdw blurRad="38100" dist="38100" dir="2700000" algn="tl">
                  <a:srgbClr val="000000">
                    <a:alpha val="43137"/>
                  </a:srgbClr>
                </a:outerShdw>
              </a:effectLst>
              <a:latin typeface="Impact" panose="020B0806030902050204" pitchFamily="2" charset="0"/>
              <a:ea typeface="Microsoft YaHei" panose="020B0503020204020204" charset="-122"/>
              <a:cs typeface="Impact" panose="020B0806030902050204" pitchFamily="2" charset="0"/>
            </a:endParaRPr>
          </a:p>
        </p:txBody>
      </p:sp>
      <p:sp>
        <p:nvSpPr>
          <p:cNvPr id="238601" name="文本框 238600"/>
          <p:cNvSpPr txBox="1"/>
          <p:nvPr/>
        </p:nvSpPr>
        <p:spPr>
          <a:xfrm>
            <a:off x="704850" y="2037715"/>
            <a:ext cx="4822825" cy="2553335"/>
          </a:xfrm>
          <a:prstGeom prst="rect">
            <a:avLst/>
          </a:prstGeom>
          <a:pattFill prst="pct5">
            <a:fgClr>
              <a:schemeClr val="bg2"/>
            </a:fgClr>
            <a:bgClr>
              <a:schemeClr val="bg1"/>
            </a:bgClr>
          </a:pattFill>
          <a:ln w="9525">
            <a:noFill/>
            <a:miter/>
          </a:ln>
        </p:spPr>
        <p:txBody>
          <a:bodyPr vert="horz" wrap="square" anchor="t">
            <a:spAutoFit/>
          </a:bodyPr>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1: Alter the Changes in the Original Schematic. ...</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2: Gather the Components Required. ...</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3: Draw the Final Schematic. ...</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4: Design the PCB and</a:t>
            </a:r>
            <a:r>
              <a:rPr lang="en-US" altLang="zh-CN"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 Paste it on Cu board </a:t>
            </a:r>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5: Solder the Components on the PCB. ...</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6: Burn the Bootloader on the Microcontroller. ...</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a:p>
            <a:r>
              <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rPr>
              <a:t>Step 7: Program the Arduino (using FTDI Breakout Board)</a:t>
            </a:r>
            <a:endParaRPr lang="zh-CN" altLang="en-US" sz="1600" noProof="1">
              <a:ln>
                <a:solidFill>
                  <a:sysClr val="windowText" lastClr="000000"/>
                </a:solidFill>
              </a:ln>
              <a:solidFill>
                <a:schemeClr val="tx1"/>
              </a:solidFill>
              <a:effectLst>
                <a:outerShdw blurRad="38100" dist="38100" dir="2700000" algn="tl">
                  <a:srgbClr val="000000">
                    <a:alpha val="43137"/>
                  </a:srgbClr>
                </a:outerShdw>
              </a:effectLst>
              <a:latin typeface="Bahnschrift SemiBold" panose="020B0502040204020203" charset="0"/>
              <a:ea typeface="Microsoft YaHei" panose="020B0503020204020204" charset="-122"/>
              <a:cs typeface="Bahnschrift SemiBold" panose="020B0502040204020203" charset="0"/>
            </a:endParaRPr>
          </a:p>
        </p:txBody>
      </p:sp>
      <p:sp>
        <p:nvSpPr>
          <p:cNvPr id="2" name="Text Box 1"/>
          <p:cNvSpPr txBox="1"/>
          <p:nvPr/>
        </p:nvSpPr>
        <p:spPr>
          <a:xfrm>
            <a:off x="6552565" y="3531870"/>
            <a:ext cx="4285615" cy="2306955"/>
          </a:xfrm>
          <a:prstGeom prst="rect">
            <a:avLst/>
          </a:prstGeom>
          <a:pattFill prst="pct5">
            <a:fgClr>
              <a:schemeClr val="bg2"/>
            </a:fgClr>
            <a:bgClr>
              <a:schemeClr val="bg1"/>
            </a:bgClr>
          </a:pattFill>
        </p:spPr>
        <p:txBody>
          <a:bodyPr wrap="square" rtlCol="0" anchor="t">
            <a:spAutoFit/>
          </a:bodyPr>
          <a:p>
            <a:r>
              <a:rPr lang="en-US" sz="1800">
                <a:ln>
                  <a:solidFill>
                    <a:sysClr val="windowText" lastClr="000000"/>
                  </a:solidFill>
                </a:ln>
                <a:solidFill>
                  <a:schemeClr val="tx1"/>
                </a:solidFill>
                <a:latin typeface="Bahnschrift SemiBold" panose="020B0502040204020203" charset="0"/>
                <a:cs typeface="Bahnschrift SemiBold" panose="020B0502040204020203"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endParaRPr lang="en-US" sz="1800">
              <a:ln>
                <a:solidFill>
                  <a:sysClr val="windowText" lastClr="000000"/>
                </a:solidFill>
              </a:ln>
              <a:solidFill>
                <a:schemeClr val="tx1"/>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E30000"/>
            </a:gs>
            <a:gs pos="100000">
              <a:srgbClr val="760303"/>
            </a:gs>
          </a:gsLst>
          <a:lin ang="5400000" scaled="0"/>
        </a:gradFill>
        <a:effectLst/>
      </p:bgPr>
    </p:bg>
    <p:spTree>
      <p:nvGrpSpPr>
        <p:cNvPr id="1" name=""/>
        <p:cNvGrpSpPr/>
        <p:nvPr/>
      </p:nvGrpSpPr>
      <p:grpSpPr/>
      <p:sp>
        <p:nvSpPr>
          <p:cNvPr id="17413" name="长方形 148"/>
          <p:cNvSpPr/>
          <p:nvPr/>
        </p:nvSpPr>
        <p:spPr>
          <a:xfrm>
            <a:off x="1130300" y="4162425"/>
            <a:ext cx="5691188" cy="255588"/>
          </a:xfrm>
          <a:prstGeom prst="rect">
            <a:avLst/>
          </a:prstGeom>
          <a:solidFill>
            <a:srgbClr val="FF0000"/>
          </a:solidFill>
          <a:ln w="9525">
            <a:noFill/>
          </a:ln>
        </p:spPr>
        <p:txBody>
          <a:bodyPr wrap="square" lIns="148187" tIns="74090" rIns="148187" bIns="74090" anchor="ctr" anchorCtr="0"/>
          <a:p>
            <a:endParaRPr lang="en-US" altLang="zh-CN" sz="1400">
              <a:solidFill>
                <a:schemeClr val="bg1"/>
              </a:solidFill>
              <a:latin typeface="Microsoft YaHei" panose="020B0503020204020204" charset="-122"/>
              <a:ea typeface="Microsoft YaHei" panose="020B0503020204020204" charset="-122"/>
            </a:endParaRPr>
          </a:p>
        </p:txBody>
      </p:sp>
      <p:sp>
        <p:nvSpPr>
          <p:cNvPr id="17414" name="长方形 148"/>
          <p:cNvSpPr/>
          <p:nvPr/>
        </p:nvSpPr>
        <p:spPr>
          <a:xfrm>
            <a:off x="1130300" y="4587875"/>
            <a:ext cx="5691188" cy="261938"/>
          </a:xfrm>
          <a:prstGeom prst="rect">
            <a:avLst/>
          </a:prstGeom>
          <a:solidFill>
            <a:srgbClr val="FF0000"/>
          </a:solidFill>
          <a:ln w="9525">
            <a:noFill/>
          </a:ln>
        </p:spPr>
        <p:txBody>
          <a:bodyPr wrap="square" lIns="148187" tIns="74090" rIns="148187" bIns="74090" anchor="ctr" anchorCtr="0"/>
          <a:p>
            <a:endParaRPr lang="zh-CN" altLang="en-US" sz="1400">
              <a:solidFill>
                <a:schemeClr val="bg1"/>
              </a:solidFill>
              <a:latin typeface="Microsoft YaHei" panose="020B0503020204020204" charset="-122"/>
              <a:ea typeface="Microsoft YaHei" panose="020B0503020204020204" charset="-122"/>
            </a:endParaRPr>
          </a:p>
        </p:txBody>
      </p:sp>
      <p:sp>
        <p:nvSpPr>
          <p:cNvPr id="17415" name="长方形 148"/>
          <p:cNvSpPr/>
          <p:nvPr/>
        </p:nvSpPr>
        <p:spPr>
          <a:xfrm>
            <a:off x="1130300" y="5019675"/>
            <a:ext cx="5691188" cy="255588"/>
          </a:xfrm>
          <a:prstGeom prst="rect">
            <a:avLst/>
          </a:prstGeom>
          <a:solidFill>
            <a:srgbClr val="FF0000"/>
          </a:solidFill>
          <a:ln w="9525">
            <a:noFill/>
          </a:ln>
        </p:spPr>
        <p:txBody>
          <a:bodyPr wrap="square" lIns="148187" tIns="74090" rIns="148187" bIns="74090" anchor="ctr" anchorCtr="0"/>
          <a:p>
            <a:endParaRPr lang="zh-CN" altLang="en-US" sz="1400">
              <a:solidFill>
                <a:schemeClr val="bg1"/>
              </a:solidFill>
              <a:latin typeface="Microsoft YaHei" panose="020B0503020204020204" charset="-122"/>
              <a:ea typeface="Microsoft YaHei" panose="020B0503020204020204" charset="-122"/>
            </a:endParaRPr>
          </a:p>
        </p:txBody>
      </p:sp>
      <p:sp>
        <p:nvSpPr>
          <p:cNvPr id="17416" name="简单箭头 151"/>
          <p:cNvSpPr/>
          <p:nvPr/>
        </p:nvSpPr>
        <p:spPr>
          <a:xfrm>
            <a:off x="5257800" y="3943350"/>
            <a:ext cx="865188" cy="1531938"/>
          </a:xfrm>
          <a:prstGeom prst="chevron">
            <a:avLst>
              <a:gd name="adj" fmla="val 88000"/>
            </a:avLst>
          </a:prstGeom>
          <a:solidFill>
            <a:srgbClr val="F8F8F8"/>
          </a:solidFill>
          <a:ln w="57150" cap="flat" cmpd="sng">
            <a:solidFill>
              <a:schemeClr val="bg1"/>
            </a:solidFill>
            <a:prstDash val="solid"/>
            <a:miter/>
            <a:headEnd type="none" w="med" len="med"/>
            <a:tailEnd type="none" w="med" len="med"/>
          </a:ln>
        </p:spPr>
        <p:txBody>
          <a:bodyPr wrap="square" lIns="148187" tIns="74090" rIns="148187" bIns="74090" anchor="ctr" anchorCtr="0"/>
          <a:p>
            <a:endParaRPr lang="zh-CN" altLang="zh-CN" sz="1400">
              <a:latin typeface="Microsoft YaHei" panose="020B0503020204020204" charset="-122"/>
              <a:ea typeface="Microsoft YaHei" panose="020B0503020204020204" charset="-122"/>
            </a:endParaRPr>
          </a:p>
        </p:txBody>
      </p:sp>
      <p:sp>
        <p:nvSpPr>
          <p:cNvPr id="17417" name="简单箭头 151"/>
          <p:cNvSpPr/>
          <p:nvPr/>
        </p:nvSpPr>
        <p:spPr>
          <a:xfrm>
            <a:off x="4808538" y="3943350"/>
            <a:ext cx="866775" cy="1531938"/>
          </a:xfrm>
          <a:prstGeom prst="chevron">
            <a:avLst>
              <a:gd name="adj" fmla="val 88000"/>
            </a:avLst>
          </a:prstGeom>
          <a:solidFill>
            <a:srgbClr val="F8F8F8"/>
          </a:solidFill>
          <a:ln w="57150" cap="flat" cmpd="sng">
            <a:solidFill>
              <a:schemeClr val="bg1"/>
            </a:solidFill>
            <a:prstDash val="solid"/>
            <a:miter/>
            <a:headEnd type="none" w="med" len="med"/>
            <a:tailEnd type="none" w="med" len="med"/>
          </a:ln>
        </p:spPr>
        <p:txBody>
          <a:bodyPr wrap="square" lIns="148187" tIns="74090" rIns="148187" bIns="74090" anchor="ctr" anchorCtr="0"/>
          <a:p>
            <a:endParaRPr lang="zh-CN" altLang="zh-CN" sz="1400">
              <a:latin typeface="Microsoft YaHei" panose="020B0503020204020204" charset="-122"/>
              <a:ea typeface="Microsoft YaHei" panose="020B0503020204020204" charset="-122"/>
            </a:endParaRPr>
          </a:p>
        </p:txBody>
      </p:sp>
      <p:sp>
        <p:nvSpPr>
          <p:cNvPr id="17418" name="简单箭头 151"/>
          <p:cNvSpPr/>
          <p:nvPr/>
        </p:nvSpPr>
        <p:spPr>
          <a:xfrm>
            <a:off x="5689600" y="3943350"/>
            <a:ext cx="869950" cy="1531938"/>
          </a:xfrm>
          <a:prstGeom prst="chevron">
            <a:avLst>
              <a:gd name="adj" fmla="val 88000"/>
            </a:avLst>
          </a:prstGeom>
          <a:solidFill>
            <a:srgbClr val="F8F8F8"/>
          </a:solidFill>
          <a:ln w="57150" cap="flat" cmpd="sng">
            <a:solidFill>
              <a:schemeClr val="bg1"/>
            </a:solidFill>
            <a:prstDash val="solid"/>
            <a:miter/>
            <a:headEnd type="none" w="med" len="med"/>
            <a:tailEnd type="none" w="med" len="med"/>
          </a:ln>
        </p:spPr>
        <p:txBody>
          <a:bodyPr wrap="square" lIns="148187" tIns="74090" rIns="148187" bIns="74090" anchor="ctr" anchorCtr="0"/>
          <a:p>
            <a:endParaRPr lang="zh-CN" altLang="zh-CN" sz="1400">
              <a:latin typeface="Microsoft YaHei" panose="020B0503020204020204" charset="-122"/>
              <a:ea typeface="Microsoft YaHei" panose="020B0503020204020204" charset="-122"/>
            </a:endParaRPr>
          </a:p>
        </p:txBody>
      </p:sp>
      <p:pic>
        <p:nvPicPr>
          <p:cNvPr id="3" name="Picture 2" descr="Screenshot (2)"/>
          <p:cNvPicPr>
            <a:picLocks noChangeAspect="1"/>
          </p:cNvPicPr>
          <p:nvPr/>
        </p:nvPicPr>
        <p:blipFill>
          <a:blip r:embed="rId1"/>
          <a:srcRect l="4435" t="15423" r="18173" b="14586"/>
          <a:stretch>
            <a:fillRect/>
          </a:stretch>
        </p:blipFill>
        <p:spPr>
          <a:xfrm>
            <a:off x="230505" y="255270"/>
            <a:ext cx="5240655" cy="3032125"/>
          </a:xfrm>
          <a:prstGeom prst="rect">
            <a:avLst/>
          </a:prstGeom>
        </p:spPr>
      </p:pic>
      <p:pic>
        <p:nvPicPr>
          <p:cNvPr id="4" name="Picture 3" descr="Screenshot (3)"/>
          <p:cNvPicPr>
            <a:picLocks noChangeAspect="1"/>
          </p:cNvPicPr>
          <p:nvPr/>
        </p:nvPicPr>
        <p:blipFill>
          <a:blip r:embed="rId2"/>
          <a:srcRect l="21734" t="21703" r="27596" b="21691"/>
          <a:stretch>
            <a:fillRect/>
          </a:stretch>
        </p:blipFill>
        <p:spPr>
          <a:xfrm>
            <a:off x="5696585" y="128270"/>
            <a:ext cx="5240020" cy="3014345"/>
          </a:xfrm>
          <a:prstGeom prst="rect">
            <a:avLst/>
          </a:prstGeom>
        </p:spPr>
      </p:pic>
      <p:pic>
        <p:nvPicPr>
          <p:cNvPr id="6" name="Picture 5" descr="ArduinoSeverino400"/>
          <p:cNvPicPr>
            <a:picLocks noChangeAspect="1"/>
          </p:cNvPicPr>
          <p:nvPr/>
        </p:nvPicPr>
        <p:blipFill>
          <a:blip r:embed="rId3"/>
          <a:stretch>
            <a:fillRect/>
          </a:stretch>
        </p:blipFill>
        <p:spPr>
          <a:xfrm>
            <a:off x="7028815" y="3371215"/>
            <a:ext cx="3810000" cy="2676525"/>
          </a:xfrm>
          <a:prstGeom prst="rect">
            <a:avLst/>
          </a:prstGeom>
        </p:spPr>
      </p:pic>
      <p:sp>
        <p:nvSpPr>
          <p:cNvPr id="7" name="Text Box 6"/>
          <p:cNvSpPr txBox="1"/>
          <p:nvPr/>
        </p:nvSpPr>
        <p:spPr>
          <a:xfrm rot="19980000">
            <a:off x="1317625" y="4248785"/>
            <a:ext cx="3360420" cy="1383665"/>
          </a:xfrm>
          <a:prstGeom prst="rect">
            <a:avLst/>
          </a:prstGeom>
          <a:noFill/>
        </p:spPr>
        <p:txBody>
          <a:bodyPr wrap="square" rtlCol="0">
            <a:spAutoFit/>
          </a:bodyPr>
          <a:p>
            <a:pPr algn="ctr"/>
            <a:r>
              <a:rPr lang="en-US" sz="2800" i="1">
                <a:ln w="6600">
                  <a:solidFill>
                    <a:schemeClr val="accent2"/>
                  </a:solidFill>
                  <a:prstDash val="solid"/>
                </a:ln>
                <a:solidFill>
                  <a:srgbClr val="FFFFFF"/>
                </a:solidFill>
                <a:effectLst>
                  <a:outerShdw dist="38100" dir="2700000" algn="tl" rotWithShape="0">
                    <a:schemeClr val="accent2"/>
                  </a:outerShdw>
                </a:effectLst>
                <a:latin typeface="Segoe UI Black" panose="020B0A02040204020203" charset="0"/>
                <a:cs typeface="Segoe UI Black" panose="020B0A02040204020203" charset="0"/>
              </a:rPr>
              <a:t>FERRIC CHLORIDE ETCHING IN CU BOARD</a:t>
            </a:r>
            <a:endParaRPr lang="en-US" sz="2800" i="1">
              <a:ln w="6600">
                <a:solidFill>
                  <a:schemeClr val="accent2"/>
                </a:solidFill>
                <a:prstDash val="solid"/>
              </a:ln>
              <a:solidFill>
                <a:srgbClr val="FFFFFF"/>
              </a:solidFill>
              <a:effectLst>
                <a:outerShdw dist="38100" dir="2700000" algn="tl" rotWithShape="0">
                  <a:schemeClr val="accent2"/>
                </a:outerShdw>
              </a:effectLst>
              <a:latin typeface="Segoe UI Black" panose="020B0A02040204020203" charset="0"/>
              <a:cs typeface="Segoe UI Black" panose="020B0A02040204020203" charset="0"/>
            </a:endParaRPr>
          </a:p>
        </p:txBody>
      </p:sp>
      <p:sp>
        <p:nvSpPr>
          <p:cNvPr id="2" name="Text Box 1"/>
          <p:cNvSpPr txBox="1"/>
          <p:nvPr/>
        </p:nvSpPr>
        <p:spPr>
          <a:xfrm>
            <a:off x="603885" y="4147185"/>
            <a:ext cx="309880" cy="27559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WhatsApp Image 2022-10-12 at 13.31.02"/>
          <p:cNvPicPr>
            <a:picLocks noChangeAspect="1"/>
          </p:cNvPicPr>
          <p:nvPr>
            <p:ph idx="1"/>
          </p:nvPr>
        </p:nvPicPr>
        <p:blipFill>
          <a:blip r:embed="rId1"/>
          <a:stretch>
            <a:fillRect/>
          </a:stretch>
        </p:blipFill>
        <p:spPr>
          <a:xfrm>
            <a:off x="0" y="0"/>
            <a:ext cx="11523980" cy="6480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useBgFill="1">
        <p:nvSpPr>
          <p:cNvPr id="3" name="Text Box 2"/>
          <p:cNvSpPr txBox="1"/>
          <p:nvPr/>
        </p:nvSpPr>
        <p:spPr>
          <a:xfrm>
            <a:off x="247015" y="116840"/>
            <a:ext cx="11132185" cy="6247130"/>
          </a:xfrm>
          <a:prstGeom prst="rect">
            <a:avLst/>
          </a:prstGeom>
        </p:spPr>
        <p:txBody>
          <a:bodyPr wrap="square" rtlCol="0" anchor="t">
            <a:spAutoFit/>
          </a:bodyPr>
          <a:p>
            <a:r>
              <a:rPr lang="en-US" sz="2000">
                <a:solidFill>
                  <a:schemeClr val="bg1"/>
                </a:solidFill>
                <a:latin typeface="Impact" panose="020B0806030902050204" pitchFamily="2" charset="0"/>
                <a:cs typeface="Impact" panose="020B0806030902050204" pitchFamily="2" charset="0"/>
              </a:rPr>
              <a:t>HC-05 is a Bluetooth module</a:t>
            </a:r>
            <a:r>
              <a:rPr lang="en-US" sz="2000">
                <a:solidFill>
                  <a:schemeClr val="bg1"/>
                </a:solidFill>
                <a:latin typeface="Bahnschrift SemiBold" panose="020B0502040204020203" charset="0"/>
                <a:cs typeface="Bahnschrift SemiBold" panose="020B0502040204020203" charset="0"/>
              </a:rPr>
              <a:t> which is designed for wireless comunication. This module can be used in a master or slave configuration.</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Pin Description</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Bluetooth Module Pin Description</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Bluetooth serial modules allow all serial enabled devices to communicate with each other using Bluetooth.</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It has 6 pins,</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1.  Key/EN: It is used to bring Bluetooth module in AT commands mode. If Key/EN pin is set to high, then this module will work in command mode. Otherwise by default it is in data mode. The default baud rate of HC-05 in command mode is 38400bps and 9600 in data mode.</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HC-05 module has two modes,</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          1.  Data mode: Exchange of data between devices.</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          2.  Command mode: It uses AT commands which are used to change setting of HC-05. To send these commands to module serial (USART) port is used.</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2.  VCC: Connect 5 V or 3.3 V to this Pin.</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3.  GND: Ground Pin of module.</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4.  TXD: Transmit Serial data (wirelessly received data by Bluetooth module transmitted out serially on TXD pin)</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5.  RXD: Receive data serially (received data will be transmitted wirelessly by Bluetooth module).</a:t>
            </a:r>
            <a:endParaRPr lang="en-US" sz="2000">
              <a:solidFill>
                <a:schemeClr val="bg1"/>
              </a:solidFill>
              <a:latin typeface="Bahnschrift SemiBold" panose="020B0502040204020203" charset="0"/>
              <a:cs typeface="Bahnschrift SemiBold" panose="020B0502040204020203" charset="0"/>
            </a:endParaRPr>
          </a:p>
          <a:p>
            <a:r>
              <a:rPr lang="en-US" sz="2000">
                <a:solidFill>
                  <a:schemeClr val="bg1"/>
                </a:solidFill>
                <a:latin typeface="Bahnschrift SemiBold" panose="020B0502040204020203" charset="0"/>
                <a:cs typeface="Bahnschrift SemiBold" panose="020B0502040204020203" charset="0"/>
              </a:rPr>
              <a:t>6.  State: It tells whether module is connected or not.</a:t>
            </a:r>
            <a:endParaRPr lang="en-US" sz="2000">
              <a:solidFill>
                <a:schemeClr val="bg1"/>
              </a:solidFill>
              <a:latin typeface="Bahnschrift SemiBold" panose="020B0502040204020203" charset="0"/>
              <a:cs typeface="Bahnschrift SemiBold" panose="020B0502040204020203" charset="0"/>
            </a:endParaRPr>
          </a:p>
        </p:txBody>
      </p:sp>
      <p:sp>
        <p:nvSpPr>
          <p:cNvPr id="37902" name="USB 855"/>
          <p:cNvSpPr/>
          <p:nvPr/>
        </p:nvSpPr>
        <p:spPr>
          <a:xfrm>
            <a:off x="10872470" y="593725"/>
            <a:ext cx="349250" cy="403860"/>
          </a:xfrm>
          <a:custGeom>
            <a:avLst/>
            <a:gdLst/>
            <a:ahLst/>
            <a:cxnLst/>
            <a:pathLst>
              <a:path w="1364908" h="2509016">
                <a:moveTo>
                  <a:pt x="679534" y="247"/>
                </a:moveTo>
                <a:cubicBezTo>
                  <a:pt x="699929" y="-2303"/>
                  <a:pt x="720325" y="14693"/>
                  <a:pt x="745819" y="58884"/>
                </a:cubicBezTo>
                <a:lnTo>
                  <a:pt x="895387" y="351220"/>
                </a:lnTo>
                <a:cubicBezTo>
                  <a:pt x="940710" y="439600"/>
                  <a:pt x="924847" y="476994"/>
                  <a:pt x="857995" y="473594"/>
                </a:cubicBezTo>
                <a:lnTo>
                  <a:pt x="743104" y="473594"/>
                </a:lnTo>
                <a:lnTo>
                  <a:pt x="743104" y="1468922"/>
                </a:lnTo>
                <a:cubicBezTo>
                  <a:pt x="890060" y="1445109"/>
                  <a:pt x="1036130" y="1328371"/>
                  <a:pt x="1103732" y="1102457"/>
                </a:cubicBezTo>
                <a:lnTo>
                  <a:pt x="1103144" y="1102457"/>
                </a:lnTo>
                <a:lnTo>
                  <a:pt x="1103144" y="984086"/>
                </a:lnTo>
                <a:lnTo>
                  <a:pt x="1086766" y="984086"/>
                </a:lnTo>
                <a:cubicBezTo>
                  <a:pt x="1056042" y="984086"/>
                  <a:pt x="1031136" y="959180"/>
                  <a:pt x="1031136" y="928456"/>
                </a:cubicBezTo>
                <a:lnTo>
                  <a:pt x="1031136" y="684885"/>
                </a:lnTo>
                <a:cubicBezTo>
                  <a:pt x="1031136" y="654161"/>
                  <a:pt x="1056042" y="629255"/>
                  <a:pt x="1086766" y="629255"/>
                </a:cubicBezTo>
                <a:lnTo>
                  <a:pt x="1309278" y="629255"/>
                </a:lnTo>
                <a:cubicBezTo>
                  <a:pt x="1340002" y="629255"/>
                  <a:pt x="1364908" y="654161"/>
                  <a:pt x="1364908" y="684885"/>
                </a:cubicBezTo>
                <a:lnTo>
                  <a:pt x="1364908" y="928456"/>
                </a:lnTo>
                <a:cubicBezTo>
                  <a:pt x="1364908" y="959180"/>
                  <a:pt x="1340002" y="984086"/>
                  <a:pt x="1309278" y="984086"/>
                </a:cubicBezTo>
                <a:lnTo>
                  <a:pt x="1269304" y="984086"/>
                </a:lnTo>
                <a:lnTo>
                  <a:pt x="1269304" y="1092260"/>
                </a:lnTo>
                <a:lnTo>
                  <a:pt x="1269304" y="1102457"/>
                </a:lnTo>
                <a:lnTo>
                  <a:pt x="1267470" y="1102457"/>
                </a:lnTo>
                <a:cubicBezTo>
                  <a:pt x="1240490" y="1351685"/>
                  <a:pt x="1043717" y="1576576"/>
                  <a:pt x="743104" y="1645582"/>
                </a:cubicBezTo>
                <a:lnTo>
                  <a:pt x="743104" y="2018972"/>
                </a:lnTo>
                <a:cubicBezTo>
                  <a:pt x="843551" y="2051243"/>
                  <a:pt x="915695" y="2145690"/>
                  <a:pt x="915695" y="2256988"/>
                </a:cubicBezTo>
                <a:cubicBezTo>
                  <a:pt x="915695" y="2396179"/>
                  <a:pt x="802858" y="2509016"/>
                  <a:pt x="663667" y="2509016"/>
                </a:cubicBezTo>
                <a:cubicBezTo>
                  <a:pt x="524476" y="2509016"/>
                  <a:pt x="411639" y="2396179"/>
                  <a:pt x="411639" y="2256988"/>
                </a:cubicBezTo>
                <a:cubicBezTo>
                  <a:pt x="411639" y="2150048"/>
                  <a:pt x="478245" y="2058665"/>
                  <a:pt x="572456" y="2022627"/>
                </a:cubicBezTo>
                <a:lnTo>
                  <a:pt x="572456" y="1892711"/>
                </a:lnTo>
                <a:cubicBezTo>
                  <a:pt x="447428" y="1856743"/>
                  <a:pt x="94846" y="1729564"/>
                  <a:pt x="77761" y="1175820"/>
                </a:cubicBezTo>
                <a:cubicBezTo>
                  <a:pt x="30457" y="1149722"/>
                  <a:pt x="0" y="1098915"/>
                  <a:pt x="0" y="1040993"/>
                </a:cubicBezTo>
                <a:cubicBezTo>
                  <a:pt x="0" y="951698"/>
                  <a:pt x="72387" y="879311"/>
                  <a:pt x="161682" y="879311"/>
                </a:cubicBezTo>
                <a:cubicBezTo>
                  <a:pt x="250977" y="879311"/>
                  <a:pt x="323364" y="951698"/>
                  <a:pt x="323364" y="1040993"/>
                </a:cubicBezTo>
                <a:cubicBezTo>
                  <a:pt x="323364" y="1101607"/>
                  <a:pt x="290009" y="1154430"/>
                  <a:pt x="239451" y="1179967"/>
                </a:cubicBezTo>
                <a:cubicBezTo>
                  <a:pt x="217442" y="1402984"/>
                  <a:pt x="361225" y="1693577"/>
                  <a:pt x="572456" y="1738822"/>
                </a:cubicBezTo>
                <a:lnTo>
                  <a:pt x="572456" y="473594"/>
                </a:lnTo>
                <a:lnTo>
                  <a:pt x="507871" y="473594"/>
                </a:lnTo>
                <a:cubicBezTo>
                  <a:pt x="404760" y="473594"/>
                  <a:pt x="403628" y="412407"/>
                  <a:pt x="433088" y="361418"/>
                </a:cubicBezTo>
                <a:cubicBezTo>
                  <a:pt x="462548" y="310429"/>
                  <a:pt x="553195" y="159729"/>
                  <a:pt x="613248" y="58884"/>
                </a:cubicBezTo>
                <a:cubicBezTo>
                  <a:pt x="638743" y="24891"/>
                  <a:pt x="659138" y="2796"/>
                  <a:pt x="679534" y="247"/>
                </a:cubicBezTo>
                <a:close/>
              </a:path>
            </a:pathLst>
          </a:custGeom>
          <a:solidFill>
            <a:schemeClr val="bg1"/>
          </a:solidFill>
          <a:ln w="9525">
            <a:noFill/>
          </a:ln>
        </p:spPr>
        <p:txBody>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5409</Words>
  <Application>WPS Presentation</Application>
  <PresentationFormat/>
  <Paragraphs>237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Microsoft YaHei</vt:lpstr>
      <vt:lpstr>Impact</vt:lpstr>
      <vt:lpstr>Segoe UI Black</vt:lpstr>
      <vt:lpstr>Arial Black</vt:lpstr>
      <vt:lpstr>Bahnschrift SemiBold</vt:lpstr>
      <vt:lpstr>Calibri</vt:lpstr>
      <vt:lpstr>Arial Unicode MS</vt:lpstr>
      <vt:lpstr>Bahnschrift SemiBold SemiCondensed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dines</cp:lastModifiedBy>
  <cp:revision>45</cp:revision>
  <dcterms:created xsi:type="dcterms:W3CDTF">2015-08-27T04:43:00Z</dcterms:created>
  <dcterms:modified xsi:type="dcterms:W3CDTF">2022-11-17T14:23:59Z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625E09A264974D5DA585DC3132BD0C4A</vt:lpwstr>
  </property>
</Properties>
</file>