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5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0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51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9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00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4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2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7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9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8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95FD-39D9-431D-A078-B339B63C43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BB12A-C936-4269-83EE-5CB55B64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05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Reten</a:t>
            </a:r>
            <a:r>
              <a:rPr lang="ro-RO" dirty="0" smtClean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Clien</a:t>
            </a:r>
            <a:r>
              <a:rPr lang="ro-RO" dirty="0"/>
              <a:t>ț</a:t>
            </a:r>
            <a:r>
              <a:rPr lang="en-US" dirty="0" err="1" smtClean="0"/>
              <a:t>ilor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ro-RO" dirty="0" smtClean="0"/>
              <a:t>o</a:t>
            </a:r>
            <a:r>
              <a:rPr lang="en-US" dirty="0" err="1" smtClean="0"/>
              <a:t>iect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nv</a:t>
            </a:r>
            <a:r>
              <a:rPr lang="ro-RO" dirty="0" smtClean="0"/>
              <a:t>ăț</a:t>
            </a:r>
            <a:r>
              <a:rPr lang="en-US" dirty="0" smtClean="0"/>
              <a:t>are </a:t>
            </a:r>
            <a:r>
              <a:rPr lang="en-US" dirty="0" err="1" smtClean="0"/>
              <a:t>autonoma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0413" y="4722915"/>
            <a:ext cx="9144000" cy="1655762"/>
          </a:xfrm>
        </p:spPr>
        <p:txBody>
          <a:bodyPr/>
          <a:lstStyle/>
          <a:p>
            <a:pPr algn="r"/>
            <a:r>
              <a:rPr lang="ro-RO" dirty="0" smtClean="0"/>
              <a:t>Realizator</a:t>
            </a:r>
            <a:r>
              <a:rPr lang="en-US" dirty="0" smtClean="0"/>
              <a:t>:</a:t>
            </a:r>
            <a:endParaRPr lang="ro-RO" dirty="0" smtClean="0"/>
          </a:p>
          <a:p>
            <a:pPr algn="r"/>
            <a:r>
              <a:rPr lang="ro-RO" dirty="0" smtClean="0"/>
              <a:t>Marchiș Ionut-Florin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1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Reten</a:t>
            </a:r>
            <a:r>
              <a:rPr lang="ro-RO" dirty="0" smtClean="0"/>
              <a:t>ția clientilor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Ce este retenția clienților?</a:t>
            </a:r>
          </a:p>
          <a:p>
            <a:pPr marL="0" indent="0">
              <a:buNone/>
            </a:pPr>
            <a:r>
              <a:rPr lang="ro-RO" dirty="0"/>
              <a:t>A</a:t>
            </a:r>
            <a:r>
              <a:rPr lang="it-IT" dirty="0" smtClean="0"/>
              <a:t>bilitatea unei companii de a </a:t>
            </a:r>
            <a:r>
              <a:rPr lang="ro-RO" dirty="0" smtClean="0"/>
              <a:t>î</a:t>
            </a:r>
            <a:r>
              <a:rPr lang="ro-RO" dirty="0"/>
              <a:t>ș</a:t>
            </a:r>
            <a:r>
              <a:rPr lang="it-IT" dirty="0" smtClean="0"/>
              <a:t>i p</a:t>
            </a:r>
            <a:r>
              <a:rPr lang="ro-RO" dirty="0" smtClean="0"/>
              <a:t>ă</a:t>
            </a:r>
            <a:r>
              <a:rPr lang="it-IT" dirty="0" smtClean="0"/>
              <a:t>stra clien</a:t>
            </a:r>
            <a:r>
              <a:rPr lang="ro-RO" dirty="0"/>
              <a:t>ț</a:t>
            </a:r>
            <a:r>
              <a:rPr lang="it-IT" dirty="0" smtClean="0"/>
              <a:t>ii</a:t>
            </a: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 smtClean="0"/>
          </a:p>
          <a:p>
            <a:r>
              <a:rPr lang="ro-RO" dirty="0" smtClean="0"/>
              <a:t>Motivatia</a:t>
            </a:r>
          </a:p>
          <a:p>
            <a:pPr marL="0" indent="0">
              <a:buNone/>
            </a:pPr>
            <a:r>
              <a:rPr lang="ro-RO" dirty="0" smtClean="0"/>
              <a:t>De a oferi companiilor acest instrument</a:t>
            </a:r>
          </a:p>
        </p:txBody>
      </p:sp>
    </p:spTree>
    <p:extLst>
      <p:ext uri="{BB962C8B-B14F-4D97-AF65-F5344CB8AC3E}">
        <p14:creationId xmlns:p14="http://schemas.microsoft.com/office/powerpoint/2010/main" val="18966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Baza de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Preluata de pe Kaggle</a:t>
            </a:r>
          </a:p>
          <a:p>
            <a:r>
              <a:rPr lang="ro-RO" dirty="0" smtClean="0"/>
              <a:t>ID</a:t>
            </a:r>
          </a:p>
          <a:p>
            <a:r>
              <a:rPr lang="ro-RO" dirty="0" smtClean="0"/>
              <a:t>Atribute categorice</a:t>
            </a:r>
            <a:r>
              <a:rPr lang="en-US" dirty="0" smtClean="0"/>
              <a:t>: date </a:t>
            </a:r>
            <a:r>
              <a:rPr lang="en-US" dirty="0" err="1" smtClean="0"/>
              <a:t>demografice</a:t>
            </a:r>
            <a:r>
              <a:rPr lang="en-US" dirty="0" smtClean="0"/>
              <a:t>, date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serviciile</a:t>
            </a:r>
            <a:r>
              <a:rPr lang="en-US" dirty="0" smtClean="0"/>
              <a:t> 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pachetele</a:t>
            </a:r>
            <a:r>
              <a:rPr lang="en-US" dirty="0" smtClean="0"/>
              <a:t> </a:t>
            </a:r>
            <a:r>
              <a:rPr lang="en-US" dirty="0" err="1" smtClean="0"/>
              <a:t>cump</a:t>
            </a:r>
            <a:r>
              <a:rPr lang="ro-RO" dirty="0"/>
              <a:t>ă</a:t>
            </a:r>
            <a:r>
              <a:rPr lang="en-US" dirty="0" smtClean="0"/>
              <a:t>rate </a:t>
            </a:r>
            <a:endParaRPr lang="en-US" dirty="0"/>
          </a:p>
          <a:p>
            <a:r>
              <a:rPr lang="en-US" dirty="0" err="1" smtClean="0"/>
              <a:t>Atribute</a:t>
            </a:r>
            <a:r>
              <a:rPr lang="en-US" dirty="0" smtClean="0"/>
              <a:t> </a:t>
            </a:r>
            <a:r>
              <a:rPr lang="en-US" dirty="0" err="1" smtClean="0"/>
              <a:t>numerice</a:t>
            </a:r>
            <a:r>
              <a:rPr lang="en-US" dirty="0" smtClean="0"/>
              <a:t>:</a:t>
            </a:r>
            <a:r>
              <a:rPr lang="ro-RO" dirty="0" smtClean="0"/>
              <a:t> Preioada de utilizare, plati lunare/totale</a:t>
            </a:r>
          </a:p>
          <a:p>
            <a:r>
              <a:rPr lang="ro-RO" dirty="0" smtClean="0"/>
              <a:t>Atribut rezultat</a:t>
            </a:r>
            <a:r>
              <a:rPr lang="en-US" dirty="0" smtClean="0"/>
              <a:t>: “Churn”</a:t>
            </a:r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7097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Prelucrarea</a:t>
            </a:r>
            <a:r>
              <a:rPr lang="en-US" b="1" dirty="0"/>
              <a:t> </a:t>
            </a:r>
            <a:r>
              <a:rPr lang="en-US" b="1" dirty="0" err="1"/>
              <a:t>Datelor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ratarea</a:t>
            </a:r>
            <a:r>
              <a:rPr lang="en-US" dirty="0" smtClean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 smtClean="0"/>
              <a:t>lipsă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Curățarea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Normalizarea</a:t>
            </a:r>
            <a:r>
              <a:rPr lang="en-US" dirty="0" smtClean="0"/>
              <a:t> </a:t>
            </a:r>
            <a:r>
              <a:rPr lang="en-US" dirty="0" err="1"/>
              <a:t>datelor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8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Algoritmii</a:t>
            </a:r>
            <a:r>
              <a:rPr lang="en-US" b="1" dirty="0"/>
              <a:t> </a:t>
            </a:r>
            <a:r>
              <a:rPr lang="en-US" b="1" dirty="0" err="1"/>
              <a:t>Testați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Modelul</a:t>
            </a:r>
            <a:r>
              <a:rPr lang="en-US" b="1" dirty="0"/>
              <a:t>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Regresie</a:t>
            </a:r>
            <a:r>
              <a:rPr lang="en-US" dirty="0" smtClean="0"/>
              <a:t> </a:t>
            </a:r>
            <a:r>
              <a:rPr lang="en-US" dirty="0" err="1" smtClean="0"/>
              <a:t>logistica</a:t>
            </a:r>
            <a:r>
              <a:rPr lang="en-US" dirty="0" smtClean="0"/>
              <a:t> – 79%</a:t>
            </a:r>
          </a:p>
          <a:p>
            <a:endParaRPr lang="en-US" dirty="0"/>
          </a:p>
          <a:p>
            <a:r>
              <a:rPr lang="en-US" dirty="0" smtClean="0"/>
              <a:t>Random Forest- 79%</a:t>
            </a:r>
          </a:p>
          <a:p>
            <a:endParaRPr lang="en-US" dirty="0"/>
          </a:p>
          <a:p>
            <a:r>
              <a:rPr lang="en-US" dirty="0" smtClean="0"/>
              <a:t>K-NN(k‐Nearest Neighbors)- 78%</a:t>
            </a:r>
          </a:p>
          <a:p>
            <a:endParaRPr lang="en-US" dirty="0"/>
          </a:p>
          <a:p>
            <a:r>
              <a:rPr lang="en-US" dirty="0" smtClean="0"/>
              <a:t>XGBoost-77%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8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dirty="0" err="1" smtClean="0"/>
              <a:t>mauala</a:t>
            </a:r>
            <a:r>
              <a:rPr lang="en-US" dirty="0" smtClean="0"/>
              <a:t> in Rapidminer-78.23%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79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</TotalTime>
  <Words>121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Retenția Clienților proiect învățare autonoma</vt:lpstr>
      <vt:lpstr>Retenția clientilor</vt:lpstr>
      <vt:lpstr>Baza de date</vt:lpstr>
      <vt:lpstr>Prelucrarea Datelor</vt:lpstr>
      <vt:lpstr>Algoritmii Testați și Modelul Final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Retenția Clienților proiect învățare autonoma</dc:title>
  <dc:creator>Ionut Marchis</dc:creator>
  <cp:lastModifiedBy>Ionut Marchis</cp:lastModifiedBy>
  <cp:revision>8</cp:revision>
  <dcterms:created xsi:type="dcterms:W3CDTF">2024-05-30T14:54:46Z</dcterms:created>
  <dcterms:modified xsi:type="dcterms:W3CDTF">2024-05-30T17:18:34Z</dcterms:modified>
</cp:coreProperties>
</file>