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64" r:id="rId7"/>
    <p:sldId id="267" r:id="rId8"/>
    <p:sldId id="265" r:id="rId9"/>
    <p:sldId id="266" r:id="rId10"/>
    <p:sldId id="269" r:id="rId11"/>
    <p:sldId id="270" r:id="rId12"/>
    <p:sldId id="259" r:id="rId13"/>
    <p:sldId id="260" r:id="rId14"/>
    <p:sldId id="261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90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708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Eagle Tracker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 supported Eagle tracking made simple.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5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 descr="http://animal-dream.com/data_images/eagle/eagle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74" y="97975"/>
            <a:ext cx="4126575" cy="2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– </a:t>
            </a:r>
            <a:r>
              <a:rPr lang="en-US" dirty="0" smtClean="0"/>
              <a:t>Class Plan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87" y="2038350"/>
            <a:ext cx="6143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– </a:t>
            </a:r>
            <a:r>
              <a:rPr lang="en-US" dirty="0" smtClean="0"/>
              <a:t>Class Simple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62150"/>
            <a:ext cx="2647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Agile - How we implemented 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Adjusted “Stand up” Meetings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Roles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Backlog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Schedule?	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rgbClr val="4A86E8"/>
                </a:solidFill>
              </a:rPr>
              <a:t>How did we do?</a:t>
            </a:r>
          </a:p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rgbClr val="4A86E8"/>
                </a:solidFill>
              </a:rPr>
              <a:t>Challenges?</a:t>
            </a:r>
          </a:p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rgbClr val="4A86E8"/>
                </a:solidFill>
              </a:rPr>
              <a:t>Successes?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what we have and go over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Application </a:t>
            </a:r>
            <a:r>
              <a:rPr lang="en" dirty="0"/>
              <a:t>Description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wanted it to do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we accomplished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we still need to do?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integrations or features?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Diagrams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239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bg2"/>
                </a:solidFill>
              </a:rPr>
              <a:t>Use Case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bg2"/>
                </a:solidFill>
              </a:rPr>
              <a:t>State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bg2"/>
                </a:solidFill>
              </a:rPr>
              <a:t>Activity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findEagle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Sequence 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reportEagle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Sequence </a:t>
            </a:r>
            <a:r>
              <a:rPr lang="en-US" dirty="0" smtClean="0">
                <a:solidFill>
                  <a:schemeClr val="bg2"/>
                </a:solidFill>
              </a:rPr>
              <a:t>Diagram</a:t>
            </a:r>
            <a:endParaRPr lang="en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648200" y="1962150"/>
            <a:ext cx="3733800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Class Plan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Class Simple</a:t>
            </a:r>
            <a:endParaRPr lang="en-US" sz="18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</a:t>
            </a:r>
            <a:r>
              <a:rPr lang="en-US" dirty="0"/>
              <a:t>Use Case 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54" y="1904369"/>
            <a:ext cx="4765846" cy="31057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</a:t>
            </a:r>
            <a:r>
              <a:rPr lang="en-US" dirty="0" smtClean="0"/>
              <a:t>State </a:t>
            </a:r>
            <a:r>
              <a:rPr lang="en-US" dirty="0"/>
              <a:t>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33550"/>
            <a:ext cx="4572000" cy="32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Activity</a:t>
            </a:r>
            <a:r>
              <a:rPr lang="en-US" dirty="0" smtClean="0"/>
              <a:t> </a:t>
            </a:r>
            <a:r>
              <a:rPr lang="en-US" dirty="0"/>
              <a:t>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" y="1885950"/>
            <a:ext cx="8001000" cy="26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</a:t>
            </a:r>
            <a:r>
              <a:rPr lang="en-US" dirty="0" err="1"/>
              <a:t>findEagle</a:t>
            </a:r>
            <a:r>
              <a:rPr lang="en-US" dirty="0"/>
              <a:t> Sequence 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71696"/>
            <a:ext cx="4038600" cy="33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</a:t>
            </a:r>
            <a:r>
              <a:rPr lang="en-US" dirty="0" err="1"/>
              <a:t>reportEagle</a:t>
            </a:r>
            <a:r>
              <a:rPr lang="en-US" dirty="0"/>
              <a:t> Sequence 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09750"/>
            <a:ext cx="3987935" cy="3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Diagrams - </a:t>
            </a:r>
            <a:r>
              <a:rPr lang="en-US" dirty="0" err="1"/>
              <a:t>reportEagle</a:t>
            </a:r>
            <a:r>
              <a:rPr lang="en-US" dirty="0"/>
              <a:t> Sequence Diagram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09750"/>
            <a:ext cx="3987935" cy="3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135</Words>
  <Application>Microsoft Office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Eagle Tracker</vt:lpstr>
      <vt:lpstr>Application Description</vt:lpstr>
      <vt:lpstr>Diagrams</vt:lpstr>
      <vt:lpstr>Diagrams - Use Case Diagram</vt:lpstr>
      <vt:lpstr>Diagrams - State Diagram</vt:lpstr>
      <vt:lpstr>Diagrams - Activity Diagram</vt:lpstr>
      <vt:lpstr>Diagrams - findEagle Sequence Diagram</vt:lpstr>
      <vt:lpstr>Diagrams - reportEagle Sequence Diagram</vt:lpstr>
      <vt:lpstr>Diagrams - reportEagle Sequence Diagram</vt:lpstr>
      <vt:lpstr>Diagrams – Class Plan</vt:lpstr>
      <vt:lpstr>Diagrams – Class Simple</vt:lpstr>
      <vt:lpstr>Methodology</vt:lpstr>
      <vt:lpstr>Schedule? </vt:lpstr>
      <vt:lpstr>App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Tracker</dc:title>
  <cp:lastModifiedBy>Hively,Dan</cp:lastModifiedBy>
  <cp:revision>9</cp:revision>
  <dcterms:modified xsi:type="dcterms:W3CDTF">2016-07-14T21:39:10Z</dcterms:modified>
</cp:coreProperties>
</file>