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1" r:id="rId4"/>
    <p:sldMasterId id="2147483736" r:id="rId5"/>
  </p:sldMasterIdLst>
  <p:sldIdLst>
    <p:sldId id="256" r:id="rId6"/>
    <p:sldId id="259" r:id="rId7"/>
    <p:sldId id="266" r:id="rId8"/>
    <p:sldId id="276" r:id="rId9"/>
    <p:sldId id="267" r:id="rId10"/>
    <p:sldId id="277" r:id="rId11"/>
    <p:sldId id="278" r:id="rId12"/>
    <p:sldId id="279" r:id="rId13"/>
    <p:sldId id="270" r:id="rId14"/>
    <p:sldId id="271" r:id="rId15"/>
    <p:sldId id="272" r:id="rId16"/>
    <p:sldId id="273" r:id="rId17"/>
    <p:sldId id="274" r:id="rId18"/>
    <p:sldId id="275" r:id="rId19"/>
    <p:sldId id="261" r:id="rId20"/>
  </p:sldIdLst>
  <p:sldSz cx="16256000" cy="9144000"/>
  <p:notesSz cx="7010400" cy="9296400"/>
  <p:defaultTextStyle>
    <a:defPPr>
      <a:defRPr lang="en-US"/>
    </a:defPPr>
    <a:lvl1pPr marL="0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44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0896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6343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178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723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268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7812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3577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05" userDrawn="1">
          <p15:clr>
            <a:srgbClr val="A4A3A4"/>
          </p15:clr>
        </p15:guide>
        <p15:guide id="2" pos="2073" userDrawn="1">
          <p15:clr>
            <a:srgbClr val="A4A3A4"/>
          </p15:clr>
        </p15:guide>
        <p15:guide id="3" orient="horz" pos="3288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  <p15:guide id="5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485" y="53"/>
      </p:cViewPr>
      <p:guideLst>
        <p:guide orient="horz" pos="4105"/>
        <p:guide pos="2073"/>
        <p:guide orient="horz" pos="3288"/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199" y="8181219"/>
            <a:ext cx="3793066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01" y="8525655"/>
            <a:ext cx="2795344" cy="425743"/>
          </a:xfrm>
          <a:prstGeom prst="rect">
            <a:avLst/>
          </a:prstGeom>
          <a:noFill/>
        </p:spPr>
        <p:txBody>
          <a:bodyPr wrap="square" lIns="162531" tIns="81265" rIns="162531" bIns="81265" rtlCol="0">
            <a:spAutoFit/>
          </a:bodyPr>
          <a:lstStyle/>
          <a:p>
            <a:r>
              <a:rPr lang="en-US" sz="1700" b="1" spc="52" dirty="0" smtClean="0">
                <a:solidFill>
                  <a:srgbClr val="FFFFFF"/>
                </a:solidFill>
                <a:latin typeface="+mj-lt"/>
              </a:rPr>
              <a:t>CONFIDENTIAL</a:t>
            </a:r>
            <a:endParaRPr lang="en-US" sz="1700" b="1" spc="52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4603" y="6822624"/>
            <a:ext cx="7429431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445" y="7911752"/>
            <a:ext cx="3562587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1445" y="8531803"/>
            <a:ext cx="3562587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6922006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0730" y="6431396"/>
            <a:ext cx="15664912" cy="1153977"/>
          </a:xfrm>
          <a:effectLst/>
        </p:spPr>
        <p:txBody>
          <a:bodyPr>
            <a:normAutofit/>
          </a:bodyPr>
          <a:lstStyle>
            <a:lvl1pPr algn="ctr">
              <a:defRPr sz="4600" baseline="0"/>
            </a:lvl1pPr>
          </a:lstStyle>
          <a:p>
            <a:r>
              <a:rPr lang="en-US" dirty="0" smtClean="0"/>
              <a:t>Sign-Off 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3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199" y="8181219"/>
            <a:ext cx="3793066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4603" y="6822624"/>
            <a:ext cx="7429431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chemeClr val="tx1"/>
                </a:solidFill>
              </a:defRPr>
            </a:lvl1pPr>
          </a:lstStyle>
          <a:p>
            <a:pPr marL="0" marR="0" lvl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445" y="7911752"/>
            <a:ext cx="3562587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1445" y="8531803"/>
            <a:ext cx="3562587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6820087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92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22" y="1629364"/>
            <a:ext cx="15623389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22" y="2458471"/>
            <a:ext cx="15623389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rgbClr val="787878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Ut </a:t>
            </a:r>
            <a:r>
              <a:rPr lang="en-US" dirty="0" err="1" smtClean="0"/>
              <a:t>wisi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Decima</a:t>
            </a:r>
            <a:r>
              <a:rPr lang="en-US" dirty="0" smtClean="0"/>
              <a:t> </a:t>
            </a:r>
            <a:r>
              <a:rPr lang="en-US" dirty="0" err="1" smtClean="0"/>
              <a:t>eodem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typi</a:t>
            </a:r>
            <a:r>
              <a:rPr lang="en-US" dirty="0" smtClean="0"/>
              <a:t>,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4139261"/>
            <a:ext cx="10897541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439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2" y="2615261"/>
            <a:ext cx="7285097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6" y="1629364"/>
            <a:ext cx="72846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6418" y="1629365"/>
            <a:ext cx="7808149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522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8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5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336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1770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122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6556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136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1802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11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4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6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29754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4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22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3882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4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435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818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3913483"/>
            <a:ext cx="15664912" cy="1153977"/>
          </a:xfrm>
          <a:effectLst/>
        </p:spPr>
        <p:txBody>
          <a:bodyPr>
            <a:normAutofit/>
          </a:bodyPr>
          <a:lstStyle>
            <a:lvl1pPr>
              <a:defRPr sz="4600">
                <a:latin typeface="+mj-lt"/>
              </a:defRPr>
            </a:lvl1pPr>
          </a:lstStyle>
          <a:p>
            <a:r>
              <a:rPr lang="en-US" dirty="0" smtClean="0"/>
              <a:t>Subject Divider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4603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6749449"/>
            <a:ext cx="15664912" cy="1153977"/>
          </a:xfrm>
          <a:effectLst/>
        </p:spPr>
        <p:txBody>
          <a:bodyPr>
            <a:normAutofit/>
          </a:bodyPr>
          <a:lstStyle>
            <a:lvl1pPr algn="ctr">
              <a:defRPr sz="4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Sign-Off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266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165199" y="8181219"/>
            <a:ext cx="3793066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01" y="8525655"/>
            <a:ext cx="2795344" cy="425743"/>
          </a:xfrm>
          <a:prstGeom prst="rect">
            <a:avLst/>
          </a:prstGeom>
          <a:noFill/>
        </p:spPr>
        <p:txBody>
          <a:bodyPr wrap="square" lIns="162531" tIns="81265" rIns="162531" bIns="81265" rtlCol="0">
            <a:spAutoFit/>
          </a:bodyPr>
          <a:lstStyle/>
          <a:p>
            <a:r>
              <a:rPr lang="en-US" sz="1700" b="1" spc="52" dirty="0" smtClean="0">
                <a:solidFill>
                  <a:srgbClr val="FFFFFF"/>
                </a:solidFill>
                <a:latin typeface="+mj-lt"/>
              </a:rPr>
              <a:t>CONFIDENTIAL</a:t>
            </a:r>
            <a:endParaRPr lang="en-US" sz="1700" b="1" spc="52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4603" y="6235249"/>
            <a:ext cx="7429431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This Is A Presentation Title That Can Go On Two Lines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445" y="7324377"/>
            <a:ext cx="3562587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1445" y="7944428"/>
            <a:ext cx="3562587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2" y="4205115"/>
            <a:ext cx="14630400" cy="815756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>
              <a:defRPr sz="5699" b="1" spc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120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412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22" y="1629364"/>
            <a:ext cx="15623389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22" y="2458471"/>
            <a:ext cx="15623389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rgbClr val="787878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Ut </a:t>
            </a:r>
            <a:r>
              <a:rPr lang="en-US" dirty="0" err="1" smtClean="0"/>
              <a:t>wisi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Decima</a:t>
            </a:r>
            <a:r>
              <a:rPr lang="en-US" dirty="0" smtClean="0"/>
              <a:t> </a:t>
            </a:r>
            <a:r>
              <a:rPr lang="en-US" dirty="0" err="1" smtClean="0"/>
              <a:t>eodem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typi</a:t>
            </a:r>
            <a:r>
              <a:rPr lang="en-US" dirty="0" smtClean="0"/>
              <a:t>,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4139261"/>
            <a:ext cx="10897541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85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2" y="2615261"/>
            <a:ext cx="7285097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6" y="1629364"/>
            <a:ext cx="72846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6418" y="1629365"/>
            <a:ext cx="7808149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610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2" y="2615261"/>
            <a:ext cx="7285097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FFFFFF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FFFFFF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6" y="1629364"/>
            <a:ext cx="72846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chemeClr val="bg1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6418" y="1629365"/>
            <a:ext cx="7808149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97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8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5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336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1770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122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6556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136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1802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65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6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 smtClean="0"/>
              <a:t>Subject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29754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22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3882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delores</a:t>
            </a:r>
            <a:r>
              <a:rPr lang="en-US" dirty="0" smtClean="0"/>
              <a:t> eta </a:t>
            </a:r>
            <a:r>
              <a:rPr lang="en-US" dirty="0" err="1" smtClean="0"/>
              <a:t>commecturere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verdure aurora</a:t>
            </a:r>
          </a:p>
          <a:p>
            <a:pPr lvl="1"/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;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qui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videntur</a:t>
            </a:r>
            <a:r>
              <a:rPr lang="en-US" dirty="0" smtClean="0"/>
              <a:t> </a:t>
            </a:r>
            <a:r>
              <a:rPr lang="en-US" dirty="0" err="1" smtClean="0"/>
              <a:t>parum</a:t>
            </a:r>
            <a:r>
              <a:rPr lang="en-US" dirty="0" smtClean="0"/>
              <a:t> </a:t>
            </a:r>
            <a:r>
              <a:rPr lang="en-US" dirty="0" err="1" smtClean="0"/>
              <a:t>clari</a:t>
            </a:r>
            <a:r>
              <a:rPr lang="en-US" dirty="0" smtClean="0"/>
              <a:t> </a:t>
            </a:r>
            <a:r>
              <a:rPr lang="en-US" dirty="0" err="1" smtClean="0"/>
              <a:t>fiant</a:t>
            </a:r>
            <a:r>
              <a:rPr lang="en-US" dirty="0" smtClean="0"/>
              <a:t> </a:t>
            </a:r>
            <a:r>
              <a:rPr lang="en-US" dirty="0" err="1" smtClean="0"/>
              <a:t>sollemnes</a:t>
            </a:r>
            <a:r>
              <a:rPr lang="en-US" dirty="0" smtClean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435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39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3913483"/>
            <a:ext cx="15664912" cy="1153977"/>
          </a:xfrm>
          <a:effectLst/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 smtClean="0"/>
              <a:t>Subject Divider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24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8.jp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16" y="847513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1860" y="3913483"/>
            <a:ext cx="13072284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 smtClean="0"/>
              <a:t>Subject Divider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5912" y="846165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9/22/2016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4" r:id="rId2"/>
    <p:sldLayoutId id="2147483724" r:id="rId3"/>
    <p:sldLayoutId id="2147483744" r:id="rId4"/>
    <p:sldLayoutId id="2147483725" r:id="rId5"/>
    <p:sldLayoutId id="2147483735" r:id="rId6"/>
    <p:sldLayoutId id="2147483732" r:id="rId7"/>
    <p:sldLayoutId id="2147483733" r:id="rId8"/>
    <p:sldLayoutId id="2147483728" r:id="rId9"/>
    <p:sldLayoutId id="2147483729" r:id="rId10"/>
  </p:sldLayoutIdLst>
  <p:hf hdr="0" ftr="0" dt="0"/>
  <p:txStyles>
    <p:titleStyle>
      <a:lvl1pPr algn="l" defTabSz="812650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488" indent="-609488" algn="l" defTabSz="812650" rtl="0" eaLnBrk="1" latinLnBrk="0" hangingPunct="1">
        <a:spcBef>
          <a:spcPct val="20000"/>
        </a:spcBef>
        <a:buFont typeface="Arial"/>
        <a:buChar char="•"/>
        <a:defRPr sz="5699" kern="1200">
          <a:solidFill>
            <a:schemeClr val="tx1"/>
          </a:solidFill>
          <a:latin typeface="+mn-lt"/>
          <a:ea typeface="+mn-ea"/>
          <a:cs typeface="+mn-cs"/>
        </a:defRPr>
      </a:lvl1pPr>
      <a:lvl2pPr marL="1320558" indent="-507906" algn="l" defTabSz="812650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626" indent="-406325" algn="l" defTabSz="81265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276" indent="-406325" algn="l" defTabSz="812650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6" indent="-406325" algn="l" defTabSz="812650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5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2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8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75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0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6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2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9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5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2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16" y="847513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1860" y="3913483"/>
            <a:ext cx="13072284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 smtClean="0"/>
              <a:t>Subject Divider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5912" y="846165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9/22/2016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5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hf hdr="0" ftr="0" dt="0"/>
  <p:txStyles>
    <p:titleStyle>
      <a:lvl1pPr algn="l" defTabSz="812650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488" indent="-609488" algn="l" defTabSz="812650" rtl="0" eaLnBrk="1" latinLnBrk="0" hangingPunct="1">
        <a:spcBef>
          <a:spcPct val="20000"/>
        </a:spcBef>
        <a:buFont typeface="Arial"/>
        <a:buChar char="•"/>
        <a:defRPr sz="5699" kern="1200">
          <a:solidFill>
            <a:schemeClr val="tx1"/>
          </a:solidFill>
          <a:latin typeface="+mn-lt"/>
          <a:ea typeface="+mn-ea"/>
          <a:cs typeface="+mn-cs"/>
        </a:defRPr>
      </a:lvl1pPr>
      <a:lvl2pPr marL="1320558" indent="-507906" algn="l" defTabSz="812650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626" indent="-406325" algn="l" defTabSz="81265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276" indent="-406325" algn="l" defTabSz="812650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6" indent="-406325" algn="l" defTabSz="812650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5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2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8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75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0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6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2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9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5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2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Flex Pulse Navigation Center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4" y="133520"/>
            <a:ext cx="15622953" cy="88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4" y="133520"/>
            <a:ext cx="15622953" cy="8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33520"/>
            <a:ext cx="15622951" cy="8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6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33520"/>
            <a:ext cx="15622951" cy="88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33520"/>
            <a:ext cx="15622950" cy="88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1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Screen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2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2" y="133520"/>
            <a:ext cx="15622957" cy="8853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6522" y="949124"/>
            <a:ext cx="771498" cy="4398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133520"/>
            <a:ext cx="15622955" cy="88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133520"/>
            <a:ext cx="15622955" cy="88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133520"/>
            <a:ext cx="15622955" cy="88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5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4" y="133520"/>
            <a:ext cx="15622953" cy="88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4" y="133520"/>
            <a:ext cx="15622953" cy="8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 Screen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4431"/>
      </p:ext>
    </p:extLst>
  </p:cSld>
  <p:clrMapOvr>
    <a:masterClrMapping/>
  </p:clrMapOvr>
</p:sld>
</file>

<file path=ppt/theme/theme1.xml><?xml version="1.0" encoding="utf-8"?>
<a:theme xmlns:a="http://schemas.openxmlformats.org/drawingml/2006/main" name="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lex_Template.pptx" id="{05664F35-B0EE-45C0-9F97-B0914ACEBB1D}" vid="{2AC56768-C116-4527-8B76-648CAB9553CF}"/>
    </a:ext>
  </a:extLst>
</a:theme>
</file>

<file path=ppt/theme/theme2.xml><?xml version="1.0" encoding="utf-8"?>
<a:theme xmlns:a="http://schemas.openxmlformats.org/drawingml/2006/main" name="1_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lex_Template.pptx" id="{05664F35-B0EE-45C0-9F97-B0914ACEBB1D}" vid="{DA1DF668-EEED-4BA6-AE39-A5683F28F85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FF8055B81AB4CA5165912659AB6F1" ma:contentTypeVersion="2" ma:contentTypeDescription="Create a new document." ma:contentTypeScope="" ma:versionID="caa03905e92052efb243dd7aa93a8a10">
  <xsd:schema xmlns:xsd="http://www.w3.org/2001/XMLSchema" xmlns:xs="http://www.w3.org/2001/XMLSchema" xmlns:p="http://schemas.microsoft.com/office/2006/metadata/properties" xmlns:ns2="fed17a2b-7f31-4d4f-b0f0-d90820f2fa42" targetNamespace="http://schemas.microsoft.com/office/2006/metadata/properties" ma:root="true" ma:fieldsID="17d36e89a8c22b444e5e6fa93c163608" ns2:_="">
    <xsd:import namespace="fed17a2b-7f31-4d4f-b0f0-d90820f2fa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17a2b-7f31-4d4f-b0f0-d90820f2fa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C509FA-993C-4490-BF5C-29B417E92CFC}">
  <ds:schemaRefs>
    <ds:schemaRef ds:uri="fed17a2b-7f31-4d4f-b0f0-d90820f2fa42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C3C8BB7-17AD-401A-ADBE-17ECFE862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17a2b-7f31-4d4f-b0f0-d90820f2fa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94F249-80EF-4743-9B6A-405EB3389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flexpulse</Template>
  <TotalTime>529</TotalTime>
  <Words>24</Words>
  <Application>Microsoft Office PowerPoint</Application>
  <PresentationFormat>Custom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Flex_template_3.0</vt:lpstr>
      <vt:lpstr>1_Flex_template_3.0</vt:lpstr>
      <vt:lpstr>PowerPoint Presentation</vt:lpstr>
      <vt:lpstr>Admin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User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Arunraj G</dc:creator>
  <cp:lastModifiedBy>Arunraj G</cp:lastModifiedBy>
  <cp:revision>8</cp:revision>
  <dcterms:created xsi:type="dcterms:W3CDTF">2016-09-21T17:00:20Z</dcterms:created>
  <dcterms:modified xsi:type="dcterms:W3CDTF">2016-09-22T10:26:34Z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0x010100BE9FF8055B81AB4CA5165912659AB6F1</vt:lpwstr>
  </property>
</Properties>
</file>