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8" r:id="rId3"/>
    <p:sldId id="264" r:id="rId4"/>
    <p:sldId id="263" r:id="rId5"/>
    <p:sldId id="265" r:id="rId6"/>
    <p:sldId id="269" r:id="rId7"/>
    <p:sldId id="270" r:id="rId8"/>
    <p:sldId id="271" r:id="rId9"/>
    <p:sldId id="267" r:id="rId10"/>
    <p:sldId id="262" r:id="rId11"/>
    <p:sldId id="272" r:id="rId12"/>
    <p:sldId id="273" r:id="rId13"/>
    <p:sldId id="274" r:id="rId14"/>
    <p:sldId id="275" r:id="rId15"/>
    <p:sldId id="266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0103-java-etl/Amplifire-404-Braincells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Slayers - ECommerce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4AB95B-2495-40BD-8E1F-C50CF0452F10}"/>
              </a:ext>
            </a:extLst>
          </p:cNvPr>
          <p:cNvGraphicFramePr>
            <a:graphicFrameLocks noGrp="1"/>
          </p:cNvGraphicFramePr>
          <p:nvPr/>
        </p:nvGraphicFramePr>
        <p:xfrm>
          <a:off x="380010" y="1537477"/>
          <a:ext cx="8433822" cy="501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74">
                  <a:extLst>
                    <a:ext uri="{9D8B030D-6E8A-4147-A177-3AD203B41FA5}">
                      <a16:colId xmlns:a16="http://schemas.microsoft.com/office/drawing/2014/main" val="2651506351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128541009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3948716948"/>
                    </a:ext>
                  </a:extLst>
                </a:gridCol>
              </a:tblGrid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u="sng" dirty="0"/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90734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Data Gathering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3803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ETL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5861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Submission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Graphical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0434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Parameter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3128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Transaction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93221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RDS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6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319809" cy="5137068"/>
          </a:xfrm>
        </p:spPr>
        <p:txBody>
          <a:bodyPr/>
          <a:lstStyle/>
          <a:p>
            <a:r>
              <a:rPr lang="en-US" sz="2000" dirty="0"/>
              <a:t>Agile/Scrum</a:t>
            </a:r>
          </a:p>
          <a:p>
            <a:pPr lvl="1"/>
            <a:r>
              <a:rPr lang="en-US" sz="2000" dirty="0"/>
              <a:t>Simultaneous front end and back-end development</a:t>
            </a:r>
          </a:p>
          <a:p>
            <a:pPr lvl="1"/>
            <a:r>
              <a:rPr lang="en-US" sz="2000" dirty="0"/>
              <a:t>Daily scrums and offline communication</a:t>
            </a:r>
          </a:p>
          <a:p>
            <a:pPr lvl="1"/>
            <a:r>
              <a:rPr lang="en-US" sz="2000" dirty="0"/>
              <a:t>Technology conflict resolutions</a:t>
            </a:r>
          </a:p>
          <a:p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Per question development </a:t>
            </a:r>
          </a:p>
          <a:p>
            <a:pPr lvl="1"/>
            <a:r>
              <a:rPr lang="en-US" sz="2000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4" y="2545878"/>
            <a:ext cx="4503833" cy="360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A58EF-23D0-4071-BAC6-241FA25C16F4}"/>
              </a:ext>
            </a:extLst>
          </p:cNvPr>
          <p:cNvSpPr txBox="1"/>
          <p:nvPr/>
        </p:nvSpPr>
        <p:spPr>
          <a:xfrm>
            <a:off x="5390203" y="6209823"/>
            <a:ext cx="277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Image 7.1 - 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2C2A1-EC81-49F3-B4AB-B41B6B77824B}"/>
              </a:ext>
            </a:extLst>
          </p:cNvPr>
          <p:cNvSpPr txBox="1"/>
          <p:nvPr/>
        </p:nvSpPr>
        <p:spPr>
          <a:xfrm>
            <a:off x="1643743" y="3895849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051E9-CB2F-4BD7-AD2B-8ED1229D5020}"/>
              </a:ext>
            </a:extLst>
          </p:cNvPr>
          <p:cNvSpPr txBox="1"/>
          <p:nvPr/>
        </p:nvSpPr>
        <p:spPr>
          <a:xfrm>
            <a:off x="5619043" y="6348902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3C03-44C1-4502-8E9F-A7755878DE3D}"/>
              </a:ext>
            </a:extLst>
          </p:cNvPr>
          <p:cNvSpPr txBox="1"/>
          <p:nvPr/>
        </p:nvSpPr>
        <p:spPr>
          <a:xfrm>
            <a:off x="4572000" y="2511957"/>
            <a:ext cx="4280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8.1 (left) is the ERD Diagram displaying key and foreign key relationships between main data collected per reimbursement claim processing.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AF40-45D9-402A-8E54-DD499C116E09}"/>
              </a:ext>
            </a:extLst>
          </p:cNvPr>
          <p:cNvSpPr txBox="1"/>
          <p:nvPr/>
        </p:nvSpPr>
        <p:spPr>
          <a:xfrm>
            <a:off x="252449" y="5047668"/>
            <a:ext cx="3356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8.2 (right) are unique schemas inside our DBeaver constructed to answer specific questions and gather specific business intelligence data in Snowflake schema form.</a:t>
            </a:r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we would like to boast that our application is capable of it all…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Application is limited to pre-created csv file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Limited flexibility and rigid features.</a:t>
            </a:r>
          </a:p>
          <a:p>
            <a:pPr marL="533400" lvl="1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53" y="1678092"/>
            <a:ext cx="4321120" cy="2362967"/>
          </a:xfrm>
        </p:spPr>
        <p:txBody>
          <a:bodyPr numCol="1"/>
          <a:lstStyle/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Front End </a:t>
            </a:r>
          </a:p>
          <a:p>
            <a:pPr lvl="1"/>
            <a:r>
              <a:rPr lang="en-US" dirty="0"/>
              <a:t>JavaScript redirects </a:t>
            </a:r>
          </a:p>
          <a:p>
            <a:pPr lvl="1"/>
            <a:r>
              <a:rPr lang="en-US" dirty="0"/>
              <a:t>Button Functions</a:t>
            </a:r>
          </a:p>
          <a:p>
            <a:pPr lvl="1"/>
            <a:r>
              <a:rPr lang="en-US" dirty="0"/>
              <a:t>Chart Sizing/Placement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A3FFF-302F-4FC1-8352-4B595DCC4681}"/>
              </a:ext>
            </a:extLst>
          </p:cNvPr>
          <p:cNvSpPr txBox="1"/>
          <p:nvPr/>
        </p:nvSpPr>
        <p:spPr>
          <a:xfrm>
            <a:off x="4701131" y="1840065"/>
            <a:ext cx="3736256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 End 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Authentication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JPA Repo Queries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Table 4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AF45F7-C407-4E21-86B1-9D8B60496E8D}"/>
              </a:ext>
            </a:extLst>
          </p:cNvPr>
          <p:cNvSpPr txBox="1">
            <a:spLocks/>
          </p:cNvSpPr>
          <p:nvPr/>
        </p:nvSpPr>
        <p:spPr>
          <a:xfrm>
            <a:off x="380011" y="3844413"/>
            <a:ext cx="4034674" cy="236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	</a:t>
            </a:r>
            <a:r>
              <a:rPr lang="en-US" u="sng" dirty="0"/>
              <a:t>Talend</a:t>
            </a:r>
          </a:p>
          <a:p>
            <a:pPr lvl="1"/>
            <a:r>
              <a:rPr lang="en-US" dirty="0"/>
              <a:t>tMap inconsistencies</a:t>
            </a:r>
          </a:p>
          <a:p>
            <a:pPr lvl="1"/>
            <a:r>
              <a:rPr lang="en-US" dirty="0"/>
              <a:t>Data cleaning trial and error</a:t>
            </a:r>
          </a:p>
          <a:p>
            <a:pPr lvl="1"/>
            <a:r>
              <a:rPr lang="en-US" dirty="0"/>
              <a:t>Connection 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DBB91-5A53-49FF-9EAD-5308C4343E14}"/>
              </a:ext>
            </a:extLst>
          </p:cNvPr>
          <p:cNvSpPr txBox="1"/>
          <p:nvPr/>
        </p:nvSpPr>
        <p:spPr>
          <a:xfrm>
            <a:off x="4622473" y="4099327"/>
            <a:ext cx="3736257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tabLst/>
              <a:defRPr/>
            </a:pPr>
            <a:r>
              <a:rPr lang="en-US" sz="2800" dirty="0">
                <a:solidFill>
                  <a:srgbClr val="474C55"/>
                </a:solidFill>
              </a:rPr>
              <a:t>	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Push/Pull Conflicts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Merges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170" y="3228428"/>
            <a:ext cx="838398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A24F-42E2-4A73-BEE6-1CD7519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must haves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7BB6-1E35-4DB0-AE76-3F33D7EFA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C4C0-B4A8-4E0D-B43B-5007E8B92D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74F01-D05D-45A6-A111-B7B8CFEA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7" y="2050979"/>
            <a:ext cx="5319652" cy="40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26" y="3040546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601" y="4285078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93" y="5034043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687" y="4739957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6A178C0-FBB2-4651-A08A-BD3A6B8F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1" y="3515866"/>
            <a:ext cx="1218618" cy="11703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75A35BE-3971-4B6A-82E1-96A3813DDE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1816" y="3454455"/>
            <a:ext cx="1369798" cy="1522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D2C9F7-F3EB-46EE-B086-4CD11B7970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8385" y="1691873"/>
            <a:ext cx="820432" cy="930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DF7DFC-8CE1-40C3-9C3B-E435A5C74C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6971" y="1691873"/>
            <a:ext cx="1714506" cy="916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938A5-8E99-473D-8683-7724A4BF5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5792" y="1634498"/>
            <a:ext cx="1448208" cy="1031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Branching was done on a per-feature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Christopher Crawford</a:t>
            </a:r>
          </a:p>
          <a:p>
            <a:pPr lvl="1"/>
            <a:r>
              <a:rPr lang="en-US" dirty="0"/>
              <a:t>Joshua Cho</a:t>
            </a:r>
          </a:p>
          <a:p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Jacob Ramsey</a:t>
            </a:r>
          </a:p>
          <a:p>
            <a:pPr lvl="1"/>
            <a:r>
              <a:rPr lang="en-US" dirty="0"/>
              <a:t>Courtney Hart</a:t>
            </a:r>
          </a:p>
          <a:p>
            <a:pPr lvl="1"/>
            <a:r>
              <a:rPr lang="en-US" dirty="0"/>
              <a:t>Collen Lynch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Troy Cogdell</a:t>
            </a:r>
          </a:p>
          <a:p>
            <a:pPr lvl="1"/>
            <a:r>
              <a:rPr lang="en-US" dirty="0"/>
              <a:t>Michael Lee</a:t>
            </a:r>
          </a:p>
          <a:p>
            <a:pPr lvl="1"/>
            <a:r>
              <a:rPr lang="en-US" dirty="0"/>
              <a:t>Erik Thomas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69894F-714A-4857-B18C-24F47D20FCDC}"/>
              </a:ext>
            </a:extLst>
          </p:cNvPr>
          <p:cNvSpPr txBox="1"/>
          <p:nvPr/>
        </p:nvSpPr>
        <p:spPr>
          <a:xfrm>
            <a:off x="4305050" y="3875943"/>
            <a:ext cx="766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A33D-5EC4-4608-B4E5-4C76BDE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 Coverage - 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D03D-158E-486B-9AF8-B6AAB5EC6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458" y="1652896"/>
            <a:ext cx="5712541" cy="4525963"/>
          </a:xfrm>
        </p:spPr>
        <p:txBody>
          <a:bodyPr/>
          <a:lstStyle/>
          <a:p>
            <a:r>
              <a:rPr lang="en-US" dirty="0"/>
              <a:t>JUnit was used to test all controllers to make sure request were properly received and servlets were created appropriately.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64FA-076D-4B1C-B09E-834DE5AA1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9E8191-5908-470A-95BF-DD677B9D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" y="1534627"/>
            <a:ext cx="2790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3F90-8785-42A2-AB7D-AF7C6DB1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 Coverage – Selenium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8DAF-6C15-48C6-A9C7-6C1E23F7D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E05C-1C08-4189-9D47-1D8126018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0AAAF-EA23-443E-A913-0675680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96895"/>
            <a:ext cx="8824855" cy="5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319</Words>
  <Application>Microsoft Office PowerPoint</Application>
  <PresentationFormat>On-screen Show (4:3)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Light</vt:lpstr>
      <vt:lpstr>Bahnschrift SemiBold SemiConden</vt:lpstr>
      <vt:lpstr>Calibri</vt:lpstr>
      <vt:lpstr>2_Custom Design</vt:lpstr>
      <vt:lpstr>Capstone Project</vt:lpstr>
      <vt:lpstr>Presentation must haves</vt:lpstr>
      <vt:lpstr>Technologies Used</vt:lpstr>
      <vt:lpstr>GitFlow and Branching Architecture</vt:lpstr>
      <vt:lpstr>Team Structure</vt:lpstr>
      <vt:lpstr>Architecture</vt:lpstr>
      <vt:lpstr>Code Test Coverage - JUnit</vt:lpstr>
      <vt:lpstr>Code Test Coverage – Selenium </vt:lpstr>
      <vt:lpstr>Pipeline Structure</vt:lpstr>
      <vt:lpstr>Features Implemented</vt:lpstr>
      <vt:lpstr>Team Workflow Implementation</vt:lpstr>
      <vt:lpstr>ERD Diagram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5</cp:revision>
  <dcterms:modified xsi:type="dcterms:W3CDTF">2022-03-18T20:44:33Z</dcterms:modified>
</cp:coreProperties>
</file>