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6" r:id="rId4"/>
    <p:sldId id="260" r:id="rId5"/>
  </p:sldIdLst>
  <p:sldSz cx="12188825" cy="6858000"/>
  <p:notesSz cx="6797675" cy="9926638"/>
  <p:embeddedFontLst>
    <p:embeddedFont>
      <p:font typeface="AU Passata" panose="020B0604020202020204" charset="0"/>
      <p:regular r:id="rId8"/>
      <p:bold r:id="rId9"/>
    </p:embeddedFont>
    <p:embeddedFont>
      <p:font typeface="AU Passata Light" panose="020B0604020202020204" charset="0"/>
      <p:regular r:id="rId10"/>
      <p:bold r:id="rId11"/>
    </p:embeddedFont>
    <p:embeddedFont>
      <p:font typeface="AU Peto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16/02/2023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lm8dvhGO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Familiarization with GIT</a:t>
            </a:r>
            <a:r>
              <a:rPr lang="en-GB" dirty="0"/>
              <a:t>:</a:t>
            </a:r>
          </a:p>
          <a:p>
            <a:pPr>
              <a:buNone/>
            </a:pPr>
            <a:r>
              <a:rPr lang="en-GB" dirty="0"/>
              <a:t>How to get a local version of own repository?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Did anyone try to fork the methods-2-resources repository?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Basic intuition for the linear model 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Understanding of basic data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ED7CE-B53F-9007-23E4-3731F6D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512DF0-F94A-1907-4C6F-F5677EC9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Clone</a:t>
            </a:r>
            <a:r>
              <a:rPr lang="da-DK" dirty="0"/>
              <a:t> the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for a template to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weeks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https://classroom.github.com/a/lm8dvhGO</a:t>
            </a: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b="1" dirty="0"/>
              <a:t>The </a:t>
            </a:r>
            <a:r>
              <a:rPr lang="da-DK" b="1" dirty="0" err="1"/>
              <a:t>exercises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:</a:t>
            </a:r>
            <a:r>
              <a:rPr lang="da-DK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warm</a:t>
            </a:r>
            <a:r>
              <a:rPr lang="da-DK" dirty="0"/>
              <a:t>-up </a:t>
            </a:r>
            <a:r>
              <a:rPr lang="da-DK" dirty="0" err="1"/>
              <a:t>exercise</a:t>
            </a:r>
            <a:r>
              <a:rPr lang="da-DK" dirty="0"/>
              <a:t> on </a:t>
            </a:r>
            <a:r>
              <a:rPr lang="da-DK" dirty="0" err="1"/>
              <a:t>vectors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git</a:t>
            </a:r>
            <a:r>
              <a:rPr lang="da-DK" dirty="0"/>
              <a:t>), 3.1, 3.3, 3.4, 3.5, 3.8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For an extra </a:t>
            </a:r>
            <a:r>
              <a:rPr lang="da-DK" dirty="0" err="1"/>
              <a:t>challenge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with 4.1, 4.2</a:t>
            </a:r>
          </a:p>
          <a:p>
            <a:r>
              <a:rPr lang="da-DK" dirty="0"/>
              <a:t>Again Try to push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for the </a:t>
            </a:r>
            <a:r>
              <a:rPr lang="da-DK" dirty="0" err="1"/>
              <a:t>exercises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You</a:t>
            </a:r>
            <a:r>
              <a:rPr lang="da-DK" dirty="0"/>
              <a:t> have more time </a:t>
            </a:r>
            <a:r>
              <a:rPr lang="da-DK" dirty="0" err="1"/>
              <a:t>today</a:t>
            </a:r>
            <a:r>
              <a:rPr lang="da-DK" dirty="0"/>
              <a:t> for </a:t>
            </a:r>
            <a:r>
              <a:rPr lang="da-DK" dirty="0" err="1"/>
              <a:t>exercise</a:t>
            </a:r>
            <a:r>
              <a:rPr lang="da-DK" dirty="0"/>
              <a:t> so ask, ask, ask…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endParaRPr lang="da-DK" dirty="0"/>
          </a:p>
          <a:p>
            <a:pPr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A37874-08EB-499A-E828-D782F65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A79-25AC-4C93-90BC-8DDCDC6DDC9D}" type="datetime1">
              <a:rPr lang="en-GB" smtClean="0"/>
              <a:t>16/02/2023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68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Brugerdefineret</PresentationFormat>
  <Paragraphs>22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2" baseType="lpstr">
      <vt:lpstr>Wingdings 3</vt:lpstr>
      <vt:lpstr>AU Passata</vt:lpstr>
      <vt:lpstr>Calibri</vt:lpstr>
      <vt:lpstr>Arial</vt:lpstr>
      <vt:lpstr>AU Peto</vt:lpstr>
      <vt:lpstr>Georgia</vt:lpstr>
      <vt:lpstr>AU Passata Light</vt:lpstr>
      <vt:lpstr>AU 16:9</vt:lpstr>
      <vt:lpstr>Methods 2 Classroom 2</vt:lpstr>
      <vt:lpstr>Recap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2023-02-16T10:40:54Z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