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62" r:id="rId3"/>
    <p:sldId id="266" r:id="rId4"/>
    <p:sldId id="260" r:id="rId5"/>
  </p:sldIdLst>
  <p:sldSz cx="12188825" cy="6858000"/>
  <p:notesSz cx="6797675" cy="9926638"/>
  <p:embeddedFontLst>
    <p:embeddedFont>
      <p:font typeface="AU Passata" panose="020B0604020202020204" charset="0"/>
      <p:regular r:id="rId8"/>
      <p:bold r:id="rId9"/>
    </p:embeddedFont>
    <p:embeddedFont>
      <p:font typeface="AU Passata Light" panose="020B0604020202020204" charset="0"/>
      <p:regular r:id="rId10"/>
      <p:bold r:id="rId11"/>
    </p:embeddedFont>
    <p:embeddedFont>
      <p:font typeface="AU Peto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77" d="100"/>
          <a:sy n="77" d="100"/>
        </p:scale>
        <p:origin x="100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8 February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21/02/2023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lassroom.github.com/a/lv7VHnb6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 dirty="0"/>
              <a:t>Classroom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Vector and Matrix notation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Probability distributions: Normal, Binomial and Poisson distributions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Reach out if you still have GIT issues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12F2EBE-0909-8C0A-7855-B8DA7A60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8" y="2635798"/>
            <a:ext cx="3268576" cy="112322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70B4FD4-45A0-1C93-9B9F-2FFFDE838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41" y="2455887"/>
            <a:ext cx="4149452" cy="1303133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E4F29038-D567-53F8-4F58-A837E915E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282" y="2574233"/>
            <a:ext cx="4250176" cy="1354588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58258946-D0C8-26F6-EE93-DB44683756E9}"/>
              </a:ext>
            </a:extLst>
          </p:cNvPr>
          <p:cNvSpPr txBox="1"/>
          <p:nvPr/>
        </p:nvSpPr>
        <p:spPr>
          <a:xfrm>
            <a:off x="5374332" y="2176849"/>
            <a:ext cx="732252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2000" dirty="0" err="1">
                <a:latin typeface="+mn-lt"/>
              </a:rPr>
              <a:t>Vector</a:t>
            </a:r>
            <a:endParaRPr lang="en-DK" sz="2000" dirty="0">
              <a:latin typeface="+mn-lt"/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9F104FFF-77DE-FDF3-B5FD-360018636100}"/>
              </a:ext>
            </a:extLst>
          </p:cNvPr>
          <p:cNvSpPr txBox="1"/>
          <p:nvPr/>
        </p:nvSpPr>
        <p:spPr>
          <a:xfrm>
            <a:off x="9939281" y="2176849"/>
            <a:ext cx="681277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2000" dirty="0">
                <a:latin typeface="+mn-lt"/>
              </a:rPr>
              <a:t>Matrix</a:t>
            </a:r>
            <a:endParaRPr lang="en-DK" sz="20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ED7CE-B53F-9007-23E4-3731F6D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TODAY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512DF0-F94A-1907-4C6F-F5677EC9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Simulating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learned</a:t>
            </a:r>
            <a:r>
              <a:rPr lang="da-DK" dirty="0"/>
              <a:t> in </a:t>
            </a:r>
            <a:r>
              <a:rPr lang="da-DK" dirty="0" err="1"/>
              <a:t>week</a:t>
            </a:r>
            <a:r>
              <a:rPr lang="da-DK" dirty="0"/>
              <a:t> 1 and 2</a:t>
            </a:r>
          </a:p>
          <a:p>
            <a:endParaRPr lang="da-DK" dirty="0"/>
          </a:p>
          <a:p>
            <a:r>
              <a:rPr lang="da-DK" dirty="0" err="1"/>
              <a:t>Clone</a:t>
            </a:r>
            <a:r>
              <a:rPr lang="da-DK" dirty="0"/>
              <a:t> the 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for a template to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weeks</a:t>
            </a:r>
            <a:r>
              <a:rPr lang="da-DK" dirty="0"/>
              <a:t> </a:t>
            </a:r>
            <a:r>
              <a:rPr lang="da-DK" dirty="0" err="1"/>
              <a:t>exercises</a:t>
            </a:r>
            <a:r>
              <a:rPr lang="da-DK" dirty="0"/>
              <a:t>: </a:t>
            </a:r>
            <a:r>
              <a:rPr lang="da-DK" dirty="0">
                <a:hlinkClick r:id="rId2"/>
              </a:rPr>
              <a:t>https://classroom.github.com/a/lv7VHnb6</a:t>
            </a:r>
            <a:endParaRPr lang="da-DK" dirty="0"/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b="1" dirty="0"/>
              <a:t>The </a:t>
            </a:r>
            <a:r>
              <a:rPr lang="da-DK" b="1" dirty="0" err="1"/>
              <a:t>exercises</a:t>
            </a:r>
            <a:r>
              <a:rPr lang="da-DK" b="1" dirty="0"/>
              <a:t> </a:t>
            </a:r>
            <a:r>
              <a:rPr lang="da-DK" b="1" dirty="0" err="1"/>
              <a:t>are</a:t>
            </a:r>
            <a:r>
              <a:rPr lang="da-DK" b="1" dirty="0"/>
              <a:t>:</a:t>
            </a:r>
            <a:r>
              <a:rPr lang="da-DK" dirty="0"/>
              <a:t> </a:t>
            </a:r>
          </a:p>
          <a:p>
            <a:r>
              <a:rPr lang="da-DK" dirty="0"/>
              <a:t>A </a:t>
            </a:r>
            <a:r>
              <a:rPr lang="da-DK" dirty="0" err="1"/>
              <a:t>warm</a:t>
            </a:r>
            <a:r>
              <a:rPr lang="da-DK" dirty="0"/>
              <a:t>-up </a:t>
            </a:r>
            <a:r>
              <a:rPr lang="da-DK" dirty="0" err="1"/>
              <a:t>exercises</a:t>
            </a:r>
            <a:r>
              <a:rPr lang="da-DK" dirty="0"/>
              <a:t> on </a:t>
            </a:r>
            <a:r>
              <a:rPr lang="da-DK" dirty="0" err="1"/>
              <a:t>problematic</a:t>
            </a:r>
            <a:r>
              <a:rPr lang="da-DK" dirty="0"/>
              <a:t> studies from </a:t>
            </a:r>
            <a:r>
              <a:rPr lang="da-DK" dirty="0" err="1"/>
              <a:t>chapter</a:t>
            </a:r>
            <a:r>
              <a:rPr lang="da-DK" dirty="0"/>
              <a:t> 4</a:t>
            </a:r>
          </a:p>
          <a:p>
            <a:r>
              <a:rPr lang="da-DK" dirty="0" err="1"/>
              <a:t>Optional</a:t>
            </a:r>
            <a:r>
              <a:rPr lang="da-DK" dirty="0"/>
              <a:t>: 4.1 and 4.2 from last </a:t>
            </a:r>
            <a:r>
              <a:rPr lang="da-DK" dirty="0" err="1"/>
              <a:t>week</a:t>
            </a:r>
            <a:endParaRPr lang="da-DK" dirty="0"/>
          </a:p>
          <a:p>
            <a:r>
              <a:rPr lang="da-DK" dirty="0" err="1"/>
              <a:t>Warm</a:t>
            </a:r>
            <a:r>
              <a:rPr lang="da-DK" dirty="0"/>
              <a:t>-up </a:t>
            </a:r>
            <a:r>
              <a:rPr lang="da-DK" dirty="0" err="1"/>
              <a:t>exercises</a:t>
            </a:r>
            <a:r>
              <a:rPr lang="da-DK" dirty="0"/>
              <a:t> on simple loops</a:t>
            </a:r>
          </a:p>
          <a:p>
            <a:r>
              <a:rPr lang="da-DK" dirty="0" err="1"/>
              <a:t>Exercises</a:t>
            </a:r>
            <a:r>
              <a:rPr lang="da-DK" dirty="0"/>
              <a:t> from </a:t>
            </a:r>
            <a:r>
              <a:rPr lang="da-DK" dirty="0" err="1"/>
              <a:t>chapter</a:t>
            </a:r>
            <a:r>
              <a:rPr lang="da-DK" dirty="0"/>
              <a:t> 5: </a:t>
            </a:r>
          </a:p>
          <a:p>
            <a:r>
              <a:rPr lang="da-DK" dirty="0"/>
              <a:t>5.1, 5.3, 5.4, 5.5, 5.8, 5.9</a:t>
            </a:r>
          </a:p>
          <a:p>
            <a:pPr>
              <a:buNone/>
            </a:pPr>
            <a:endParaRPr lang="da-DK" dirty="0"/>
          </a:p>
          <a:p>
            <a:r>
              <a:rPr lang="da-DK" dirty="0"/>
              <a:t>I have </a:t>
            </a:r>
            <a:r>
              <a:rPr lang="da-DK" dirty="0" err="1"/>
              <a:t>added</a:t>
            </a:r>
            <a:r>
              <a:rPr lang="da-DK" dirty="0"/>
              <a:t> hints to </a:t>
            </a:r>
            <a:r>
              <a:rPr lang="da-DK" dirty="0" err="1"/>
              <a:t>some</a:t>
            </a:r>
            <a:r>
              <a:rPr lang="da-DK" dirty="0"/>
              <a:t> of the </a:t>
            </a:r>
            <a:r>
              <a:rPr lang="da-DK" dirty="0" err="1"/>
              <a:t>exercises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  <a:p>
            <a:pPr>
              <a:buNone/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A37874-08EB-499A-E828-D782F65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A79-25AC-4C93-90BC-8DDCDC6DDC9D}" type="datetime1">
              <a:rPr lang="en-GB" smtClean="0"/>
              <a:t>21/02/2023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35F9BEE-800D-D15F-0270-61C15B6B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558" y="5121188"/>
            <a:ext cx="163818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8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Brugerdefineret</PresentationFormat>
  <Paragraphs>27</Paragraphs>
  <Slides>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12" baseType="lpstr">
      <vt:lpstr>AU Passata Light</vt:lpstr>
      <vt:lpstr>Georgia</vt:lpstr>
      <vt:lpstr>AU Passata</vt:lpstr>
      <vt:lpstr>Wingdings 3</vt:lpstr>
      <vt:lpstr>Calibri</vt:lpstr>
      <vt:lpstr>AU Peto</vt:lpstr>
      <vt:lpstr>Arial</vt:lpstr>
      <vt:lpstr>AU 16:9</vt:lpstr>
      <vt:lpstr>Methods 2 Classroom 3</vt:lpstr>
      <vt:lpstr>Recap</vt:lpstr>
      <vt:lpstr>TODAY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2023-02-21T10:53:49Z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