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36" d="100"/>
          <a:sy n="36" d="100"/>
        </p:scale>
        <p:origin x="5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55C8-F3F4-4B91-9DB5-B4E630DC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6F68B-DC1C-4039-B375-442C9D210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89BF-D6D2-4985-B2D1-38CC48F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DD00-8378-4B7C-AC39-8C28AD78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E44F-0A99-4A95-9753-F408ED0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CBE7-FB8D-435C-BBD3-D8672B98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2B2B-730F-4412-8927-2E2F2056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1B34-222F-4ED3-BCCF-B0FC0EE6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AE58-5926-45CD-8345-9321E3E1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5EC4-274D-4D26-99E8-90866B18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3FDDC-DA67-41D3-A9A4-858F6822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F7FA9-D5D8-4E08-96CF-A910F70C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5B4E-9011-4F3D-A613-B28AC70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F097-009C-4772-A106-455031C8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16EF-FF93-4662-97B2-5757EEDE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1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2050-BBC1-4424-AE8B-59EC2E4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230D-63F6-48C9-92FC-C4EC9592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584-D416-42D5-B851-00A41809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E120-057C-4058-84E4-D45113C3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09E7-DFD3-402B-BECC-69095E90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9490-3238-4DE0-B925-66855B9F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E0A7-9438-423D-A03D-D5B70453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2F90-2CF3-4829-95D5-9934605E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1452-5177-4B9B-A10B-BD83AE19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B1F8-B73E-46A4-ADFF-C3EC6D8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1AB6-18A8-426A-8172-B62ADC35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727-3B56-4822-ABA2-DB5B1367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B240-C5B7-45B6-B174-25660CE3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1C55-407E-4713-BDA2-67919D4C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CC113-F900-42EF-B56A-06FFD326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CD62-1EA5-4A75-A158-01081B99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1DBB-975D-46FD-BA96-CCD1367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7070-2BCC-402B-BED6-49158360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0220-8412-4850-A472-B220E026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CBBD9-825F-4E1E-A6FB-C0EA56BB8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99445-64D8-45F3-BBE4-1E273AA1B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B7E15-494E-4873-AAE3-1C85583C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42E22-6774-4D93-9431-028BCDDE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5C9E8-FCBD-4595-9863-BA418C3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9E6A-88E6-47F6-AE8A-37DD9ACF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26760-7DC8-4B74-8B92-F8178364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07A20-3766-4FBE-BEC6-CDDF8A18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28BC9-BF9B-4301-8009-EA6ADB45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FDEF-4747-4531-A36B-B3544A6B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9B2F7-747E-452E-8381-72424034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CA4D-F198-4789-BAEE-09C04364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DC76-ACD5-4697-9106-07E30A7F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380B-F950-412E-82CB-A14EE2E2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3214-68F9-48B5-BC00-4AC0523F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F037-B4BB-4121-86C3-154A0CB7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D562-371D-479C-86E7-297462A8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500B-489E-41B3-AD32-C9746F94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A805-287B-44A1-B630-25B3DD72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D2462-7A76-4775-9AB8-EDC0B0D09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4DDF-1B31-46FE-9899-599C2A0C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FBA5-BCF0-4F01-A876-43D9AB8E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CDFA3-36F9-4B4B-8249-85786BD8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20968-B3F9-45E0-8201-4EBBBB09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6BF85-6887-4A36-8C7D-3E3B46C3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1779-2773-4D85-BA35-BB60C6DF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7415-C5AC-419E-99A5-DAFB64B9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DFAE-94EA-49BB-B166-1EFD2E62A74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E3AB-82AE-4CB1-8B81-921417720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1EB7-213D-47B0-B442-3C78CC69C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0CE27-34D4-453A-99CD-97B391E8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03" y="4674956"/>
            <a:ext cx="2512873" cy="1745401"/>
          </a:xfrm>
          <a:prstGeom prst="rect">
            <a:avLst/>
          </a:prstGeom>
        </p:spPr>
      </p:pic>
      <p:pic>
        <p:nvPicPr>
          <p:cNvPr id="6" name="Picture 5" descr="A group of drawings on a table&#10;&#10;Description automatically generated with low confidence">
            <a:extLst>
              <a:ext uri="{FF2B5EF4-FFF2-40B4-BE49-F238E27FC236}">
                <a16:creationId xmlns:a16="http://schemas.microsoft.com/office/drawing/2014/main" id="{6D26BFAA-2F38-4386-A8F3-6D55007F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161" y="1791334"/>
            <a:ext cx="2130425" cy="2860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294600-A50F-481F-9BB9-248B219D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54" y="3072210"/>
            <a:ext cx="4660636" cy="3205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0ACCD-9EC2-4615-982E-065024A12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581" y="1892553"/>
            <a:ext cx="1906588" cy="173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819F2-C76C-4A3B-AACC-F52D7FBB9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407" y="3831144"/>
            <a:ext cx="1906588" cy="2589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80729-00E6-4FB2-AFA5-5FD31363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Resy the Fire pigeon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B558D-9B31-4BEC-929A-EC7ADB3633FA}"/>
              </a:ext>
            </a:extLst>
          </p:cNvPr>
          <p:cNvSpPr txBox="1"/>
          <p:nvPr/>
        </p:nvSpPr>
        <p:spPr>
          <a:xfrm>
            <a:off x="26775" y="1195824"/>
            <a:ext cx="804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a custom design on a drone the </a:t>
            </a:r>
            <a:r>
              <a:rPr lang="en-US" dirty="0" err="1"/>
              <a:t>resy</a:t>
            </a:r>
            <a:r>
              <a:rPr lang="en-US" dirty="0"/>
              <a:t> the Fire pigeon the drone for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00B77-2A66-456D-8CB4-2EFFB9B29FFB}"/>
              </a:ext>
            </a:extLst>
          </p:cNvPr>
          <p:cNvSpPr txBox="1"/>
          <p:nvPr/>
        </p:nvSpPr>
        <p:spPr>
          <a:xfrm rot="873163">
            <a:off x="370495" y="2142389"/>
            <a:ext cx="4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easy to maintain and very powerful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FEE3D-B152-4591-A03D-0AE09FA7061F}"/>
              </a:ext>
            </a:extLst>
          </p:cNvPr>
          <p:cNvSpPr txBox="1"/>
          <p:nvPr/>
        </p:nvSpPr>
        <p:spPr>
          <a:xfrm rot="19509006">
            <a:off x="4738870" y="3306111"/>
            <a:ext cx="373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good for both beginners and experts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D751F-952A-495C-9E21-CF34C59A8EC3}"/>
              </a:ext>
            </a:extLst>
          </p:cNvPr>
          <p:cNvSpPr txBox="1"/>
          <p:nvPr/>
        </p:nvSpPr>
        <p:spPr>
          <a:xfrm>
            <a:off x="9026285" y="254581"/>
            <a:ext cx="281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has a custom design, 4 powerful motors, runs on an Arduino, esp32, and a MPU 6050</a:t>
            </a:r>
          </a:p>
        </p:txBody>
      </p:sp>
    </p:spTree>
    <p:extLst>
      <p:ext uri="{BB962C8B-B14F-4D97-AF65-F5344CB8AC3E}">
        <p14:creationId xmlns:p14="http://schemas.microsoft.com/office/powerpoint/2010/main" val="9668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Resy the Fire pigeon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 the Fire pigeon</dc:title>
  <dc:creator>donna baker</dc:creator>
  <cp:lastModifiedBy>donna baker</cp:lastModifiedBy>
  <cp:revision>1</cp:revision>
  <dcterms:created xsi:type="dcterms:W3CDTF">2021-12-18T03:21:16Z</dcterms:created>
  <dcterms:modified xsi:type="dcterms:W3CDTF">2021-12-18T03:55:51Z</dcterms:modified>
</cp:coreProperties>
</file>