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84F-D4ED-431D-B80F-02799363EB70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2EEB-4655-405B-83EB-C638FF3D6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5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84F-D4ED-431D-B80F-02799363EB70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2EEB-4655-405B-83EB-C638FF3D6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8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84F-D4ED-431D-B80F-02799363EB70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2EEB-4655-405B-83EB-C638FF3D6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84F-D4ED-431D-B80F-02799363EB70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2EEB-4655-405B-83EB-C638FF3D6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6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84F-D4ED-431D-B80F-02799363EB70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2EEB-4655-405B-83EB-C638FF3D6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8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84F-D4ED-431D-B80F-02799363EB70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2EEB-4655-405B-83EB-C638FF3D6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7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84F-D4ED-431D-B80F-02799363EB70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2EEB-4655-405B-83EB-C638FF3D6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5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84F-D4ED-431D-B80F-02799363EB70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2EEB-4655-405B-83EB-C638FF3D6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6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84F-D4ED-431D-B80F-02799363EB70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2EEB-4655-405B-83EB-C638FF3D6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3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84F-D4ED-431D-B80F-02799363EB70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2EEB-4655-405B-83EB-C638FF3D6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84F-D4ED-431D-B80F-02799363EB70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2EEB-4655-405B-83EB-C638FF3D6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9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9684F-D4ED-431D-B80F-02799363EB70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72EEB-4655-405B-83EB-C638FF3D6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7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66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Brewer</dc:creator>
  <cp:lastModifiedBy>Tom Brewer</cp:lastModifiedBy>
  <cp:revision>4</cp:revision>
  <dcterms:created xsi:type="dcterms:W3CDTF">2016-04-04T01:26:37Z</dcterms:created>
  <dcterms:modified xsi:type="dcterms:W3CDTF">2016-04-04T02:02:03Z</dcterms:modified>
</cp:coreProperties>
</file>