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DB272-2D36-441E-BDF9-0A1648C14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8B80E8-10F6-4FEF-96CD-7446B3CDC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627F23-CB1A-4D0B-A6F9-9C1496C4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887C-9509-4AE0-A00C-FDC35F605877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BDE01A-A5DB-4195-9499-7E04F536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1A6F53-690C-42B7-9D4C-182A4D4D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75B8-4832-4CF3-A886-76CD1EA6B5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87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D3E4C-5D73-4344-BCBA-06AB0790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8F4EA4-743B-410C-BEDC-A135C47F3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6A2C00-8800-495E-870D-45122D906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887C-9509-4AE0-A00C-FDC35F605877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E9F4ED-DA1E-4981-AD9A-4A629383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0A3904-5F17-424B-BC39-761A0134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75B8-4832-4CF3-A886-76CD1EA6B5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63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4F1B83C-D94B-4805-AC2A-2740026A2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D41777-BDD1-48EF-AD61-8284CC34D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A7219D-66B6-48FF-9FFD-A804ADFE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887C-9509-4AE0-A00C-FDC35F605877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F66592-B5A0-44E3-A5DC-D507A594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13969B-8E8C-4606-8301-CE4F0CCD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75B8-4832-4CF3-A886-76CD1EA6B5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92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25638-A932-49F7-A022-A5F9D647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80F419-9DF4-4D3F-A08F-DDB0229C8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243DC1-2680-4043-A3CA-98A6E7C9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887C-9509-4AE0-A00C-FDC35F605877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EE61E7-F595-4EF9-B5A2-3AFB7EB4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D10C07-AFE4-49E0-B5EA-29498FAB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75B8-4832-4CF3-A886-76CD1EA6B5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55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EDC2D-6F35-473B-82FC-C7492E9A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1F062B-991A-4CDD-A018-19577073B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9B7DFD-1D55-4C86-98FA-A83E69EC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887C-9509-4AE0-A00C-FDC35F605877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E095E5-F1E2-4895-B676-71A3B4995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96055B-778E-4338-B067-0DBF5E87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75B8-4832-4CF3-A886-76CD1EA6B5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40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46985-51A7-4002-8CDE-94CDB0A0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7DA8D7-8F38-47D7-B322-4AB29016A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E2D722-7E80-4A51-9929-752EDE29D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A74FB0-9762-4AF0-AF6E-6D76EDB0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887C-9509-4AE0-A00C-FDC35F605877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12663B-1B45-4BE4-A853-549CB490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EF98E3-A1C3-40CD-A71A-4AEDA60D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75B8-4832-4CF3-A886-76CD1EA6B5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59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393B2D-9EFB-46F1-B446-ACB15A308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7F9CA1-DBD5-4050-82A8-70A427A26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038F77-1988-4545-913B-2F6F9A452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800BD7D-282A-4B29-9980-9F879FCEB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7394976-F3E1-4CBE-ACF1-22681A57E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F1B9B9E-A09D-469B-8ECD-0DD84DDD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887C-9509-4AE0-A00C-FDC35F605877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D0CC917-2061-460F-BFFC-D6329B81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09ED0EF-021F-484F-BFFB-15D8181A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75B8-4832-4CF3-A886-76CD1EA6B5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80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AD17C-02A9-4ADE-BB63-34190C70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92EBFB-ED18-4AE3-BCDE-1D194AF3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887C-9509-4AE0-A00C-FDC35F605877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36B4EB-ECBD-4030-9975-069059525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71A0AC-87F1-4869-971D-201B2EC2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75B8-4832-4CF3-A886-76CD1EA6B5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40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BCD702-745E-421B-8359-B95D1C1A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887C-9509-4AE0-A00C-FDC35F605877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158C82-DB01-410A-B6DD-2D2AADBF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AFD8B7-2F6C-4380-8FDE-D0DF53E17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75B8-4832-4CF3-A886-76CD1EA6B5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42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F2818-CF35-4B9F-BA83-83E469A4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BEA5D7-A1F7-4532-B1BE-413A95823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8FB743-2CF0-4143-B3BA-9EA86D4CC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2CA657-E520-44BC-B855-67D7A406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887C-9509-4AE0-A00C-FDC35F605877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BA4FA5-1316-41F7-8FC2-0395D1E47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26CE43-FD76-4F8B-8728-9A54F61F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75B8-4832-4CF3-A886-76CD1EA6B5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82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44A699-BC2D-4374-87E9-7A860B39E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0165B90-8ECE-45BB-8298-DFBEA5412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3804F1-68CD-4F6E-BBCE-C4B5EBD17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1DC256-6A90-4F69-BF73-7FD4AB20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887C-9509-4AE0-A00C-FDC35F605877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8D41C7-6297-4F70-851A-C12276CE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A35CD7-FE6F-4EB5-A85D-2412F2C7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75B8-4832-4CF3-A886-76CD1EA6B5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97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EED72-0ED5-4259-A34F-719352BE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D4B169-C1E9-4924-A8C4-2169A93F9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481F6B-0332-4F28-BE50-090C9A383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887C-9509-4AE0-A00C-FDC35F605877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6B33D8-F054-4B13-A997-DB14DFA86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12DE08-8A51-437D-927D-62FE67DA9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C75B8-4832-4CF3-A886-76CD1EA6B5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80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DCAADD-5665-411D-A737-70B549BD9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38" y="565067"/>
            <a:ext cx="4361697" cy="598628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351DCD-2A24-41E6-96B4-02923A939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1745"/>
            <a:ext cx="4370841" cy="625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5AF1462-AB0E-44AA-94E1-FFE0082F0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33" y="339844"/>
            <a:ext cx="4468377" cy="621793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8A444F-930C-4583-8A51-EDD3DDB2D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826" y="320033"/>
            <a:ext cx="4376937" cy="625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5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BFC7956-9CB6-4457-98CB-395F0FAD4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07" y="307841"/>
            <a:ext cx="4398273" cy="624231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E4172E-81CD-4CCA-979F-F5045FAC1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974" y="307841"/>
            <a:ext cx="4459233" cy="626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5F60E66-BA30-463B-98EC-89F21F2F4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89" y="297173"/>
            <a:ext cx="4468377" cy="626365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580FF3-4969-4526-B2B8-3A60382AC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39" y="471837"/>
            <a:ext cx="4319025" cy="555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3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3DB39E7-95D3-46CC-9B08-3D6B55081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09" y="163458"/>
            <a:ext cx="4288545" cy="631242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79945E-964E-4950-990F-9B9D72B03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952" y="477939"/>
            <a:ext cx="4465329" cy="97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445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Гончаров</dc:creator>
  <cp:lastModifiedBy>Дмитрий Гончаров</cp:lastModifiedBy>
  <cp:revision>1</cp:revision>
  <dcterms:created xsi:type="dcterms:W3CDTF">2020-03-27T08:50:44Z</dcterms:created>
  <dcterms:modified xsi:type="dcterms:W3CDTF">2020-03-27T09:03:52Z</dcterms:modified>
</cp:coreProperties>
</file>