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43705-B991-4DEA-B9DD-365F71F5E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26289F-9A34-489C-95C5-56C3E316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19A73-D787-4D68-AF3E-B24A8E2E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A38D1-288C-45A6-BA4D-B7591E7A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053618-3FDC-4A4E-B97D-32FBFEB9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4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44B16-A54A-46D2-8B89-7A9F0C53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FB434E-C051-44B2-962A-9FF453D27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4D0A4-5044-47D5-B4B6-4EA0B4AF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86984-A834-427A-9388-77F35033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36F04E-C9BB-4FC7-85E4-C680B71B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7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1B5AA9-803D-43F3-BBCE-62F0E7C01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5F9DA5-F238-41F8-A99E-88934A34F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E18BE-4410-4D20-896B-310FFBDA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4E41C2-3EC9-47CA-AEDC-B45A3AF4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1A2FD1-ADBF-447A-99B0-E5469CC9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94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49684-C61F-41AF-8F13-8BB8E8C0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92C32-F2B0-46BF-9F07-DE24BE5A2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1B933-FF4C-416D-93F8-5D058A82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69206-40C1-40EA-8285-7C14A245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01827-51E5-44B2-92FB-9C459734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0BF72-C4CE-46AC-B6EB-A4214192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E348BC-7056-4D76-B59D-B80C0D6E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F544A1-EA56-4D19-B4AC-45C7190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DE278-5D5E-492E-BA33-FA539DAB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E28C6B-0DF6-4284-984E-B3983C5B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72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0E64C-E883-4552-AE0F-45909C4C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9E5D3-27BD-430E-BE16-76DE6F543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6D47D1-7B36-4915-A3AF-B44ECFDE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21C21-CCCD-4B16-A677-B02742A8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3EE2F4-436E-49F0-8480-FED74E34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75A4CB-FB41-4001-8F31-806FFFEE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0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E8B37-BA33-434D-B213-BAC0E791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244E29-54F5-44F5-A84D-AC9A650F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E54FBC-0E2E-4BB0-9B2B-42FD40E72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704528-EEED-4E28-9A99-BAA264AE7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C8BDFE-CD65-4C35-A833-B78D1D4A1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BD251B-A134-4818-9EB4-488A13B7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51CCF0-8FAC-47A0-80E8-63E93B00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97C818-F823-4030-A757-9A9788A3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0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04AC9-13CC-49ED-9B8C-5C24359E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8961A6-4822-4B12-A732-1879BDC0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A2AD3F-7042-4F86-93D6-3539BBE3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C22EA6-25BD-455D-9A9D-A7695B45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0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9BE9D1-F5B8-4CB7-826C-9A53BAB4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045B0A-544E-42F3-9F9A-9274690A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E50E38-17B6-422C-A9BF-6EE06E77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09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5F076-1A73-46B7-8148-92B5A8C9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F580A-F5D1-44E8-BF99-C1FBDDEE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5FDD9C-9FE4-4E82-A273-8A87ACFB3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B57696-DBEA-4D7E-972F-BE70EBE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605785-8744-4460-9B62-8CDB05E9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29F9CB-39E5-442D-B8DF-C658F9B6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0A5FF-4D2B-4581-9BDF-E2A95953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7811D-6A4B-40E1-BFFD-3195EADE8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F7D124-B3ED-4AA2-8382-A675809C7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BEF3A-C014-402D-9079-D2C070D8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326553-10A8-4925-8718-AF1CCBD9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C9CE9-3C72-48C1-8150-BF2DE67A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7D9FF-689F-49D3-8151-1C3F5E61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F226EC-9F9F-4BCB-9580-2CD684F3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9F158D-48D1-4251-B8B0-EC8024D5B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D2F-C2FB-4D7D-9756-45FF2CA93F0E}" type="datetimeFigureOut">
              <a:rPr lang="ru-RU" smtClean="0"/>
              <a:t>03.04.2020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5E11D-779B-4E40-9B9B-92F1F3181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8ADAE-7BF3-45C3-A7BE-944DDBB32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4BC5-E67A-487A-8286-879D3668C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6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546DFA-0BB2-491B-B6EC-1A2DC06B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71" y="742182"/>
            <a:ext cx="4282449" cy="53736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32A5FA-CFA4-461F-887C-50A8822F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32" y="278884"/>
            <a:ext cx="4352553" cy="63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4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538DC4-FCE4-4A6C-AD30-E31D5328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0" y="287566"/>
            <a:ext cx="4578105" cy="64617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76E905-B2EF-4381-B4FD-510425FD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274" y="89511"/>
            <a:ext cx="4477521" cy="64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8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82CB7E-F253-499F-AA43-0CFF5FE4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8" y="0"/>
            <a:ext cx="4425705" cy="62758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043BFD-E8EC-43C0-B7F6-D852FE0F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746" y="252977"/>
            <a:ext cx="4392177" cy="63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8FBB60-1B25-4AD5-80E9-EF560E85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92" y="355549"/>
            <a:ext cx="4453137" cy="64251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C6B2FE-1FCA-4BA5-8992-BF8B860D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350" y="202685"/>
            <a:ext cx="4410465" cy="64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0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856990-FE5E-4CFD-B680-439BD070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46" y="340110"/>
            <a:ext cx="4373889" cy="63368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B292C7-FA43-4F77-9F6B-06261387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054"/>
            <a:ext cx="4407417" cy="64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2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EC5C26-E258-43EC-9B13-52041D17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99" y="272789"/>
            <a:ext cx="4456185" cy="63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67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Гончаров</dc:creator>
  <cp:lastModifiedBy>Дмитрий Гончаров</cp:lastModifiedBy>
  <cp:revision>2</cp:revision>
  <dcterms:created xsi:type="dcterms:W3CDTF">2020-04-03T08:25:42Z</dcterms:created>
  <dcterms:modified xsi:type="dcterms:W3CDTF">2020-04-03T08:31:15Z</dcterms:modified>
</cp:coreProperties>
</file>