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848D5-1F27-B181-9A04-FEED5C2B0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F338E6-CE01-70CF-81EE-78441948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086C2-7868-214D-D5E7-30C8E65E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6A18C-9F03-6B44-0248-BE648769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2C83F-B72B-A462-2838-DE387F7E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2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BAFE-9918-DAEC-D346-756BC8FC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BA8D9A-CE16-AB3B-D7E5-9946419CA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901ED-104F-9ADA-1299-95F25BF8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E1A1E-D70A-E8E3-A5A0-EDDA2C84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BA9D7-C1EE-75F6-0A52-AF3FD535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E78F24-928C-06E4-A6C6-2DDDBC45E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0CEB71-7D21-60AA-A6B6-C0CA76052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0A4CED-15D1-0E8E-6882-05716D5D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A288F-C325-3CCD-FB59-ADDEFFFA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D1B53-DB50-26B2-7E49-1BF541E9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47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312B0-6A30-ECBB-A14B-0470AC8C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C7D75-FF5E-D751-7BF3-1CC06B0F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B9CC1-48C6-0723-1C1A-44DD952A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5EC81-4826-60B2-13DB-B637B917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ED610-330F-B5E0-B690-7678A029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B40AF-EB54-3E07-53F4-1CB99EDF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953B31-7FA9-EC2E-DA98-31B90A35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8F15D-307E-EC70-3336-DFCFCAFC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6FEAD8-28ED-1971-B4B6-8BDFCE36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D5F6C-F410-772B-8FA8-771A6ECF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76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6E383-79B4-F89F-F25B-4944693E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892ED-9A2E-5072-02E6-AD5A23AAB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74118-768F-65A2-26BC-5589C4B7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0E7E2-768F-DF49-0634-B28C4FBD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C2B26-EEFD-BB8E-CF34-B5E16DE6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E23D85-5B7B-202C-D561-30BF2322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3FDB7-5654-22F8-C9F1-78960C10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C2761F-CA8A-B967-336E-7C2E0F21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331BB-6EAE-1C9D-2EF3-9C30C9B8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4AE67E-1575-D43D-FEC6-D9948B8D3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7FA908-81A8-2010-D6AF-B865FF062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9F000E-55D2-645A-295D-E3BDD94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023C14-18D3-289A-C115-B41ABF2B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A1CAA8-5755-D4E5-E825-72E215C3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1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53BD3-9BD1-9DDD-25ED-21C5387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43E215-83B3-5E56-C82E-09937456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B87F1B-4964-91B7-08BC-BFC1435C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77ED91-4DE5-5B31-DDB2-FA0645EC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740ADB-1E5A-A3A5-13A8-F0646670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E200CD-AEB3-372E-9F8D-36C11A03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DD13E-3F8B-2436-0021-160BBD0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4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2796E-F050-ED69-8560-DD3E507D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CAAD5-059A-A9E3-9443-9F0EC1A9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A09FFB-8903-B95B-E9E9-EE9C0E03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0EC256-20B3-CED4-93B3-F7DB803B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9A3E4-6678-AF0F-0F95-5C340249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1A4788-1D3B-A0E5-0B7B-D1284986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A1C80-A81F-8368-5D28-D596D696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6C2AD2-15BE-C40B-0FA4-2844E49E3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F6A75F-D88F-D8D4-568C-06EFFA973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DB95B-EE3E-0DB0-1824-171402DE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F3844-73AE-6C7E-ED4C-E8D3CCB3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70E16C-587D-85FA-8FEE-6367A716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340B6-B54B-A683-02D5-6D3812F5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0D259-F95D-F942-0704-FF5A89FDB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4F75A-6B16-A7C5-9281-9D75D08CD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BEFB-BD8E-4477-829B-2BAC6F979C25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C1932-CEA5-D525-FBA1-84634EAC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BB90FC-6000-78E7-D223-486D68C8C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02DA-E0A8-475C-AFA3-8B72C12B3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5B992-5BE8-39F7-B9EA-457F5BB7B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2350"/>
            <a:ext cx="9144000" cy="1117850"/>
          </a:xfrm>
        </p:spPr>
        <p:txBody>
          <a:bodyPr/>
          <a:lstStyle/>
          <a:p>
            <a:r>
              <a:rPr lang="ru-RU" dirty="0"/>
              <a:t>Струйная обработка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32989D-D799-2F4F-2DF4-9EFF9CDA1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Пескоструйная обработка труб | Пескоструйная очистка труб">
            <a:extLst>
              <a:ext uri="{FF2B5EF4-FFF2-40B4-BE49-F238E27FC236}">
                <a16:creationId xmlns:a16="http://schemas.microsoft.com/office/drawing/2014/main" id="{46C14011-7D0D-5A71-3B9B-35753477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55" y="2222126"/>
            <a:ext cx="5829887" cy="41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5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7FA1A-C204-1B30-5448-B19DC7B2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Техника безопасности</a:t>
            </a:r>
          </a:p>
        </p:txBody>
      </p:sp>
      <p:pic>
        <p:nvPicPr>
          <p:cNvPr id="7170" name="Picture 2" descr="защита оператора пескоструйного аппарата">
            <a:extLst>
              <a:ext uri="{FF2B5EF4-FFF2-40B4-BE49-F238E27FC236}">
                <a16:creationId xmlns:a16="http://schemas.microsoft.com/office/drawing/2014/main" id="{4C00B07D-4DDA-0FE4-CB61-09C0A70AD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1247"/>
            <a:ext cx="4894384" cy="367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остюм защиты пескострущика">
            <a:extLst>
              <a:ext uri="{FF2B5EF4-FFF2-40B4-BE49-F238E27FC236}">
                <a16:creationId xmlns:a16="http://schemas.microsoft.com/office/drawing/2014/main" id="{43A9C534-26A1-1DA1-F777-1BF0BCF5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7" y="2431246"/>
            <a:ext cx="4894383" cy="36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75278-6E8E-A1DE-20CF-1A096001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Технология</a:t>
            </a:r>
          </a:p>
        </p:txBody>
      </p:sp>
      <p:pic>
        <p:nvPicPr>
          <p:cNvPr id="2050" name="Picture 2" descr="Пескоструйная обработка металла, чем она полезна | Сила Дорог">
            <a:extLst>
              <a:ext uri="{FF2B5EF4-FFF2-40B4-BE49-F238E27FC236}">
                <a16:creationId xmlns:a16="http://schemas.microsoft.com/office/drawing/2014/main" id="{C8920D56-966F-BE8A-BC06-DE8E096D9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86" y="1825625"/>
            <a:ext cx="79036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6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A47CD-9601-4230-4B97-3765C9BF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струйной обработки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55C51-52E0-7BDF-E8EA-11096C31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Пескоструйная обработка (разгон абразива газовой струей)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6" name="Picture 4" descr="Сравнение напорной и инжекторной пескоструйной системы">
            <a:extLst>
              <a:ext uri="{FF2B5EF4-FFF2-40B4-BE49-F238E27FC236}">
                <a16:creationId xmlns:a16="http://schemas.microsoft.com/office/drawing/2014/main" id="{F1648C7F-F3A0-FCD9-1954-D222DCE9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4639"/>
            <a:ext cx="8534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F00B7-F623-5679-CE64-B34DAE9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струйной обработки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A3F74-D99A-AECA-5A59-35983376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Дробеструйная обработка (обработка металлической дробью или сухим льдом)</a:t>
            </a:r>
          </a:p>
          <a:p>
            <a:endParaRPr lang="ru-RU" dirty="0"/>
          </a:p>
        </p:txBody>
      </p:sp>
      <p:pic>
        <p:nvPicPr>
          <p:cNvPr id="4098" name="Picture 2" descr="Дробеструйная обработка поверхностей - ООО &quot;ПП Салют&quot;">
            <a:extLst>
              <a:ext uri="{FF2B5EF4-FFF2-40B4-BE49-F238E27FC236}">
                <a16:creationId xmlns:a16="http://schemas.microsoft.com/office/drawing/2014/main" id="{099EAEBC-8AA6-1A02-5D74-C0301622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89" y="3237588"/>
            <a:ext cx="4340382" cy="32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Дробеструйная обработка металлоизделий, метизов – ООО УралСибМетиз  Екатеринбург">
            <a:extLst>
              <a:ext uri="{FF2B5EF4-FFF2-40B4-BE49-F238E27FC236}">
                <a16:creationId xmlns:a16="http://schemas.microsoft.com/office/drawing/2014/main" id="{47652A4A-987A-9E83-AD63-D48C15DE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281" y="3263165"/>
            <a:ext cx="4122343" cy="32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06D9-E096-88EB-C877-918BFC4E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струйной обработки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4511D-3A7E-3B29-C785-AE721146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Гидропневмоабразивная</a:t>
            </a:r>
            <a:r>
              <a:rPr lang="ru-RU" dirty="0"/>
              <a:t> (гидропескоструйная) обработка </a:t>
            </a:r>
          </a:p>
          <a:p>
            <a:pPr marL="0" indent="0">
              <a:buNone/>
            </a:pPr>
            <a:r>
              <a:rPr lang="ru-RU" dirty="0"/>
              <a:t>Используется вода для пылеподавления и уменьшения коробления материалов</a:t>
            </a:r>
          </a:p>
        </p:txBody>
      </p:sp>
      <p:pic>
        <p:nvPicPr>
          <p:cNvPr id="6148" name="Picture 4" descr="Гидроабразивная гидропескоструйная обработка поверхностей">
            <a:extLst>
              <a:ext uri="{FF2B5EF4-FFF2-40B4-BE49-F238E27FC236}">
                <a16:creationId xmlns:a16="http://schemas.microsoft.com/office/drawing/2014/main" id="{8A51BC40-3150-BB84-C3A2-0CC3AED3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01" y="3106114"/>
            <a:ext cx="4510937" cy="338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6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6F779-384F-29BF-D761-4ED743BE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струйной обработки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58FFE3-F034-C4DF-25E2-FE69D09B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Гидроабразивная обработка (обработка струей воды с абразивом)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146" name="Picture 2" descr="Гидроабразивная очистка поверхностей - VECFORT - Огнезащита ...">
            <a:extLst>
              <a:ext uri="{FF2B5EF4-FFF2-40B4-BE49-F238E27FC236}">
                <a16:creationId xmlns:a16="http://schemas.microsoft.com/office/drawing/2014/main" id="{F3F96BA5-CEF6-1207-7600-B831F3E51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61" y="2688879"/>
            <a:ext cx="5077278" cy="38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49BC3-B8B4-CD7C-9EE5-CD601693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струйной обработки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69F58-7F88-CFC4-DC1A-FD2B66D0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Гидроструйная</a:t>
            </a:r>
            <a:r>
              <a:rPr lang="ru-RU" dirty="0"/>
              <a:t> обработка (обработка струей воды под высоким давлением)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Гидроабразивная очистка металла и другой поверхности от компании ОЛИМП">
            <a:extLst>
              <a:ext uri="{FF2B5EF4-FFF2-40B4-BE49-F238E27FC236}">
                <a16:creationId xmlns:a16="http://schemas.microsoft.com/office/drawing/2014/main" id="{BC5FA762-047D-3217-E763-AA6757A2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38" y="2933323"/>
            <a:ext cx="5331323" cy="35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FC848-6697-742C-D3D1-D8EA57D3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Применяемые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3BAEE-86F3-CD6C-E7E9-6C734D60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Кварцевый песок</a:t>
            </a:r>
          </a:p>
          <a:p>
            <a:r>
              <a:rPr lang="ru-RU" dirty="0" err="1"/>
              <a:t>Купершлак</a:t>
            </a:r>
            <a:r>
              <a:rPr lang="ru-RU" dirty="0"/>
              <a:t> и </a:t>
            </a:r>
            <a:r>
              <a:rPr lang="ru-RU" dirty="0" err="1"/>
              <a:t>никельшлак</a:t>
            </a:r>
            <a:endParaRPr lang="ru-RU" dirty="0"/>
          </a:p>
          <a:p>
            <a:r>
              <a:rPr lang="ru-RU" dirty="0"/>
              <a:t>Электрокорунд</a:t>
            </a:r>
          </a:p>
          <a:p>
            <a:r>
              <a:rPr lang="ru-RU" dirty="0"/>
              <a:t>Чугунная и стальная дробь</a:t>
            </a:r>
          </a:p>
          <a:p>
            <a:r>
              <a:rPr lang="ru-RU" dirty="0"/>
              <a:t>Стеклянный абразив</a:t>
            </a:r>
          </a:p>
          <a:p>
            <a:r>
              <a:rPr lang="ru-RU" dirty="0" err="1"/>
              <a:t>Гарнет</a:t>
            </a:r>
            <a:r>
              <a:rPr lang="ru-RU" dirty="0"/>
              <a:t> (гранатовый песок)</a:t>
            </a:r>
          </a:p>
          <a:p>
            <a:r>
              <a:rPr lang="ru-RU" dirty="0"/>
              <a:t>Сухой лед</a:t>
            </a:r>
          </a:p>
        </p:txBody>
      </p:sp>
    </p:spTree>
    <p:extLst>
      <p:ext uri="{BB962C8B-B14F-4D97-AF65-F5344CB8AC3E}">
        <p14:creationId xmlns:p14="http://schemas.microsoft.com/office/powerpoint/2010/main" val="142493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C81D1-2450-D678-7F10-0F6EEDFF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96A10-7BAE-8930-1325-70FAD285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Обезжиривание металла</a:t>
            </a:r>
          </a:p>
          <a:p>
            <a:r>
              <a:rPr lang="ru-RU" dirty="0"/>
              <a:t>Очистка металлических поверхностей от загрязнений</a:t>
            </a:r>
          </a:p>
          <a:p>
            <a:r>
              <a:rPr lang="ru-RU" dirty="0"/>
              <a:t>Строительство</a:t>
            </a:r>
          </a:p>
          <a:p>
            <a:r>
              <a:rPr lang="ru-RU" dirty="0"/>
              <a:t>Реставрационная очистка</a:t>
            </a:r>
          </a:p>
          <a:p>
            <a:r>
              <a:rPr lang="ru-RU" dirty="0"/>
              <a:t>Сухая очистка композитов</a:t>
            </a:r>
          </a:p>
          <a:p>
            <a:r>
              <a:rPr lang="ru-RU" dirty="0"/>
              <a:t>Создание декоративной шероховатости поверхности</a:t>
            </a:r>
          </a:p>
        </p:txBody>
      </p:sp>
    </p:spTree>
    <p:extLst>
      <p:ext uri="{BB962C8B-B14F-4D97-AF65-F5344CB8AC3E}">
        <p14:creationId xmlns:p14="http://schemas.microsoft.com/office/powerpoint/2010/main" val="3073900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110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Струйная обработка</vt:lpstr>
      <vt:lpstr>Технология</vt:lpstr>
      <vt:lpstr>Виды струйной обработки</vt:lpstr>
      <vt:lpstr>Виды струйной обработки</vt:lpstr>
      <vt:lpstr>Виды струйной обработки</vt:lpstr>
      <vt:lpstr>Виды струйной обработки</vt:lpstr>
      <vt:lpstr>Виды струйной обработки</vt:lpstr>
      <vt:lpstr>Применяемые материалы</vt:lpstr>
      <vt:lpstr>Области применения</vt:lpstr>
      <vt:lpstr>Техника безопасности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Струйная обработка</dc:title>
  <dc:creator>Александр Новиков</dc:creator>
  <cp:lastModifiedBy>Александр Новиков</cp:lastModifiedBy>
  <cp:revision>14</cp:revision>
  <dcterms:created xsi:type="dcterms:W3CDTF">2024-05-05T14:49:54Z</dcterms:created>
  <dcterms:modified xsi:type="dcterms:W3CDTF">2024-05-05T19:38:00Z</dcterms:modified>
</cp:coreProperties>
</file>