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2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87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0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92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04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97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92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04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17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6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9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4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1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4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7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D71A48-8E38-40AF-B5FA-0263FFAB4767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BB3F98-52C4-42A2-8EE3-B77502DA6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39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5138" y="435429"/>
            <a:ext cx="11176862" cy="308283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Обоснование  выбора </a:t>
            </a:r>
            <a:br>
              <a:rPr lang="ru-RU" sz="4000" dirty="0" smtClean="0"/>
            </a:br>
            <a:r>
              <a:rPr lang="ru-RU" sz="4000" dirty="0" smtClean="0"/>
              <a:t>материалов при проектировании изделий гражданского назначения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1114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85800"/>
            <a:ext cx="11002691" cy="5688874"/>
          </a:xfrm>
        </p:spPr>
        <p:txBody>
          <a:bodyPr anchor="t" anchorCtr="0">
            <a:normAutofit/>
          </a:bodyPr>
          <a:lstStyle/>
          <a:p>
            <a:r>
              <a:rPr lang="ru-RU" b="1" dirty="0"/>
              <a:t>Выбор материалов осуществляется исходя из трех принципов: эксплуатационного, технологического и экономического, которые в совокупности и определяют целесообразность использования материала</a:t>
            </a:r>
            <a:r>
              <a:rPr lang="ru-RU" dirty="0" smtClean="0"/>
              <a:t>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                                                              Цена?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sz="1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Условия </a:t>
            </a:r>
            <a:r>
              <a:rPr lang="ru-RU" sz="1600" dirty="0">
                <a:solidFill>
                  <a:srgbClr val="FF0000"/>
                </a:solidFill>
              </a:rPr>
              <a:t>эксплуатации</a:t>
            </a:r>
            <a:r>
              <a:rPr lang="ru-RU" sz="1600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ru-RU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Овал 1"/>
          <p:cNvSpPr/>
          <p:nvPr/>
        </p:nvSpPr>
        <p:spPr>
          <a:xfrm>
            <a:off x="4280261" y="3255227"/>
            <a:ext cx="3072177" cy="2370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554796" y="2433549"/>
            <a:ext cx="523105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6200000">
            <a:off x="3461066" y="4003266"/>
            <a:ext cx="557349" cy="687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5400000">
            <a:off x="7656731" y="3947410"/>
            <a:ext cx="485897" cy="674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074149" y="3623547"/>
            <a:ext cx="15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Материал?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58" y="4000886"/>
            <a:ext cx="1305912" cy="1305912"/>
          </a:xfrm>
          <a:prstGeom prst="rect">
            <a:avLst/>
          </a:prstGeom>
        </p:spPr>
      </p:pic>
      <p:sp>
        <p:nvSpPr>
          <p:cNvPr id="15" name="Заголовок 1"/>
          <p:cNvSpPr txBox="1">
            <a:spLocks/>
          </p:cNvSpPr>
          <p:nvPr/>
        </p:nvSpPr>
        <p:spPr>
          <a:xfrm flipV="1">
            <a:off x="1124289" y="2599507"/>
            <a:ext cx="3530736" cy="7097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4000" dirty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684212" y="685801"/>
            <a:ext cx="3487194" cy="1747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8236948" y="3487469"/>
            <a:ext cx="2565445" cy="167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4564492" y="1634286"/>
            <a:ext cx="2565445" cy="167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670472" y="3885649"/>
            <a:ext cx="21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Метод изготовления?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4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85799"/>
            <a:ext cx="10776269" cy="600238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Сначала мы определяемся:</a:t>
            </a:r>
          </a:p>
          <a:p>
            <a:r>
              <a:rPr lang="ru-RU" b="1" dirty="0">
                <a:solidFill>
                  <a:schemeClr val="bg1"/>
                </a:solidFill>
              </a:rPr>
              <a:t>1.  С условиями эксплуатации изделия, воздействующих на него: агрессивной </a:t>
            </a:r>
            <a:r>
              <a:rPr lang="ru-RU" b="1" dirty="0" smtClean="0">
                <a:solidFill>
                  <a:schemeClr val="bg1"/>
                </a:solidFill>
              </a:rPr>
              <a:t>среды (совокупность факторов природного или искусственного характера, влияние которых вызывает быстрое старение и коррозию материалов), температуры</a:t>
            </a:r>
            <a:r>
              <a:rPr lang="ru-RU" b="1" dirty="0">
                <a:solidFill>
                  <a:schemeClr val="bg1"/>
                </a:solidFill>
              </a:rPr>
              <a:t>, климатических факторов, силового нагружения, требований по огнестойкости, сроку эксплуатации. </a:t>
            </a:r>
          </a:p>
          <a:p>
            <a:r>
              <a:rPr lang="ru-RU" b="1" dirty="0">
                <a:solidFill>
                  <a:schemeClr val="bg1"/>
                </a:solidFill>
              </a:rPr>
              <a:t>2. Затем выбираем технологию изготовления: филаментную намотку, прямую намотку, ручное формование или прессование. </a:t>
            </a:r>
          </a:p>
          <a:p>
            <a:r>
              <a:rPr lang="ru-RU" b="1" dirty="0">
                <a:solidFill>
                  <a:schemeClr val="bg1"/>
                </a:solidFill>
              </a:rPr>
              <a:t>3. Далее в зависимости от метода изготовления приступаем к выбору материалов. Выбор связующего определяет конечные характеристики получаемой конструкции, оно придает композитному материалу монолитность, способствует равномерному распределению нагрузки между волокнами, защищает от химического, атмосферного и других видов воздействий. Продукция гражданского  назначения подразумевает использование полиэфирной смолы. Полиэфирные смолы способны охватить широкий ряд химических воздействий; однако, винилэфирные и эпоксивинилэфирные смолы выбираются для наиболее агрессивных сред. </a:t>
            </a:r>
            <a:r>
              <a:rPr lang="ru-RU" b="1" dirty="0">
                <a:solidFill>
                  <a:schemeClr val="bg1"/>
                </a:solidFill>
              </a:rPr>
              <a:t>Тип армирования, используемого в ламинате, влияет как на краткосрочные, так и на долговременные свойства. Для получения ламината с долгосрочными </a:t>
            </a:r>
            <a:r>
              <a:rPr lang="ru-RU" b="1" dirty="0" err="1">
                <a:solidFill>
                  <a:schemeClr val="bg1"/>
                </a:solidFill>
              </a:rPr>
              <a:t>химстойкими</a:t>
            </a:r>
            <a:r>
              <a:rPr lang="ru-RU" b="1" dirty="0">
                <a:solidFill>
                  <a:schemeClr val="bg1"/>
                </a:solidFill>
              </a:rPr>
              <a:t> свойствами особенно важно правильно спроектировать и изготовить </a:t>
            </a:r>
            <a:r>
              <a:rPr lang="ru-RU" b="1" dirty="0" err="1">
                <a:solidFill>
                  <a:schemeClr val="bg1"/>
                </a:solidFill>
              </a:rPr>
              <a:t>химстойкий</a:t>
            </a:r>
            <a:r>
              <a:rPr lang="ru-RU" b="1" dirty="0">
                <a:solidFill>
                  <a:schemeClr val="bg1"/>
                </a:solidFill>
              </a:rPr>
              <a:t> слой. Для этого используются поверхностные маты и вуали, изготовленные из </a:t>
            </a:r>
            <a:r>
              <a:rPr lang="ru-RU" b="1" dirty="0" err="1">
                <a:solidFill>
                  <a:schemeClr val="bg1"/>
                </a:solidFill>
              </a:rPr>
              <a:t>химстойких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волокон.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73752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224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Сектор</vt:lpstr>
      <vt:lpstr>Обоснование  выбора  материалов при проектировании изделий гражданского назначения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Обоснование  выбора  материалов при проектировании изделий гражданского назначения</dc:title>
  <dc:creator>Ko28</dc:creator>
  <cp:lastModifiedBy>Ko28</cp:lastModifiedBy>
  <cp:revision>7</cp:revision>
  <dcterms:created xsi:type="dcterms:W3CDTF">2019-10-24T09:21:42Z</dcterms:created>
  <dcterms:modified xsi:type="dcterms:W3CDTF">2019-11-05T09:03:54Z</dcterms:modified>
</cp:coreProperties>
</file>