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 uri="http://customooxmlschemas.google.com/">
      <go:slidesCustomData xmlns:go="http://customooxmlschemas.google.com/" r:id="rId7" roundtripDataSignature="AMtx7mjw72uwUnMwO0hVX8Ry++89JVcp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3"/>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3"/>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2194560" y="1318262"/>
            <a:ext cx="39502080" cy="5486400"/>
          </a:xfrm>
          <a:prstGeom prst="rect">
            <a:avLst/>
          </a:prstGeom>
          <a:noFill/>
          <a:ln>
            <a:noFill/>
          </a:ln>
        </p:spPr>
        <p:txBody>
          <a:bodyPr anchorCtr="0" anchor="ctr" bIns="219450" lIns="438900" spcFirstLastPara="1" rIns="438900" wrap="square" tIns="21945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11083289" y="-1207766"/>
            <a:ext cx="21724622" cy="39502080"/>
          </a:xfrm>
          <a:prstGeom prst="rect">
            <a:avLst/>
          </a:prstGeom>
          <a:noFill/>
          <a:ln>
            <a:noFill/>
          </a:ln>
        </p:spPr>
        <p:txBody>
          <a:bodyPr anchorCtr="0" anchor="t" bIns="219450" lIns="438900" spcFirstLastPara="1" rIns="438900" wrap="square" tIns="21945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2"/>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109034585" y="50032922"/>
            <a:ext cx="134820662" cy="47404019"/>
          </a:xfrm>
          <a:prstGeom prst="rect">
            <a:avLst/>
          </a:prstGeom>
          <a:noFill/>
          <a:ln>
            <a:noFill/>
          </a:ln>
        </p:spPr>
        <p:txBody>
          <a:bodyPr anchorCtr="0" anchor="ctr" bIns="219450" lIns="438900" spcFirstLastPara="1" rIns="438900" wrap="square" tIns="21945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13860784" y="2994661"/>
            <a:ext cx="134820662" cy="141480541"/>
          </a:xfrm>
          <a:prstGeom prst="rect">
            <a:avLst/>
          </a:prstGeom>
          <a:noFill/>
          <a:ln>
            <a:noFill/>
          </a:ln>
        </p:spPr>
        <p:txBody>
          <a:bodyPr anchorCtr="0" anchor="t" bIns="219450" lIns="438900" spcFirstLastPara="1" rIns="438900" wrap="square" tIns="21945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3"/>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
          <p:cNvSpPr txBox="1"/>
          <p:nvPr>
            <p:ph type="ctrTitle"/>
          </p:nvPr>
        </p:nvSpPr>
        <p:spPr>
          <a:xfrm>
            <a:off x="3291840" y="10226042"/>
            <a:ext cx="37307520" cy="7056120"/>
          </a:xfrm>
          <a:prstGeom prst="rect">
            <a:avLst/>
          </a:prstGeom>
          <a:noFill/>
          <a:ln>
            <a:noFill/>
          </a:ln>
        </p:spPr>
        <p:txBody>
          <a:bodyPr anchorCtr="0" anchor="ctr" bIns="219450" lIns="438900" spcFirstLastPara="1" rIns="438900" wrap="square" tIns="21945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
          <p:cNvSpPr txBox="1"/>
          <p:nvPr>
            <p:ph idx="1" type="subTitle"/>
          </p:nvPr>
        </p:nvSpPr>
        <p:spPr>
          <a:xfrm>
            <a:off x="6583680" y="18653760"/>
            <a:ext cx="30723840" cy="8412480"/>
          </a:xfrm>
          <a:prstGeom prst="rect">
            <a:avLst/>
          </a:prstGeom>
          <a:noFill/>
          <a:ln>
            <a:noFill/>
          </a:ln>
        </p:spPr>
        <p:txBody>
          <a:bodyPr anchorCtr="0" anchor="t" bIns="219450" lIns="438900" spcFirstLastPara="1" rIns="438900" wrap="square" tIns="219450">
            <a:normAutofit/>
          </a:bodyPr>
          <a:lstStyle>
            <a:lvl1pPr lvl="0" algn="ctr">
              <a:spcBef>
                <a:spcPts val="3080"/>
              </a:spcBef>
              <a:spcAft>
                <a:spcPts val="0"/>
              </a:spcAft>
              <a:buClr>
                <a:srgbClr val="888888"/>
              </a:buClr>
              <a:buSzPts val="15400"/>
              <a:buNone/>
              <a:defRPr>
                <a:solidFill>
                  <a:srgbClr val="888888"/>
                </a:solidFill>
              </a:defRPr>
            </a:lvl1pPr>
            <a:lvl2pPr lvl="1" algn="ctr">
              <a:spcBef>
                <a:spcPts val="2680"/>
              </a:spcBef>
              <a:spcAft>
                <a:spcPts val="0"/>
              </a:spcAft>
              <a:buClr>
                <a:srgbClr val="888888"/>
              </a:buClr>
              <a:buSzPts val="13400"/>
              <a:buNone/>
              <a:defRPr>
                <a:solidFill>
                  <a:srgbClr val="888888"/>
                </a:solidFill>
              </a:defRPr>
            </a:lvl2pPr>
            <a:lvl3pPr lvl="2" algn="ctr">
              <a:spcBef>
                <a:spcPts val="2300"/>
              </a:spcBef>
              <a:spcAft>
                <a:spcPts val="0"/>
              </a:spcAft>
              <a:buClr>
                <a:srgbClr val="888888"/>
              </a:buClr>
              <a:buSzPts val="11500"/>
              <a:buNone/>
              <a:defRPr>
                <a:solidFill>
                  <a:srgbClr val="888888"/>
                </a:solidFill>
              </a:defRPr>
            </a:lvl3pPr>
            <a:lvl4pPr lvl="3" algn="ctr">
              <a:spcBef>
                <a:spcPts val="1920"/>
              </a:spcBef>
              <a:spcAft>
                <a:spcPts val="0"/>
              </a:spcAft>
              <a:buClr>
                <a:srgbClr val="888888"/>
              </a:buClr>
              <a:buSzPts val="9600"/>
              <a:buNone/>
              <a:defRPr>
                <a:solidFill>
                  <a:srgbClr val="888888"/>
                </a:solidFill>
              </a:defRPr>
            </a:lvl4pPr>
            <a:lvl5pPr lvl="4" algn="ctr">
              <a:spcBef>
                <a:spcPts val="1920"/>
              </a:spcBef>
              <a:spcAft>
                <a:spcPts val="0"/>
              </a:spcAft>
              <a:buClr>
                <a:srgbClr val="888888"/>
              </a:buClr>
              <a:buSzPts val="9600"/>
              <a:buNone/>
              <a:defRPr>
                <a:solidFill>
                  <a:srgbClr val="888888"/>
                </a:solidFill>
              </a:defRPr>
            </a:lvl5pPr>
            <a:lvl6pPr lvl="5" algn="ctr">
              <a:spcBef>
                <a:spcPts val="1920"/>
              </a:spcBef>
              <a:spcAft>
                <a:spcPts val="0"/>
              </a:spcAft>
              <a:buClr>
                <a:srgbClr val="888888"/>
              </a:buClr>
              <a:buSzPts val="9600"/>
              <a:buNone/>
              <a:defRPr>
                <a:solidFill>
                  <a:srgbClr val="888888"/>
                </a:solidFill>
              </a:defRPr>
            </a:lvl6pPr>
            <a:lvl7pPr lvl="6" algn="ctr">
              <a:spcBef>
                <a:spcPts val="1920"/>
              </a:spcBef>
              <a:spcAft>
                <a:spcPts val="0"/>
              </a:spcAft>
              <a:buClr>
                <a:srgbClr val="888888"/>
              </a:buClr>
              <a:buSzPts val="9600"/>
              <a:buNone/>
              <a:defRPr>
                <a:solidFill>
                  <a:srgbClr val="888888"/>
                </a:solidFill>
              </a:defRPr>
            </a:lvl7pPr>
            <a:lvl8pPr lvl="7" algn="ctr">
              <a:spcBef>
                <a:spcPts val="1920"/>
              </a:spcBef>
              <a:spcAft>
                <a:spcPts val="0"/>
              </a:spcAft>
              <a:buClr>
                <a:srgbClr val="888888"/>
              </a:buClr>
              <a:buSzPts val="9600"/>
              <a:buNone/>
              <a:defRPr>
                <a:solidFill>
                  <a:srgbClr val="888888"/>
                </a:solidFill>
              </a:defRPr>
            </a:lvl8pPr>
            <a:lvl9pPr lvl="8" algn="ctr">
              <a:spcBef>
                <a:spcPts val="1920"/>
              </a:spcBef>
              <a:spcAft>
                <a:spcPts val="0"/>
              </a:spcAft>
              <a:buClr>
                <a:srgbClr val="888888"/>
              </a:buClr>
              <a:buSzPts val="9600"/>
              <a:buNone/>
              <a:defRPr>
                <a:solidFill>
                  <a:srgbClr val="888888"/>
                </a:solidFill>
              </a:defRPr>
            </a:lvl9pPr>
          </a:lstStyle>
          <a:p/>
        </p:txBody>
      </p:sp>
      <p:sp>
        <p:nvSpPr>
          <p:cNvPr id="18" name="Google Shape;18;p4"/>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
          <p:cNvSpPr txBox="1"/>
          <p:nvPr>
            <p:ph type="title"/>
          </p:nvPr>
        </p:nvSpPr>
        <p:spPr>
          <a:xfrm>
            <a:off x="2194560" y="1318262"/>
            <a:ext cx="39502080" cy="5486400"/>
          </a:xfrm>
          <a:prstGeom prst="rect">
            <a:avLst/>
          </a:prstGeom>
          <a:noFill/>
          <a:ln>
            <a:noFill/>
          </a:ln>
        </p:spPr>
        <p:txBody>
          <a:bodyPr anchorCtr="0" anchor="ctr" bIns="219450" lIns="438900" spcFirstLastPara="1" rIns="438900" wrap="square" tIns="21945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
          <p:cNvSpPr txBox="1"/>
          <p:nvPr>
            <p:ph idx="1" type="body"/>
          </p:nvPr>
        </p:nvSpPr>
        <p:spPr>
          <a:xfrm>
            <a:off x="2194560" y="7680963"/>
            <a:ext cx="39502080" cy="21724622"/>
          </a:xfrm>
          <a:prstGeom prst="rect">
            <a:avLst/>
          </a:prstGeom>
          <a:noFill/>
          <a:ln>
            <a:noFill/>
          </a:ln>
        </p:spPr>
        <p:txBody>
          <a:bodyPr anchorCtr="0" anchor="t" bIns="219450" lIns="438900" spcFirstLastPara="1" rIns="438900" wrap="square" tIns="21945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5"/>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6"/>
          <p:cNvSpPr txBox="1"/>
          <p:nvPr>
            <p:ph type="title"/>
          </p:nvPr>
        </p:nvSpPr>
        <p:spPr>
          <a:xfrm>
            <a:off x="3467101" y="21153122"/>
            <a:ext cx="37307520" cy="6537960"/>
          </a:xfrm>
          <a:prstGeom prst="rect">
            <a:avLst/>
          </a:prstGeom>
          <a:noFill/>
          <a:ln>
            <a:noFill/>
          </a:ln>
        </p:spPr>
        <p:txBody>
          <a:bodyPr anchorCtr="0" anchor="t" bIns="219450" lIns="438900" spcFirstLastPara="1" rIns="438900" wrap="square" tIns="219450">
            <a:normAutofit/>
          </a:bodyPr>
          <a:lstStyle>
            <a:lvl1pPr lvl="0" algn="l">
              <a:spcBef>
                <a:spcPts val="0"/>
              </a:spcBef>
              <a:spcAft>
                <a:spcPts val="0"/>
              </a:spcAft>
              <a:buClr>
                <a:schemeClr val="dk1"/>
              </a:buClr>
              <a:buSzPts val="19200"/>
              <a:buFont typeface="Calibri"/>
              <a:buNone/>
              <a:defRPr b="1" sz="19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
          <p:cNvSpPr txBox="1"/>
          <p:nvPr>
            <p:ph idx="1" type="body"/>
          </p:nvPr>
        </p:nvSpPr>
        <p:spPr>
          <a:xfrm>
            <a:off x="3467101" y="13952225"/>
            <a:ext cx="37307520" cy="7200898"/>
          </a:xfrm>
          <a:prstGeom prst="rect">
            <a:avLst/>
          </a:prstGeom>
          <a:noFill/>
          <a:ln>
            <a:noFill/>
          </a:ln>
        </p:spPr>
        <p:txBody>
          <a:bodyPr anchorCtr="0" anchor="b" bIns="219450" lIns="438900" spcFirstLastPara="1" rIns="438900" wrap="square" tIns="219450">
            <a:normAutofit/>
          </a:bodyPr>
          <a:lstStyle>
            <a:lvl1pPr indent="-228600" lvl="0" marL="457200" algn="l">
              <a:spcBef>
                <a:spcPts val="1920"/>
              </a:spcBef>
              <a:spcAft>
                <a:spcPts val="0"/>
              </a:spcAft>
              <a:buClr>
                <a:srgbClr val="888888"/>
              </a:buClr>
              <a:buSzPts val="9600"/>
              <a:buNone/>
              <a:defRPr sz="9600">
                <a:solidFill>
                  <a:srgbClr val="888888"/>
                </a:solidFill>
              </a:defRPr>
            </a:lvl1pPr>
            <a:lvl2pPr indent="-228600" lvl="1" marL="914400" algn="l">
              <a:spcBef>
                <a:spcPts val="1720"/>
              </a:spcBef>
              <a:spcAft>
                <a:spcPts val="0"/>
              </a:spcAft>
              <a:buClr>
                <a:srgbClr val="888888"/>
              </a:buClr>
              <a:buSzPts val="8600"/>
              <a:buNone/>
              <a:defRPr sz="8600">
                <a:solidFill>
                  <a:srgbClr val="888888"/>
                </a:solidFill>
              </a:defRPr>
            </a:lvl2pPr>
            <a:lvl3pPr indent="-228600" lvl="2" marL="1371600" algn="l">
              <a:spcBef>
                <a:spcPts val="1540"/>
              </a:spcBef>
              <a:spcAft>
                <a:spcPts val="0"/>
              </a:spcAft>
              <a:buClr>
                <a:srgbClr val="888888"/>
              </a:buClr>
              <a:buSzPts val="7700"/>
              <a:buNone/>
              <a:defRPr sz="7700">
                <a:solidFill>
                  <a:srgbClr val="888888"/>
                </a:solidFill>
              </a:defRPr>
            </a:lvl3pPr>
            <a:lvl4pPr indent="-228600" lvl="3" marL="1828800" algn="l">
              <a:spcBef>
                <a:spcPts val="1340"/>
              </a:spcBef>
              <a:spcAft>
                <a:spcPts val="0"/>
              </a:spcAft>
              <a:buClr>
                <a:srgbClr val="888888"/>
              </a:buClr>
              <a:buSzPts val="6700"/>
              <a:buNone/>
              <a:defRPr sz="6700">
                <a:solidFill>
                  <a:srgbClr val="888888"/>
                </a:solidFill>
              </a:defRPr>
            </a:lvl4pPr>
            <a:lvl5pPr indent="-228600" lvl="4" marL="2286000" algn="l">
              <a:spcBef>
                <a:spcPts val="1340"/>
              </a:spcBef>
              <a:spcAft>
                <a:spcPts val="0"/>
              </a:spcAft>
              <a:buClr>
                <a:srgbClr val="888888"/>
              </a:buClr>
              <a:buSzPts val="6700"/>
              <a:buNone/>
              <a:defRPr sz="6700">
                <a:solidFill>
                  <a:srgbClr val="888888"/>
                </a:solidFill>
              </a:defRPr>
            </a:lvl5pPr>
            <a:lvl6pPr indent="-228600" lvl="5" marL="2743200" algn="l">
              <a:spcBef>
                <a:spcPts val="1340"/>
              </a:spcBef>
              <a:spcAft>
                <a:spcPts val="0"/>
              </a:spcAft>
              <a:buClr>
                <a:srgbClr val="888888"/>
              </a:buClr>
              <a:buSzPts val="6700"/>
              <a:buNone/>
              <a:defRPr sz="6700">
                <a:solidFill>
                  <a:srgbClr val="888888"/>
                </a:solidFill>
              </a:defRPr>
            </a:lvl6pPr>
            <a:lvl7pPr indent="-228600" lvl="6" marL="3200400" algn="l">
              <a:spcBef>
                <a:spcPts val="1340"/>
              </a:spcBef>
              <a:spcAft>
                <a:spcPts val="0"/>
              </a:spcAft>
              <a:buClr>
                <a:srgbClr val="888888"/>
              </a:buClr>
              <a:buSzPts val="6700"/>
              <a:buNone/>
              <a:defRPr sz="6700">
                <a:solidFill>
                  <a:srgbClr val="888888"/>
                </a:solidFill>
              </a:defRPr>
            </a:lvl7pPr>
            <a:lvl8pPr indent="-228600" lvl="7" marL="3657600" algn="l">
              <a:spcBef>
                <a:spcPts val="1340"/>
              </a:spcBef>
              <a:spcAft>
                <a:spcPts val="0"/>
              </a:spcAft>
              <a:buClr>
                <a:srgbClr val="888888"/>
              </a:buClr>
              <a:buSzPts val="6700"/>
              <a:buNone/>
              <a:defRPr sz="6700">
                <a:solidFill>
                  <a:srgbClr val="888888"/>
                </a:solidFill>
              </a:defRPr>
            </a:lvl8pPr>
            <a:lvl9pPr indent="-228600" lvl="8" marL="4114800" algn="l">
              <a:spcBef>
                <a:spcPts val="1340"/>
              </a:spcBef>
              <a:spcAft>
                <a:spcPts val="0"/>
              </a:spcAft>
              <a:buClr>
                <a:srgbClr val="888888"/>
              </a:buClr>
              <a:buSzPts val="6700"/>
              <a:buNone/>
              <a:defRPr sz="6700">
                <a:solidFill>
                  <a:srgbClr val="888888"/>
                </a:solidFill>
              </a:defRPr>
            </a:lvl9pPr>
          </a:lstStyle>
          <a:p/>
        </p:txBody>
      </p:sp>
      <p:sp>
        <p:nvSpPr>
          <p:cNvPr id="30" name="Google Shape;30;p6"/>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7"/>
          <p:cNvSpPr txBox="1"/>
          <p:nvPr>
            <p:ph type="title"/>
          </p:nvPr>
        </p:nvSpPr>
        <p:spPr>
          <a:xfrm>
            <a:off x="2194560" y="1318262"/>
            <a:ext cx="39502080" cy="5486400"/>
          </a:xfrm>
          <a:prstGeom prst="rect">
            <a:avLst/>
          </a:prstGeom>
          <a:noFill/>
          <a:ln>
            <a:noFill/>
          </a:ln>
        </p:spPr>
        <p:txBody>
          <a:bodyPr anchorCtr="0" anchor="ctr" bIns="219450" lIns="438900" spcFirstLastPara="1" rIns="438900" wrap="square" tIns="21945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7"/>
          <p:cNvSpPr txBox="1"/>
          <p:nvPr>
            <p:ph idx="1" type="body"/>
          </p:nvPr>
        </p:nvSpPr>
        <p:spPr>
          <a:xfrm>
            <a:off x="10530843" y="36865560"/>
            <a:ext cx="94442280" cy="104279702"/>
          </a:xfrm>
          <a:prstGeom prst="rect">
            <a:avLst/>
          </a:prstGeom>
          <a:noFill/>
          <a:ln>
            <a:noFill/>
          </a:ln>
        </p:spPr>
        <p:txBody>
          <a:bodyPr anchorCtr="0" anchor="t" bIns="219450" lIns="438900" spcFirstLastPara="1" rIns="438900" wrap="square" tIns="219450">
            <a:normAutofit/>
          </a:bodyPr>
          <a:lstStyle>
            <a:lvl1pPr indent="-1079500" lvl="0" marL="457200" algn="l">
              <a:spcBef>
                <a:spcPts val="2680"/>
              </a:spcBef>
              <a:spcAft>
                <a:spcPts val="0"/>
              </a:spcAft>
              <a:buClr>
                <a:schemeClr val="dk1"/>
              </a:buClr>
              <a:buSzPts val="13400"/>
              <a:buChar char="•"/>
              <a:defRPr sz="13400"/>
            </a:lvl1pPr>
            <a:lvl2pPr indent="-958850" lvl="1" marL="914400" algn="l">
              <a:spcBef>
                <a:spcPts val="2300"/>
              </a:spcBef>
              <a:spcAft>
                <a:spcPts val="0"/>
              </a:spcAft>
              <a:buClr>
                <a:schemeClr val="dk1"/>
              </a:buClr>
              <a:buSzPts val="11500"/>
              <a:buChar char="–"/>
              <a:defRPr sz="11500"/>
            </a:lvl2pPr>
            <a:lvl3pPr indent="-838200" lvl="2" marL="1371600" algn="l">
              <a:spcBef>
                <a:spcPts val="1920"/>
              </a:spcBef>
              <a:spcAft>
                <a:spcPts val="0"/>
              </a:spcAft>
              <a:buClr>
                <a:schemeClr val="dk1"/>
              </a:buClr>
              <a:buSzPts val="9600"/>
              <a:buChar char="•"/>
              <a:defRPr sz="9600"/>
            </a:lvl3pPr>
            <a:lvl4pPr indent="-774700" lvl="3" marL="1828800" algn="l">
              <a:spcBef>
                <a:spcPts val="1720"/>
              </a:spcBef>
              <a:spcAft>
                <a:spcPts val="0"/>
              </a:spcAft>
              <a:buClr>
                <a:schemeClr val="dk1"/>
              </a:buClr>
              <a:buSzPts val="8600"/>
              <a:buChar char="–"/>
              <a:defRPr sz="8600"/>
            </a:lvl4pPr>
            <a:lvl5pPr indent="-774700" lvl="4" marL="2286000" algn="l">
              <a:spcBef>
                <a:spcPts val="1720"/>
              </a:spcBef>
              <a:spcAft>
                <a:spcPts val="0"/>
              </a:spcAft>
              <a:buClr>
                <a:schemeClr val="dk1"/>
              </a:buClr>
              <a:buSzPts val="8600"/>
              <a:buChar char="»"/>
              <a:defRPr sz="8600"/>
            </a:lvl5pPr>
            <a:lvl6pPr indent="-774700" lvl="5" marL="2743200" algn="l">
              <a:spcBef>
                <a:spcPts val="1720"/>
              </a:spcBef>
              <a:spcAft>
                <a:spcPts val="0"/>
              </a:spcAft>
              <a:buClr>
                <a:schemeClr val="dk1"/>
              </a:buClr>
              <a:buSzPts val="8600"/>
              <a:buChar char="•"/>
              <a:defRPr sz="8600"/>
            </a:lvl6pPr>
            <a:lvl7pPr indent="-774700" lvl="6" marL="3200400" algn="l">
              <a:spcBef>
                <a:spcPts val="1720"/>
              </a:spcBef>
              <a:spcAft>
                <a:spcPts val="0"/>
              </a:spcAft>
              <a:buClr>
                <a:schemeClr val="dk1"/>
              </a:buClr>
              <a:buSzPts val="8600"/>
              <a:buChar char="•"/>
              <a:defRPr sz="8600"/>
            </a:lvl7pPr>
            <a:lvl8pPr indent="-774700" lvl="7" marL="3657600" algn="l">
              <a:spcBef>
                <a:spcPts val="1720"/>
              </a:spcBef>
              <a:spcAft>
                <a:spcPts val="0"/>
              </a:spcAft>
              <a:buClr>
                <a:schemeClr val="dk1"/>
              </a:buClr>
              <a:buSzPts val="8600"/>
              <a:buChar char="•"/>
              <a:defRPr sz="8600"/>
            </a:lvl8pPr>
            <a:lvl9pPr indent="-774700" lvl="8" marL="4114800" algn="l">
              <a:spcBef>
                <a:spcPts val="1720"/>
              </a:spcBef>
              <a:spcAft>
                <a:spcPts val="0"/>
              </a:spcAft>
              <a:buClr>
                <a:schemeClr val="dk1"/>
              </a:buClr>
              <a:buSzPts val="8600"/>
              <a:buChar char="•"/>
              <a:defRPr sz="8600"/>
            </a:lvl9pPr>
          </a:lstStyle>
          <a:p/>
        </p:txBody>
      </p:sp>
      <p:sp>
        <p:nvSpPr>
          <p:cNvPr id="36" name="Google Shape;36;p7"/>
          <p:cNvSpPr txBox="1"/>
          <p:nvPr>
            <p:ph idx="2" type="body"/>
          </p:nvPr>
        </p:nvSpPr>
        <p:spPr>
          <a:xfrm>
            <a:off x="105704643" y="36865560"/>
            <a:ext cx="94442280" cy="104279702"/>
          </a:xfrm>
          <a:prstGeom prst="rect">
            <a:avLst/>
          </a:prstGeom>
          <a:noFill/>
          <a:ln>
            <a:noFill/>
          </a:ln>
        </p:spPr>
        <p:txBody>
          <a:bodyPr anchorCtr="0" anchor="t" bIns="219450" lIns="438900" spcFirstLastPara="1" rIns="438900" wrap="square" tIns="219450">
            <a:normAutofit/>
          </a:bodyPr>
          <a:lstStyle>
            <a:lvl1pPr indent="-1079500" lvl="0" marL="457200" algn="l">
              <a:spcBef>
                <a:spcPts val="2680"/>
              </a:spcBef>
              <a:spcAft>
                <a:spcPts val="0"/>
              </a:spcAft>
              <a:buClr>
                <a:schemeClr val="dk1"/>
              </a:buClr>
              <a:buSzPts val="13400"/>
              <a:buChar char="•"/>
              <a:defRPr sz="13400"/>
            </a:lvl1pPr>
            <a:lvl2pPr indent="-958850" lvl="1" marL="914400" algn="l">
              <a:spcBef>
                <a:spcPts val="2300"/>
              </a:spcBef>
              <a:spcAft>
                <a:spcPts val="0"/>
              </a:spcAft>
              <a:buClr>
                <a:schemeClr val="dk1"/>
              </a:buClr>
              <a:buSzPts val="11500"/>
              <a:buChar char="–"/>
              <a:defRPr sz="11500"/>
            </a:lvl2pPr>
            <a:lvl3pPr indent="-838200" lvl="2" marL="1371600" algn="l">
              <a:spcBef>
                <a:spcPts val="1920"/>
              </a:spcBef>
              <a:spcAft>
                <a:spcPts val="0"/>
              </a:spcAft>
              <a:buClr>
                <a:schemeClr val="dk1"/>
              </a:buClr>
              <a:buSzPts val="9600"/>
              <a:buChar char="•"/>
              <a:defRPr sz="9600"/>
            </a:lvl3pPr>
            <a:lvl4pPr indent="-774700" lvl="3" marL="1828800" algn="l">
              <a:spcBef>
                <a:spcPts val="1720"/>
              </a:spcBef>
              <a:spcAft>
                <a:spcPts val="0"/>
              </a:spcAft>
              <a:buClr>
                <a:schemeClr val="dk1"/>
              </a:buClr>
              <a:buSzPts val="8600"/>
              <a:buChar char="–"/>
              <a:defRPr sz="8600"/>
            </a:lvl4pPr>
            <a:lvl5pPr indent="-774700" lvl="4" marL="2286000" algn="l">
              <a:spcBef>
                <a:spcPts val="1720"/>
              </a:spcBef>
              <a:spcAft>
                <a:spcPts val="0"/>
              </a:spcAft>
              <a:buClr>
                <a:schemeClr val="dk1"/>
              </a:buClr>
              <a:buSzPts val="8600"/>
              <a:buChar char="»"/>
              <a:defRPr sz="8600"/>
            </a:lvl5pPr>
            <a:lvl6pPr indent="-774700" lvl="5" marL="2743200" algn="l">
              <a:spcBef>
                <a:spcPts val="1720"/>
              </a:spcBef>
              <a:spcAft>
                <a:spcPts val="0"/>
              </a:spcAft>
              <a:buClr>
                <a:schemeClr val="dk1"/>
              </a:buClr>
              <a:buSzPts val="8600"/>
              <a:buChar char="•"/>
              <a:defRPr sz="8600"/>
            </a:lvl6pPr>
            <a:lvl7pPr indent="-774700" lvl="6" marL="3200400" algn="l">
              <a:spcBef>
                <a:spcPts val="1720"/>
              </a:spcBef>
              <a:spcAft>
                <a:spcPts val="0"/>
              </a:spcAft>
              <a:buClr>
                <a:schemeClr val="dk1"/>
              </a:buClr>
              <a:buSzPts val="8600"/>
              <a:buChar char="•"/>
              <a:defRPr sz="8600"/>
            </a:lvl7pPr>
            <a:lvl8pPr indent="-774700" lvl="7" marL="3657600" algn="l">
              <a:spcBef>
                <a:spcPts val="1720"/>
              </a:spcBef>
              <a:spcAft>
                <a:spcPts val="0"/>
              </a:spcAft>
              <a:buClr>
                <a:schemeClr val="dk1"/>
              </a:buClr>
              <a:buSzPts val="8600"/>
              <a:buChar char="•"/>
              <a:defRPr sz="8600"/>
            </a:lvl8pPr>
            <a:lvl9pPr indent="-774700" lvl="8" marL="4114800" algn="l">
              <a:spcBef>
                <a:spcPts val="1720"/>
              </a:spcBef>
              <a:spcAft>
                <a:spcPts val="0"/>
              </a:spcAft>
              <a:buClr>
                <a:schemeClr val="dk1"/>
              </a:buClr>
              <a:buSzPts val="8600"/>
              <a:buChar char="•"/>
              <a:defRPr sz="8600"/>
            </a:lvl9pPr>
          </a:lstStyle>
          <a:p/>
        </p:txBody>
      </p:sp>
      <p:sp>
        <p:nvSpPr>
          <p:cNvPr id="37" name="Google Shape;37;p7"/>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8"/>
          <p:cNvSpPr txBox="1"/>
          <p:nvPr>
            <p:ph type="title"/>
          </p:nvPr>
        </p:nvSpPr>
        <p:spPr>
          <a:xfrm>
            <a:off x="2194560" y="1318262"/>
            <a:ext cx="39502080" cy="5486400"/>
          </a:xfrm>
          <a:prstGeom prst="rect">
            <a:avLst/>
          </a:prstGeom>
          <a:noFill/>
          <a:ln>
            <a:noFill/>
          </a:ln>
        </p:spPr>
        <p:txBody>
          <a:bodyPr anchorCtr="0" anchor="ctr" bIns="219450" lIns="438900" spcFirstLastPara="1" rIns="438900" wrap="square" tIns="219450">
            <a:normAutofit/>
          </a:bodyPr>
          <a:lstStyle>
            <a:lvl1pPr lvl="0" algn="ctr">
              <a:spcBef>
                <a:spcPts val="0"/>
              </a:spcBef>
              <a:spcAft>
                <a:spcPts val="0"/>
              </a:spcAft>
              <a:buClr>
                <a:schemeClr val="dk1"/>
              </a:buClr>
              <a:buSzPts val="211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8"/>
          <p:cNvSpPr txBox="1"/>
          <p:nvPr>
            <p:ph idx="1" type="body"/>
          </p:nvPr>
        </p:nvSpPr>
        <p:spPr>
          <a:xfrm>
            <a:off x="2194560" y="7368542"/>
            <a:ext cx="19392901" cy="3070858"/>
          </a:xfrm>
          <a:prstGeom prst="rect">
            <a:avLst/>
          </a:prstGeom>
          <a:noFill/>
          <a:ln>
            <a:noFill/>
          </a:ln>
        </p:spPr>
        <p:txBody>
          <a:bodyPr anchorCtr="0" anchor="b" bIns="219450" lIns="438900" spcFirstLastPara="1" rIns="438900" wrap="square" tIns="219450">
            <a:normAutofit/>
          </a:bodyPr>
          <a:lstStyle>
            <a:lvl1pPr indent="-228600" lvl="0" marL="457200" algn="l">
              <a:spcBef>
                <a:spcPts val="2300"/>
              </a:spcBef>
              <a:spcAft>
                <a:spcPts val="0"/>
              </a:spcAft>
              <a:buClr>
                <a:schemeClr val="dk1"/>
              </a:buClr>
              <a:buSzPts val="11500"/>
              <a:buNone/>
              <a:defRPr b="1" sz="11500"/>
            </a:lvl1pPr>
            <a:lvl2pPr indent="-228600" lvl="1" marL="914400" algn="l">
              <a:spcBef>
                <a:spcPts val="1920"/>
              </a:spcBef>
              <a:spcAft>
                <a:spcPts val="0"/>
              </a:spcAft>
              <a:buClr>
                <a:schemeClr val="dk1"/>
              </a:buClr>
              <a:buSzPts val="9600"/>
              <a:buNone/>
              <a:defRPr b="1" sz="9600"/>
            </a:lvl2pPr>
            <a:lvl3pPr indent="-228600" lvl="2" marL="1371600" algn="l">
              <a:spcBef>
                <a:spcPts val="1720"/>
              </a:spcBef>
              <a:spcAft>
                <a:spcPts val="0"/>
              </a:spcAft>
              <a:buClr>
                <a:schemeClr val="dk1"/>
              </a:buClr>
              <a:buSzPts val="8600"/>
              <a:buNone/>
              <a:defRPr b="1" sz="8600"/>
            </a:lvl3pPr>
            <a:lvl4pPr indent="-228600" lvl="3" marL="1828800" algn="l">
              <a:spcBef>
                <a:spcPts val="1540"/>
              </a:spcBef>
              <a:spcAft>
                <a:spcPts val="0"/>
              </a:spcAft>
              <a:buClr>
                <a:schemeClr val="dk1"/>
              </a:buClr>
              <a:buSzPts val="7700"/>
              <a:buNone/>
              <a:defRPr b="1" sz="7700"/>
            </a:lvl4pPr>
            <a:lvl5pPr indent="-228600" lvl="4" marL="2286000" algn="l">
              <a:spcBef>
                <a:spcPts val="1540"/>
              </a:spcBef>
              <a:spcAft>
                <a:spcPts val="0"/>
              </a:spcAft>
              <a:buClr>
                <a:schemeClr val="dk1"/>
              </a:buClr>
              <a:buSzPts val="7700"/>
              <a:buNone/>
              <a:defRPr b="1" sz="7700"/>
            </a:lvl5pPr>
            <a:lvl6pPr indent="-228600" lvl="5" marL="2743200" algn="l">
              <a:spcBef>
                <a:spcPts val="1540"/>
              </a:spcBef>
              <a:spcAft>
                <a:spcPts val="0"/>
              </a:spcAft>
              <a:buClr>
                <a:schemeClr val="dk1"/>
              </a:buClr>
              <a:buSzPts val="7700"/>
              <a:buNone/>
              <a:defRPr b="1" sz="7700"/>
            </a:lvl6pPr>
            <a:lvl7pPr indent="-228600" lvl="6" marL="3200400" algn="l">
              <a:spcBef>
                <a:spcPts val="1540"/>
              </a:spcBef>
              <a:spcAft>
                <a:spcPts val="0"/>
              </a:spcAft>
              <a:buClr>
                <a:schemeClr val="dk1"/>
              </a:buClr>
              <a:buSzPts val="7700"/>
              <a:buNone/>
              <a:defRPr b="1" sz="7700"/>
            </a:lvl7pPr>
            <a:lvl8pPr indent="-228600" lvl="7" marL="3657600" algn="l">
              <a:spcBef>
                <a:spcPts val="1540"/>
              </a:spcBef>
              <a:spcAft>
                <a:spcPts val="0"/>
              </a:spcAft>
              <a:buClr>
                <a:schemeClr val="dk1"/>
              </a:buClr>
              <a:buSzPts val="7700"/>
              <a:buNone/>
              <a:defRPr b="1" sz="7700"/>
            </a:lvl8pPr>
            <a:lvl9pPr indent="-228600" lvl="8" marL="4114800" algn="l">
              <a:spcBef>
                <a:spcPts val="1540"/>
              </a:spcBef>
              <a:spcAft>
                <a:spcPts val="0"/>
              </a:spcAft>
              <a:buClr>
                <a:schemeClr val="dk1"/>
              </a:buClr>
              <a:buSzPts val="7700"/>
              <a:buNone/>
              <a:defRPr b="1" sz="7700"/>
            </a:lvl9pPr>
          </a:lstStyle>
          <a:p/>
        </p:txBody>
      </p:sp>
      <p:sp>
        <p:nvSpPr>
          <p:cNvPr id="43" name="Google Shape;43;p8"/>
          <p:cNvSpPr txBox="1"/>
          <p:nvPr>
            <p:ph idx="2" type="body"/>
          </p:nvPr>
        </p:nvSpPr>
        <p:spPr>
          <a:xfrm>
            <a:off x="2194560" y="10439400"/>
            <a:ext cx="19392901" cy="18966182"/>
          </a:xfrm>
          <a:prstGeom prst="rect">
            <a:avLst/>
          </a:prstGeom>
          <a:noFill/>
          <a:ln>
            <a:noFill/>
          </a:ln>
        </p:spPr>
        <p:txBody>
          <a:bodyPr anchorCtr="0" anchor="t" bIns="219450" lIns="438900" spcFirstLastPara="1" rIns="438900" wrap="square" tIns="219450">
            <a:normAutofit/>
          </a:bodyPr>
          <a:lstStyle>
            <a:lvl1pPr indent="-958850" lvl="0" marL="457200" algn="l">
              <a:spcBef>
                <a:spcPts val="2300"/>
              </a:spcBef>
              <a:spcAft>
                <a:spcPts val="0"/>
              </a:spcAft>
              <a:buClr>
                <a:schemeClr val="dk1"/>
              </a:buClr>
              <a:buSzPts val="11500"/>
              <a:buChar char="•"/>
              <a:defRPr sz="11500"/>
            </a:lvl1pPr>
            <a:lvl2pPr indent="-838200" lvl="1" marL="914400" algn="l">
              <a:spcBef>
                <a:spcPts val="1920"/>
              </a:spcBef>
              <a:spcAft>
                <a:spcPts val="0"/>
              </a:spcAft>
              <a:buClr>
                <a:schemeClr val="dk1"/>
              </a:buClr>
              <a:buSzPts val="9600"/>
              <a:buChar char="–"/>
              <a:defRPr sz="9600"/>
            </a:lvl2pPr>
            <a:lvl3pPr indent="-774700" lvl="2" marL="1371600" algn="l">
              <a:spcBef>
                <a:spcPts val="1720"/>
              </a:spcBef>
              <a:spcAft>
                <a:spcPts val="0"/>
              </a:spcAft>
              <a:buClr>
                <a:schemeClr val="dk1"/>
              </a:buClr>
              <a:buSzPts val="8600"/>
              <a:buChar char="•"/>
              <a:defRPr sz="8600"/>
            </a:lvl3pPr>
            <a:lvl4pPr indent="-717550" lvl="3" marL="1828800" algn="l">
              <a:spcBef>
                <a:spcPts val="1540"/>
              </a:spcBef>
              <a:spcAft>
                <a:spcPts val="0"/>
              </a:spcAft>
              <a:buClr>
                <a:schemeClr val="dk1"/>
              </a:buClr>
              <a:buSzPts val="7700"/>
              <a:buChar char="–"/>
              <a:defRPr sz="7700"/>
            </a:lvl4pPr>
            <a:lvl5pPr indent="-717550" lvl="4" marL="2286000" algn="l">
              <a:spcBef>
                <a:spcPts val="1540"/>
              </a:spcBef>
              <a:spcAft>
                <a:spcPts val="0"/>
              </a:spcAft>
              <a:buClr>
                <a:schemeClr val="dk1"/>
              </a:buClr>
              <a:buSzPts val="7700"/>
              <a:buChar char="»"/>
              <a:defRPr sz="7700"/>
            </a:lvl5pPr>
            <a:lvl6pPr indent="-717550" lvl="5" marL="2743200" algn="l">
              <a:spcBef>
                <a:spcPts val="1540"/>
              </a:spcBef>
              <a:spcAft>
                <a:spcPts val="0"/>
              </a:spcAft>
              <a:buClr>
                <a:schemeClr val="dk1"/>
              </a:buClr>
              <a:buSzPts val="7700"/>
              <a:buChar char="•"/>
              <a:defRPr sz="7700"/>
            </a:lvl6pPr>
            <a:lvl7pPr indent="-717550" lvl="6" marL="3200400" algn="l">
              <a:spcBef>
                <a:spcPts val="1540"/>
              </a:spcBef>
              <a:spcAft>
                <a:spcPts val="0"/>
              </a:spcAft>
              <a:buClr>
                <a:schemeClr val="dk1"/>
              </a:buClr>
              <a:buSzPts val="7700"/>
              <a:buChar char="•"/>
              <a:defRPr sz="7700"/>
            </a:lvl7pPr>
            <a:lvl8pPr indent="-717550" lvl="7" marL="3657600" algn="l">
              <a:spcBef>
                <a:spcPts val="1540"/>
              </a:spcBef>
              <a:spcAft>
                <a:spcPts val="0"/>
              </a:spcAft>
              <a:buClr>
                <a:schemeClr val="dk1"/>
              </a:buClr>
              <a:buSzPts val="7700"/>
              <a:buChar char="•"/>
              <a:defRPr sz="7700"/>
            </a:lvl8pPr>
            <a:lvl9pPr indent="-717550" lvl="8" marL="4114800" algn="l">
              <a:spcBef>
                <a:spcPts val="1540"/>
              </a:spcBef>
              <a:spcAft>
                <a:spcPts val="0"/>
              </a:spcAft>
              <a:buClr>
                <a:schemeClr val="dk1"/>
              </a:buClr>
              <a:buSzPts val="7700"/>
              <a:buChar char="•"/>
              <a:defRPr sz="7700"/>
            </a:lvl9pPr>
          </a:lstStyle>
          <a:p/>
        </p:txBody>
      </p:sp>
      <p:sp>
        <p:nvSpPr>
          <p:cNvPr id="44" name="Google Shape;44;p8"/>
          <p:cNvSpPr txBox="1"/>
          <p:nvPr>
            <p:ph idx="3" type="body"/>
          </p:nvPr>
        </p:nvSpPr>
        <p:spPr>
          <a:xfrm>
            <a:off x="22296123" y="7368542"/>
            <a:ext cx="19400520" cy="3070858"/>
          </a:xfrm>
          <a:prstGeom prst="rect">
            <a:avLst/>
          </a:prstGeom>
          <a:noFill/>
          <a:ln>
            <a:noFill/>
          </a:ln>
        </p:spPr>
        <p:txBody>
          <a:bodyPr anchorCtr="0" anchor="b" bIns="219450" lIns="438900" spcFirstLastPara="1" rIns="438900" wrap="square" tIns="219450">
            <a:normAutofit/>
          </a:bodyPr>
          <a:lstStyle>
            <a:lvl1pPr indent="-228600" lvl="0" marL="457200" algn="l">
              <a:spcBef>
                <a:spcPts val="2300"/>
              </a:spcBef>
              <a:spcAft>
                <a:spcPts val="0"/>
              </a:spcAft>
              <a:buClr>
                <a:schemeClr val="dk1"/>
              </a:buClr>
              <a:buSzPts val="11500"/>
              <a:buNone/>
              <a:defRPr b="1" sz="11500"/>
            </a:lvl1pPr>
            <a:lvl2pPr indent="-228600" lvl="1" marL="914400" algn="l">
              <a:spcBef>
                <a:spcPts val="1920"/>
              </a:spcBef>
              <a:spcAft>
                <a:spcPts val="0"/>
              </a:spcAft>
              <a:buClr>
                <a:schemeClr val="dk1"/>
              </a:buClr>
              <a:buSzPts val="9600"/>
              <a:buNone/>
              <a:defRPr b="1" sz="9600"/>
            </a:lvl2pPr>
            <a:lvl3pPr indent="-228600" lvl="2" marL="1371600" algn="l">
              <a:spcBef>
                <a:spcPts val="1720"/>
              </a:spcBef>
              <a:spcAft>
                <a:spcPts val="0"/>
              </a:spcAft>
              <a:buClr>
                <a:schemeClr val="dk1"/>
              </a:buClr>
              <a:buSzPts val="8600"/>
              <a:buNone/>
              <a:defRPr b="1" sz="8600"/>
            </a:lvl3pPr>
            <a:lvl4pPr indent="-228600" lvl="3" marL="1828800" algn="l">
              <a:spcBef>
                <a:spcPts val="1540"/>
              </a:spcBef>
              <a:spcAft>
                <a:spcPts val="0"/>
              </a:spcAft>
              <a:buClr>
                <a:schemeClr val="dk1"/>
              </a:buClr>
              <a:buSzPts val="7700"/>
              <a:buNone/>
              <a:defRPr b="1" sz="7700"/>
            </a:lvl4pPr>
            <a:lvl5pPr indent="-228600" lvl="4" marL="2286000" algn="l">
              <a:spcBef>
                <a:spcPts val="1540"/>
              </a:spcBef>
              <a:spcAft>
                <a:spcPts val="0"/>
              </a:spcAft>
              <a:buClr>
                <a:schemeClr val="dk1"/>
              </a:buClr>
              <a:buSzPts val="7700"/>
              <a:buNone/>
              <a:defRPr b="1" sz="7700"/>
            </a:lvl5pPr>
            <a:lvl6pPr indent="-228600" lvl="5" marL="2743200" algn="l">
              <a:spcBef>
                <a:spcPts val="1540"/>
              </a:spcBef>
              <a:spcAft>
                <a:spcPts val="0"/>
              </a:spcAft>
              <a:buClr>
                <a:schemeClr val="dk1"/>
              </a:buClr>
              <a:buSzPts val="7700"/>
              <a:buNone/>
              <a:defRPr b="1" sz="7700"/>
            </a:lvl6pPr>
            <a:lvl7pPr indent="-228600" lvl="6" marL="3200400" algn="l">
              <a:spcBef>
                <a:spcPts val="1540"/>
              </a:spcBef>
              <a:spcAft>
                <a:spcPts val="0"/>
              </a:spcAft>
              <a:buClr>
                <a:schemeClr val="dk1"/>
              </a:buClr>
              <a:buSzPts val="7700"/>
              <a:buNone/>
              <a:defRPr b="1" sz="7700"/>
            </a:lvl7pPr>
            <a:lvl8pPr indent="-228600" lvl="7" marL="3657600" algn="l">
              <a:spcBef>
                <a:spcPts val="1540"/>
              </a:spcBef>
              <a:spcAft>
                <a:spcPts val="0"/>
              </a:spcAft>
              <a:buClr>
                <a:schemeClr val="dk1"/>
              </a:buClr>
              <a:buSzPts val="7700"/>
              <a:buNone/>
              <a:defRPr b="1" sz="7700"/>
            </a:lvl8pPr>
            <a:lvl9pPr indent="-228600" lvl="8" marL="4114800" algn="l">
              <a:spcBef>
                <a:spcPts val="1540"/>
              </a:spcBef>
              <a:spcAft>
                <a:spcPts val="0"/>
              </a:spcAft>
              <a:buClr>
                <a:schemeClr val="dk1"/>
              </a:buClr>
              <a:buSzPts val="7700"/>
              <a:buNone/>
              <a:defRPr b="1" sz="7700"/>
            </a:lvl9pPr>
          </a:lstStyle>
          <a:p/>
        </p:txBody>
      </p:sp>
      <p:sp>
        <p:nvSpPr>
          <p:cNvPr id="45" name="Google Shape;45;p8"/>
          <p:cNvSpPr txBox="1"/>
          <p:nvPr>
            <p:ph idx="4" type="body"/>
          </p:nvPr>
        </p:nvSpPr>
        <p:spPr>
          <a:xfrm>
            <a:off x="22296123" y="10439400"/>
            <a:ext cx="19400520" cy="18966182"/>
          </a:xfrm>
          <a:prstGeom prst="rect">
            <a:avLst/>
          </a:prstGeom>
          <a:noFill/>
          <a:ln>
            <a:noFill/>
          </a:ln>
        </p:spPr>
        <p:txBody>
          <a:bodyPr anchorCtr="0" anchor="t" bIns="219450" lIns="438900" spcFirstLastPara="1" rIns="438900" wrap="square" tIns="219450">
            <a:normAutofit/>
          </a:bodyPr>
          <a:lstStyle>
            <a:lvl1pPr indent="-958850" lvl="0" marL="457200" algn="l">
              <a:spcBef>
                <a:spcPts val="2300"/>
              </a:spcBef>
              <a:spcAft>
                <a:spcPts val="0"/>
              </a:spcAft>
              <a:buClr>
                <a:schemeClr val="dk1"/>
              </a:buClr>
              <a:buSzPts val="11500"/>
              <a:buChar char="•"/>
              <a:defRPr sz="11500"/>
            </a:lvl1pPr>
            <a:lvl2pPr indent="-838200" lvl="1" marL="914400" algn="l">
              <a:spcBef>
                <a:spcPts val="1920"/>
              </a:spcBef>
              <a:spcAft>
                <a:spcPts val="0"/>
              </a:spcAft>
              <a:buClr>
                <a:schemeClr val="dk1"/>
              </a:buClr>
              <a:buSzPts val="9600"/>
              <a:buChar char="–"/>
              <a:defRPr sz="9600"/>
            </a:lvl2pPr>
            <a:lvl3pPr indent="-774700" lvl="2" marL="1371600" algn="l">
              <a:spcBef>
                <a:spcPts val="1720"/>
              </a:spcBef>
              <a:spcAft>
                <a:spcPts val="0"/>
              </a:spcAft>
              <a:buClr>
                <a:schemeClr val="dk1"/>
              </a:buClr>
              <a:buSzPts val="8600"/>
              <a:buChar char="•"/>
              <a:defRPr sz="8600"/>
            </a:lvl3pPr>
            <a:lvl4pPr indent="-717550" lvl="3" marL="1828800" algn="l">
              <a:spcBef>
                <a:spcPts val="1540"/>
              </a:spcBef>
              <a:spcAft>
                <a:spcPts val="0"/>
              </a:spcAft>
              <a:buClr>
                <a:schemeClr val="dk1"/>
              </a:buClr>
              <a:buSzPts val="7700"/>
              <a:buChar char="–"/>
              <a:defRPr sz="7700"/>
            </a:lvl4pPr>
            <a:lvl5pPr indent="-717550" lvl="4" marL="2286000" algn="l">
              <a:spcBef>
                <a:spcPts val="1540"/>
              </a:spcBef>
              <a:spcAft>
                <a:spcPts val="0"/>
              </a:spcAft>
              <a:buClr>
                <a:schemeClr val="dk1"/>
              </a:buClr>
              <a:buSzPts val="7700"/>
              <a:buChar char="»"/>
              <a:defRPr sz="7700"/>
            </a:lvl5pPr>
            <a:lvl6pPr indent="-717550" lvl="5" marL="2743200" algn="l">
              <a:spcBef>
                <a:spcPts val="1540"/>
              </a:spcBef>
              <a:spcAft>
                <a:spcPts val="0"/>
              </a:spcAft>
              <a:buClr>
                <a:schemeClr val="dk1"/>
              </a:buClr>
              <a:buSzPts val="7700"/>
              <a:buChar char="•"/>
              <a:defRPr sz="7700"/>
            </a:lvl6pPr>
            <a:lvl7pPr indent="-717550" lvl="6" marL="3200400" algn="l">
              <a:spcBef>
                <a:spcPts val="1540"/>
              </a:spcBef>
              <a:spcAft>
                <a:spcPts val="0"/>
              </a:spcAft>
              <a:buClr>
                <a:schemeClr val="dk1"/>
              </a:buClr>
              <a:buSzPts val="7700"/>
              <a:buChar char="•"/>
              <a:defRPr sz="7700"/>
            </a:lvl7pPr>
            <a:lvl8pPr indent="-717550" lvl="7" marL="3657600" algn="l">
              <a:spcBef>
                <a:spcPts val="1540"/>
              </a:spcBef>
              <a:spcAft>
                <a:spcPts val="0"/>
              </a:spcAft>
              <a:buClr>
                <a:schemeClr val="dk1"/>
              </a:buClr>
              <a:buSzPts val="7700"/>
              <a:buChar char="•"/>
              <a:defRPr sz="7700"/>
            </a:lvl8pPr>
            <a:lvl9pPr indent="-717550" lvl="8" marL="4114800" algn="l">
              <a:spcBef>
                <a:spcPts val="1540"/>
              </a:spcBef>
              <a:spcAft>
                <a:spcPts val="0"/>
              </a:spcAft>
              <a:buClr>
                <a:schemeClr val="dk1"/>
              </a:buClr>
              <a:buSzPts val="7700"/>
              <a:buChar char="•"/>
              <a:defRPr sz="7700"/>
            </a:lvl9pPr>
          </a:lstStyle>
          <a:p/>
        </p:txBody>
      </p:sp>
      <p:sp>
        <p:nvSpPr>
          <p:cNvPr id="46" name="Google Shape;46;p8"/>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9"/>
          <p:cNvSpPr txBox="1"/>
          <p:nvPr>
            <p:ph type="title"/>
          </p:nvPr>
        </p:nvSpPr>
        <p:spPr>
          <a:xfrm>
            <a:off x="2194560" y="1318262"/>
            <a:ext cx="39502080" cy="5486400"/>
          </a:xfrm>
          <a:prstGeom prst="rect">
            <a:avLst/>
          </a:prstGeom>
          <a:noFill/>
          <a:ln>
            <a:noFill/>
          </a:ln>
        </p:spPr>
        <p:txBody>
          <a:bodyPr anchorCtr="0" anchor="ctr" bIns="219450" lIns="438900" spcFirstLastPara="1" rIns="438900" wrap="square" tIns="21945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9"/>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2194565" y="1310640"/>
            <a:ext cx="14439901" cy="5577840"/>
          </a:xfrm>
          <a:prstGeom prst="rect">
            <a:avLst/>
          </a:prstGeom>
          <a:noFill/>
          <a:ln>
            <a:noFill/>
          </a:ln>
        </p:spPr>
        <p:txBody>
          <a:bodyPr anchorCtr="0" anchor="b" bIns="219450" lIns="438900" spcFirstLastPara="1" rIns="438900" wrap="square" tIns="219450">
            <a:normAutofit/>
          </a:bodyPr>
          <a:lstStyle>
            <a:lvl1pPr lvl="0" algn="l">
              <a:spcBef>
                <a:spcPts val="0"/>
              </a:spcBef>
              <a:spcAft>
                <a:spcPts val="0"/>
              </a:spcAft>
              <a:buClr>
                <a:schemeClr val="dk1"/>
              </a:buClr>
              <a:buSzPts val="9600"/>
              <a:buFont typeface="Calibri"/>
              <a:buNone/>
              <a:defRPr b="1" sz="9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17160240" y="1310643"/>
            <a:ext cx="24536400" cy="28094942"/>
          </a:xfrm>
          <a:prstGeom prst="rect">
            <a:avLst/>
          </a:prstGeom>
          <a:noFill/>
          <a:ln>
            <a:noFill/>
          </a:ln>
        </p:spPr>
        <p:txBody>
          <a:bodyPr anchorCtr="0" anchor="t" bIns="219450" lIns="438900" spcFirstLastPara="1" rIns="438900" wrap="square" tIns="219450">
            <a:normAutofit/>
          </a:bodyPr>
          <a:lstStyle>
            <a:lvl1pPr indent="-1206500" lvl="0" marL="457200" algn="l">
              <a:spcBef>
                <a:spcPts val="3080"/>
              </a:spcBef>
              <a:spcAft>
                <a:spcPts val="0"/>
              </a:spcAft>
              <a:buClr>
                <a:schemeClr val="dk1"/>
              </a:buClr>
              <a:buSzPts val="15400"/>
              <a:buChar char="•"/>
              <a:defRPr sz="15400"/>
            </a:lvl1pPr>
            <a:lvl2pPr indent="-1079500" lvl="1" marL="914400" algn="l">
              <a:spcBef>
                <a:spcPts val="2680"/>
              </a:spcBef>
              <a:spcAft>
                <a:spcPts val="0"/>
              </a:spcAft>
              <a:buClr>
                <a:schemeClr val="dk1"/>
              </a:buClr>
              <a:buSzPts val="13400"/>
              <a:buChar char="–"/>
              <a:defRPr sz="13400"/>
            </a:lvl2pPr>
            <a:lvl3pPr indent="-958850" lvl="2" marL="1371600" algn="l">
              <a:spcBef>
                <a:spcPts val="2300"/>
              </a:spcBef>
              <a:spcAft>
                <a:spcPts val="0"/>
              </a:spcAft>
              <a:buClr>
                <a:schemeClr val="dk1"/>
              </a:buClr>
              <a:buSzPts val="11500"/>
              <a:buChar char="•"/>
              <a:defRPr sz="11500"/>
            </a:lvl3pPr>
            <a:lvl4pPr indent="-838200" lvl="3" marL="1828800" algn="l">
              <a:spcBef>
                <a:spcPts val="1920"/>
              </a:spcBef>
              <a:spcAft>
                <a:spcPts val="0"/>
              </a:spcAft>
              <a:buClr>
                <a:schemeClr val="dk1"/>
              </a:buClr>
              <a:buSzPts val="9600"/>
              <a:buChar char="–"/>
              <a:defRPr sz="9600"/>
            </a:lvl4pPr>
            <a:lvl5pPr indent="-838200" lvl="4" marL="2286000" algn="l">
              <a:spcBef>
                <a:spcPts val="1920"/>
              </a:spcBef>
              <a:spcAft>
                <a:spcPts val="0"/>
              </a:spcAft>
              <a:buClr>
                <a:schemeClr val="dk1"/>
              </a:buClr>
              <a:buSzPts val="9600"/>
              <a:buChar char="»"/>
              <a:defRPr sz="9600"/>
            </a:lvl5pPr>
            <a:lvl6pPr indent="-838200" lvl="5" marL="2743200" algn="l">
              <a:spcBef>
                <a:spcPts val="1920"/>
              </a:spcBef>
              <a:spcAft>
                <a:spcPts val="0"/>
              </a:spcAft>
              <a:buClr>
                <a:schemeClr val="dk1"/>
              </a:buClr>
              <a:buSzPts val="9600"/>
              <a:buChar char="•"/>
              <a:defRPr sz="9600"/>
            </a:lvl6pPr>
            <a:lvl7pPr indent="-838200" lvl="6" marL="3200400" algn="l">
              <a:spcBef>
                <a:spcPts val="1920"/>
              </a:spcBef>
              <a:spcAft>
                <a:spcPts val="0"/>
              </a:spcAft>
              <a:buClr>
                <a:schemeClr val="dk1"/>
              </a:buClr>
              <a:buSzPts val="9600"/>
              <a:buChar char="•"/>
              <a:defRPr sz="9600"/>
            </a:lvl7pPr>
            <a:lvl8pPr indent="-838200" lvl="7" marL="3657600" algn="l">
              <a:spcBef>
                <a:spcPts val="1920"/>
              </a:spcBef>
              <a:spcAft>
                <a:spcPts val="0"/>
              </a:spcAft>
              <a:buClr>
                <a:schemeClr val="dk1"/>
              </a:buClr>
              <a:buSzPts val="9600"/>
              <a:buChar char="•"/>
              <a:defRPr sz="9600"/>
            </a:lvl8pPr>
            <a:lvl9pPr indent="-838200" lvl="8" marL="4114800" algn="l">
              <a:spcBef>
                <a:spcPts val="1920"/>
              </a:spcBef>
              <a:spcAft>
                <a:spcPts val="0"/>
              </a:spcAft>
              <a:buClr>
                <a:schemeClr val="dk1"/>
              </a:buClr>
              <a:buSzPts val="9600"/>
              <a:buChar char="•"/>
              <a:defRPr sz="9600"/>
            </a:lvl9pPr>
          </a:lstStyle>
          <a:p/>
        </p:txBody>
      </p:sp>
      <p:sp>
        <p:nvSpPr>
          <p:cNvPr id="57" name="Google Shape;57;p10"/>
          <p:cNvSpPr txBox="1"/>
          <p:nvPr>
            <p:ph idx="2" type="body"/>
          </p:nvPr>
        </p:nvSpPr>
        <p:spPr>
          <a:xfrm>
            <a:off x="2194565" y="6888483"/>
            <a:ext cx="14439901" cy="22517102"/>
          </a:xfrm>
          <a:prstGeom prst="rect">
            <a:avLst/>
          </a:prstGeom>
          <a:noFill/>
          <a:ln>
            <a:noFill/>
          </a:ln>
        </p:spPr>
        <p:txBody>
          <a:bodyPr anchorCtr="0" anchor="t" bIns="219450" lIns="438900" spcFirstLastPara="1" rIns="438900" wrap="square" tIns="219450">
            <a:normAutofit/>
          </a:bodyPr>
          <a:lstStyle>
            <a:lvl1pPr indent="-228600" lvl="0" marL="457200" algn="l">
              <a:spcBef>
                <a:spcPts val="1340"/>
              </a:spcBef>
              <a:spcAft>
                <a:spcPts val="0"/>
              </a:spcAft>
              <a:buClr>
                <a:schemeClr val="dk1"/>
              </a:buClr>
              <a:buSzPts val="6700"/>
              <a:buNone/>
              <a:defRPr sz="6700"/>
            </a:lvl1pPr>
            <a:lvl2pPr indent="-228600" lvl="1" marL="914400" algn="l">
              <a:spcBef>
                <a:spcPts val="1160"/>
              </a:spcBef>
              <a:spcAft>
                <a:spcPts val="0"/>
              </a:spcAft>
              <a:buClr>
                <a:schemeClr val="dk1"/>
              </a:buClr>
              <a:buSzPts val="5800"/>
              <a:buNone/>
              <a:defRPr sz="5800"/>
            </a:lvl2pPr>
            <a:lvl3pPr indent="-228600" lvl="2" marL="1371600" algn="l">
              <a:spcBef>
                <a:spcPts val="960"/>
              </a:spcBef>
              <a:spcAft>
                <a:spcPts val="0"/>
              </a:spcAft>
              <a:buClr>
                <a:schemeClr val="dk1"/>
              </a:buClr>
              <a:buSzPts val="4800"/>
              <a:buNone/>
              <a:defRPr sz="4800"/>
            </a:lvl3pPr>
            <a:lvl4pPr indent="-228600" lvl="3" marL="1828800" algn="l">
              <a:spcBef>
                <a:spcPts val="860"/>
              </a:spcBef>
              <a:spcAft>
                <a:spcPts val="0"/>
              </a:spcAft>
              <a:buClr>
                <a:schemeClr val="dk1"/>
              </a:buClr>
              <a:buSzPts val="4300"/>
              <a:buNone/>
              <a:defRPr sz="4300"/>
            </a:lvl4pPr>
            <a:lvl5pPr indent="-228600" lvl="4" marL="2286000" algn="l">
              <a:spcBef>
                <a:spcPts val="860"/>
              </a:spcBef>
              <a:spcAft>
                <a:spcPts val="0"/>
              </a:spcAft>
              <a:buClr>
                <a:schemeClr val="dk1"/>
              </a:buClr>
              <a:buSzPts val="4300"/>
              <a:buNone/>
              <a:defRPr sz="4300"/>
            </a:lvl5pPr>
            <a:lvl6pPr indent="-228600" lvl="5" marL="2743200" algn="l">
              <a:spcBef>
                <a:spcPts val="860"/>
              </a:spcBef>
              <a:spcAft>
                <a:spcPts val="0"/>
              </a:spcAft>
              <a:buClr>
                <a:schemeClr val="dk1"/>
              </a:buClr>
              <a:buSzPts val="4300"/>
              <a:buNone/>
              <a:defRPr sz="4300"/>
            </a:lvl6pPr>
            <a:lvl7pPr indent="-228600" lvl="6" marL="3200400" algn="l">
              <a:spcBef>
                <a:spcPts val="860"/>
              </a:spcBef>
              <a:spcAft>
                <a:spcPts val="0"/>
              </a:spcAft>
              <a:buClr>
                <a:schemeClr val="dk1"/>
              </a:buClr>
              <a:buSzPts val="4300"/>
              <a:buNone/>
              <a:defRPr sz="4300"/>
            </a:lvl7pPr>
            <a:lvl8pPr indent="-228600" lvl="7" marL="3657600" algn="l">
              <a:spcBef>
                <a:spcPts val="860"/>
              </a:spcBef>
              <a:spcAft>
                <a:spcPts val="0"/>
              </a:spcAft>
              <a:buClr>
                <a:schemeClr val="dk1"/>
              </a:buClr>
              <a:buSzPts val="4300"/>
              <a:buNone/>
              <a:defRPr sz="4300"/>
            </a:lvl8pPr>
            <a:lvl9pPr indent="-228600" lvl="8" marL="4114800" algn="l">
              <a:spcBef>
                <a:spcPts val="860"/>
              </a:spcBef>
              <a:spcAft>
                <a:spcPts val="0"/>
              </a:spcAft>
              <a:buClr>
                <a:schemeClr val="dk1"/>
              </a:buClr>
              <a:buSzPts val="4300"/>
              <a:buNone/>
              <a:defRPr sz="4300"/>
            </a:lvl9pPr>
          </a:lstStyle>
          <a:p/>
        </p:txBody>
      </p:sp>
      <p:sp>
        <p:nvSpPr>
          <p:cNvPr id="58" name="Google Shape;58;p10"/>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8602981" y="23042880"/>
            <a:ext cx="26334720" cy="2720342"/>
          </a:xfrm>
          <a:prstGeom prst="rect">
            <a:avLst/>
          </a:prstGeom>
          <a:noFill/>
          <a:ln>
            <a:noFill/>
          </a:ln>
        </p:spPr>
        <p:txBody>
          <a:bodyPr anchorCtr="0" anchor="b" bIns="219450" lIns="438900" spcFirstLastPara="1" rIns="438900" wrap="square" tIns="219450">
            <a:normAutofit/>
          </a:bodyPr>
          <a:lstStyle>
            <a:lvl1pPr lvl="0" algn="l">
              <a:spcBef>
                <a:spcPts val="0"/>
              </a:spcBef>
              <a:spcAft>
                <a:spcPts val="0"/>
              </a:spcAft>
              <a:buClr>
                <a:schemeClr val="dk1"/>
              </a:buClr>
              <a:buSzPts val="9600"/>
              <a:buFont typeface="Calibri"/>
              <a:buNone/>
              <a:defRPr b="1" sz="9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8602981" y="2941320"/>
            <a:ext cx="26334720" cy="19751040"/>
          </a:xfrm>
          <a:prstGeom prst="rect">
            <a:avLst/>
          </a:prstGeom>
          <a:noFill/>
          <a:ln>
            <a:noFill/>
          </a:ln>
        </p:spPr>
      </p:sp>
      <p:sp>
        <p:nvSpPr>
          <p:cNvPr id="64" name="Google Shape;64;p11"/>
          <p:cNvSpPr txBox="1"/>
          <p:nvPr>
            <p:ph idx="1" type="body"/>
          </p:nvPr>
        </p:nvSpPr>
        <p:spPr>
          <a:xfrm>
            <a:off x="8602981" y="25763222"/>
            <a:ext cx="26334720" cy="3863338"/>
          </a:xfrm>
          <a:prstGeom prst="rect">
            <a:avLst/>
          </a:prstGeom>
          <a:noFill/>
          <a:ln>
            <a:noFill/>
          </a:ln>
        </p:spPr>
        <p:txBody>
          <a:bodyPr anchorCtr="0" anchor="t" bIns="219450" lIns="438900" spcFirstLastPara="1" rIns="438900" wrap="square" tIns="219450">
            <a:normAutofit/>
          </a:bodyPr>
          <a:lstStyle>
            <a:lvl1pPr indent="-228600" lvl="0" marL="457200" algn="l">
              <a:spcBef>
                <a:spcPts val="1340"/>
              </a:spcBef>
              <a:spcAft>
                <a:spcPts val="0"/>
              </a:spcAft>
              <a:buClr>
                <a:schemeClr val="dk1"/>
              </a:buClr>
              <a:buSzPts val="6700"/>
              <a:buNone/>
              <a:defRPr sz="6700"/>
            </a:lvl1pPr>
            <a:lvl2pPr indent="-228600" lvl="1" marL="914400" algn="l">
              <a:spcBef>
                <a:spcPts val="1160"/>
              </a:spcBef>
              <a:spcAft>
                <a:spcPts val="0"/>
              </a:spcAft>
              <a:buClr>
                <a:schemeClr val="dk1"/>
              </a:buClr>
              <a:buSzPts val="5800"/>
              <a:buNone/>
              <a:defRPr sz="5800"/>
            </a:lvl2pPr>
            <a:lvl3pPr indent="-228600" lvl="2" marL="1371600" algn="l">
              <a:spcBef>
                <a:spcPts val="960"/>
              </a:spcBef>
              <a:spcAft>
                <a:spcPts val="0"/>
              </a:spcAft>
              <a:buClr>
                <a:schemeClr val="dk1"/>
              </a:buClr>
              <a:buSzPts val="4800"/>
              <a:buNone/>
              <a:defRPr sz="4800"/>
            </a:lvl3pPr>
            <a:lvl4pPr indent="-228600" lvl="3" marL="1828800" algn="l">
              <a:spcBef>
                <a:spcPts val="860"/>
              </a:spcBef>
              <a:spcAft>
                <a:spcPts val="0"/>
              </a:spcAft>
              <a:buClr>
                <a:schemeClr val="dk1"/>
              </a:buClr>
              <a:buSzPts val="4300"/>
              <a:buNone/>
              <a:defRPr sz="4300"/>
            </a:lvl4pPr>
            <a:lvl5pPr indent="-228600" lvl="4" marL="2286000" algn="l">
              <a:spcBef>
                <a:spcPts val="860"/>
              </a:spcBef>
              <a:spcAft>
                <a:spcPts val="0"/>
              </a:spcAft>
              <a:buClr>
                <a:schemeClr val="dk1"/>
              </a:buClr>
              <a:buSzPts val="4300"/>
              <a:buNone/>
              <a:defRPr sz="4300"/>
            </a:lvl5pPr>
            <a:lvl6pPr indent="-228600" lvl="5" marL="2743200" algn="l">
              <a:spcBef>
                <a:spcPts val="860"/>
              </a:spcBef>
              <a:spcAft>
                <a:spcPts val="0"/>
              </a:spcAft>
              <a:buClr>
                <a:schemeClr val="dk1"/>
              </a:buClr>
              <a:buSzPts val="4300"/>
              <a:buNone/>
              <a:defRPr sz="4300"/>
            </a:lvl6pPr>
            <a:lvl7pPr indent="-228600" lvl="6" marL="3200400" algn="l">
              <a:spcBef>
                <a:spcPts val="860"/>
              </a:spcBef>
              <a:spcAft>
                <a:spcPts val="0"/>
              </a:spcAft>
              <a:buClr>
                <a:schemeClr val="dk1"/>
              </a:buClr>
              <a:buSzPts val="4300"/>
              <a:buNone/>
              <a:defRPr sz="4300"/>
            </a:lvl7pPr>
            <a:lvl8pPr indent="-228600" lvl="7" marL="3657600" algn="l">
              <a:spcBef>
                <a:spcPts val="860"/>
              </a:spcBef>
              <a:spcAft>
                <a:spcPts val="0"/>
              </a:spcAft>
              <a:buClr>
                <a:schemeClr val="dk1"/>
              </a:buClr>
              <a:buSzPts val="4300"/>
              <a:buNone/>
              <a:defRPr sz="4300"/>
            </a:lvl8pPr>
            <a:lvl9pPr indent="-228600" lvl="8" marL="4114800" algn="l">
              <a:spcBef>
                <a:spcPts val="860"/>
              </a:spcBef>
              <a:spcAft>
                <a:spcPts val="0"/>
              </a:spcAft>
              <a:buClr>
                <a:schemeClr val="dk1"/>
              </a:buClr>
              <a:buSzPts val="4300"/>
              <a:buNone/>
              <a:defRPr sz="4300"/>
            </a:lvl9pPr>
          </a:lstStyle>
          <a:p/>
        </p:txBody>
      </p:sp>
      <p:sp>
        <p:nvSpPr>
          <p:cNvPr id="65" name="Google Shape;65;p11"/>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194560" y="1318262"/>
            <a:ext cx="39502080" cy="5486400"/>
          </a:xfrm>
          <a:prstGeom prst="rect">
            <a:avLst/>
          </a:prstGeom>
          <a:noFill/>
          <a:ln>
            <a:noFill/>
          </a:ln>
        </p:spPr>
        <p:txBody>
          <a:bodyPr anchorCtr="0" anchor="ctr" bIns="219450" lIns="438900" spcFirstLastPara="1" rIns="438900" wrap="square" tIns="219450">
            <a:normAutofit/>
          </a:bodyPr>
          <a:lstStyle>
            <a:lvl1pPr lvl="0" marR="0" rtl="0" algn="ctr">
              <a:spcBef>
                <a:spcPts val="0"/>
              </a:spcBef>
              <a:spcAft>
                <a:spcPts val="0"/>
              </a:spcAft>
              <a:buClr>
                <a:schemeClr val="dk1"/>
              </a:buClr>
              <a:buSzPts val="21100"/>
              <a:buFont typeface="Calibri"/>
              <a:buNone/>
              <a:defRPr b="0" i="0" sz="21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2194560" y="7680963"/>
            <a:ext cx="39502080" cy="21724622"/>
          </a:xfrm>
          <a:prstGeom prst="rect">
            <a:avLst/>
          </a:prstGeom>
          <a:noFill/>
          <a:ln>
            <a:noFill/>
          </a:ln>
        </p:spPr>
        <p:txBody>
          <a:bodyPr anchorCtr="0" anchor="t" bIns="219450" lIns="438900" spcFirstLastPara="1" rIns="438900" wrap="square" tIns="219450">
            <a:normAutofit/>
          </a:bodyPr>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marR="0" rtl="0" algn="l">
              <a:spcBef>
                <a:spcPts val="0"/>
              </a:spcBef>
              <a:spcAft>
                <a:spcPts val="0"/>
              </a:spcAft>
              <a:buSzPts val="1400"/>
              <a:buNone/>
              <a:defRPr b="0" i="0" sz="5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marR="0" rtl="0" algn="ctr">
              <a:spcBef>
                <a:spcPts val="0"/>
              </a:spcBef>
              <a:spcAft>
                <a:spcPts val="0"/>
              </a:spcAft>
              <a:buSzPts val="1400"/>
              <a:buNone/>
              <a:defRPr b="0" i="0" sz="5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marR="0" rtl="0" algn="r">
              <a:spcBef>
                <a:spcPts val="0"/>
              </a:spcBef>
              <a:buNone/>
              <a:defRPr b="0" i="0" sz="5800" u="none" cap="none" strike="noStrike">
                <a:solidFill>
                  <a:srgbClr val="888888"/>
                </a:solidFill>
                <a:latin typeface="Calibri"/>
                <a:ea typeface="Calibri"/>
                <a:cs typeface="Calibri"/>
                <a:sym typeface="Calibri"/>
              </a:defRPr>
            </a:lvl1pPr>
            <a:lvl2pPr indent="0" lvl="1" marL="0" marR="0" rtl="0" algn="r">
              <a:spcBef>
                <a:spcPts val="0"/>
              </a:spcBef>
              <a:buNone/>
              <a:defRPr b="0" i="0" sz="5800" u="none" cap="none" strike="noStrike">
                <a:solidFill>
                  <a:srgbClr val="888888"/>
                </a:solidFill>
                <a:latin typeface="Calibri"/>
                <a:ea typeface="Calibri"/>
                <a:cs typeface="Calibri"/>
                <a:sym typeface="Calibri"/>
              </a:defRPr>
            </a:lvl2pPr>
            <a:lvl3pPr indent="0" lvl="2" marL="0" marR="0" rtl="0" algn="r">
              <a:spcBef>
                <a:spcPts val="0"/>
              </a:spcBef>
              <a:buNone/>
              <a:defRPr b="0" i="0" sz="5800" u="none" cap="none" strike="noStrike">
                <a:solidFill>
                  <a:srgbClr val="888888"/>
                </a:solidFill>
                <a:latin typeface="Calibri"/>
                <a:ea typeface="Calibri"/>
                <a:cs typeface="Calibri"/>
                <a:sym typeface="Calibri"/>
              </a:defRPr>
            </a:lvl3pPr>
            <a:lvl4pPr indent="0" lvl="3" marL="0" marR="0" rtl="0" algn="r">
              <a:spcBef>
                <a:spcPts val="0"/>
              </a:spcBef>
              <a:buNone/>
              <a:defRPr b="0" i="0" sz="5800" u="none" cap="none" strike="noStrike">
                <a:solidFill>
                  <a:srgbClr val="888888"/>
                </a:solidFill>
                <a:latin typeface="Calibri"/>
                <a:ea typeface="Calibri"/>
                <a:cs typeface="Calibri"/>
                <a:sym typeface="Calibri"/>
              </a:defRPr>
            </a:lvl4pPr>
            <a:lvl5pPr indent="0" lvl="4" marL="0" marR="0" rtl="0" algn="r">
              <a:spcBef>
                <a:spcPts val="0"/>
              </a:spcBef>
              <a:buNone/>
              <a:defRPr b="0" i="0" sz="5800" u="none" cap="none" strike="noStrike">
                <a:solidFill>
                  <a:srgbClr val="888888"/>
                </a:solidFill>
                <a:latin typeface="Calibri"/>
                <a:ea typeface="Calibri"/>
                <a:cs typeface="Calibri"/>
                <a:sym typeface="Calibri"/>
              </a:defRPr>
            </a:lvl5pPr>
            <a:lvl6pPr indent="0" lvl="5" marL="0" marR="0" rtl="0" algn="r">
              <a:spcBef>
                <a:spcPts val="0"/>
              </a:spcBef>
              <a:buNone/>
              <a:defRPr b="0" i="0" sz="5800" u="none" cap="none" strike="noStrike">
                <a:solidFill>
                  <a:srgbClr val="888888"/>
                </a:solidFill>
                <a:latin typeface="Calibri"/>
                <a:ea typeface="Calibri"/>
                <a:cs typeface="Calibri"/>
                <a:sym typeface="Calibri"/>
              </a:defRPr>
            </a:lvl6pPr>
            <a:lvl7pPr indent="0" lvl="6" marL="0" marR="0" rtl="0" algn="r">
              <a:spcBef>
                <a:spcPts val="0"/>
              </a:spcBef>
              <a:buNone/>
              <a:defRPr b="0" i="0" sz="5800" u="none" cap="none" strike="noStrike">
                <a:solidFill>
                  <a:srgbClr val="888888"/>
                </a:solidFill>
                <a:latin typeface="Calibri"/>
                <a:ea typeface="Calibri"/>
                <a:cs typeface="Calibri"/>
                <a:sym typeface="Calibri"/>
              </a:defRPr>
            </a:lvl7pPr>
            <a:lvl8pPr indent="0" lvl="7" marL="0" marR="0" rtl="0" algn="r">
              <a:spcBef>
                <a:spcPts val="0"/>
              </a:spcBef>
              <a:buNone/>
              <a:defRPr b="0" i="0" sz="5800" u="none" cap="none" strike="noStrike">
                <a:solidFill>
                  <a:srgbClr val="888888"/>
                </a:solidFill>
                <a:latin typeface="Calibri"/>
                <a:ea typeface="Calibri"/>
                <a:cs typeface="Calibri"/>
                <a:sym typeface="Calibri"/>
              </a:defRPr>
            </a:lvl8pPr>
            <a:lvl9pPr indent="0" lvl="8" marL="0" marR="0" rtl="0" algn="r">
              <a:spcBef>
                <a:spcPts val="0"/>
              </a:spcBef>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7.jpg"/><Relationship Id="rId13" Type="http://schemas.openxmlformats.org/officeDocument/2006/relationships/image" Target="../media/image3.png"/><Relationship Id="rId12"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mchabab1@jhu.edu" TargetMode="External"/><Relationship Id="rId4" Type="http://schemas.openxmlformats.org/officeDocument/2006/relationships/hyperlink" Target="mailto:mchabab1@jhu.edu" TargetMode="External"/><Relationship Id="rId9" Type="http://schemas.openxmlformats.org/officeDocument/2006/relationships/image" Target="../media/image1.png"/><Relationship Id="rId5" Type="http://schemas.openxmlformats.org/officeDocument/2006/relationships/hyperlink" Target="mailto:mchabab1@jhu.edu" TargetMode="External"/><Relationship Id="rId6" Type="http://schemas.openxmlformats.org/officeDocument/2006/relationships/hyperlink" Target="mailto:mchabab1@jhu.edu" TargetMode="External"/><Relationship Id="rId7" Type="http://schemas.openxmlformats.org/officeDocument/2006/relationships/image" Target="../media/image5.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25" y="207"/>
            <a:ext cx="43891200" cy="3840600"/>
          </a:xfrm>
          <a:prstGeom prst="rect">
            <a:avLst/>
          </a:prstGeom>
          <a:solidFill>
            <a:srgbClr val="002D72"/>
          </a:solidFill>
          <a:ln cap="flat" cmpd="sng" w="50800">
            <a:solidFill>
              <a:srgbClr val="002D72"/>
            </a:solidFill>
            <a:prstDash val="solid"/>
            <a:miter lim="800000"/>
            <a:headEnd len="sm" w="sm" type="none"/>
            <a:tailEnd len="sm" w="sm" type="none"/>
          </a:ln>
        </p:spPr>
        <p:txBody>
          <a:bodyPr anchorCtr="0" anchor="t" bIns="91425" lIns="182875" spcFirstLastPara="1" rIns="182875" wrap="square" tIns="91425">
            <a:noAutofit/>
          </a:bodyPr>
          <a:lstStyle/>
          <a:p>
            <a:pPr indent="0" lvl="0" marL="0" marR="0" rtl="0" algn="l">
              <a:spcBef>
                <a:spcPts val="0"/>
              </a:spcBef>
              <a:spcAft>
                <a:spcPts val="0"/>
              </a:spcAft>
              <a:buNone/>
            </a:pPr>
            <a:r>
              <a:t/>
            </a:r>
            <a:endParaRPr>
              <a:solidFill>
                <a:schemeClr val="lt1"/>
              </a:solidFill>
            </a:endParaRPr>
          </a:p>
        </p:txBody>
      </p:sp>
      <p:sp>
        <p:nvSpPr>
          <p:cNvPr id="85" name="Google Shape;85;p1"/>
          <p:cNvSpPr txBox="1"/>
          <p:nvPr/>
        </p:nvSpPr>
        <p:spPr>
          <a:xfrm>
            <a:off x="277105" y="366808"/>
            <a:ext cx="43891200" cy="2924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6400" u="none" cap="none" strike="noStrike">
                <a:solidFill>
                  <a:schemeClr val="lt1"/>
                </a:solidFill>
                <a:latin typeface="Arial"/>
                <a:ea typeface="Arial"/>
                <a:cs typeface="Arial"/>
                <a:sym typeface="Arial"/>
              </a:rPr>
              <a:t>Solar-Powered Mosquito Trap</a:t>
            </a:r>
            <a:endParaRPr>
              <a:solidFill>
                <a:schemeClr val="lt1"/>
              </a:solidFill>
            </a:endParaRPr>
          </a:p>
          <a:p>
            <a:pPr indent="0" lvl="0" marL="0" marR="0" rtl="0" algn="ctr">
              <a:spcBef>
                <a:spcPts val="0"/>
              </a:spcBef>
              <a:spcAft>
                <a:spcPts val="0"/>
              </a:spcAft>
              <a:buNone/>
            </a:pPr>
            <a:r>
              <a:rPr lang="en-US" sz="4800">
                <a:solidFill>
                  <a:schemeClr val="lt1"/>
                </a:solidFill>
              </a:rPr>
              <a:t>Madeline Chabab, Amanda Fernandes, Huanying (Joy) Yeh, and Carl Urbanik</a:t>
            </a:r>
            <a:endParaRPr>
              <a:solidFill>
                <a:schemeClr val="lt1"/>
              </a:solidFill>
            </a:endParaRPr>
          </a:p>
          <a:p>
            <a:pPr indent="0" lvl="0" marL="0" marR="0" rtl="0" algn="ctr">
              <a:spcBef>
                <a:spcPts val="0"/>
              </a:spcBef>
              <a:spcAft>
                <a:spcPts val="0"/>
              </a:spcAft>
              <a:buNone/>
            </a:pPr>
            <a:r>
              <a:rPr b="0" i="0" lang="en-US" sz="3600" u="none" cap="none" strike="noStrike">
                <a:solidFill>
                  <a:schemeClr val="lt1"/>
                </a:solidFill>
                <a:latin typeface="Arial"/>
                <a:ea typeface="Arial"/>
                <a:cs typeface="Arial"/>
                <a:sym typeface="Arial"/>
              </a:rPr>
              <a:t>Departme</a:t>
            </a:r>
            <a:r>
              <a:rPr lang="en-US" sz="3600">
                <a:solidFill>
                  <a:schemeClr val="lt1"/>
                </a:solidFill>
              </a:rPr>
              <a:t>nt of Electrical &amp; Computer Engineering</a:t>
            </a:r>
            <a:endParaRPr sz="3600">
              <a:solidFill>
                <a:schemeClr val="lt1"/>
              </a:solidFill>
            </a:endParaRPr>
          </a:p>
          <a:p>
            <a:pPr indent="0" lvl="0" marL="0" marR="0" rtl="0" algn="ctr">
              <a:spcBef>
                <a:spcPts val="0"/>
              </a:spcBef>
              <a:spcAft>
                <a:spcPts val="0"/>
              </a:spcAft>
              <a:buNone/>
            </a:pPr>
            <a:r>
              <a:rPr b="0" i="0" lang="en-US" sz="3600" u="none" cap="none" strike="noStrike">
                <a:solidFill>
                  <a:schemeClr val="lt1"/>
                </a:solidFill>
                <a:latin typeface="Arial"/>
                <a:ea typeface="Arial"/>
                <a:cs typeface="Arial"/>
                <a:sym typeface="Arial"/>
              </a:rPr>
              <a:t>Johns Hopkins University</a:t>
            </a:r>
            <a:endParaRPr>
              <a:solidFill>
                <a:schemeClr val="lt1"/>
              </a:solidFill>
            </a:endParaRPr>
          </a:p>
        </p:txBody>
      </p:sp>
      <p:sp>
        <p:nvSpPr>
          <p:cNvPr id="86" name="Google Shape;86;p1"/>
          <p:cNvSpPr txBox="1"/>
          <p:nvPr/>
        </p:nvSpPr>
        <p:spPr>
          <a:xfrm>
            <a:off x="28841138" y="19090413"/>
            <a:ext cx="14187600" cy="923400"/>
          </a:xfrm>
          <a:prstGeom prst="rect">
            <a:avLst/>
          </a:prstGeom>
          <a:solidFill>
            <a:srgbClr val="002D72"/>
          </a:solidFill>
          <a:ln cap="flat" cmpd="sng" w="57150">
            <a:solidFill>
              <a:srgbClr val="002D72"/>
            </a:solidFill>
            <a:prstDash val="solid"/>
            <a:miter lim="800000"/>
            <a:headEnd len="sm" w="sm" type="none"/>
            <a:tailEnd len="sm" w="sm" type="none"/>
          </a:ln>
        </p:spPr>
        <p:txBody>
          <a:bodyPr anchorCtr="0" anchor="t" bIns="91425" lIns="182875" spcFirstLastPara="1" rIns="182875" wrap="square" tIns="91425">
            <a:spAutoFit/>
          </a:bodyPr>
          <a:lstStyle/>
          <a:p>
            <a:pPr indent="0" lvl="0" marL="0" marR="0" rtl="0" algn="l">
              <a:spcBef>
                <a:spcPts val="0"/>
              </a:spcBef>
              <a:spcAft>
                <a:spcPts val="0"/>
              </a:spcAft>
              <a:buNone/>
            </a:pPr>
            <a:r>
              <a:rPr b="1" i="0" lang="en-US" sz="4800" u="none" cap="none" strike="noStrike">
                <a:solidFill>
                  <a:schemeClr val="lt1"/>
                </a:solidFill>
                <a:latin typeface="Arial"/>
                <a:ea typeface="Arial"/>
                <a:cs typeface="Arial"/>
                <a:sym typeface="Arial"/>
              </a:rPr>
              <a:t>Next Steps</a:t>
            </a:r>
            <a:endParaRPr>
              <a:solidFill>
                <a:schemeClr val="lt1"/>
              </a:solidFill>
            </a:endParaRPr>
          </a:p>
        </p:txBody>
      </p:sp>
      <p:sp>
        <p:nvSpPr>
          <p:cNvPr id="87" name="Google Shape;87;p1"/>
          <p:cNvSpPr txBox="1"/>
          <p:nvPr/>
        </p:nvSpPr>
        <p:spPr>
          <a:xfrm>
            <a:off x="28824550" y="20158750"/>
            <a:ext cx="14187600" cy="2062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rPr>
              <a:t>One </a:t>
            </a:r>
            <a:r>
              <a:rPr lang="en-US" sz="3200">
                <a:solidFill>
                  <a:schemeClr val="dk1"/>
                </a:solidFill>
              </a:rPr>
              <a:t>priority in the next phase of this project is to equip the device to run for extended periods of time. A higher storage capacity may be needed for the timing mechanism to function properly alongside the other controller processes. </a:t>
            </a:r>
            <a:endParaRPr sz="3200">
              <a:solidFill>
                <a:schemeClr val="dk1"/>
              </a:solidFill>
            </a:endParaRPr>
          </a:p>
        </p:txBody>
      </p:sp>
      <p:sp>
        <p:nvSpPr>
          <p:cNvPr id="88" name="Google Shape;88;p1"/>
          <p:cNvSpPr txBox="1"/>
          <p:nvPr/>
        </p:nvSpPr>
        <p:spPr>
          <a:xfrm>
            <a:off x="579439" y="5650613"/>
            <a:ext cx="13828800" cy="354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SzPts val="1100"/>
              <a:buNone/>
            </a:pPr>
            <a:r>
              <a:rPr lang="en-US" sz="3200">
                <a:solidFill>
                  <a:schemeClr val="dk1"/>
                </a:solidFill>
              </a:rPr>
              <a:t>The purpose of this project is to design a </a:t>
            </a:r>
            <a:r>
              <a:rPr lang="en-US" sz="3200">
                <a:solidFill>
                  <a:schemeClr val="dk1"/>
                </a:solidFill>
              </a:rPr>
              <a:t>microprocessor</a:t>
            </a:r>
            <a:r>
              <a:rPr lang="en-US" sz="3200">
                <a:solidFill>
                  <a:schemeClr val="dk1"/>
                </a:solidFill>
              </a:rPr>
              <a:t>-based electronic control circuit for a solar-powered mosquito trap. The trap attracts mosquitoes with a heatable semiconductor fabric and chemical compounds with scents attractive to mosquitoes. Once inside of the cardboard box, insecticides kill the mosquitos. This device may be deployed to developing countries in Africa and Asia, focusing on the </a:t>
            </a:r>
            <a:r>
              <a:rPr i="1" lang="en-US" sz="3200">
                <a:solidFill>
                  <a:schemeClr val="dk1"/>
                </a:solidFill>
              </a:rPr>
              <a:t>Aedes aegypti</a:t>
            </a:r>
            <a:r>
              <a:rPr lang="en-US" sz="3200">
                <a:solidFill>
                  <a:schemeClr val="dk1"/>
                </a:solidFill>
              </a:rPr>
              <a:t> and </a:t>
            </a:r>
            <a:r>
              <a:rPr i="1" lang="en-US" sz="3200">
                <a:solidFill>
                  <a:schemeClr val="dk1"/>
                </a:solidFill>
              </a:rPr>
              <a:t>Anopheles gambiae</a:t>
            </a:r>
            <a:r>
              <a:rPr lang="en-US" sz="3200">
                <a:solidFill>
                  <a:schemeClr val="dk1"/>
                </a:solidFill>
              </a:rPr>
              <a:t> mosquito species. </a:t>
            </a:r>
            <a:endParaRPr/>
          </a:p>
        </p:txBody>
      </p:sp>
      <p:sp>
        <p:nvSpPr>
          <p:cNvPr id="89" name="Google Shape;89;p1"/>
          <p:cNvSpPr txBox="1"/>
          <p:nvPr/>
        </p:nvSpPr>
        <p:spPr>
          <a:xfrm>
            <a:off x="579349" y="18041438"/>
            <a:ext cx="13828800" cy="2555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lang="en-US" sz="3200">
                <a:solidFill>
                  <a:schemeClr val="dk1"/>
                </a:solidFill>
              </a:rPr>
              <a:t>Based on environmental</a:t>
            </a:r>
            <a:r>
              <a:rPr lang="en-US" sz="3200">
                <a:solidFill>
                  <a:schemeClr val="dk1"/>
                </a:solidFill>
              </a:rPr>
              <a:t> data and mosquito behavior, the heating pad shall be turned on from about 2 hours before sunset to about 3 o’clock in the morning. The desired heating pad temperature for the heating pad is about 2°C above ambient temperature. It, combined with insecticides, can lure and kill mosquitoes.</a:t>
            </a:r>
            <a:endParaRPr b="0" i="0" sz="3200" u="none" cap="none" strike="noStrike">
              <a:solidFill>
                <a:schemeClr val="dk1"/>
              </a:solidFill>
              <a:latin typeface="Arial"/>
              <a:ea typeface="Arial"/>
              <a:cs typeface="Arial"/>
              <a:sym typeface="Arial"/>
            </a:endParaRPr>
          </a:p>
        </p:txBody>
      </p:sp>
      <p:sp>
        <p:nvSpPr>
          <p:cNvPr id="90" name="Google Shape;90;p1"/>
          <p:cNvSpPr txBox="1"/>
          <p:nvPr/>
        </p:nvSpPr>
        <p:spPr>
          <a:xfrm>
            <a:off x="28841138" y="11050213"/>
            <a:ext cx="14187600" cy="923400"/>
          </a:xfrm>
          <a:prstGeom prst="rect">
            <a:avLst/>
          </a:prstGeom>
          <a:solidFill>
            <a:srgbClr val="002D72"/>
          </a:solidFill>
          <a:ln cap="flat" cmpd="sng" w="57150">
            <a:solidFill>
              <a:srgbClr val="002D72"/>
            </a:solidFill>
            <a:prstDash val="solid"/>
            <a:miter lim="800000"/>
            <a:headEnd len="sm" w="sm" type="none"/>
            <a:tailEnd len="sm" w="sm" type="none"/>
          </a:ln>
        </p:spPr>
        <p:txBody>
          <a:bodyPr anchorCtr="0" anchor="t" bIns="91425" lIns="182875" spcFirstLastPara="1" rIns="182875" wrap="square" tIns="91425">
            <a:spAutoFit/>
          </a:bodyPr>
          <a:lstStyle/>
          <a:p>
            <a:pPr indent="0" lvl="0" marL="0" marR="0" rtl="0" algn="l">
              <a:spcBef>
                <a:spcPts val="0"/>
              </a:spcBef>
              <a:spcAft>
                <a:spcPts val="0"/>
              </a:spcAft>
              <a:buNone/>
            </a:pPr>
            <a:r>
              <a:rPr b="1" i="0" lang="en-US" sz="4800" u="none" cap="none" strike="noStrike">
                <a:solidFill>
                  <a:schemeClr val="lt1"/>
                </a:solidFill>
                <a:latin typeface="Arial"/>
                <a:ea typeface="Arial"/>
                <a:cs typeface="Arial"/>
                <a:sym typeface="Arial"/>
              </a:rPr>
              <a:t>Testing &amp; Results </a:t>
            </a:r>
            <a:endParaRPr>
              <a:solidFill>
                <a:schemeClr val="lt1"/>
              </a:solidFill>
            </a:endParaRPr>
          </a:p>
        </p:txBody>
      </p:sp>
      <p:sp>
        <p:nvSpPr>
          <p:cNvPr id="91" name="Google Shape;91;p1"/>
          <p:cNvSpPr txBox="1"/>
          <p:nvPr/>
        </p:nvSpPr>
        <p:spPr>
          <a:xfrm>
            <a:off x="15894890" y="20670608"/>
            <a:ext cx="12101400" cy="354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dk1"/>
                </a:solidFill>
                <a:latin typeface="Arial"/>
                <a:ea typeface="Arial"/>
                <a:cs typeface="Arial"/>
                <a:sym typeface="Arial"/>
              </a:rPr>
              <a:t>B</a:t>
            </a:r>
            <a:r>
              <a:rPr lang="en-US" sz="3200">
                <a:solidFill>
                  <a:schemeClr val="dk1"/>
                </a:solidFill>
              </a:rPr>
              <a:t>ased on the sunlight available, the mosquito trap will </a:t>
            </a:r>
            <a:r>
              <a:rPr lang="en-US" sz="3200">
                <a:solidFill>
                  <a:schemeClr val="dk1"/>
                </a:solidFill>
              </a:rPr>
              <a:t>switch</a:t>
            </a:r>
            <a:r>
              <a:rPr lang="en-US" sz="3200">
                <a:solidFill>
                  <a:schemeClr val="dk1"/>
                </a:solidFill>
              </a:rPr>
              <a:t> between solar power and battery power. For example, the heating pad will primarily draw power from the battery during the dark nighttime hours. But in the hours just before sunset when the heating pad </a:t>
            </a:r>
            <a:r>
              <a:rPr lang="en-US" sz="3200">
                <a:solidFill>
                  <a:schemeClr val="dk1"/>
                </a:solidFill>
              </a:rPr>
              <a:t>should</a:t>
            </a:r>
            <a:r>
              <a:rPr lang="en-US" sz="3200">
                <a:solidFill>
                  <a:schemeClr val="dk1"/>
                </a:solidFill>
              </a:rPr>
              <a:t> be on, there may be ample sunlight to bypass the battery and draw power directly from the solar </a:t>
            </a:r>
            <a:r>
              <a:rPr lang="en-US" sz="3200">
                <a:solidFill>
                  <a:schemeClr val="dk1"/>
                </a:solidFill>
              </a:rPr>
              <a:t>panel. The circuit to control this power switching is shown below. </a:t>
            </a:r>
            <a:endParaRPr/>
          </a:p>
        </p:txBody>
      </p:sp>
      <p:sp>
        <p:nvSpPr>
          <p:cNvPr id="92" name="Google Shape;92;p1"/>
          <p:cNvSpPr txBox="1"/>
          <p:nvPr/>
        </p:nvSpPr>
        <p:spPr>
          <a:xfrm>
            <a:off x="15856791" y="19737047"/>
            <a:ext cx="12177600" cy="923400"/>
          </a:xfrm>
          <a:prstGeom prst="rect">
            <a:avLst/>
          </a:prstGeom>
          <a:solidFill>
            <a:srgbClr val="002D72"/>
          </a:solidFill>
          <a:ln cap="flat" cmpd="sng" w="57150">
            <a:solidFill>
              <a:srgbClr val="002D72"/>
            </a:solidFill>
            <a:prstDash val="solid"/>
            <a:miter lim="800000"/>
            <a:headEnd len="sm" w="sm" type="none"/>
            <a:tailEnd len="sm" w="sm" type="none"/>
          </a:ln>
        </p:spPr>
        <p:txBody>
          <a:bodyPr anchorCtr="0" anchor="t" bIns="91425" lIns="182875" spcFirstLastPara="1" rIns="182875" wrap="square" tIns="91425">
            <a:spAutoFit/>
          </a:bodyPr>
          <a:lstStyle/>
          <a:p>
            <a:pPr indent="0" lvl="0" marL="0" marR="0" rtl="0" algn="l">
              <a:spcBef>
                <a:spcPts val="0"/>
              </a:spcBef>
              <a:spcAft>
                <a:spcPts val="0"/>
              </a:spcAft>
              <a:buNone/>
            </a:pPr>
            <a:r>
              <a:rPr b="1" i="0" lang="en-US" sz="4800" u="none" cap="none" strike="noStrike">
                <a:solidFill>
                  <a:schemeClr val="lt1"/>
                </a:solidFill>
                <a:latin typeface="Arial"/>
                <a:ea typeface="Arial"/>
                <a:cs typeface="Arial"/>
                <a:sym typeface="Arial"/>
              </a:rPr>
              <a:t>Power</a:t>
            </a:r>
            <a:r>
              <a:rPr b="1" lang="en-US" sz="4800">
                <a:solidFill>
                  <a:schemeClr val="lt1"/>
                </a:solidFill>
              </a:rPr>
              <a:t> </a:t>
            </a:r>
            <a:r>
              <a:rPr b="1" i="0" lang="en-US" sz="4800" u="none" cap="none" strike="noStrike">
                <a:solidFill>
                  <a:schemeClr val="lt1"/>
                </a:solidFill>
                <a:latin typeface="Arial"/>
                <a:ea typeface="Arial"/>
                <a:cs typeface="Arial"/>
                <a:sym typeface="Arial"/>
              </a:rPr>
              <a:t>Source Switching Circuit</a:t>
            </a:r>
            <a:endParaRPr>
              <a:solidFill>
                <a:schemeClr val="lt1"/>
              </a:solidFill>
            </a:endParaRPr>
          </a:p>
        </p:txBody>
      </p:sp>
      <p:sp>
        <p:nvSpPr>
          <p:cNvPr id="93" name="Google Shape;93;p1"/>
          <p:cNvSpPr txBox="1"/>
          <p:nvPr/>
        </p:nvSpPr>
        <p:spPr>
          <a:xfrm>
            <a:off x="15721025" y="5554675"/>
            <a:ext cx="12177600" cy="2555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rPr>
              <a:t>In order to charge the lithium-ion batteries, a </a:t>
            </a:r>
            <a:r>
              <a:rPr lang="en-US" sz="3200">
                <a:solidFill>
                  <a:schemeClr val="dk1"/>
                </a:solidFill>
              </a:rPr>
              <a:t>circuit</a:t>
            </a:r>
            <a:r>
              <a:rPr lang="en-US" sz="3200">
                <a:solidFill>
                  <a:schemeClr val="dk1"/>
                </a:solidFill>
              </a:rPr>
              <a:t> that acts as a charging </a:t>
            </a:r>
            <a:r>
              <a:rPr lang="en-US" sz="3200">
                <a:solidFill>
                  <a:schemeClr val="dk1"/>
                </a:solidFill>
              </a:rPr>
              <a:t>module and battery protection unit is needed. A charging circuit must be incorporated to prevent the Li-ion battery from discharging below 2.4V, safely charge the battery to 4.2V, and limit the output of the battery if the discharge rate exceeds 3A.</a:t>
            </a:r>
            <a:endParaRPr b="0" i="0" sz="3200" u="none" cap="none" strike="noStrike">
              <a:solidFill>
                <a:schemeClr val="dk1"/>
              </a:solidFill>
              <a:latin typeface="Arial"/>
              <a:ea typeface="Arial"/>
              <a:cs typeface="Arial"/>
              <a:sym typeface="Arial"/>
            </a:endParaRPr>
          </a:p>
        </p:txBody>
      </p:sp>
      <p:sp>
        <p:nvSpPr>
          <p:cNvPr id="94" name="Google Shape;94;p1"/>
          <p:cNvSpPr txBox="1"/>
          <p:nvPr/>
        </p:nvSpPr>
        <p:spPr>
          <a:xfrm>
            <a:off x="579499" y="17011337"/>
            <a:ext cx="13828800" cy="923400"/>
          </a:xfrm>
          <a:prstGeom prst="rect">
            <a:avLst/>
          </a:prstGeom>
          <a:solidFill>
            <a:srgbClr val="002D72"/>
          </a:solidFill>
          <a:ln cap="flat" cmpd="sng" w="50800">
            <a:solidFill>
              <a:srgbClr val="002D72"/>
            </a:solidFill>
            <a:prstDash val="solid"/>
            <a:miter lim="800000"/>
            <a:headEnd len="sm" w="sm" type="none"/>
            <a:tailEnd len="sm" w="sm" type="none"/>
          </a:ln>
        </p:spPr>
        <p:txBody>
          <a:bodyPr anchorCtr="0" anchor="t" bIns="91425" lIns="182875" spcFirstLastPara="1" rIns="182875" wrap="square" tIns="91425">
            <a:spAutoFit/>
          </a:bodyPr>
          <a:lstStyle/>
          <a:p>
            <a:pPr indent="0" lvl="0" marL="0" marR="0" rtl="0" algn="l">
              <a:spcBef>
                <a:spcPts val="0"/>
              </a:spcBef>
              <a:spcAft>
                <a:spcPts val="0"/>
              </a:spcAft>
              <a:buNone/>
            </a:pPr>
            <a:r>
              <a:rPr b="1" i="0" lang="en-US" sz="4800" u="none" cap="none" strike="noStrike">
                <a:solidFill>
                  <a:schemeClr val="lt1"/>
                </a:solidFill>
                <a:latin typeface="Arial"/>
                <a:ea typeface="Arial"/>
                <a:cs typeface="Arial"/>
                <a:sym typeface="Arial"/>
              </a:rPr>
              <a:t>Introduction</a:t>
            </a:r>
            <a:r>
              <a:rPr b="1" i="0" lang="en-US" sz="4800" u="none" cap="none" strike="noStrike">
                <a:solidFill>
                  <a:schemeClr val="dk1"/>
                </a:solidFill>
                <a:latin typeface="Arial"/>
                <a:ea typeface="Arial"/>
                <a:cs typeface="Arial"/>
                <a:sym typeface="Arial"/>
              </a:rPr>
              <a:t> </a:t>
            </a:r>
            <a:endParaRPr/>
          </a:p>
        </p:txBody>
      </p:sp>
      <p:sp>
        <p:nvSpPr>
          <p:cNvPr id="95" name="Google Shape;95;p1"/>
          <p:cNvSpPr txBox="1"/>
          <p:nvPr/>
        </p:nvSpPr>
        <p:spPr>
          <a:xfrm>
            <a:off x="579438" y="4443426"/>
            <a:ext cx="13828800" cy="923400"/>
          </a:xfrm>
          <a:prstGeom prst="rect">
            <a:avLst/>
          </a:prstGeom>
          <a:solidFill>
            <a:srgbClr val="002D72"/>
          </a:solidFill>
          <a:ln cap="flat" cmpd="sng" w="50800">
            <a:solidFill>
              <a:srgbClr val="002D72"/>
            </a:solidFill>
            <a:prstDash val="solid"/>
            <a:miter lim="800000"/>
            <a:headEnd len="sm" w="sm" type="none"/>
            <a:tailEnd len="sm" w="sm" type="none"/>
          </a:ln>
        </p:spPr>
        <p:txBody>
          <a:bodyPr anchorCtr="0" anchor="t" bIns="91425" lIns="182875" spcFirstLastPara="1" rIns="182875" wrap="square" tIns="91425">
            <a:spAutoFit/>
          </a:bodyPr>
          <a:lstStyle/>
          <a:p>
            <a:pPr indent="0" lvl="0" marL="0" marR="0" rtl="0" algn="l">
              <a:spcBef>
                <a:spcPts val="0"/>
              </a:spcBef>
              <a:spcAft>
                <a:spcPts val="0"/>
              </a:spcAft>
              <a:buNone/>
            </a:pPr>
            <a:r>
              <a:rPr b="1" i="0" lang="en-US" sz="4800" u="none" cap="none" strike="noStrike">
                <a:solidFill>
                  <a:schemeClr val="lt1"/>
                </a:solidFill>
                <a:latin typeface="Arial"/>
                <a:ea typeface="Arial"/>
                <a:cs typeface="Arial"/>
                <a:sym typeface="Arial"/>
              </a:rPr>
              <a:t>Abstract</a:t>
            </a:r>
            <a:endParaRPr>
              <a:solidFill>
                <a:schemeClr val="lt1"/>
              </a:solidFill>
            </a:endParaRPr>
          </a:p>
        </p:txBody>
      </p:sp>
      <p:sp>
        <p:nvSpPr>
          <p:cNvPr id="96" name="Google Shape;96;p1"/>
          <p:cNvSpPr txBox="1"/>
          <p:nvPr/>
        </p:nvSpPr>
        <p:spPr>
          <a:xfrm>
            <a:off x="28841150" y="5554675"/>
            <a:ext cx="14187600" cy="524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rPr>
              <a:t>With the </a:t>
            </a:r>
            <a:r>
              <a:rPr i="1" lang="en-US" sz="3200">
                <a:solidFill>
                  <a:schemeClr val="dk1"/>
                </a:solidFill>
              </a:rPr>
              <a:t>Aedes aegypti</a:t>
            </a:r>
            <a:r>
              <a:rPr lang="en-US" sz="3200">
                <a:solidFill>
                  <a:schemeClr val="dk1"/>
                </a:solidFill>
              </a:rPr>
              <a:t> and </a:t>
            </a:r>
            <a:r>
              <a:rPr i="1" lang="en-US" sz="3200">
                <a:solidFill>
                  <a:schemeClr val="dk1"/>
                </a:solidFill>
              </a:rPr>
              <a:t>Anopheles gambiae</a:t>
            </a:r>
            <a:r>
              <a:rPr lang="en-US" sz="3200">
                <a:solidFill>
                  <a:schemeClr val="dk1"/>
                </a:solidFill>
              </a:rPr>
              <a:t> </a:t>
            </a:r>
            <a:r>
              <a:rPr lang="en-US" sz="3200">
                <a:solidFill>
                  <a:schemeClr val="dk1"/>
                </a:solidFill>
              </a:rPr>
              <a:t>mosquito</a:t>
            </a:r>
            <a:r>
              <a:rPr lang="en-US" sz="3200">
                <a:solidFill>
                  <a:schemeClr val="dk1"/>
                </a:solidFill>
              </a:rPr>
              <a:t> species being most active between 2-3 prior to a day’s sunset and 2-3 hours before sunrise, the heating pad should only be on between these hours. To account for changing sunset and sunrise times throughout the year, the device records each day’s sunset time and uses this data to continuously update the period in which </a:t>
            </a:r>
            <a:r>
              <a:rPr lang="en-US" sz="3200">
                <a:solidFill>
                  <a:schemeClr val="dk1"/>
                </a:solidFill>
              </a:rPr>
              <a:t>the heating pad should be on/off. </a:t>
            </a:r>
            <a:r>
              <a:rPr lang="en-US" sz="3200">
                <a:solidFill>
                  <a:schemeClr val="dk1"/>
                </a:solidFill>
              </a:rPr>
              <a:t> </a:t>
            </a:r>
            <a:endParaRPr sz="3200">
              <a:solidFill>
                <a:schemeClr val="dk1"/>
              </a:solidFill>
            </a:endParaRPr>
          </a:p>
          <a:p>
            <a:pPr indent="0" lvl="0" marL="0" marR="0" rtl="0" algn="l">
              <a:spcBef>
                <a:spcPts val="0"/>
              </a:spcBef>
              <a:spcAft>
                <a:spcPts val="0"/>
              </a:spcAft>
              <a:buNone/>
            </a:pPr>
            <a:r>
              <a:t/>
            </a:r>
            <a:endParaRPr sz="1500">
              <a:solidFill>
                <a:schemeClr val="dk1"/>
              </a:solidFill>
            </a:endParaRPr>
          </a:p>
          <a:p>
            <a:pPr indent="0" lvl="0" marL="0" marR="0" rtl="0" algn="l">
              <a:spcBef>
                <a:spcPts val="0"/>
              </a:spcBef>
              <a:spcAft>
                <a:spcPts val="0"/>
              </a:spcAft>
              <a:buNone/>
            </a:pPr>
            <a:r>
              <a:rPr lang="en-US" sz="3200">
                <a:solidFill>
                  <a:schemeClr val="dk1"/>
                </a:solidFill>
              </a:rPr>
              <a:t>The mosquito trap currently utilizes timing functionalities from the Arduino Uno, but NE555 or LM555 timers may also be viable options for timekeeping. For </a:t>
            </a:r>
            <a:r>
              <a:rPr lang="en-US" sz="3200">
                <a:solidFill>
                  <a:schemeClr val="dk1"/>
                </a:solidFill>
              </a:rPr>
              <a:t>commercial</a:t>
            </a:r>
            <a:r>
              <a:rPr lang="en-US" sz="3200">
                <a:solidFill>
                  <a:schemeClr val="dk1"/>
                </a:solidFill>
              </a:rPr>
              <a:t> applications, a real-time clock or a quartz timer </a:t>
            </a:r>
            <a:r>
              <a:rPr lang="en-US" sz="3200">
                <a:solidFill>
                  <a:schemeClr val="dk1"/>
                </a:solidFill>
              </a:rPr>
              <a:t>would</a:t>
            </a:r>
            <a:r>
              <a:rPr lang="en-US" sz="3200">
                <a:solidFill>
                  <a:schemeClr val="dk1"/>
                </a:solidFill>
              </a:rPr>
              <a:t> be a highly accurate and consistent timing mechanism. </a:t>
            </a:r>
            <a:endParaRPr sz="3200">
              <a:solidFill>
                <a:schemeClr val="dk1"/>
              </a:solidFill>
            </a:endParaRPr>
          </a:p>
        </p:txBody>
      </p:sp>
      <p:sp>
        <p:nvSpPr>
          <p:cNvPr id="97" name="Google Shape;97;p1"/>
          <p:cNvSpPr txBox="1"/>
          <p:nvPr/>
        </p:nvSpPr>
        <p:spPr>
          <a:xfrm>
            <a:off x="28862500" y="12144413"/>
            <a:ext cx="14187600" cy="2555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rPr>
              <a:t>Extensive testing was required for power system design, </a:t>
            </a:r>
            <a:r>
              <a:rPr lang="en-US" sz="3200">
                <a:solidFill>
                  <a:schemeClr val="dk1"/>
                </a:solidFill>
              </a:rPr>
              <a:t>specifically</a:t>
            </a:r>
            <a:r>
              <a:rPr lang="en-US" sz="3200">
                <a:solidFill>
                  <a:schemeClr val="dk1"/>
                </a:solidFill>
              </a:rPr>
              <a:t> to determine appropriate devices for solar power generation and storage of that power. Comparative tests were conducted to select a solar </a:t>
            </a:r>
            <a:r>
              <a:rPr lang="en-US" sz="3200">
                <a:solidFill>
                  <a:schemeClr val="dk1"/>
                </a:solidFill>
              </a:rPr>
              <a:t>panel</a:t>
            </a:r>
            <a:r>
              <a:rPr lang="en-US" sz="3200">
                <a:solidFill>
                  <a:schemeClr val="dk1"/>
                </a:solidFill>
              </a:rPr>
              <a:t> that would collect ample current to power the system without being too large to be supported by the box and stake structure (shown below in “Next Steps”). </a:t>
            </a:r>
            <a:endParaRPr sz="3200">
              <a:solidFill>
                <a:schemeClr val="dk1"/>
              </a:solidFill>
            </a:endParaRPr>
          </a:p>
        </p:txBody>
      </p:sp>
      <p:sp>
        <p:nvSpPr>
          <p:cNvPr id="98" name="Google Shape;98;p1"/>
          <p:cNvSpPr txBox="1"/>
          <p:nvPr/>
        </p:nvSpPr>
        <p:spPr>
          <a:xfrm>
            <a:off x="28841138" y="27847988"/>
            <a:ext cx="14187600" cy="923400"/>
          </a:xfrm>
          <a:prstGeom prst="rect">
            <a:avLst/>
          </a:prstGeom>
          <a:solidFill>
            <a:srgbClr val="002D72"/>
          </a:solidFill>
          <a:ln cap="flat" cmpd="sng" w="57150">
            <a:solidFill>
              <a:srgbClr val="002D72"/>
            </a:solidFill>
            <a:prstDash val="solid"/>
            <a:miter lim="800000"/>
            <a:headEnd len="sm" w="sm" type="none"/>
            <a:tailEnd len="sm" w="sm" type="none"/>
          </a:ln>
        </p:spPr>
        <p:txBody>
          <a:bodyPr anchorCtr="0" anchor="t" bIns="91425" lIns="182875" spcFirstLastPara="1" rIns="182875" wrap="square" tIns="91425">
            <a:spAutoFit/>
          </a:bodyPr>
          <a:lstStyle/>
          <a:p>
            <a:pPr indent="0" lvl="0" marL="0" marR="0" rtl="0" algn="l">
              <a:spcBef>
                <a:spcPts val="0"/>
              </a:spcBef>
              <a:spcAft>
                <a:spcPts val="0"/>
              </a:spcAft>
              <a:buNone/>
            </a:pPr>
            <a:r>
              <a:rPr b="1" i="0" lang="en-US" sz="4800" u="none" cap="none" strike="noStrike">
                <a:solidFill>
                  <a:schemeClr val="lt1"/>
                </a:solidFill>
                <a:latin typeface="Arial"/>
                <a:ea typeface="Arial"/>
                <a:cs typeface="Arial"/>
                <a:sym typeface="Arial"/>
              </a:rPr>
              <a:t>Additional Questions?</a:t>
            </a:r>
            <a:endParaRPr>
              <a:solidFill>
                <a:schemeClr val="lt1"/>
              </a:solidFill>
            </a:endParaRPr>
          </a:p>
        </p:txBody>
      </p:sp>
      <p:sp>
        <p:nvSpPr>
          <p:cNvPr id="99" name="Google Shape;99;p1"/>
          <p:cNvSpPr txBox="1"/>
          <p:nvPr/>
        </p:nvSpPr>
        <p:spPr>
          <a:xfrm>
            <a:off x="28841151" y="28929454"/>
            <a:ext cx="11463300" cy="2284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US" sz="3200">
                <a:solidFill>
                  <a:schemeClr val="dk1"/>
                </a:solidFill>
              </a:rPr>
              <a:t>Madeline Chabab: </a:t>
            </a:r>
            <a:r>
              <a:rPr i="1" lang="en-US" sz="3200">
                <a:solidFill>
                  <a:schemeClr val="dk1"/>
                </a:solidFill>
                <a:uFill>
                  <a:noFill/>
                </a:uFill>
                <a:hlinkClick r:id="rId3">
                  <a:extLst>
                    <a:ext uri="{A12FA001-AC4F-418D-AE19-62706E023703}">
                      <ahyp:hlinkClr val="tx"/>
                    </a:ext>
                  </a:extLst>
                </a:hlinkClick>
              </a:rPr>
              <a:t>mchabab1@jhu.edu</a:t>
            </a:r>
            <a:endParaRPr i="1" sz="3200">
              <a:solidFill>
                <a:schemeClr val="dk1"/>
              </a:solidFill>
            </a:endParaRPr>
          </a:p>
          <a:p>
            <a:pPr indent="0" lvl="0" marL="0" rtl="0" algn="l">
              <a:lnSpc>
                <a:spcPct val="115000"/>
              </a:lnSpc>
              <a:spcBef>
                <a:spcPts val="0"/>
              </a:spcBef>
              <a:spcAft>
                <a:spcPts val="0"/>
              </a:spcAft>
              <a:buClr>
                <a:schemeClr val="dk1"/>
              </a:buClr>
              <a:buFont typeface="Arial"/>
              <a:buNone/>
            </a:pPr>
            <a:r>
              <a:rPr lang="en-US" sz="3200">
                <a:solidFill>
                  <a:schemeClr val="dk1"/>
                </a:solidFill>
              </a:rPr>
              <a:t>Amanda Fernandes</a:t>
            </a:r>
            <a:r>
              <a:rPr lang="en-US" sz="3200">
                <a:solidFill>
                  <a:schemeClr val="dk1"/>
                </a:solidFill>
              </a:rPr>
              <a:t>: </a:t>
            </a:r>
            <a:r>
              <a:rPr i="1" lang="en-US" sz="3200">
                <a:solidFill>
                  <a:schemeClr val="dk1"/>
                </a:solidFill>
              </a:rPr>
              <a:t>aferna44</a:t>
            </a:r>
            <a:r>
              <a:rPr i="1" lang="en-US" sz="3200">
                <a:solidFill>
                  <a:schemeClr val="dk1"/>
                </a:solidFill>
                <a:uFill>
                  <a:noFill/>
                </a:uFill>
                <a:hlinkClick r:id="rId4">
                  <a:extLst>
                    <a:ext uri="{A12FA001-AC4F-418D-AE19-62706E023703}">
                      <ahyp:hlinkClr val="tx"/>
                    </a:ext>
                  </a:extLst>
                </a:hlinkClick>
              </a:rPr>
              <a:t>@jhu.edu</a:t>
            </a:r>
            <a:endParaRPr i="1" sz="3200">
              <a:solidFill>
                <a:schemeClr val="dk1"/>
              </a:solidFill>
            </a:endParaRPr>
          </a:p>
          <a:p>
            <a:pPr indent="0" lvl="0" marL="0" rtl="0" algn="l">
              <a:lnSpc>
                <a:spcPct val="115000"/>
              </a:lnSpc>
              <a:spcBef>
                <a:spcPts val="0"/>
              </a:spcBef>
              <a:spcAft>
                <a:spcPts val="0"/>
              </a:spcAft>
              <a:buClr>
                <a:schemeClr val="dk1"/>
              </a:buClr>
              <a:buFont typeface="Arial"/>
              <a:buNone/>
            </a:pPr>
            <a:r>
              <a:rPr lang="en-US" sz="3200">
                <a:solidFill>
                  <a:schemeClr val="dk1"/>
                </a:solidFill>
              </a:rPr>
              <a:t>Huanying Yeh: </a:t>
            </a:r>
            <a:r>
              <a:rPr i="1" lang="en-US" sz="3200">
                <a:solidFill>
                  <a:schemeClr val="dk1"/>
                </a:solidFill>
              </a:rPr>
              <a:t>hyeh9</a:t>
            </a:r>
            <a:r>
              <a:rPr i="1" lang="en-US" sz="3200">
                <a:solidFill>
                  <a:schemeClr val="dk1"/>
                </a:solidFill>
                <a:uFill>
                  <a:noFill/>
                </a:uFill>
                <a:hlinkClick r:id="rId5">
                  <a:extLst>
                    <a:ext uri="{A12FA001-AC4F-418D-AE19-62706E023703}">
                      <ahyp:hlinkClr val="tx"/>
                    </a:ext>
                  </a:extLst>
                </a:hlinkClick>
              </a:rPr>
              <a:t>@jhu.edu</a:t>
            </a:r>
            <a:endParaRPr i="1" sz="3200">
              <a:solidFill>
                <a:schemeClr val="dk1"/>
              </a:solidFill>
            </a:endParaRPr>
          </a:p>
          <a:p>
            <a:pPr indent="0" lvl="0" marL="0" rtl="0" algn="l">
              <a:lnSpc>
                <a:spcPct val="115000"/>
              </a:lnSpc>
              <a:spcBef>
                <a:spcPts val="0"/>
              </a:spcBef>
              <a:spcAft>
                <a:spcPts val="0"/>
              </a:spcAft>
              <a:buNone/>
            </a:pPr>
            <a:r>
              <a:rPr lang="en-US" sz="3200">
                <a:solidFill>
                  <a:schemeClr val="dk1"/>
                </a:solidFill>
              </a:rPr>
              <a:t>Carl Urbanik: </a:t>
            </a:r>
            <a:r>
              <a:rPr i="1" lang="en-US" sz="3200">
                <a:solidFill>
                  <a:schemeClr val="dk1"/>
                </a:solidFill>
              </a:rPr>
              <a:t>curbani</a:t>
            </a:r>
            <a:r>
              <a:rPr i="1" lang="en-US" sz="3200">
                <a:solidFill>
                  <a:schemeClr val="dk1"/>
                </a:solidFill>
                <a:uFill>
                  <a:noFill/>
                </a:uFill>
                <a:hlinkClick r:id="rId6">
                  <a:extLst>
                    <a:ext uri="{A12FA001-AC4F-418D-AE19-62706E023703}">
                      <ahyp:hlinkClr val="tx"/>
                    </a:ext>
                  </a:extLst>
                </a:hlinkClick>
              </a:rPr>
              <a:t>1@jhu.ed</a:t>
            </a:r>
            <a:r>
              <a:rPr i="1" lang="en-US" sz="3200">
                <a:solidFill>
                  <a:schemeClr val="dk1"/>
                </a:solidFill>
              </a:rPr>
              <a:t>u</a:t>
            </a:r>
            <a:endParaRPr i="1" sz="3200">
              <a:solidFill>
                <a:schemeClr val="dk1"/>
              </a:solidFill>
            </a:endParaRPr>
          </a:p>
        </p:txBody>
      </p:sp>
      <p:sp>
        <p:nvSpPr>
          <p:cNvPr id="100" name="Google Shape;100;p1"/>
          <p:cNvSpPr txBox="1"/>
          <p:nvPr/>
        </p:nvSpPr>
        <p:spPr>
          <a:xfrm>
            <a:off x="582350" y="22611350"/>
            <a:ext cx="13825800" cy="923400"/>
          </a:xfrm>
          <a:prstGeom prst="rect">
            <a:avLst/>
          </a:prstGeom>
          <a:solidFill>
            <a:srgbClr val="002D72"/>
          </a:solidFill>
          <a:ln cap="flat" cmpd="sng" w="50800">
            <a:solidFill>
              <a:srgbClr val="002D72"/>
            </a:solidFill>
            <a:prstDash val="solid"/>
            <a:miter lim="800000"/>
            <a:headEnd len="sm" w="sm" type="none"/>
            <a:tailEnd len="sm" w="sm" type="none"/>
          </a:ln>
        </p:spPr>
        <p:txBody>
          <a:bodyPr anchorCtr="0" anchor="t" bIns="91425" lIns="182875" spcFirstLastPara="1" rIns="182875" wrap="square" tIns="91425">
            <a:spAutoFit/>
          </a:bodyPr>
          <a:lstStyle/>
          <a:p>
            <a:pPr indent="0" lvl="0" marL="0" marR="0" rtl="0" algn="l">
              <a:spcBef>
                <a:spcPts val="0"/>
              </a:spcBef>
              <a:spcAft>
                <a:spcPts val="0"/>
              </a:spcAft>
              <a:buNone/>
            </a:pPr>
            <a:r>
              <a:rPr b="1" i="0" lang="en-US" sz="4800" u="none" cap="none" strike="noStrike">
                <a:solidFill>
                  <a:schemeClr val="lt1"/>
                </a:solidFill>
                <a:latin typeface="Arial"/>
                <a:ea typeface="Arial"/>
                <a:cs typeface="Arial"/>
                <a:sym typeface="Arial"/>
              </a:rPr>
              <a:t>System Design</a:t>
            </a:r>
            <a:endParaRPr>
              <a:solidFill>
                <a:schemeClr val="lt1"/>
              </a:solidFill>
            </a:endParaRPr>
          </a:p>
        </p:txBody>
      </p:sp>
      <p:sp>
        <p:nvSpPr>
          <p:cNvPr id="101" name="Google Shape;101;p1"/>
          <p:cNvSpPr txBox="1"/>
          <p:nvPr/>
        </p:nvSpPr>
        <p:spPr>
          <a:xfrm>
            <a:off x="15721013" y="4443413"/>
            <a:ext cx="12177600" cy="923400"/>
          </a:xfrm>
          <a:prstGeom prst="rect">
            <a:avLst/>
          </a:prstGeom>
          <a:solidFill>
            <a:srgbClr val="002D72"/>
          </a:solidFill>
          <a:ln cap="flat" cmpd="sng" w="57150">
            <a:solidFill>
              <a:srgbClr val="002D72"/>
            </a:solidFill>
            <a:prstDash val="solid"/>
            <a:miter lim="800000"/>
            <a:headEnd len="sm" w="sm" type="none"/>
            <a:tailEnd len="sm" w="sm" type="none"/>
          </a:ln>
        </p:spPr>
        <p:txBody>
          <a:bodyPr anchorCtr="0" anchor="t" bIns="91425" lIns="182875" spcFirstLastPara="1" rIns="182875" wrap="square" tIns="91425">
            <a:spAutoFit/>
          </a:bodyPr>
          <a:lstStyle/>
          <a:p>
            <a:pPr indent="0" lvl="0" marL="0" marR="0" rtl="0" algn="l">
              <a:spcBef>
                <a:spcPts val="0"/>
              </a:spcBef>
              <a:spcAft>
                <a:spcPts val="0"/>
              </a:spcAft>
              <a:buNone/>
            </a:pPr>
            <a:r>
              <a:rPr b="1" i="0" lang="en-US" sz="4800" u="none" cap="none" strike="noStrike">
                <a:solidFill>
                  <a:schemeClr val="lt1"/>
                </a:solidFill>
                <a:latin typeface="Arial"/>
                <a:ea typeface="Arial"/>
                <a:cs typeface="Arial"/>
                <a:sym typeface="Arial"/>
              </a:rPr>
              <a:t>Solar Charging </a:t>
            </a:r>
            <a:endParaRPr>
              <a:solidFill>
                <a:schemeClr val="lt1"/>
              </a:solidFill>
            </a:endParaRPr>
          </a:p>
        </p:txBody>
      </p:sp>
      <p:sp>
        <p:nvSpPr>
          <p:cNvPr id="102" name="Google Shape;102;p1"/>
          <p:cNvSpPr txBox="1"/>
          <p:nvPr/>
        </p:nvSpPr>
        <p:spPr>
          <a:xfrm>
            <a:off x="28736925" y="4443413"/>
            <a:ext cx="14187600" cy="923400"/>
          </a:xfrm>
          <a:prstGeom prst="rect">
            <a:avLst/>
          </a:prstGeom>
          <a:solidFill>
            <a:srgbClr val="002D72"/>
          </a:solidFill>
          <a:ln cap="flat" cmpd="sng" w="57150">
            <a:solidFill>
              <a:srgbClr val="002D72"/>
            </a:solidFill>
            <a:prstDash val="solid"/>
            <a:miter lim="800000"/>
            <a:headEnd len="sm" w="sm" type="none"/>
            <a:tailEnd len="sm" w="sm" type="none"/>
          </a:ln>
        </p:spPr>
        <p:txBody>
          <a:bodyPr anchorCtr="0" anchor="t" bIns="91425" lIns="182875" spcFirstLastPara="1" rIns="182875" wrap="square" tIns="91425">
            <a:spAutoFit/>
          </a:bodyPr>
          <a:lstStyle/>
          <a:p>
            <a:pPr indent="0" lvl="0" marL="0" marR="0" rtl="0" algn="l">
              <a:spcBef>
                <a:spcPts val="0"/>
              </a:spcBef>
              <a:spcAft>
                <a:spcPts val="0"/>
              </a:spcAft>
              <a:buNone/>
            </a:pPr>
            <a:r>
              <a:rPr b="1" i="0" lang="en-US" sz="4800" u="none" cap="none" strike="noStrike">
                <a:solidFill>
                  <a:schemeClr val="lt1"/>
                </a:solidFill>
                <a:latin typeface="Arial"/>
                <a:ea typeface="Arial"/>
                <a:cs typeface="Arial"/>
                <a:sym typeface="Arial"/>
              </a:rPr>
              <a:t>Timing Mechanisms</a:t>
            </a:r>
            <a:endParaRPr>
              <a:solidFill>
                <a:schemeClr val="lt1"/>
              </a:solidFill>
            </a:endParaRPr>
          </a:p>
        </p:txBody>
      </p:sp>
      <p:sp>
        <p:nvSpPr>
          <p:cNvPr id="103" name="Google Shape;103;p1"/>
          <p:cNvSpPr txBox="1"/>
          <p:nvPr/>
        </p:nvSpPr>
        <p:spPr>
          <a:xfrm>
            <a:off x="1443038" y="30985681"/>
            <a:ext cx="121014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3200">
                <a:solidFill>
                  <a:schemeClr val="dk1"/>
                </a:solidFill>
              </a:rPr>
              <a:t>Figure 2: System-level One-Line Diagram</a:t>
            </a:r>
            <a:endParaRPr i="1"/>
          </a:p>
        </p:txBody>
      </p:sp>
      <p:pic>
        <p:nvPicPr>
          <p:cNvPr id="104" name="Google Shape;104;p1"/>
          <p:cNvPicPr preferRelativeResize="0"/>
          <p:nvPr/>
        </p:nvPicPr>
        <p:blipFill>
          <a:blip r:embed="rId7">
            <a:alphaModFix/>
          </a:blip>
          <a:stretch>
            <a:fillRect/>
          </a:stretch>
        </p:blipFill>
        <p:spPr>
          <a:xfrm>
            <a:off x="35626350" y="58850"/>
            <a:ext cx="8264845" cy="3540300"/>
          </a:xfrm>
          <a:prstGeom prst="rect">
            <a:avLst/>
          </a:prstGeom>
          <a:noFill/>
          <a:ln>
            <a:noFill/>
          </a:ln>
        </p:spPr>
      </p:pic>
      <p:pic>
        <p:nvPicPr>
          <p:cNvPr id="105" name="Google Shape;105;p1"/>
          <p:cNvPicPr preferRelativeResize="0"/>
          <p:nvPr/>
        </p:nvPicPr>
        <p:blipFill rotWithShape="1">
          <a:blip r:embed="rId8">
            <a:alphaModFix/>
          </a:blip>
          <a:srcRect b="5427" l="6658" r="5959" t="7457"/>
          <a:stretch/>
        </p:blipFill>
        <p:spPr>
          <a:xfrm>
            <a:off x="17187587" y="24124876"/>
            <a:ext cx="9244488" cy="6912649"/>
          </a:xfrm>
          <a:prstGeom prst="rect">
            <a:avLst/>
          </a:prstGeom>
          <a:noFill/>
          <a:ln>
            <a:noFill/>
          </a:ln>
        </p:spPr>
      </p:pic>
      <p:sp>
        <p:nvSpPr>
          <p:cNvPr id="106" name="Google Shape;106;p1"/>
          <p:cNvSpPr txBox="1"/>
          <p:nvPr/>
        </p:nvSpPr>
        <p:spPr>
          <a:xfrm>
            <a:off x="15759113" y="30986881"/>
            <a:ext cx="121014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3200">
                <a:solidFill>
                  <a:schemeClr val="dk1"/>
                </a:solidFill>
              </a:rPr>
              <a:t>Figure 4: Wiring Schematic of Power Source Switching Circuit</a:t>
            </a:r>
            <a:endParaRPr i="1"/>
          </a:p>
        </p:txBody>
      </p:sp>
      <p:sp>
        <p:nvSpPr>
          <p:cNvPr id="107" name="Google Shape;107;p1"/>
          <p:cNvSpPr txBox="1"/>
          <p:nvPr/>
        </p:nvSpPr>
        <p:spPr>
          <a:xfrm>
            <a:off x="28812100" y="22233225"/>
            <a:ext cx="8523600" cy="560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3200">
                <a:solidFill>
                  <a:schemeClr val="dk1"/>
                </a:solidFill>
              </a:rPr>
              <a:t>Additionally, a custom charging module will need to be sourced or manufactured to support battery charging with the solar panels this device employs. The power levels currently being produced by the onboard solar panel are too low for compatibility with most commercial charging modules. </a:t>
            </a:r>
            <a:endParaRPr sz="3200">
              <a:solidFill>
                <a:schemeClr val="dk1"/>
              </a:solidFill>
            </a:endParaRPr>
          </a:p>
          <a:p>
            <a:pPr indent="0" lvl="0" marL="0" rtl="0" algn="l">
              <a:spcBef>
                <a:spcPts val="0"/>
              </a:spcBef>
              <a:spcAft>
                <a:spcPts val="0"/>
              </a:spcAft>
              <a:buNone/>
            </a:pPr>
            <a:r>
              <a:rPr lang="en-US" sz="3200">
                <a:solidFill>
                  <a:schemeClr val="dk1"/>
                </a:solidFill>
              </a:rPr>
              <a:t>Finally, once the electronic system nears completion, it should be fitted to mount compactly onto the foldable box and stake structure shown to the right. </a:t>
            </a:r>
            <a:endParaRPr>
              <a:latin typeface="Calibri"/>
              <a:ea typeface="Calibri"/>
              <a:cs typeface="Calibri"/>
              <a:sym typeface="Calibri"/>
            </a:endParaRPr>
          </a:p>
        </p:txBody>
      </p:sp>
      <p:sp>
        <p:nvSpPr>
          <p:cNvPr id="108" name="Google Shape;108;p1"/>
          <p:cNvSpPr txBox="1"/>
          <p:nvPr/>
        </p:nvSpPr>
        <p:spPr>
          <a:xfrm>
            <a:off x="36357650" y="27105925"/>
            <a:ext cx="75741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3200">
                <a:solidFill>
                  <a:schemeClr val="dk1"/>
                </a:solidFill>
              </a:rPr>
              <a:t>Figure 6: Box &amp; Stake Structure</a:t>
            </a:r>
            <a:endParaRPr i="1"/>
          </a:p>
        </p:txBody>
      </p:sp>
      <p:sp>
        <p:nvSpPr>
          <p:cNvPr id="109" name="Google Shape;109;p1"/>
          <p:cNvSpPr txBox="1"/>
          <p:nvPr/>
        </p:nvSpPr>
        <p:spPr>
          <a:xfrm>
            <a:off x="623250" y="20700100"/>
            <a:ext cx="137412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3200">
                <a:solidFill>
                  <a:schemeClr val="dk1"/>
                </a:solidFill>
              </a:rPr>
              <a:t>The control challenge is the combination of two power sources: a battery and a solar panel. The lithium-ion battery shall charge during the day with the solar panel and power the trap at night. </a:t>
            </a:r>
            <a:endParaRPr sz="3200">
              <a:solidFill>
                <a:schemeClr val="dk1"/>
              </a:solidFill>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10" name="Google Shape;110;p1"/>
          <p:cNvPicPr preferRelativeResize="0"/>
          <p:nvPr/>
        </p:nvPicPr>
        <p:blipFill>
          <a:blip r:embed="rId9">
            <a:alphaModFix/>
          </a:blip>
          <a:stretch>
            <a:fillRect/>
          </a:stretch>
        </p:blipFill>
        <p:spPr>
          <a:xfrm>
            <a:off x="6312050" y="9474700"/>
            <a:ext cx="8096250" cy="5715000"/>
          </a:xfrm>
          <a:prstGeom prst="rect">
            <a:avLst/>
          </a:prstGeom>
          <a:noFill/>
          <a:ln>
            <a:noFill/>
          </a:ln>
        </p:spPr>
      </p:pic>
      <p:sp>
        <p:nvSpPr>
          <p:cNvPr id="111" name="Google Shape;111;p1"/>
          <p:cNvSpPr txBox="1"/>
          <p:nvPr/>
        </p:nvSpPr>
        <p:spPr>
          <a:xfrm>
            <a:off x="4309463" y="15561856"/>
            <a:ext cx="12101400" cy="1077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3200">
                <a:solidFill>
                  <a:schemeClr val="dk1"/>
                </a:solidFill>
              </a:rPr>
              <a:t>Figure 1: World Map showing </a:t>
            </a:r>
            <a:endParaRPr i="1" sz="3200">
              <a:solidFill>
                <a:schemeClr val="dk1"/>
              </a:solidFill>
            </a:endParaRPr>
          </a:p>
          <a:p>
            <a:pPr indent="0" lvl="0" marL="0" marR="0" rtl="0" algn="ctr">
              <a:spcBef>
                <a:spcPts val="0"/>
              </a:spcBef>
              <a:spcAft>
                <a:spcPts val="0"/>
              </a:spcAft>
              <a:buNone/>
            </a:pPr>
            <a:r>
              <a:rPr i="1" lang="en-US" sz="3200">
                <a:solidFill>
                  <a:schemeClr val="dk1"/>
                </a:solidFill>
              </a:rPr>
              <a:t>Death Rate from Malaria</a:t>
            </a:r>
            <a:endParaRPr i="1"/>
          </a:p>
        </p:txBody>
      </p:sp>
      <p:pic>
        <p:nvPicPr>
          <p:cNvPr id="112" name="Google Shape;112;p1"/>
          <p:cNvPicPr preferRelativeResize="0"/>
          <p:nvPr/>
        </p:nvPicPr>
        <p:blipFill rotWithShape="1">
          <a:blip r:embed="rId10">
            <a:alphaModFix/>
          </a:blip>
          <a:srcRect b="20038" l="11520" r="10324" t="3038"/>
          <a:stretch/>
        </p:blipFill>
        <p:spPr>
          <a:xfrm>
            <a:off x="37796200" y="22050487"/>
            <a:ext cx="4696997" cy="5001723"/>
          </a:xfrm>
          <a:prstGeom prst="rect">
            <a:avLst/>
          </a:prstGeom>
          <a:noFill/>
          <a:ln>
            <a:noFill/>
          </a:ln>
        </p:spPr>
      </p:pic>
      <p:sp>
        <p:nvSpPr>
          <p:cNvPr id="113" name="Google Shape;113;p1"/>
          <p:cNvSpPr txBox="1"/>
          <p:nvPr/>
        </p:nvSpPr>
        <p:spPr>
          <a:xfrm>
            <a:off x="579450" y="9364475"/>
            <a:ext cx="5163000" cy="857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3200">
                <a:solidFill>
                  <a:schemeClr val="dk1"/>
                </a:solidFill>
              </a:rPr>
              <a:t>The device must be able to withstand a wide range of climates. The trap must also be able to operate independently from the power grid. It may be used to control and surveil the population of mosquitos that carry deadly diseases, such as malaria. The mosquito trap is being designed to be as durable, affordable, and simple as possible.</a:t>
            </a:r>
            <a:endParaRPr sz="3200">
              <a:solidFill>
                <a:schemeClr val="dk1"/>
              </a:solidFill>
            </a:endParaRPr>
          </a:p>
          <a:p>
            <a:pPr indent="0" lvl="0" marL="0" rtl="0" algn="l">
              <a:spcBef>
                <a:spcPts val="0"/>
              </a:spcBef>
              <a:spcAft>
                <a:spcPts val="0"/>
              </a:spcAft>
              <a:buClr>
                <a:schemeClr val="dk1"/>
              </a:buClr>
              <a:buSzPts val="1100"/>
              <a:buFont typeface="Arial"/>
              <a:buNone/>
            </a:pPr>
            <a:r>
              <a:t/>
            </a:r>
            <a:endParaRPr sz="3200">
              <a:solidFill>
                <a:schemeClr val="dk1"/>
              </a:solidFill>
            </a:endParaRPr>
          </a:p>
          <a:p>
            <a:pPr indent="0" lvl="0" marL="0" rtl="0" algn="l">
              <a:spcBef>
                <a:spcPts val="0"/>
              </a:spcBef>
              <a:spcAft>
                <a:spcPts val="0"/>
              </a:spcAft>
              <a:buClr>
                <a:schemeClr val="dk1"/>
              </a:buClr>
              <a:buSzPts val="1100"/>
              <a:buFont typeface="Arial"/>
              <a:buNone/>
            </a:pPr>
            <a:r>
              <a:t/>
            </a:r>
            <a:endParaRPr sz="3200">
              <a:solidFill>
                <a:schemeClr val="dk1"/>
              </a:solidFill>
            </a:endParaRPr>
          </a:p>
          <a:p>
            <a:pPr indent="0" lvl="0" marL="0" rtl="0" algn="l">
              <a:spcBef>
                <a:spcPts val="60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None/>
            </a:pPr>
            <a:r>
              <a:t/>
            </a:r>
            <a:endParaRPr>
              <a:latin typeface="Calibri"/>
              <a:ea typeface="Calibri"/>
              <a:cs typeface="Calibri"/>
              <a:sym typeface="Calibri"/>
            </a:endParaRPr>
          </a:p>
        </p:txBody>
      </p:sp>
      <p:sp>
        <p:nvSpPr>
          <p:cNvPr id="114" name="Google Shape;114;p1"/>
          <p:cNvSpPr txBox="1"/>
          <p:nvPr/>
        </p:nvSpPr>
        <p:spPr>
          <a:xfrm>
            <a:off x="28862500" y="14832475"/>
            <a:ext cx="7007700" cy="4125000"/>
          </a:xfrm>
          <a:prstGeom prst="rect">
            <a:avLst/>
          </a:prstGeom>
          <a:noFill/>
          <a:ln>
            <a:noFill/>
          </a:ln>
        </p:spPr>
        <p:txBody>
          <a:bodyPr anchorCtr="0" anchor="t" bIns="91425" lIns="91425" spcFirstLastPara="1" rIns="91425" wrap="square" tIns="91425">
            <a:spAutoFit/>
          </a:bodyPr>
          <a:lstStyle/>
          <a:p>
            <a:pPr indent="0" lvl="0" marL="0" rtl="0" algn="l">
              <a:spcBef>
                <a:spcPts val="1600"/>
              </a:spcBef>
              <a:spcAft>
                <a:spcPts val="0"/>
              </a:spcAft>
              <a:buClr>
                <a:schemeClr val="dk1"/>
              </a:buClr>
              <a:buFont typeface="Arial"/>
              <a:buNone/>
            </a:pPr>
            <a:r>
              <a:rPr lang="en-US" sz="3200">
                <a:solidFill>
                  <a:schemeClr val="dk1"/>
                </a:solidFill>
              </a:rPr>
              <a:t>One such power study compared power levels achieved by two different solar panels, one measuring 4.05x4.05 cm (panel A) and the other 10.64x12.07 cm (panel B). The study’s results, shown in the plot to the right, led to our selection of panel B for preliminary designs. </a:t>
            </a:r>
            <a:endParaRPr>
              <a:latin typeface="Calibri"/>
              <a:ea typeface="Calibri"/>
              <a:cs typeface="Calibri"/>
              <a:sym typeface="Calibri"/>
            </a:endParaRPr>
          </a:p>
        </p:txBody>
      </p:sp>
      <p:pic>
        <p:nvPicPr>
          <p:cNvPr id="115" name="Google Shape;115;p1"/>
          <p:cNvPicPr preferRelativeResize="0"/>
          <p:nvPr/>
        </p:nvPicPr>
        <p:blipFill rotWithShape="1">
          <a:blip r:embed="rId11">
            <a:alphaModFix/>
          </a:blip>
          <a:srcRect b="8090" l="0" r="0" t="3296"/>
          <a:stretch/>
        </p:blipFill>
        <p:spPr>
          <a:xfrm>
            <a:off x="17209675" y="8109775"/>
            <a:ext cx="9073334" cy="5089175"/>
          </a:xfrm>
          <a:prstGeom prst="rect">
            <a:avLst/>
          </a:prstGeom>
          <a:noFill/>
          <a:ln>
            <a:noFill/>
          </a:ln>
        </p:spPr>
      </p:pic>
      <p:sp>
        <p:nvSpPr>
          <p:cNvPr id="116" name="Google Shape;116;p1"/>
          <p:cNvSpPr txBox="1"/>
          <p:nvPr/>
        </p:nvSpPr>
        <p:spPr>
          <a:xfrm>
            <a:off x="35491837" y="18410600"/>
            <a:ext cx="75741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3200">
                <a:solidFill>
                  <a:schemeClr val="dk1"/>
                </a:solidFill>
              </a:rPr>
              <a:t>Figure 5: Solar Panel Power Analysis</a:t>
            </a:r>
            <a:endParaRPr i="1"/>
          </a:p>
        </p:txBody>
      </p:sp>
      <p:sp>
        <p:nvSpPr>
          <p:cNvPr id="117" name="Google Shape;117;p1"/>
          <p:cNvSpPr txBox="1"/>
          <p:nvPr/>
        </p:nvSpPr>
        <p:spPr>
          <a:xfrm>
            <a:off x="17848350" y="13278725"/>
            <a:ext cx="75741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3200">
                <a:solidFill>
                  <a:schemeClr val="dk1"/>
                </a:solidFill>
              </a:rPr>
              <a:t>Figure 3: Charging Module</a:t>
            </a:r>
            <a:endParaRPr i="1"/>
          </a:p>
        </p:txBody>
      </p:sp>
      <p:sp>
        <p:nvSpPr>
          <p:cNvPr id="118" name="Google Shape;118;p1"/>
          <p:cNvSpPr txBox="1"/>
          <p:nvPr/>
        </p:nvSpPr>
        <p:spPr>
          <a:xfrm>
            <a:off x="15856825" y="15070263"/>
            <a:ext cx="12177600" cy="4525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3200">
                <a:solidFill>
                  <a:schemeClr val="dk1"/>
                </a:solidFill>
              </a:rPr>
              <a:t>For the mosquito trap to remain compact, inexpensive, but still autonomous, a small and simple microcontroller must be used. Microcontroller specification research, along with programming trials, concluded in the selection of the ATtiny85 as a microcontroller. This chip provides the EEPROM and I2C capabilities required for autonomous control of the mosquito trap while being compact and cost-effective. To configure the ATtiny85 and for testing purposes prior to programming the ATtiny85, an Arduino UNO was utilized. </a:t>
            </a:r>
            <a:endParaRPr sz="3200">
              <a:solidFill>
                <a:schemeClr val="dk1"/>
              </a:solidFill>
            </a:endParaRPr>
          </a:p>
        </p:txBody>
      </p:sp>
      <p:sp>
        <p:nvSpPr>
          <p:cNvPr id="119" name="Google Shape;119;p1"/>
          <p:cNvSpPr txBox="1"/>
          <p:nvPr/>
        </p:nvSpPr>
        <p:spPr>
          <a:xfrm>
            <a:off x="15856813" y="14005288"/>
            <a:ext cx="12177600" cy="923400"/>
          </a:xfrm>
          <a:prstGeom prst="rect">
            <a:avLst/>
          </a:prstGeom>
          <a:solidFill>
            <a:srgbClr val="002D72"/>
          </a:solidFill>
          <a:ln cap="flat" cmpd="sng" w="57150">
            <a:solidFill>
              <a:srgbClr val="002D72"/>
            </a:solidFill>
            <a:prstDash val="solid"/>
            <a:miter lim="800000"/>
            <a:headEnd len="sm" w="sm" type="none"/>
            <a:tailEnd len="sm" w="sm" type="none"/>
          </a:ln>
        </p:spPr>
        <p:txBody>
          <a:bodyPr anchorCtr="0" anchor="t" bIns="91425" lIns="182875" spcFirstLastPara="1" rIns="182875" wrap="square" tIns="91425">
            <a:spAutoFit/>
          </a:bodyPr>
          <a:lstStyle/>
          <a:p>
            <a:pPr indent="0" lvl="0" marL="0" marR="0" rtl="0" algn="l">
              <a:spcBef>
                <a:spcPts val="0"/>
              </a:spcBef>
              <a:spcAft>
                <a:spcPts val="0"/>
              </a:spcAft>
              <a:buNone/>
            </a:pPr>
            <a:r>
              <a:rPr b="1" lang="en-US" sz="4800">
                <a:solidFill>
                  <a:schemeClr val="lt1"/>
                </a:solidFill>
              </a:rPr>
              <a:t>Microcontroller Selection</a:t>
            </a:r>
            <a:endParaRPr>
              <a:solidFill>
                <a:schemeClr val="lt1"/>
              </a:solidFill>
            </a:endParaRPr>
          </a:p>
        </p:txBody>
      </p:sp>
      <p:sp>
        <p:nvSpPr>
          <p:cNvPr id="120" name="Google Shape;120;p1"/>
          <p:cNvSpPr txBox="1"/>
          <p:nvPr/>
        </p:nvSpPr>
        <p:spPr>
          <a:xfrm>
            <a:off x="623150" y="23690313"/>
            <a:ext cx="137412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3200">
                <a:solidFill>
                  <a:schemeClr val="dk1"/>
                </a:solidFill>
              </a:rPr>
              <a:t>A system-level one-line diagram is shown below, depicting interconnections from initial solar energy collection to powering of the heating pad. T</a:t>
            </a:r>
            <a:r>
              <a:rPr lang="en-US" sz="3200">
                <a:solidFill>
                  <a:schemeClr val="dk1"/>
                </a:solidFill>
              </a:rPr>
              <a:t>hrough using a minimal amount of inexpensive and easily-sourceable components,</a:t>
            </a:r>
            <a:endParaRPr sz="3200">
              <a:solidFill>
                <a:schemeClr val="dk1"/>
              </a:solidFill>
            </a:endParaRPr>
          </a:p>
          <a:p>
            <a:pPr indent="0" lvl="0" marL="0" rtl="0" algn="l">
              <a:spcBef>
                <a:spcPts val="0"/>
              </a:spcBef>
              <a:spcAft>
                <a:spcPts val="0"/>
              </a:spcAft>
              <a:buClr>
                <a:schemeClr val="dk1"/>
              </a:buClr>
              <a:buSzPts val="1100"/>
              <a:buFont typeface="Arial"/>
              <a:buNone/>
            </a:pPr>
            <a:r>
              <a:rPr lang="en-US" sz="3200">
                <a:solidFill>
                  <a:schemeClr val="dk1"/>
                </a:solidFill>
              </a:rPr>
              <a:t>t</a:t>
            </a:r>
            <a:r>
              <a:rPr lang="en-US" sz="3200">
                <a:solidFill>
                  <a:schemeClr val="dk1"/>
                </a:solidFill>
              </a:rPr>
              <a:t>he design aims to minimize cost, size, and complexity of the system. </a:t>
            </a:r>
            <a:endParaRPr>
              <a:latin typeface="Calibri"/>
              <a:ea typeface="Calibri"/>
              <a:cs typeface="Calibri"/>
              <a:sym typeface="Calibri"/>
            </a:endParaRPr>
          </a:p>
        </p:txBody>
      </p:sp>
      <p:pic>
        <p:nvPicPr>
          <p:cNvPr id="121" name="Google Shape;121;p1"/>
          <p:cNvPicPr preferRelativeResize="0"/>
          <p:nvPr/>
        </p:nvPicPr>
        <p:blipFill>
          <a:blip r:embed="rId12">
            <a:alphaModFix/>
          </a:blip>
          <a:stretch>
            <a:fillRect/>
          </a:stretch>
        </p:blipFill>
        <p:spPr>
          <a:xfrm>
            <a:off x="775475" y="26000799"/>
            <a:ext cx="13588874" cy="4730908"/>
          </a:xfrm>
          <a:prstGeom prst="rect">
            <a:avLst/>
          </a:prstGeom>
          <a:noFill/>
          <a:ln>
            <a:noFill/>
          </a:ln>
        </p:spPr>
      </p:pic>
      <p:sp>
        <p:nvSpPr>
          <p:cNvPr id="122" name="Google Shape;122;p1"/>
          <p:cNvSpPr txBox="1"/>
          <p:nvPr/>
        </p:nvSpPr>
        <p:spPr>
          <a:xfrm>
            <a:off x="15894900" y="11680750"/>
            <a:ext cx="4811400" cy="60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100">
                <a:solidFill>
                  <a:schemeClr val="dk1"/>
                </a:solidFill>
              </a:rPr>
              <a:t>Charging Module Photo Source: MakerFocus Website</a:t>
            </a:r>
            <a:endParaRPr i="1" sz="1100">
              <a:solidFill>
                <a:schemeClr val="dk1"/>
              </a:solidFill>
            </a:endParaRPr>
          </a:p>
          <a:p>
            <a:pPr indent="0" lvl="0" marL="0" marR="0" rtl="0" algn="l">
              <a:spcBef>
                <a:spcPts val="0"/>
              </a:spcBef>
              <a:spcAft>
                <a:spcPts val="0"/>
              </a:spcAft>
              <a:buNone/>
            </a:pPr>
            <a:r>
              <a:rPr i="1" lang="en-US" sz="1100">
                <a:solidFill>
                  <a:schemeClr val="dk1"/>
                </a:solidFill>
              </a:rPr>
              <a:t>https://www.makerfocus.com/products/10pcs-tp4056-charging-module-5v-micro-usb-1a-18650-lithium-battery-charging-board </a:t>
            </a:r>
            <a:endParaRPr i="1" sz="1100"/>
          </a:p>
        </p:txBody>
      </p:sp>
      <p:pic>
        <p:nvPicPr>
          <p:cNvPr id="123" name="Google Shape;123;p1"/>
          <p:cNvPicPr preferRelativeResize="0"/>
          <p:nvPr/>
        </p:nvPicPr>
        <p:blipFill>
          <a:blip r:embed="rId13">
            <a:alphaModFix/>
          </a:blip>
          <a:stretch>
            <a:fillRect/>
          </a:stretch>
        </p:blipFill>
        <p:spPr>
          <a:xfrm>
            <a:off x="36357650" y="14832475"/>
            <a:ext cx="5829130" cy="35547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2017-03-20T20:25:36Z</dcterms:created>
  <dc:creator>Feilim Mac Gabhann</dc:creator>
</cp:coreProperties>
</file>