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4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C8E29C-FA39-5BED-85B8-3DAA37A74C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6409E46-AD4D-0C64-9AE3-060AF075BE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338B29-5CBB-B110-6DA8-403945B10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25ED6-4CDE-4959-A6C6-D9C396F97415}" type="datetimeFigureOut">
              <a:rPr lang="de-DE" smtClean="0"/>
              <a:t>09.08.2023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43887C-7208-25ED-E1B2-186BB48B6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A14A9A-CECF-12BD-F0CE-F9903FB45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A2F2-93CC-400F-83DA-2DA6E69523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6803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1FA024-59E5-B508-B84E-F08052DCD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614D929-473C-C57D-B3F9-252C8E43C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615E60-7FCD-758B-1277-159EE1666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25ED6-4CDE-4959-A6C6-D9C396F97415}" type="datetimeFigureOut">
              <a:rPr lang="de-DE" smtClean="0"/>
              <a:t>09.08.2023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687172-04BB-68CD-4A7A-5E389E6AA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DD7F8A-7935-F8AD-B699-80E20F697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A2F2-93CC-400F-83DA-2DA6E69523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7743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FC9A82F-1818-0351-685A-043BBDC2A2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DAFDE5F-768A-4419-0F8E-6BED2DDF8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622670-19D4-4752-AF74-FC5BF162B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25ED6-4CDE-4959-A6C6-D9C396F97415}" type="datetimeFigureOut">
              <a:rPr lang="de-DE" smtClean="0"/>
              <a:t>09.08.2023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1AE9DB-6B2B-DC0C-F29F-BCB355F66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FE79AE-B7F8-9DD9-D477-7C24F9DC1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A2F2-93CC-400F-83DA-2DA6E69523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2532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79F94F-A75A-C78E-B0C0-B900DF2CA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D27F4F-351D-E68C-9593-C0C194AA7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90F046-8565-BC7E-A300-6B3A4A679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25ED6-4CDE-4959-A6C6-D9C396F97415}" type="datetimeFigureOut">
              <a:rPr lang="de-DE" smtClean="0"/>
              <a:t>09.08.2023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0C37FB-4E19-85E5-B9E6-AF484633A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5CFC40-BAB8-548B-22FC-BF552451C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A2F2-93CC-400F-83DA-2DA6E69523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6433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326631-7D07-0898-BC2A-7700CA4E2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4762EE-017B-D229-8C71-84BD0C138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AD46BE-4BEA-B30F-CAE0-5D2001781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25ED6-4CDE-4959-A6C6-D9C396F97415}" type="datetimeFigureOut">
              <a:rPr lang="de-DE" smtClean="0"/>
              <a:t>09.08.2023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52DF8D-BA11-8295-BA92-0FAE1430C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84B559-0EAE-BB2F-E937-B27160EFD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A2F2-93CC-400F-83DA-2DA6E69523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4283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6069F6-BEB3-B876-5AB3-A186C7147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A17680-125B-03B7-F252-981CD7ABA7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B67CE2A-BF08-6741-10BC-6AF8CB649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74CD79-E29B-560F-4DD7-83E8B1521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25ED6-4CDE-4959-A6C6-D9C396F97415}" type="datetimeFigureOut">
              <a:rPr lang="de-DE" smtClean="0"/>
              <a:t>09.08.2023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13F5F39-73D9-689E-B195-C20BC7627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1BF34F0-683D-10FC-5378-29491F310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A2F2-93CC-400F-83DA-2DA6E69523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434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62EEDF-E248-1296-9EB5-219085242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D97A51-6C0E-F05B-1998-E29070686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AFF5352-0870-0674-64D6-CCA7219A8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36B5B8E-52D9-2C89-B5EE-B4E9128282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0687793-21EB-1638-B27C-2C4EA831AA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7930952-050F-3974-4C66-B71B96A14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25ED6-4CDE-4959-A6C6-D9C396F97415}" type="datetimeFigureOut">
              <a:rPr lang="de-DE" smtClean="0"/>
              <a:t>09.08.2023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1B4923A-C5E6-7AE4-0E03-3F117196C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8625312-B633-D2A7-70B0-239A70DA2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A2F2-93CC-400F-83DA-2DA6E69523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1102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9125AF-CE2C-F6AD-3C32-57CBAF582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A5C53B5-2854-FE78-2E10-8B4E7008D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25ED6-4CDE-4959-A6C6-D9C396F97415}" type="datetimeFigureOut">
              <a:rPr lang="de-DE" smtClean="0"/>
              <a:t>09.08.2023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C749261-551A-606F-6B79-10F96FF0C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DB58222-FE5B-8BB8-15E0-6B38BC6A9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A2F2-93CC-400F-83DA-2DA6E69523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8877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A9D4785-7668-1188-BCB8-896DB3723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25ED6-4CDE-4959-A6C6-D9C396F97415}" type="datetimeFigureOut">
              <a:rPr lang="de-DE" smtClean="0"/>
              <a:t>09.08.2023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F99FF57-3664-AE4E-AE2A-6079446D4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A668748-ECB5-D727-2D6D-7777986A1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A2F2-93CC-400F-83DA-2DA6E69523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8088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5F84EE-DCF6-6BA6-1727-6A3AADE16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8B469E-C18D-1632-343B-79700F27B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0E638E7-7C53-6E10-1177-B3DA7BD54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A31AE1D-D7BF-0EDE-9379-B9512A94F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25ED6-4CDE-4959-A6C6-D9C396F97415}" type="datetimeFigureOut">
              <a:rPr lang="de-DE" smtClean="0"/>
              <a:t>09.08.2023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A3436A0-BD16-624C-F3BF-6D2A5AA2F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32DC391-9955-1875-C8BD-5EECFE2D5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A2F2-93CC-400F-83DA-2DA6E69523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4261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9D58EA-3D57-C524-FD32-A494D0B46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B5E6605-3B18-FC0C-3E99-4AD9D1B029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2351B22-40F6-D577-AD80-E71D184C2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91A1892-0BE8-D255-5DB0-A62A98A3E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25ED6-4CDE-4959-A6C6-D9C396F97415}" type="datetimeFigureOut">
              <a:rPr lang="de-DE" smtClean="0"/>
              <a:t>09.08.2023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86FC2A-CBF0-E4E1-FFB7-33E0B4342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DF4B591-F3BF-547F-ED6B-D76CA7186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A2F2-93CC-400F-83DA-2DA6E69523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5820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B21FE09-210C-FA25-54F0-92DBA4841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83DB52-7227-B5D9-4250-EA73A5EAC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E278AC-E3D5-C7BD-4648-4DEBAF84E5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25ED6-4CDE-4959-A6C6-D9C396F97415}" type="datetimeFigureOut">
              <a:rPr lang="de-DE" smtClean="0"/>
              <a:t>09.08.2023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6208BF-06DE-6C73-95D6-275E73C10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BBE213-2D39-63B4-3B0F-DEE657C24D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7A2F2-93CC-400F-83DA-2DA6E69523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0032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DDABCF65-23D9-8A4A-978E-8F5D258B28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31011" y="563081"/>
            <a:ext cx="2333625" cy="2895102"/>
          </a:xfrm>
        </p:spPr>
        <p:txBody>
          <a:bodyPr>
            <a:noAutofit/>
          </a:bodyPr>
          <a:lstStyle/>
          <a:p>
            <a:r>
              <a:rPr lang="de-DE" sz="20000" dirty="0">
                <a:latin typeface="Abadi Extra Light" panose="020B0204020104020204" pitchFamily="34" charset="0"/>
              </a:rPr>
              <a:t>W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0DB4D55-F648-4476-FFEB-FF1A33349C72}"/>
              </a:ext>
            </a:extLst>
          </p:cNvPr>
          <p:cNvSpPr/>
          <p:nvPr/>
        </p:nvSpPr>
        <p:spPr>
          <a:xfrm>
            <a:off x="5931691" y="2686556"/>
            <a:ext cx="109540" cy="161840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BC86F92-3964-F0FA-85EF-B5160BAE7C39}"/>
              </a:ext>
            </a:extLst>
          </p:cNvPr>
          <p:cNvSpPr/>
          <p:nvPr/>
        </p:nvSpPr>
        <p:spPr>
          <a:xfrm rot="5400000">
            <a:off x="5940491" y="2234340"/>
            <a:ext cx="103319" cy="8011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238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Breitbild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Abadi Extra Light</vt:lpstr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Wolfgang Trafojer-Tessadri</dc:creator>
  <cp:lastModifiedBy>Wolfgang Trafojer-Tessadri</cp:lastModifiedBy>
  <cp:revision>3</cp:revision>
  <dcterms:created xsi:type="dcterms:W3CDTF">2023-08-09T15:17:16Z</dcterms:created>
  <dcterms:modified xsi:type="dcterms:W3CDTF">2023-08-09T15:28:10Z</dcterms:modified>
</cp:coreProperties>
</file>