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1130" r:id="rId3"/>
    <p:sldId id="1138" r:id="rId5"/>
    <p:sldId id="1129" r:id="rId6"/>
    <p:sldId id="1242" r:id="rId7"/>
    <p:sldId id="6462" r:id="rId8"/>
    <p:sldId id="6497" r:id="rId9"/>
    <p:sldId id="6533" r:id="rId10"/>
    <p:sldId id="6469" r:id="rId11"/>
    <p:sldId id="6498" r:id="rId12"/>
    <p:sldId id="6463" r:id="rId13"/>
    <p:sldId id="6538" r:id="rId14"/>
    <p:sldId id="6534" r:id="rId15"/>
  </p:sldIdLst>
  <p:sldSz cx="12196445" cy="6858000"/>
  <p:notesSz cx="6858000" cy="9144000"/>
  <p:custDataLst>
    <p:tags r:id="rId20"/>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D1D0"/>
    <a:srgbClr val="9FB7B6"/>
    <a:srgbClr val="F66F0A"/>
    <a:srgbClr val="F8954A"/>
    <a:srgbClr val="2596B1"/>
    <a:srgbClr val="36B8D6"/>
    <a:srgbClr val="259AB5"/>
    <a:srgbClr val="364A58"/>
    <a:srgbClr val="4B667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10" autoAdjust="0"/>
  </p:normalViewPr>
  <p:slideViewPr>
    <p:cSldViewPr snapToObjects="1">
      <p:cViewPr>
        <p:scale>
          <a:sx n="60" d="100"/>
          <a:sy n="60" d="100"/>
        </p:scale>
        <p:origin x="1776" y="12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208"/>
    </p:cViewPr>
  </p:sorterViewPr>
  <p:notesViewPr>
    <p:cSldViewPr snapToObjects="1">
      <p:cViewPr varScale="1">
        <p:scale>
          <a:sx n="69" d="100"/>
          <a:sy n="69" d="100"/>
        </p:scale>
        <p:origin x="-2838" y="-90"/>
      </p:cViewPr>
      <p:guideLst>
        <p:guide orient="horz" pos="2838"/>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20.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908050"/>
            <a:ext cx="10977563" cy="635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7563" cy="4525963"/>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任意多边形: 形状 4"/>
          <p:cNvSpPr/>
          <p:nvPr userDrawn="1"/>
        </p:nvSpPr>
        <p:spPr bwMode="auto">
          <a:xfrm>
            <a:off x="11502190" y="6160169"/>
            <a:ext cx="625642" cy="625642"/>
          </a:xfrm>
          <a:custGeom>
            <a:avLst/>
            <a:gdLst>
              <a:gd name="connsiteX0" fmla="*/ 450009 w 450009"/>
              <a:gd name="connsiteY0" fmla="*/ 0 h 450009"/>
              <a:gd name="connsiteX1" fmla="*/ 450009 w 450009"/>
              <a:gd name="connsiteY1" fmla="*/ 425939 h 450009"/>
              <a:gd name="connsiteX2" fmla="*/ 425939 w 450009"/>
              <a:gd name="connsiteY2" fmla="*/ 450009 h 450009"/>
              <a:gd name="connsiteX3" fmla="*/ 0 w 450009"/>
              <a:gd name="connsiteY3" fmla="*/ 450009 h 450009"/>
            </a:gdLst>
            <a:ahLst/>
            <a:cxnLst>
              <a:cxn ang="0">
                <a:pos x="connsiteX0" y="connsiteY0"/>
              </a:cxn>
              <a:cxn ang="0">
                <a:pos x="connsiteX1" y="connsiteY1"/>
              </a:cxn>
              <a:cxn ang="0">
                <a:pos x="connsiteX2" y="connsiteY2"/>
              </a:cxn>
              <a:cxn ang="0">
                <a:pos x="connsiteX3" y="connsiteY3"/>
              </a:cxn>
            </a:cxnLst>
            <a:rect l="l" t="t" r="r" b="b"/>
            <a:pathLst>
              <a:path w="450009" h="450009">
                <a:moveTo>
                  <a:pt x="450009" y="0"/>
                </a:moveTo>
                <a:lnTo>
                  <a:pt x="450009" y="425939"/>
                </a:lnTo>
                <a:cubicBezTo>
                  <a:pt x="450009" y="439232"/>
                  <a:pt x="439232" y="450009"/>
                  <a:pt x="425939" y="450009"/>
                </a:cubicBezTo>
                <a:lnTo>
                  <a:pt x="0" y="450009"/>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文本框 8"/>
          <p:cNvSpPr txBox="1"/>
          <p:nvPr userDrawn="1"/>
        </p:nvSpPr>
        <p:spPr>
          <a:xfrm>
            <a:off x="11741962" y="6418281"/>
            <a:ext cx="457176" cy="338554"/>
          </a:xfrm>
          <a:prstGeom prst="rect">
            <a:avLst/>
          </a:prstGeom>
          <a:noFill/>
        </p:spPr>
        <p:txBody>
          <a:bodyPr wrap="square" rtlCol="0">
            <a:spAutoFit/>
          </a:bodyPr>
          <a:lstStyle/>
          <a:p>
            <a:pPr algn="ctr"/>
            <a:fld id="{D8D532AE-1218-4540-83FB-2A8BCE0E4579}" type="slidenum">
              <a:rPr lang="zh-CN" altLang="en-US" sz="1600" smtClean="0">
                <a:solidFill>
                  <a:schemeClr val="bg1"/>
                </a:solidFill>
                <a:latin typeface="+mj-ea"/>
                <a:ea typeface="+mj-ea"/>
              </a:rPr>
            </a:fld>
            <a:endParaRPr lang="zh-CN" altLang="en-US" sz="1600" dirty="0">
              <a:solidFill>
                <a:schemeClr val="bg1"/>
              </a:solidFill>
              <a:latin typeface="+mj-ea"/>
              <a:ea typeface="+mj-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a:prstGeom prst="rect">
            <a:avLst/>
          </a:prstGeom>
        </p:spPr>
        <p:txBody>
          <a:bodyPr anchor="t"/>
          <a:lstStyle>
            <a:lvl1pPr algn="l">
              <a:defRPr sz="4000" b="1" cap="all">
                <a:solidFill>
                  <a:schemeClr val="tx1"/>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6375" cy="1500187"/>
          </a:xfrm>
          <a:prstGeom prst="rect">
            <a:avLst/>
          </a:prstGeom>
        </p:spPr>
        <p:txBody>
          <a:bodyPr anchor="b"/>
          <a:lstStyle>
            <a:lvl1pPr marL="0" indent="0">
              <a:buNone/>
              <a:defRPr sz="20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908050"/>
            <a:ext cx="10977563" cy="635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1788"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3788" y="1600200"/>
            <a:ext cx="5413375"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6013" y="1535113"/>
            <a:ext cx="539115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013" y="2174875"/>
            <a:ext cx="539115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908050"/>
            <a:ext cx="10977563" cy="635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8850" y="273050"/>
            <a:ext cx="681831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09600" y="1435100"/>
            <a:ext cx="401320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5" y="612775"/>
            <a:ext cx="731837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90775" y="5367338"/>
            <a:ext cx="731837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2000">
          <a:solidFill>
            <a:schemeClr val="accent1"/>
          </a:solidFill>
          <a:latin typeface="+mn-lt"/>
          <a:ea typeface="+mn-ea"/>
          <a:cs typeface="+mn-cs"/>
        </a:defRPr>
      </a:lvl1pPr>
      <a:lvl2pPr marL="742950" indent="-285750" algn="l" rtl="0" eaLnBrk="1" fontAlgn="base" hangingPunct="1">
        <a:spcBef>
          <a:spcPct val="20000"/>
        </a:spcBef>
        <a:spcAft>
          <a:spcPct val="0"/>
        </a:spcAft>
        <a:buChar char="–"/>
        <a:defRPr sz="2000">
          <a:solidFill>
            <a:schemeClr val="accent1"/>
          </a:solidFill>
          <a:latin typeface="+mn-lt"/>
          <a:ea typeface="仿宋_GB2312" pitchFamily="49" charset="-122"/>
        </a:defRPr>
      </a:lvl2pPr>
      <a:lvl3pPr marL="1143000" indent="-228600" algn="l" rtl="0" eaLnBrk="1" fontAlgn="base" hangingPunct="1">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tags" Target="../tags/tag1.xml"/><Relationship Id="rId1" Type="http://schemas.openxmlformats.org/officeDocument/2006/relationships/image" Target="../media/image14.jpeg"/></Relationships>
</file>

<file path=ppt/slides/_rels/slide10.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0" Type="http://schemas.openxmlformats.org/officeDocument/2006/relationships/notesSlide" Target="../notesSlides/notesSlide10.xml"/><Relationship Id="rId2" Type="http://schemas.openxmlformats.org/officeDocument/2006/relationships/image" Target="../media/image20.jpeg"/><Relationship Id="rId19" Type="http://schemas.openxmlformats.org/officeDocument/2006/relationships/slideLayout" Target="../slideLayouts/slideLayout2.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0" y="-16586"/>
            <a:ext cx="12196763" cy="6891171"/>
            <a:chOff x="0" y="-16586"/>
            <a:chExt cx="12196763" cy="6891171"/>
          </a:xfrm>
        </p:grpSpPr>
        <p:pic>
          <p:nvPicPr>
            <p:cNvPr id="71" name="图片 7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586"/>
              <a:ext cx="12196763" cy="6891171"/>
            </a:xfrm>
            <a:prstGeom prst="rect">
              <a:avLst/>
            </a:prstGeom>
          </p:spPr>
        </p:pic>
        <p:sp>
          <p:nvSpPr>
            <p:cNvPr id="72" name="矩形 71"/>
            <p:cNvSpPr/>
            <p:nvPr/>
          </p:nvSpPr>
          <p:spPr bwMode="auto">
            <a:xfrm>
              <a:off x="0" y="-16586"/>
              <a:ext cx="12196763" cy="6858000"/>
            </a:xfrm>
            <a:prstGeom prst="rect">
              <a:avLst/>
            </a:prstGeom>
            <a:solidFill>
              <a:schemeClr val="tx1">
                <a:lumMod val="50000"/>
                <a:alpha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grpSp>
      <p:grpSp>
        <p:nvGrpSpPr>
          <p:cNvPr id="2" name="组合 1"/>
          <p:cNvGrpSpPr/>
          <p:nvPr/>
        </p:nvGrpSpPr>
        <p:grpSpPr>
          <a:xfrm>
            <a:off x="9753600" y="3428999"/>
            <a:ext cx="1355704" cy="100264"/>
            <a:chOff x="9093080" y="3428999"/>
            <a:chExt cx="2016224" cy="108000"/>
          </a:xfrm>
        </p:grpSpPr>
        <p:sp>
          <p:nvSpPr>
            <p:cNvPr id="77" name="矩形 76"/>
            <p:cNvSpPr/>
            <p:nvPr/>
          </p:nvSpPr>
          <p:spPr bwMode="auto">
            <a:xfrm>
              <a:off x="9093080" y="3428999"/>
              <a:ext cx="504056"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78" name="矩形 77"/>
            <p:cNvSpPr/>
            <p:nvPr/>
          </p:nvSpPr>
          <p:spPr bwMode="auto">
            <a:xfrm>
              <a:off x="9597136" y="3428999"/>
              <a:ext cx="504056" cy="10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79" name="矩形 78"/>
            <p:cNvSpPr/>
            <p:nvPr/>
          </p:nvSpPr>
          <p:spPr bwMode="auto">
            <a:xfrm>
              <a:off x="10101192" y="3428999"/>
              <a:ext cx="504056" cy="10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80" name="矩形 79"/>
            <p:cNvSpPr/>
            <p:nvPr/>
          </p:nvSpPr>
          <p:spPr bwMode="auto">
            <a:xfrm>
              <a:off x="10605248" y="3428999"/>
              <a:ext cx="504056" cy="10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grpSp>
      <p:sp>
        <p:nvSpPr>
          <p:cNvPr id="85" name="文本框 84"/>
          <p:cNvSpPr txBox="1"/>
          <p:nvPr/>
        </p:nvSpPr>
        <p:spPr>
          <a:xfrm>
            <a:off x="2425975" y="3063533"/>
            <a:ext cx="7344812" cy="829945"/>
          </a:xfrm>
          <a:prstGeom prst="rect">
            <a:avLst/>
          </a:prstGeom>
          <a:noFill/>
        </p:spPr>
        <p:txBody>
          <a:bodyPr wrap="square" rtlCol="0">
            <a:spAutoFit/>
          </a:bodyPr>
          <a:lstStyle/>
          <a:p>
            <a:pPr lvl="0" algn="ctr">
              <a:defRPr/>
            </a:pPr>
            <a:r>
              <a:rPr lang="en-US" sz="4800" b="1">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L&amp;MT TOOLS RENTAL </a:t>
            </a:r>
            <a:endParaRPr lang="en-US" sz="4800" b="1">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8" name="TextBox 17"/>
          <p:cNvSpPr txBox="1"/>
          <p:nvPr/>
        </p:nvSpPr>
        <p:spPr>
          <a:xfrm>
            <a:off x="5305995" y="4725294"/>
            <a:ext cx="1368152" cy="400110"/>
          </a:xfrm>
          <a:prstGeom prst="rect">
            <a:avLst/>
          </a:prstGeom>
          <a:solidFill>
            <a:srgbClr val="D4350D"/>
          </a:soli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defPPr>
              <a:defRPr lang="zh-CN"/>
            </a:defPPr>
            <a:lvl1pPr marL="0" marR="0" indent="0" algn="ctr" defTabSz="914400" eaLnBrk="1" latinLnBrk="0" hangingPunct="1">
              <a:lnSpc>
                <a:spcPct val="100000"/>
              </a:lnSpc>
              <a:buClrTx/>
              <a:buSzTx/>
              <a:buNone/>
              <a:defRPr kumimoji="0" sz="2000" b="0" i="0" u="none" strike="noStrike" cap="none" normalizeH="0" baseline="0">
                <a:ln>
                  <a:noFill/>
                </a:ln>
                <a:solidFill>
                  <a:schemeClr val="bg1"/>
                </a:solidFill>
                <a:effectLst/>
                <a:latin typeface="+mj-ea"/>
                <a:ea typeface="+mj-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2023/10</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90" name="组合 89"/>
          <p:cNvGrpSpPr/>
          <p:nvPr/>
        </p:nvGrpSpPr>
        <p:grpSpPr>
          <a:xfrm flipH="1">
            <a:off x="1187116" y="3428999"/>
            <a:ext cx="1355704" cy="100264"/>
            <a:chOff x="9093080" y="3428999"/>
            <a:chExt cx="2016224" cy="108000"/>
          </a:xfrm>
        </p:grpSpPr>
        <p:sp>
          <p:nvSpPr>
            <p:cNvPr id="91" name="矩形 90"/>
            <p:cNvSpPr/>
            <p:nvPr/>
          </p:nvSpPr>
          <p:spPr bwMode="auto">
            <a:xfrm>
              <a:off x="9093080" y="3428999"/>
              <a:ext cx="504056"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92" name="矩形 91"/>
            <p:cNvSpPr/>
            <p:nvPr/>
          </p:nvSpPr>
          <p:spPr bwMode="auto">
            <a:xfrm>
              <a:off x="9597136" y="3428999"/>
              <a:ext cx="504056" cy="10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93" name="矩形 92"/>
            <p:cNvSpPr/>
            <p:nvPr/>
          </p:nvSpPr>
          <p:spPr bwMode="auto">
            <a:xfrm>
              <a:off x="10101192" y="3428999"/>
              <a:ext cx="504056" cy="10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94" name="矩形 93"/>
            <p:cNvSpPr/>
            <p:nvPr/>
          </p:nvSpPr>
          <p:spPr bwMode="auto">
            <a:xfrm>
              <a:off x="10605248" y="3428999"/>
              <a:ext cx="504056" cy="10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grpSp>
      <p:pic>
        <p:nvPicPr>
          <p:cNvPr id="4" name="图片 1"/>
          <p:cNvPicPr>
            <a:picLocks noChangeAspect="1"/>
          </p:cNvPicPr>
          <p:nvPr>
            <p:custDataLst>
              <p:tags r:id="rId2"/>
            </p:custDataLst>
          </p:nvPr>
        </p:nvPicPr>
        <p:blipFill>
          <a:blip r:embed="rId3"/>
          <a:stretch>
            <a:fillRect/>
          </a:stretch>
        </p:blipFill>
        <p:spPr>
          <a:xfrm>
            <a:off x="2857500" y="1052830"/>
            <a:ext cx="6122035" cy="1245235"/>
          </a:xfrm>
          <a:prstGeom prst="rect">
            <a:avLst/>
          </a:prstGeom>
          <a:noFill/>
          <a:ln>
            <a:gradFill>
              <a:gsLst>
                <a:gs pos="50000">
                  <a:schemeClr val="accent1"/>
                </a:gs>
                <a:gs pos="0">
                  <a:schemeClr val="accent1">
                    <a:lumMod val="25000"/>
                    <a:lumOff val="75000"/>
                  </a:schemeClr>
                </a:gs>
                <a:gs pos="100000">
                  <a:schemeClr val="accent1">
                    <a:lumMod val="85000"/>
                  </a:schemeClr>
                </a:gs>
              </a:gsLst>
              <a:lin ang="5400000" scaled="0"/>
            </a:gradFill>
          </a:ln>
          <a:effectLst>
            <a:innerShdw blurRad="63500" dist="50800" dir="16200000">
              <a:prstClr val="black">
                <a:alpha val="50000"/>
              </a:prstClr>
            </a:innerShdw>
          </a:effectLst>
        </p:spPr>
      </p:pic>
    </p:spTree>
  </p:cSld>
  <p:clrMapOvr>
    <a:masterClrMapping/>
  </p:clrMapOvr>
  <mc:AlternateContent xmlns:mc="http://schemas.openxmlformats.org/markup-compatibility/2006">
    <mc:Choice xmlns:p14="http://schemas.microsoft.com/office/powerpoint/2010/main" Requires="p14">
      <p:transition spd="slow" p14:dur="1600" advTm="6046">
        <p:blinds dir="vert"/>
      </p:transition>
    </mc:Choice>
    <mc:Fallback>
      <p:transition spd="slow" advTm="6046">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en-US" sz="3200" kern="100">
                <a:latin typeface="+mj-ea"/>
                <a:ea typeface="+mj-ea"/>
                <a:cs typeface="Times New Roman" panose="02020603050405020304" pitchFamily="18" charset="0"/>
              </a:rPr>
              <a:t>DEMO</a:t>
            </a:r>
            <a:endParaRPr lang="en-US" sz="3200" kern="100">
              <a:latin typeface="+mj-ea"/>
              <a:ea typeface="+mj-ea"/>
              <a:cs typeface="Times New Roman" panose="02020603050405020304" pitchFamily="18" charset="0"/>
            </a:endParaRP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grpSp>
        <p:nvGrpSpPr>
          <p:cNvPr id="3" name="组合 2"/>
          <p:cNvGrpSpPr/>
          <p:nvPr/>
        </p:nvGrpSpPr>
        <p:grpSpPr>
          <a:xfrm>
            <a:off x="-1" y="2246134"/>
            <a:ext cx="12196763" cy="1944866"/>
            <a:chOff x="-1" y="2444730"/>
            <a:chExt cx="12196763" cy="1637063"/>
          </a:xfrm>
        </p:grpSpPr>
        <p:pic>
          <p:nvPicPr>
            <p:cNvPr id="39" name="图片 38"/>
            <p:cNvPicPr>
              <a:picLocks noChangeAspect="1"/>
            </p:cNvPicPr>
            <p:nvPr>
              <p:custDataLst>
                <p:tags r:id="rId1"/>
              </p:custDataLst>
            </p:nvPr>
          </p:nvPicPr>
          <p:blipFill rotWithShape="1">
            <a:blip r:embed="rId2" cstate="print">
              <a:extLst>
                <a:ext uri="{28A0092B-C50C-407E-A947-70E740481C1C}">
                  <a14:useLocalDpi xmlns:a14="http://schemas.microsoft.com/office/drawing/2010/main" val="0"/>
                </a:ext>
              </a:extLst>
            </a:blip>
            <a:srcRect/>
            <a:stretch>
              <a:fillRect/>
            </a:stretch>
          </p:blipFill>
          <p:spPr>
            <a:xfrm>
              <a:off x="-1" y="2444730"/>
              <a:ext cx="12196763" cy="1637063"/>
            </a:xfrm>
            <a:prstGeom prst="rect">
              <a:avLst/>
            </a:prstGeom>
          </p:spPr>
        </p:pic>
        <p:sp>
          <p:nvSpPr>
            <p:cNvPr id="40" name="矩形 39"/>
            <p:cNvSpPr/>
            <p:nvPr>
              <p:custDataLst>
                <p:tags r:id="rId3"/>
              </p:custDataLst>
            </p:nvPr>
          </p:nvSpPr>
          <p:spPr bwMode="auto">
            <a:xfrm>
              <a:off x="-1" y="2444731"/>
              <a:ext cx="12196763" cy="1637062"/>
            </a:xfrm>
            <a:prstGeom prst="rect">
              <a:avLst/>
            </a:prstGeom>
            <a:solidFill>
              <a:schemeClr val="tx1">
                <a:lumMod val="50000"/>
                <a:alpha val="6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a:ea typeface="微软雅黑" panose="020B0503020204020204" pitchFamily="34" charset="-122"/>
                <a:cs typeface="+mn-ea"/>
                <a:sym typeface="+mn-lt"/>
              </a:endParaRPr>
            </a:p>
          </p:txBody>
        </p:sp>
      </p:grpSp>
      <p:sp>
        <p:nvSpPr>
          <p:cNvPr id="7" name="椭圆 6"/>
          <p:cNvSpPr/>
          <p:nvPr>
            <p:custDataLst>
              <p:tags r:id="rId4"/>
            </p:custDataLst>
          </p:nvPr>
        </p:nvSpPr>
        <p:spPr bwMode="auto">
          <a:xfrm>
            <a:off x="1225219" y="2511249"/>
            <a:ext cx="1450220" cy="1450218"/>
          </a:xfrm>
          <a:prstGeom prst="ellipse">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椭圆 7"/>
          <p:cNvSpPr/>
          <p:nvPr>
            <p:custDataLst>
              <p:tags r:id="rId5"/>
            </p:custDataLst>
          </p:nvPr>
        </p:nvSpPr>
        <p:spPr bwMode="auto">
          <a:xfrm>
            <a:off x="3996276" y="2511249"/>
            <a:ext cx="1450220" cy="1450218"/>
          </a:xfrm>
          <a:prstGeom prst="ellipse">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椭圆 9"/>
          <p:cNvSpPr/>
          <p:nvPr>
            <p:custDataLst>
              <p:tags r:id="rId6"/>
            </p:custDataLst>
          </p:nvPr>
        </p:nvSpPr>
        <p:spPr bwMode="auto">
          <a:xfrm>
            <a:off x="6767333" y="2511249"/>
            <a:ext cx="1450220" cy="1450218"/>
          </a:xfrm>
          <a:prstGeom prst="ellipse">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椭圆 10"/>
          <p:cNvSpPr/>
          <p:nvPr>
            <p:custDataLst>
              <p:tags r:id="rId7"/>
            </p:custDataLst>
          </p:nvPr>
        </p:nvSpPr>
        <p:spPr bwMode="auto">
          <a:xfrm>
            <a:off x="9538390" y="2511249"/>
            <a:ext cx="1450220" cy="1450218"/>
          </a:xfrm>
          <a:prstGeom prst="ellipse">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p:cNvSpPr txBox="1"/>
          <p:nvPr>
            <p:custDataLst>
              <p:tags r:id="rId8"/>
            </p:custDataLst>
          </p:nvPr>
        </p:nvSpPr>
        <p:spPr>
          <a:xfrm>
            <a:off x="604766" y="4274480"/>
            <a:ext cx="2691130" cy="521970"/>
          </a:xfrm>
          <a:prstGeom prst="rect">
            <a:avLst/>
          </a:prstGeom>
          <a:noFill/>
        </p:spPr>
        <p:txBody>
          <a:bodyPr wrap="none" rtlCol="0">
            <a:spAutoFit/>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3D3D3D"/>
                </a:solidFill>
                <a:effectLst/>
                <a:uLnTx/>
                <a:uFillTx/>
                <a:latin typeface="微软雅黑" panose="020B0503020204020204" pitchFamily="34" charset="-122"/>
                <a:ea typeface="微软雅黑" panose="020B0503020204020204" pitchFamily="34" charset="-122"/>
                <a:cs typeface="+mn-cs"/>
              </a:rPr>
              <a:t>INSTALLATION</a:t>
            </a:r>
            <a:endParaRPr kumimoji="0" lang="en-US" altLang="zh-CN" sz="2800" b="0" i="0" u="none" strike="noStrike" kern="1200" cap="none" spc="0" normalizeH="0" baseline="0" noProof="0">
              <a:ln>
                <a:noFill/>
              </a:ln>
              <a:solidFill>
                <a:srgbClr val="3D3D3D"/>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custDataLst>
              <p:tags r:id="rId9"/>
            </p:custDataLst>
          </p:nvPr>
        </p:nvSpPr>
        <p:spPr>
          <a:xfrm>
            <a:off x="3943947" y="4274480"/>
            <a:ext cx="1597660" cy="521970"/>
          </a:xfrm>
          <a:prstGeom prst="rect">
            <a:avLst/>
          </a:prstGeom>
          <a:noFill/>
        </p:spPr>
        <p:txBody>
          <a:bodyPr wrap="none" rtlCol="0">
            <a:spAutoFit/>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3D3D3D"/>
                </a:solidFill>
                <a:effectLst/>
                <a:uLnTx/>
                <a:uFillTx/>
                <a:latin typeface="微软雅黑" panose="020B0503020204020204" pitchFamily="34" charset="-122"/>
                <a:ea typeface="微软雅黑" panose="020B0503020204020204" pitchFamily="34" charset="-122"/>
                <a:cs typeface="+mn-cs"/>
              </a:rPr>
              <a:t>BACKUP</a:t>
            </a:r>
            <a:endParaRPr kumimoji="0" lang="en-US" altLang="zh-CN" sz="2800" b="0" i="0" u="none" strike="noStrike" kern="1200" cap="none" spc="0" normalizeH="0" baseline="0" noProof="0">
              <a:ln>
                <a:noFill/>
              </a:ln>
              <a:solidFill>
                <a:srgbClr val="3D3D3D"/>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custDataLst>
              <p:tags r:id="rId10"/>
            </p:custDataLst>
          </p:nvPr>
        </p:nvSpPr>
        <p:spPr>
          <a:xfrm>
            <a:off x="6287015" y="4274480"/>
            <a:ext cx="2503170" cy="521970"/>
          </a:xfrm>
          <a:prstGeom prst="rect">
            <a:avLst/>
          </a:prstGeom>
          <a:noFill/>
        </p:spPr>
        <p:txBody>
          <a:bodyPr wrap="none" rtlCol="0">
            <a:spAutoFit/>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3D3D3D"/>
                </a:solidFill>
                <a:effectLst/>
                <a:uLnTx/>
                <a:uFillTx/>
                <a:latin typeface="微软雅黑" panose="020B0503020204020204" pitchFamily="34" charset="-122"/>
                <a:ea typeface="微软雅黑" panose="020B0503020204020204" pitchFamily="34" charset="-122"/>
                <a:cs typeface="+mn-cs"/>
              </a:rPr>
              <a:t>APPLICATION</a:t>
            </a:r>
            <a:endParaRPr kumimoji="0" lang="en-US" altLang="zh-CN" sz="2800" b="0" i="0" u="none" strike="noStrike" kern="1200" cap="none" spc="0" normalizeH="0" baseline="0" noProof="0">
              <a:ln>
                <a:noFill/>
              </a:ln>
              <a:solidFill>
                <a:srgbClr val="3D3D3D"/>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custDataLst>
              <p:tags r:id="rId11"/>
            </p:custDataLst>
          </p:nvPr>
        </p:nvSpPr>
        <p:spPr>
          <a:xfrm>
            <a:off x="9085412" y="4274480"/>
            <a:ext cx="2282825" cy="521970"/>
          </a:xfrm>
          <a:prstGeom prst="rect">
            <a:avLst/>
          </a:prstGeom>
          <a:noFill/>
        </p:spPr>
        <p:txBody>
          <a:bodyPr wrap="none" rtlCol="0">
            <a:spAutoFit/>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3D3D3D"/>
                </a:solidFill>
                <a:effectLst/>
                <a:uLnTx/>
                <a:uFillTx/>
                <a:latin typeface="微软雅黑" panose="020B0503020204020204" pitchFamily="34" charset="-122"/>
                <a:ea typeface="微软雅黑" panose="020B0503020204020204" pitchFamily="34" charset="-122"/>
                <a:cs typeface="+mn-cs"/>
              </a:rPr>
              <a:t>DOCUMENT</a:t>
            </a:r>
            <a:endParaRPr kumimoji="0" lang="en-US" altLang="zh-CN" sz="2800" b="0" i="0" u="none" strike="noStrike" kern="1200" cap="none" spc="0" normalizeH="0" baseline="0" noProof="0">
              <a:ln>
                <a:noFill/>
              </a:ln>
              <a:solidFill>
                <a:srgbClr val="3D3D3D"/>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p:cNvCxnSpPr/>
          <p:nvPr>
            <p:custDataLst>
              <p:tags r:id="rId12"/>
            </p:custDataLst>
          </p:nvPr>
        </p:nvCxnSpPr>
        <p:spPr bwMode="auto">
          <a:xfrm flipV="1">
            <a:off x="3346812" y="4274480"/>
            <a:ext cx="0" cy="144000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custDataLst>
              <p:tags r:id="rId13"/>
            </p:custDataLst>
          </p:nvPr>
        </p:nvCxnSpPr>
        <p:spPr bwMode="auto">
          <a:xfrm flipV="1">
            <a:off x="6117308" y="4274480"/>
            <a:ext cx="0" cy="144000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custDataLst>
              <p:tags r:id="rId14"/>
            </p:custDataLst>
          </p:nvPr>
        </p:nvCxnSpPr>
        <p:spPr bwMode="auto">
          <a:xfrm flipV="1">
            <a:off x="8887803" y="4274480"/>
            <a:ext cx="0" cy="144000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food-service-to-bedroom_35009"/>
          <p:cNvSpPr>
            <a:spLocks noChangeAspect="1"/>
          </p:cNvSpPr>
          <p:nvPr>
            <p:custDataLst>
              <p:tags r:id="rId15"/>
            </p:custDataLst>
          </p:nvPr>
        </p:nvSpPr>
        <p:spPr bwMode="auto">
          <a:xfrm>
            <a:off x="1543542" y="2717898"/>
            <a:ext cx="685850" cy="958912"/>
          </a:xfrm>
          <a:custGeom>
            <a:avLst/>
            <a:gdLst>
              <a:gd name="connsiteX0" fmla="*/ 330646 w 434101"/>
              <a:gd name="connsiteY0" fmla="*/ 370225 h 606933"/>
              <a:gd name="connsiteX1" fmla="*/ 317588 w 434101"/>
              <a:gd name="connsiteY1" fmla="*/ 382810 h 606933"/>
              <a:gd name="connsiteX2" fmla="*/ 325543 w 434101"/>
              <a:gd name="connsiteY2" fmla="*/ 414870 h 606933"/>
              <a:gd name="connsiteX3" fmla="*/ 335599 w 434101"/>
              <a:gd name="connsiteY3" fmla="*/ 435095 h 606933"/>
              <a:gd name="connsiteX4" fmla="*/ 337550 w 434101"/>
              <a:gd name="connsiteY4" fmla="*/ 444234 h 606933"/>
              <a:gd name="connsiteX5" fmla="*/ 333347 w 434101"/>
              <a:gd name="connsiteY5" fmla="*/ 462811 h 606933"/>
              <a:gd name="connsiteX6" fmla="*/ 315037 w 434101"/>
              <a:gd name="connsiteY6" fmla="*/ 471201 h 606933"/>
              <a:gd name="connsiteX7" fmla="*/ 183709 w 434101"/>
              <a:gd name="connsiteY7" fmla="*/ 471201 h 606933"/>
              <a:gd name="connsiteX8" fmla="*/ 157593 w 434101"/>
              <a:gd name="connsiteY8" fmla="*/ 460714 h 606933"/>
              <a:gd name="connsiteX9" fmla="*/ 127275 w 434101"/>
              <a:gd name="connsiteY9" fmla="*/ 430601 h 606933"/>
              <a:gd name="connsiteX10" fmla="*/ 116469 w 434101"/>
              <a:gd name="connsiteY10" fmla="*/ 405282 h 606933"/>
              <a:gd name="connsiteX11" fmla="*/ 116469 w 434101"/>
              <a:gd name="connsiteY11" fmla="*/ 382061 h 606933"/>
              <a:gd name="connsiteX12" fmla="*/ 102511 w 434101"/>
              <a:gd name="connsiteY12" fmla="*/ 374570 h 606933"/>
              <a:gd name="connsiteX13" fmla="*/ 88402 w 434101"/>
              <a:gd name="connsiteY13" fmla="*/ 382061 h 606933"/>
              <a:gd name="connsiteX14" fmla="*/ 88402 w 434101"/>
              <a:gd name="connsiteY14" fmla="*/ 405282 h 606933"/>
              <a:gd name="connsiteX15" fmla="*/ 89603 w 434101"/>
              <a:gd name="connsiteY15" fmla="*/ 419365 h 606933"/>
              <a:gd name="connsiteX16" fmla="*/ 93505 w 434101"/>
              <a:gd name="connsiteY16" fmla="*/ 445133 h 606933"/>
              <a:gd name="connsiteX17" fmla="*/ 95757 w 434101"/>
              <a:gd name="connsiteY17" fmla="*/ 448279 h 606933"/>
              <a:gd name="connsiteX18" fmla="*/ 153241 w 434101"/>
              <a:gd name="connsiteY18" fmla="*/ 490377 h 606933"/>
              <a:gd name="connsiteX19" fmla="*/ 161195 w 434101"/>
              <a:gd name="connsiteY19" fmla="*/ 493223 h 606933"/>
              <a:gd name="connsiteX20" fmla="*/ 162396 w 434101"/>
              <a:gd name="connsiteY20" fmla="*/ 493373 h 606933"/>
              <a:gd name="connsiteX21" fmla="*/ 271211 w 434101"/>
              <a:gd name="connsiteY21" fmla="*/ 510452 h 606933"/>
              <a:gd name="connsiteX22" fmla="*/ 295525 w 434101"/>
              <a:gd name="connsiteY22" fmla="*/ 530527 h 606933"/>
              <a:gd name="connsiteX23" fmla="*/ 307382 w 434101"/>
              <a:gd name="connsiteY23" fmla="*/ 575772 h 606933"/>
              <a:gd name="connsiteX24" fmla="*/ 395784 w 434101"/>
              <a:gd name="connsiteY24" fmla="*/ 575772 h 606933"/>
              <a:gd name="connsiteX25" fmla="*/ 391432 w 434101"/>
              <a:gd name="connsiteY25" fmla="*/ 518842 h 606933"/>
              <a:gd name="connsiteX26" fmla="*/ 391432 w 434101"/>
              <a:gd name="connsiteY26" fmla="*/ 516595 h 606933"/>
              <a:gd name="connsiteX27" fmla="*/ 392933 w 434101"/>
              <a:gd name="connsiteY27" fmla="*/ 497868 h 606933"/>
              <a:gd name="connsiteX28" fmla="*/ 391432 w 434101"/>
              <a:gd name="connsiteY28" fmla="*/ 489778 h 606933"/>
              <a:gd name="connsiteX29" fmla="*/ 371020 w 434101"/>
              <a:gd name="connsiteY29" fmla="*/ 444833 h 606933"/>
              <a:gd name="connsiteX30" fmla="*/ 369219 w 434101"/>
              <a:gd name="connsiteY30" fmla="*/ 441088 h 606933"/>
              <a:gd name="connsiteX31" fmla="*/ 365166 w 434101"/>
              <a:gd name="connsiteY31" fmla="*/ 431050 h 606933"/>
              <a:gd name="connsiteX32" fmla="*/ 364116 w 434101"/>
              <a:gd name="connsiteY32" fmla="*/ 427455 h 606933"/>
              <a:gd name="connsiteX33" fmla="*/ 359463 w 434101"/>
              <a:gd name="connsiteY33" fmla="*/ 411874 h 606933"/>
              <a:gd name="connsiteX34" fmla="*/ 354210 w 434101"/>
              <a:gd name="connsiteY34" fmla="*/ 405282 h 606933"/>
              <a:gd name="connsiteX35" fmla="*/ 338000 w 434101"/>
              <a:gd name="connsiteY35" fmla="*/ 381761 h 606933"/>
              <a:gd name="connsiteX36" fmla="*/ 330646 w 434101"/>
              <a:gd name="connsiteY36" fmla="*/ 370225 h 606933"/>
              <a:gd name="connsiteX37" fmla="*/ 143935 w 434101"/>
              <a:gd name="connsiteY37" fmla="*/ 366630 h 606933"/>
              <a:gd name="connsiteX38" fmla="*/ 147687 w 434101"/>
              <a:gd name="connsiteY38" fmla="*/ 382061 h 606933"/>
              <a:gd name="connsiteX39" fmla="*/ 147687 w 434101"/>
              <a:gd name="connsiteY39" fmla="*/ 405282 h 606933"/>
              <a:gd name="connsiteX40" fmla="*/ 149338 w 434101"/>
              <a:gd name="connsiteY40" fmla="*/ 408578 h 606933"/>
              <a:gd name="connsiteX41" fmla="*/ 179506 w 434101"/>
              <a:gd name="connsiteY41" fmla="*/ 438541 h 606933"/>
              <a:gd name="connsiteX42" fmla="*/ 183709 w 434101"/>
              <a:gd name="connsiteY42" fmla="*/ 440039 h 606933"/>
              <a:gd name="connsiteX43" fmla="*/ 304380 w 434101"/>
              <a:gd name="connsiteY43" fmla="*/ 440039 h 606933"/>
              <a:gd name="connsiteX44" fmla="*/ 300178 w 434101"/>
              <a:gd name="connsiteY44" fmla="*/ 432998 h 606933"/>
              <a:gd name="connsiteX45" fmla="*/ 286370 w 434101"/>
              <a:gd name="connsiteY45" fmla="*/ 382061 h 606933"/>
              <a:gd name="connsiteX46" fmla="*/ 289371 w 434101"/>
              <a:gd name="connsiteY46" fmla="*/ 366630 h 606933"/>
              <a:gd name="connsiteX47" fmla="*/ 15609 w 434101"/>
              <a:gd name="connsiteY47" fmla="*/ 335468 h 606933"/>
              <a:gd name="connsiteX48" fmla="*/ 418298 w 434101"/>
              <a:gd name="connsiteY48" fmla="*/ 335468 h 606933"/>
              <a:gd name="connsiteX49" fmla="*/ 433907 w 434101"/>
              <a:gd name="connsiteY49" fmla="*/ 351049 h 606933"/>
              <a:gd name="connsiteX50" fmla="*/ 418298 w 434101"/>
              <a:gd name="connsiteY50" fmla="*/ 366630 h 606933"/>
              <a:gd name="connsiteX51" fmla="*/ 365316 w 434101"/>
              <a:gd name="connsiteY51" fmla="*/ 366630 h 606933"/>
              <a:gd name="connsiteX52" fmla="*/ 365316 w 434101"/>
              <a:gd name="connsiteY52" fmla="*/ 366779 h 606933"/>
              <a:gd name="connsiteX53" fmla="*/ 376273 w 434101"/>
              <a:gd name="connsiteY53" fmla="*/ 383109 h 606933"/>
              <a:gd name="connsiteX54" fmla="*/ 389331 w 434101"/>
              <a:gd name="connsiteY54" fmla="*/ 402885 h 606933"/>
              <a:gd name="connsiteX55" fmla="*/ 394133 w 434101"/>
              <a:gd name="connsiteY55" fmla="*/ 418466 h 606933"/>
              <a:gd name="connsiteX56" fmla="*/ 395784 w 434101"/>
              <a:gd name="connsiteY56" fmla="*/ 424758 h 606933"/>
              <a:gd name="connsiteX57" fmla="*/ 399387 w 434101"/>
              <a:gd name="connsiteY57" fmla="*/ 431949 h 606933"/>
              <a:gd name="connsiteX58" fmla="*/ 419799 w 434101"/>
              <a:gd name="connsiteY58" fmla="*/ 476894 h 606933"/>
              <a:gd name="connsiteX59" fmla="*/ 424001 w 434101"/>
              <a:gd name="connsiteY59" fmla="*/ 500265 h 606933"/>
              <a:gd name="connsiteX60" fmla="*/ 422650 w 434101"/>
              <a:gd name="connsiteY60" fmla="*/ 517793 h 606933"/>
              <a:gd name="connsiteX61" fmla="*/ 427453 w 434101"/>
              <a:gd name="connsiteY61" fmla="*/ 581914 h 606933"/>
              <a:gd name="connsiteX62" fmla="*/ 427453 w 434101"/>
              <a:gd name="connsiteY62" fmla="*/ 584311 h 606933"/>
              <a:gd name="connsiteX63" fmla="*/ 402388 w 434101"/>
              <a:gd name="connsiteY63" fmla="*/ 606933 h 606933"/>
              <a:gd name="connsiteX64" fmla="*/ 304380 w 434101"/>
              <a:gd name="connsiteY64" fmla="*/ 606933 h 606933"/>
              <a:gd name="connsiteX65" fmla="*/ 278265 w 434101"/>
              <a:gd name="connsiteY65" fmla="*/ 587307 h 606933"/>
              <a:gd name="connsiteX66" fmla="*/ 265958 w 434101"/>
              <a:gd name="connsiteY66" fmla="*/ 541164 h 606933"/>
              <a:gd name="connsiteX67" fmla="*/ 158044 w 434101"/>
              <a:gd name="connsiteY67" fmla="*/ 524235 h 606933"/>
              <a:gd name="connsiteX68" fmla="*/ 134780 w 434101"/>
              <a:gd name="connsiteY68" fmla="*/ 515396 h 606933"/>
              <a:gd name="connsiteX69" fmla="*/ 77146 w 434101"/>
              <a:gd name="connsiteY69" fmla="*/ 473298 h 606933"/>
              <a:gd name="connsiteX70" fmla="*/ 62737 w 434101"/>
              <a:gd name="connsiteY70" fmla="*/ 449927 h 606933"/>
              <a:gd name="connsiteX71" fmla="*/ 58685 w 434101"/>
              <a:gd name="connsiteY71" fmla="*/ 424009 h 606933"/>
              <a:gd name="connsiteX72" fmla="*/ 57184 w 434101"/>
              <a:gd name="connsiteY72" fmla="*/ 405282 h 606933"/>
              <a:gd name="connsiteX73" fmla="*/ 57184 w 434101"/>
              <a:gd name="connsiteY73" fmla="*/ 382061 h 606933"/>
              <a:gd name="connsiteX74" fmla="*/ 61086 w 434101"/>
              <a:gd name="connsiteY74" fmla="*/ 366630 h 606933"/>
              <a:gd name="connsiteX75" fmla="*/ 15609 w 434101"/>
              <a:gd name="connsiteY75" fmla="*/ 366630 h 606933"/>
              <a:gd name="connsiteX76" fmla="*/ 0 w 434101"/>
              <a:gd name="connsiteY76" fmla="*/ 351049 h 606933"/>
              <a:gd name="connsiteX77" fmla="*/ 15609 w 434101"/>
              <a:gd name="connsiteY77" fmla="*/ 335468 h 606933"/>
              <a:gd name="connsiteX78" fmla="*/ 241913 w 434101"/>
              <a:gd name="connsiteY78" fmla="*/ 142754 h 606933"/>
              <a:gd name="connsiteX79" fmla="*/ 364541 w 434101"/>
              <a:gd name="connsiteY79" fmla="*/ 265194 h 606933"/>
              <a:gd name="connsiteX80" fmla="*/ 348931 w 434101"/>
              <a:gd name="connsiteY80" fmla="*/ 280780 h 606933"/>
              <a:gd name="connsiteX81" fmla="*/ 333321 w 434101"/>
              <a:gd name="connsiteY81" fmla="*/ 265194 h 606933"/>
              <a:gd name="connsiteX82" fmla="*/ 241913 w 434101"/>
              <a:gd name="connsiteY82" fmla="*/ 173926 h 606933"/>
              <a:gd name="connsiteX83" fmla="*/ 226303 w 434101"/>
              <a:gd name="connsiteY83" fmla="*/ 158340 h 606933"/>
              <a:gd name="connsiteX84" fmla="*/ 241913 w 434101"/>
              <a:gd name="connsiteY84" fmla="*/ 142754 h 606933"/>
              <a:gd name="connsiteX85" fmla="*/ 217019 w 434101"/>
              <a:gd name="connsiteY85" fmla="*/ 122410 h 606933"/>
              <a:gd name="connsiteX86" fmla="*/ 31968 w 434101"/>
              <a:gd name="connsiteY86" fmla="*/ 292316 h 606933"/>
              <a:gd name="connsiteX87" fmla="*/ 402071 w 434101"/>
              <a:gd name="connsiteY87" fmla="*/ 292316 h 606933"/>
              <a:gd name="connsiteX88" fmla="*/ 217019 w 434101"/>
              <a:gd name="connsiteY88" fmla="*/ 122410 h 606933"/>
              <a:gd name="connsiteX89" fmla="*/ 217019 w 434101"/>
              <a:gd name="connsiteY89" fmla="*/ 31164 h 606933"/>
              <a:gd name="connsiteX90" fmla="*/ 205613 w 434101"/>
              <a:gd name="connsiteY90" fmla="*/ 42551 h 606933"/>
              <a:gd name="connsiteX91" fmla="*/ 217019 w 434101"/>
              <a:gd name="connsiteY91" fmla="*/ 53938 h 606933"/>
              <a:gd name="connsiteX92" fmla="*/ 228426 w 434101"/>
              <a:gd name="connsiteY92" fmla="*/ 42551 h 606933"/>
              <a:gd name="connsiteX93" fmla="*/ 217019 w 434101"/>
              <a:gd name="connsiteY93" fmla="*/ 31164 h 606933"/>
              <a:gd name="connsiteX94" fmla="*/ 217019 w 434101"/>
              <a:gd name="connsiteY94" fmla="*/ 0 h 606933"/>
              <a:gd name="connsiteX95" fmla="*/ 259643 w 434101"/>
              <a:gd name="connsiteY95" fmla="*/ 42551 h 606933"/>
              <a:gd name="connsiteX96" fmla="*/ 233078 w 434101"/>
              <a:gd name="connsiteY96" fmla="*/ 81956 h 606933"/>
              <a:gd name="connsiteX97" fmla="*/ 232928 w 434101"/>
              <a:gd name="connsiteY97" fmla="*/ 91995 h 606933"/>
              <a:gd name="connsiteX98" fmla="*/ 433889 w 434101"/>
              <a:gd name="connsiteY98" fmla="*/ 305202 h 606933"/>
              <a:gd name="connsiteX99" fmla="*/ 434039 w 434101"/>
              <a:gd name="connsiteY99" fmla="*/ 307749 h 606933"/>
              <a:gd name="connsiteX100" fmla="*/ 418430 w 434101"/>
              <a:gd name="connsiteY100" fmla="*/ 323331 h 606933"/>
              <a:gd name="connsiteX101" fmla="*/ 418280 w 434101"/>
              <a:gd name="connsiteY101" fmla="*/ 323331 h 606933"/>
              <a:gd name="connsiteX102" fmla="*/ 15609 w 434101"/>
              <a:gd name="connsiteY102" fmla="*/ 323331 h 606933"/>
              <a:gd name="connsiteX103" fmla="*/ 0 w 434101"/>
              <a:gd name="connsiteY103" fmla="*/ 307749 h 606933"/>
              <a:gd name="connsiteX104" fmla="*/ 201711 w 434101"/>
              <a:gd name="connsiteY104" fmla="*/ 91995 h 606933"/>
              <a:gd name="connsiteX105" fmla="*/ 201861 w 434101"/>
              <a:gd name="connsiteY105" fmla="*/ 82256 h 606933"/>
              <a:gd name="connsiteX106" fmla="*/ 174396 w 434101"/>
              <a:gd name="connsiteY106" fmla="*/ 42551 h 606933"/>
              <a:gd name="connsiteX107" fmla="*/ 217019 w 434101"/>
              <a:gd name="connsiteY107" fmla="*/ 0 h 60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434101" h="606933">
                <a:moveTo>
                  <a:pt x="330646" y="370225"/>
                </a:moveTo>
                <a:cubicBezTo>
                  <a:pt x="322991" y="370525"/>
                  <a:pt x="317588" y="375619"/>
                  <a:pt x="317588" y="382810"/>
                </a:cubicBezTo>
                <a:cubicBezTo>
                  <a:pt x="317288" y="388802"/>
                  <a:pt x="318188" y="404533"/>
                  <a:pt x="325543" y="414870"/>
                </a:cubicBezTo>
                <a:cubicBezTo>
                  <a:pt x="327944" y="418166"/>
                  <a:pt x="333648" y="426855"/>
                  <a:pt x="335599" y="435095"/>
                </a:cubicBezTo>
                <a:lnTo>
                  <a:pt x="337550" y="444234"/>
                </a:lnTo>
                <a:cubicBezTo>
                  <a:pt x="339051" y="450826"/>
                  <a:pt x="337400" y="457567"/>
                  <a:pt x="333347" y="462811"/>
                </a:cubicBezTo>
                <a:cubicBezTo>
                  <a:pt x="328995" y="468204"/>
                  <a:pt x="322391" y="471201"/>
                  <a:pt x="315037" y="471201"/>
                </a:cubicBezTo>
                <a:lnTo>
                  <a:pt x="183709" y="471201"/>
                </a:lnTo>
                <a:cubicBezTo>
                  <a:pt x="174553" y="471201"/>
                  <a:pt x="163897" y="466856"/>
                  <a:pt x="157593" y="460714"/>
                </a:cubicBezTo>
                <a:lnTo>
                  <a:pt x="127275" y="430601"/>
                </a:lnTo>
                <a:cubicBezTo>
                  <a:pt x="120972" y="424308"/>
                  <a:pt x="116469" y="413971"/>
                  <a:pt x="116469" y="405282"/>
                </a:cubicBezTo>
                <a:lnTo>
                  <a:pt x="116469" y="382061"/>
                </a:lnTo>
                <a:cubicBezTo>
                  <a:pt x="116469" y="379064"/>
                  <a:pt x="110916" y="374570"/>
                  <a:pt x="102511" y="374570"/>
                </a:cubicBezTo>
                <a:cubicBezTo>
                  <a:pt x="94106" y="374570"/>
                  <a:pt x="88402" y="379064"/>
                  <a:pt x="88402" y="382061"/>
                </a:cubicBezTo>
                <a:lnTo>
                  <a:pt x="88402" y="405282"/>
                </a:lnTo>
                <a:cubicBezTo>
                  <a:pt x="88402" y="409027"/>
                  <a:pt x="89003" y="415619"/>
                  <a:pt x="89603" y="419365"/>
                </a:cubicBezTo>
                <a:lnTo>
                  <a:pt x="93505" y="445133"/>
                </a:lnTo>
                <a:cubicBezTo>
                  <a:pt x="93806" y="445732"/>
                  <a:pt x="95006" y="447680"/>
                  <a:pt x="95757" y="448279"/>
                </a:cubicBezTo>
                <a:lnTo>
                  <a:pt x="153241" y="490377"/>
                </a:lnTo>
                <a:cubicBezTo>
                  <a:pt x="154592" y="491276"/>
                  <a:pt x="158944" y="492924"/>
                  <a:pt x="161195" y="493223"/>
                </a:cubicBezTo>
                <a:cubicBezTo>
                  <a:pt x="161496" y="493223"/>
                  <a:pt x="161946" y="493223"/>
                  <a:pt x="162396" y="493373"/>
                </a:cubicBezTo>
                <a:lnTo>
                  <a:pt x="271211" y="510452"/>
                </a:lnTo>
                <a:cubicBezTo>
                  <a:pt x="282467" y="511651"/>
                  <a:pt x="292673" y="520040"/>
                  <a:pt x="295525" y="530527"/>
                </a:cubicBezTo>
                <a:lnTo>
                  <a:pt x="307382" y="575772"/>
                </a:lnTo>
                <a:lnTo>
                  <a:pt x="395784" y="575772"/>
                </a:lnTo>
                <a:lnTo>
                  <a:pt x="391432" y="518842"/>
                </a:lnTo>
                <a:cubicBezTo>
                  <a:pt x="391432" y="518093"/>
                  <a:pt x="391432" y="517344"/>
                  <a:pt x="391432" y="516595"/>
                </a:cubicBezTo>
                <a:lnTo>
                  <a:pt x="392933" y="497868"/>
                </a:lnTo>
                <a:cubicBezTo>
                  <a:pt x="393083" y="495920"/>
                  <a:pt x="392182" y="491575"/>
                  <a:pt x="391432" y="489778"/>
                </a:cubicBezTo>
                <a:lnTo>
                  <a:pt x="371020" y="444833"/>
                </a:lnTo>
                <a:cubicBezTo>
                  <a:pt x="370419" y="443485"/>
                  <a:pt x="369669" y="442136"/>
                  <a:pt x="369219" y="441088"/>
                </a:cubicBezTo>
                <a:cubicBezTo>
                  <a:pt x="366817" y="438391"/>
                  <a:pt x="365316" y="434945"/>
                  <a:pt x="365166" y="431050"/>
                </a:cubicBezTo>
                <a:cubicBezTo>
                  <a:pt x="365016" y="430001"/>
                  <a:pt x="364566" y="428803"/>
                  <a:pt x="364116" y="427455"/>
                </a:cubicBezTo>
                <a:lnTo>
                  <a:pt x="359463" y="411874"/>
                </a:lnTo>
                <a:cubicBezTo>
                  <a:pt x="359163" y="411125"/>
                  <a:pt x="356911" y="407979"/>
                  <a:pt x="354210" y="405282"/>
                </a:cubicBezTo>
                <a:cubicBezTo>
                  <a:pt x="346855" y="397941"/>
                  <a:pt x="342203" y="389402"/>
                  <a:pt x="338000" y="381761"/>
                </a:cubicBezTo>
                <a:cubicBezTo>
                  <a:pt x="335749" y="377866"/>
                  <a:pt x="332597" y="372173"/>
                  <a:pt x="330646" y="370225"/>
                </a:cubicBezTo>
                <a:close/>
                <a:moveTo>
                  <a:pt x="143935" y="366630"/>
                </a:moveTo>
                <a:cubicBezTo>
                  <a:pt x="146337" y="371424"/>
                  <a:pt x="147687" y="376517"/>
                  <a:pt x="147687" y="382061"/>
                </a:cubicBezTo>
                <a:lnTo>
                  <a:pt x="147687" y="405282"/>
                </a:lnTo>
                <a:cubicBezTo>
                  <a:pt x="147838" y="405881"/>
                  <a:pt x="148738" y="407829"/>
                  <a:pt x="149338" y="408578"/>
                </a:cubicBezTo>
                <a:lnTo>
                  <a:pt x="179506" y="438541"/>
                </a:lnTo>
                <a:cubicBezTo>
                  <a:pt x="180257" y="439140"/>
                  <a:pt x="182658" y="440039"/>
                  <a:pt x="183709" y="440039"/>
                </a:cubicBezTo>
                <a:lnTo>
                  <a:pt x="304380" y="440039"/>
                </a:lnTo>
                <a:cubicBezTo>
                  <a:pt x="303480" y="438241"/>
                  <a:pt x="301979" y="435545"/>
                  <a:pt x="300178" y="432998"/>
                </a:cubicBezTo>
                <a:cubicBezTo>
                  <a:pt x="285019" y="411874"/>
                  <a:pt x="286069" y="384907"/>
                  <a:pt x="286370" y="382061"/>
                </a:cubicBezTo>
                <a:cubicBezTo>
                  <a:pt x="286370" y="376517"/>
                  <a:pt x="287420" y="371424"/>
                  <a:pt x="289371" y="366630"/>
                </a:cubicBezTo>
                <a:close/>
                <a:moveTo>
                  <a:pt x="15609" y="335468"/>
                </a:moveTo>
                <a:lnTo>
                  <a:pt x="418298" y="335468"/>
                </a:lnTo>
                <a:cubicBezTo>
                  <a:pt x="427003" y="335468"/>
                  <a:pt x="433907" y="342509"/>
                  <a:pt x="433907" y="351049"/>
                </a:cubicBezTo>
                <a:cubicBezTo>
                  <a:pt x="433907" y="359588"/>
                  <a:pt x="427003" y="366630"/>
                  <a:pt x="418298" y="366630"/>
                </a:cubicBezTo>
                <a:lnTo>
                  <a:pt x="365316" y="366630"/>
                </a:lnTo>
                <a:cubicBezTo>
                  <a:pt x="365316" y="366630"/>
                  <a:pt x="365316" y="366779"/>
                  <a:pt x="365316" y="366779"/>
                </a:cubicBezTo>
                <a:cubicBezTo>
                  <a:pt x="368618" y="372772"/>
                  <a:pt x="372070" y="379064"/>
                  <a:pt x="376273" y="383109"/>
                </a:cubicBezTo>
                <a:cubicBezTo>
                  <a:pt x="379275" y="386255"/>
                  <a:pt x="386779" y="394345"/>
                  <a:pt x="389331" y="402885"/>
                </a:cubicBezTo>
                <a:lnTo>
                  <a:pt x="394133" y="418466"/>
                </a:lnTo>
                <a:cubicBezTo>
                  <a:pt x="394734" y="420563"/>
                  <a:pt x="395334" y="422661"/>
                  <a:pt x="395784" y="424758"/>
                </a:cubicBezTo>
                <a:cubicBezTo>
                  <a:pt x="397135" y="427005"/>
                  <a:pt x="398336" y="429552"/>
                  <a:pt x="399387" y="431949"/>
                </a:cubicBezTo>
                <a:lnTo>
                  <a:pt x="419799" y="476894"/>
                </a:lnTo>
                <a:cubicBezTo>
                  <a:pt x="422800" y="483485"/>
                  <a:pt x="424602" y="493074"/>
                  <a:pt x="424001" y="500265"/>
                </a:cubicBezTo>
                <a:lnTo>
                  <a:pt x="422650" y="517793"/>
                </a:lnTo>
                <a:lnTo>
                  <a:pt x="427453" y="581914"/>
                </a:lnTo>
                <a:cubicBezTo>
                  <a:pt x="427603" y="582663"/>
                  <a:pt x="427603" y="583562"/>
                  <a:pt x="427453" y="584311"/>
                </a:cubicBezTo>
                <a:cubicBezTo>
                  <a:pt x="426553" y="596896"/>
                  <a:pt x="415446" y="606933"/>
                  <a:pt x="402388" y="606933"/>
                </a:cubicBezTo>
                <a:lnTo>
                  <a:pt x="304380" y="606933"/>
                </a:lnTo>
                <a:cubicBezTo>
                  <a:pt x="292523" y="606933"/>
                  <a:pt x="281267" y="598543"/>
                  <a:pt x="278265" y="587307"/>
                </a:cubicBezTo>
                <a:lnTo>
                  <a:pt x="265958" y="541164"/>
                </a:lnTo>
                <a:lnTo>
                  <a:pt x="158044" y="524235"/>
                </a:lnTo>
                <a:cubicBezTo>
                  <a:pt x="150239" y="523486"/>
                  <a:pt x="140783" y="519891"/>
                  <a:pt x="134780" y="515396"/>
                </a:cubicBezTo>
                <a:lnTo>
                  <a:pt x="77146" y="473298"/>
                </a:lnTo>
                <a:cubicBezTo>
                  <a:pt x="69941" y="468055"/>
                  <a:pt x="64088" y="458466"/>
                  <a:pt x="62737" y="449927"/>
                </a:cubicBezTo>
                <a:lnTo>
                  <a:pt x="58685" y="424009"/>
                </a:lnTo>
                <a:cubicBezTo>
                  <a:pt x="57934" y="418765"/>
                  <a:pt x="57184" y="410675"/>
                  <a:pt x="57184" y="405282"/>
                </a:cubicBezTo>
                <a:lnTo>
                  <a:pt x="57184" y="382061"/>
                </a:lnTo>
                <a:cubicBezTo>
                  <a:pt x="57184" y="376517"/>
                  <a:pt x="58685" y="371424"/>
                  <a:pt x="61086" y="366630"/>
                </a:cubicBezTo>
                <a:lnTo>
                  <a:pt x="15609" y="366630"/>
                </a:lnTo>
                <a:cubicBezTo>
                  <a:pt x="7054" y="366630"/>
                  <a:pt x="0" y="359588"/>
                  <a:pt x="0" y="351049"/>
                </a:cubicBezTo>
                <a:cubicBezTo>
                  <a:pt x="0" y="342509"/>
                  <a:pt x="7054" y="335468"/>
                  <a:pt x="15609" y="335468"/>
                </a:cubicBezTo>
                <a:close/>
                <a:moveTo>
                  <a:pt x="241913" y="142754"/>
                </a:moveTo>
                <a:cubicBezTo>
                  <a:pt x="304953" y="142754"/>
                  <a:pt x="364541" y="202250"/>
                  <a:pt x="364541" y="265194"/>
                </a:cubicBezTo>
                <a:cubicBezTo>
                  <a:pt x="364541" y="273736"/>
                  <a:pt x="357487" y="280780"/>
                  <a:pt x="348931" y="280780"/>
                </a:cubicBezTo>
                <a:cubicBezTo>
                  <a:pt x="340226" y="280780"/>
                  <a:pt x="333321" y="273736"/>
                  <a:pt x="333321" y="265194"/>
                </a:cubicBezTo>
                <a:cubicBezTo>
                  <a:pt x="333321" y="219935"/>
                  <a:pt x="287242" y="173926"/>
                  <a:pt x="241913" y="173926"/>
                </a:cubicBezTo>
                <a:cubicBezTo>
                  <a:pt x="233358" y="173926"/>
                  <a:pt x="226303" y="166882"/>
                  <a:pt x="226303" y="158340"/>
                </a:cubicBezTo>
                <a:cubicBezTo>
                  <a:pt x="226303" y="149798"/>
                  <a:pt x="233358" y="142754"/>
                  <a:pt x="241913" y="142754"/>
                </a:cubicBezTo>
                <a:close/>
                <a:moveTo>
                  <a:pt x="217019" y="122410"/>
                </a:moveTo>
                <a:cubicBezTo>
                  <a:pt x="119766" y="122410"/>
                  <a:pt x="39922" y="197325"/>
                  <a:pt x="31968" y="292316"/>
                </a:cubicBezTo>
                <a:lnTo>
                  <a:pt x="402071" y="292316"/>
                </a:lnTo>
                <a:cubicBezTo>
                  <a:pt x="394117" y="197325"/>
                  <a:pt x="314123" y="122410"/>
                  <a:pt x="217019" y="122410"/>
                </a:cubicBezTo>
                <a:close/>
                <a:moveTo>
                  <a:pt x="217019" y="31164"/>
                </a:moveTo>
                <a:cubicBezTo>
                  <a:pt x="210716" y="31164"/>
                  <a:pt x="205613" y="36258"/>
                  <a:pt x="205613" y="42551"/>
                </a:cubicBezTo>
                <a:cubicBezTo>
                  <a:pt x="205613" y="48844"/>
                  <a:pt x="210716" y="53938"/>
                  <a:pt x="217019" y="53938"/>
                </a:cubicBezTo>
                <a:cubicBezTo>
                  <a:pt x="223323" y="53938"/>
                  <a:pt x="228426" y="48844"/>
                  <a:pt x="228426" y="42551"/>
                </a:cubicBezTo>
                <a:cubicBezTo>
                  <a:pt x="228426" y="36258"/>
                  <a:pt x="223323" y="31164"/>
                  <a:pt x="217019" y="31164"/>
                </a:cubicBezTo>
                <a:close/>
                <a:moveTo>
                  <a:pt x="217019" y="0"/>
                </a:moveTo>
                <a:cubicBezTo>
                  <a:pt x="240432" y="0"/>
                  <a:pt x="259643" y="19028"/>
                  <a:pt x="259643" y="42551"/>
                </a:cubicBezTo>
                <a:cubicBezTo>
                  <a:pt x="259643" y="60381"/>
                  <a:pt x="248537" y="75514"/>
                  <a:pt x="233078" y="81956"/>
                </a:cubicBezTo>
                <a:lnTo>
                  <a:pt x="232928" y="91995"/>
                </a:lnTo>
                <a:cubicBezTo>
                  <a:pt x="344139" y="100235"/>
                  <a:pt x="432538" y="192380"/>
                  <a:pt x="433889" y="305202"/>
                </a:cubicBezTo>
                <a:cubicBezTo>
                  <a:pt x="434039" y="306101"/>
                  <a:pt x="434189" y="306850"/>
                  <a:pt x="434039" y="307749"/>
                </a:cubicBezTo>
                <a:cubicBezTo>
                  <a:pt x="434039" y="316439"/>
                  <a:pt x="427135" y="323331"/>
                  <a:pt x="418430" y="323331"/>
                </a:cubicBezTo>
                <a:lnTo>
                  <a:pt x="418280" y="323331"/>
                </a:lnTo>
                <a:lnTo>
                  <a:pt x="15609" y="323331"/>
                </a:lnTo>
                <a:cubicBezTo>
                  <a:pt x="7054" y="323331"/>
                  <a:pt x="0" y="316439"/>
                  <a:pt x="0" y="307749"/>
                </a:cubicBezTo>
                <a:cubicBezTo>
                  <a:pt x="0" y="193579"/>
                  <a:pt x="89149" y="99936"/>
                  <a:pt x="201711" y="91995"/>
                </a:cubicBezTo>
                <a:lnTo>
                  <a:pt x="201861" y="82256"/>
                </a:lnTo>
                <a:cubicBezTo>
                  <a:pt x="185802" y="76113"/>
                  <a:pt x="174396" y="60681"/>
                  <a:pt x="174396" y="42551"/>
                </a:cubicBezTo>
                <a:cubicBezTo>
                  <a:pt x="174396" y="19028"/>
                  <a:pt x="193457" y="0"/>
                  <a:pt x="217019" y="0"/>
                </a:cubicBezTo>
                <a:close/>
              </a:path>
            </a:pathLst>
          </a:custGeom>
          <a:solidFill>
            <a:schemeClr val="bg1"/>
          </a:solidFill>
          <a:ln>
            <a:noFill/>
          </a:ln>
        </p:spPr>
      </p:sp>
      <p:sp>
        <p:nvSpPr>
          <p:cNvPr id="26" name="three-presentation-cards_82220"/>
          <p:cNvSpPr>
            <a:spLocks noChangeAspect="1"/>
          </p:cNvSpPr>
          <p:nvPr>
            <p:custDataLst>
              <p:tags r:id="rId16"/>
            </p:custDataLst>
          </p:nvPr>
        </p:nvSpPr>
        <p:spPr bwMode="auto">
          <a:xfrm>
            <a:off x="7109979" y="2739503"/>
            <a:ext cx="793462" cy="971524"/>
          </a:xfrm>
          <a:custGeom>
            <a:avLst/>
            <a:gdLst>
              <a:gd name="connsiteX0" fmla="*/ 92587 w 494805"/>
              <a:gd name="connsiteY0" fmla="*/ 334315 h 605845"/>
              <a:gd name="connsiteX1" fmla="*/ 102932 w 494805"/>
              <a:gd name="connsiteY1" fmla="*/ 336041 h 605845"/>
              <a:gd name="connsiteX2" fmla="*/ 242635 w 494805"/>
              <a:gd name="connsiteY2" fmla="*/ 423921 h 605845"/>
              <a:gd name="connsiteX3" fmla="*/ 246937 w 494805"/>
              <a:gd name="connsiteY3" fmla="*/ 442745 h 605845"/>
              <a:gd name="connsiteX4" fmla="*/ 235363 w 494805"/>
              <a:gd name="connsiteY4" fmla="*/ 449190 h 605845"/>
              <a:gd name="connsiteX5" fmla="*/ 228091 w 494805"/>
              <a:gd name="connsiteY5" fmla="*/ 447042 h 605845"/>
              <a:gd name="connsiteX6" fmla="*/ 88388 w 494805"/>
              <a:gd name="connsiteY6" fmla="*/ 359162 h 605845"/>
              <a:gd name="connsiteX7" fmla="*/ 84086 w 494805"/>
              <a:gd name="connsiteY7" fmla="*/ 340338 h 605845"/>
              <a:gd name="connsiteX8" fmla="*/ 92587 w 494805"/>
              <a:gd name="connsiteY8" fmla="*/ 334315 h 605845"/>
              <a:gd name="connsiteX9" fmla="*/ 182952 w 494805"/>
              <a:gd name="connsiteY9" fmla="*/ 322915 h 605845"/>
              <a:gd name="connsiteX10" fmla="*/ 193259 w 494805"/>
              <a:gd name="connsiteY10" fmla="*/ 324680 h 605845"/>
              <a:gd name="connsiteX11" fmla="*/ 242634 w 494805"/>
              <a:gd name="connsiteY11" fmla="*/ 355784 h 605845"/>
              <a:gd name="connsiteX12" fmla="*/ 246936 w 494805"/>
              <a:gd name="connsiteY12" fmla="*/ 374610 h 605845"/>
              <a:gd name="connsiteX13" fmla="*/ 235361 w 494805"/>
              <a:gd name="connsiteY13" fmla="*/ 380953 h 605845"/>
              <a:gd name="connsiteX14" fmla="*/ 228088 w 494805"/>
              <a:gd name="connsiteY14" fmla="*/ 378804 h 605845"/>
              <a:gd name="connsiteX15" fmla="*/ 178713 w 494805"/>
              <a:gd name="connsiteY15" fmla="*/ 347803 h 605845"/>
              <a:gd name="connsiteX16" fmla="*/ 174411 w 494805"/>
              <a:gd name="connsiteY16" fmla="*/ 328978 h 605845"/>
              <a:gd name="connsiteX17" fmla="*/ 182952 w 494805"/>
              <a:gd name="connsiteY17" fmla="*/ 322915 h 605845"/>
              <a:gd name="connsiteX18" fmla="*/ 92579 w 494805"/>
              <a:gd name="connsiteY18" fmla="*/ 266092 h 605845"/>
              <a:gd name="connsiteX19" fmla="*/ 102915 w 494805"/>
              <a:gd name="connsiteY19" fmla="*/ 267908 h 605845"/>
              <a:gd name="connsiteX20" fmla="*/ 152247 w 494805"/>
              <a:gd name="connsiteY20" fmla="*/ 298909 h 605845"/>
              <a:gd name="connsiteX21" fmla="*/ 156545 w 494805"/>
              <a:gd name="connsiteY21" fmla="*/ 317735 h 605845"/>
              <a:gd name="connsiteX22" fmla="*/ 144980 w 494805"/>
              <a:gd name="connsiteY22" fmla="*/ 324078 h 605845"/>
              <a:gd name="connsiteX23" fmla="*/ 137714 w 494805"/>
              <a:gd name="connsiteY23" fmla="*/ 322032 h 605845"/>
              <a:gd name="connsiteX24" fmla="*/ 88382 w 494805"/>
              <a:gd name="connsiteY24" fmla="*/ 290928 h 605845"/>
              <a:gd name="connsiteX25" fmla="*/ 84084 w 494805"/>
              <a:gd name="connsiteY25" fmla="*/ 272103 h 605845"/>
              <a:gd name="connsiteX26" fmla="*/ 92579 w 494805"/>
              <a:gd name="connsiteY26" fmla="*/ 266092 h 605845"/>
              <a:gd name="connsiteX27" fmla="*/ 27343 w 494805"/>
              <a:gd name="connsiteY27" fmla="*/ 147430 h 605845"/>
              <a:gd name="connsiteX28" fmla="*/ 27343 w 494805"/>
              <a:gd name="connsiteY28" fmla="*/ 393718 h 605845"/>
              <a:gd name="connsiteX29" fmla="*/ 303640 w 494805"/>
              <a:gd name="connsiteY29" fmla="*/ 567490 h 605845"/>
              <a:gd name="connsiteX30" fmla="*/ 303640 w 494805"/>
              <a:gd name="connsiteY30" fmla="*/ 321100 h 605845"/>
              <a:gd name="connsiteX31" fmla="*/ 7066 w 494805"/>
              <a:gd name="connsiteY31" fmla="*/ 110711 h 605845"/>
              <a:gd name="connsiteX32" fmla="*/ 20994 w 494805"/>
              <a:gd name="connsiteY32" fmla="*/ 111120 h 605845"/>
              <a:gd name="connsiteX33" fmla="*/ 324532 w 494805"/>
              <a:gd name="connsiteY33" fmla="*/ 302076 h 605845"/>
              <a:gd name="connsiteX34" fmla="*/ 330881 w 494805"/>
              <a:gd name="connsiteY34" fmla="*/ 313633 h 605845"/>
              <a:gd name="connsiteX35" fmla="*/ 330881 w 494805"/>
              <a:gd name="connsiteY35" fmla="*/ 592140 h 605845"/>
              <a:gd name="connsiteX36" fmla="*/ 323917 w 494805"/>
              <a:gd name="connsiteY36" fmla="*/ 604106 h 605845"/>
              <a:gd name="connsiteX37" fmla="*/ 317261 w 494805"/>
              <a:gd name="connsiteY37" fmla="*/ 605845 h 605845"/>
              <a:gd name="connsiteX38" fmla="*/ 309990 w 494805"/>
              <a:gd name="connsiteY38" fmla="*/ 603697 h 605845"/>
              <a:gd name="connsiteX39" fmla="*/ 6452 w 494805"/>
              <a:gd name="connsiteY39" fmla="*/ 412844 h 605845"/>
              <a:gd name="connsiteX40" fmla="*/ 0 w 494805"/>
              <a:gd name="connsiteY40" fmla="*/ 401287 h 605845"/>
              <a:gd name="connsiteX41" fmla="*/ 0 w 494805"/>
              <a:gd name="connsiteY41" fmla="*/ 122678 h 605845"/>
              <a:gd name="connsiteX42" fmla="*/ 7066 w 494805"/>
              <a:gd name="connsiteY42" fmla="*/ 110711 h 605845"/>
              <a:gd name="connsiteX43" fmla="*/ 88994 w 494805"/>
              <a:gd name="connsiteY43" fmla="*/ 56196 h 605845"/>
              <a:gd name="connsiteX44" fmla="*/ 102924 w 494805"/>
              <a:gd name="connsiteY44" fmla="*/ 56605 h 605845"/>
              <a:gd name="connsiteX45" fmla="*/ 406527 w 494805"/>
              <a:gd name="connsiteY45" fmla="*/ 247560 h 605845"/>
              <a:gd name="connsiteX46" fmla="*/ 412878 w 494805"/>
              <a:gd name="connsiteY46" fmla="*/ 259015 h 605845"/>
              <a:gd name="connsiteX47" fmla="*/ 412878 w 494805"/>
              <a:gd name="connsiteY47" fmla="*/ 537624 h 605845"/>
              <a:gd name="connsiteX48" fmla="*/ 405913 w 494805"/>
              <a:gd name="connsiteY48" fmla="*/ 549591 h 605845"/>
              <a:gd name="connsiteX49" fmla="*/ 399255 w 494805"/>
              <a:gd name="connsiteY49" fmla="*/ 551227 h 605845"/>
              <a:gd name="connsiteX50" fmla="*/ 391982 w 494805"/>
              <a:gd name="connsiteY50" fmla="*/ 549181 h 605845"/>
              <a:gd name="connsiteX51" fmla="*/ 351010 w 494805"/>
              <a:gd name="connsiteY51" fmla="*/ 523407 h 605845"/>
              <a:gd name="connsiteX52" fmla="*/ 346708 w 494805"/>
              <a:gd name="connsiteY52" fmla="*/ 504588 h 605845"/>
              <a:gd name="connsiteX53" fmla="*/ 365555 w 494805"/>
              <a:gd name="connsiteY53" fmla="*/ 500292 h 605845"/>
              <a:gd name="connsiteX54" fmla="*/ 385632 w 494805"/>
              <a:gd name="connsiteY54" fmla="*/ 512975 h 605845"/>
              <a:gd name="connsiteX55" fmla="*/ 385632 w 494805"/>
              <a:gd name="connsiteY55" fmla="*/ 266584 h 605845"/>
              <a:gd name="connsiteX56" fmla="*/ 109275 w 494805"/>
              <a:gd name="connsiteY56" fmla="*/ 92812 h 605845"/>
              <a:gd name="connsiteX57" fmla="*/ 109275 w 494805"/>
              <a:gd name="connsiteY57" fmla="*/ 125848 h 605845"/>
              <a:gd name="connsiteX58" fmla="*/ 95652 w 494805"/>
              <a:gd name="connsiteY58" fmla="*/ 139451 h 605845"/>
              <a:gd name="connsiteX59" fmla="*/ 81926 w 494805"/>
              <a:gd name="connsiteY59" fmla="*/ 125848 h 605845"/>
              <a:gd name="connsiteX60" fmla="*/ 81926 w 494805"/>
              <a:gd name="connsiteY60" fmla="*/ 68162 h 605845"/>
              <a:gd name="connsiteX61" fmla="*/ 88994 w 494805"/>
              <a:gd name="connsiteY61" fmla="*/ 56196 h 605845"/>
              <a:gd name="connsiteX62" fmla="*/ 170921 w 494805"/>
              <a:gd name="connsiteY62" fmla="*/ 1720 h 605845"/>
              <a:gd name="connsiteX63" fmla="*/ 184851 w 494805"/>
              <a:gd name="connsiteY63" fmla="*/ 2129 h 605845"/>
              <a:gd name="connsiteX64" fmla="*/ 488454 w 494805"/>
              <a:gd name="connsiteY64" fmla="*/ 192982 h 605845"/>
              <a:gd name="connsiteX65" fmla="*/ 494805 w 494805"/>
              <a:gd name="connsiteY65" fmla="*/ 204539 h 605845"/>
              <a:gd name="connsiteX66" fmla="*/ 494805 w 494805"/>
              <a:gd name="connsiteY66" fmla="*/ 483148 h 605845"/>
              <a:gd name="connsiteX67" fmla="*/ 487840 w 494805"/>
              <a:gd name="connsiteY67" fmla="*/ 495115 h 605845"/>
              <a:gd name="connsiteX68" fmla="*/ 481182 w 494805"/>
              <a:gd name="connsiteY68" fmla="*/ 496751 h 605845"/>
              <a:gd name="connsiteX69" fmla="*/ 473909 w 494805"/>
              <a:gd name="connsiteY69" fmla="*/ 494705 h 605845"/>
              <a:gd name="connsiteX70" fmla="*/ 432937 w 494805"/>
              <a:gd name="connsiteY70" fmla="*/ 468931 h 605845"/>
              <a:gd name="connsiteX71" fmla="*/ 428635 w 494805"/>
              <a:gd name="connsiteY71" fmla="*/ 450112 h 605845"/>
              <a:gd name="connsiteX72" fmla="*/ 447482 w 494805"/>
              <a:gd name="connsiteY72" fmla="*/ 445816 h 605845"/>
              <a:gd name="connsiteX73" fmla="*/ 467559 w 494805"/>
              <a:gd name="connsiteY73" fmla="*/ 458396 h 605845"/>
              <a:gd name="connsiteX74" fmla="*/ 467559 w 494805"/>
              <a:gd name="connsiteY74" fmla="*/ 212108 h 605845"/>
              <a:gd name="connsiteX75" fmla="*/ 191202 w 494805"/>
              <a:gd name="connsiteY75" fmla="*/ 38336 h 605845"/>
              <a:gd name="connsiteX76" fmla="*/ 191202 w 494805"/>
              <a:gd name="connsiteY76" fmla="*/ 71372 h 605845"/>
              <a:gd name="connsiteX77" fmla="*/ 177579 w 494805"/>
              <a:gd name="connsiteY77" fmla="*/ 84975 h 605845"/>
              <a:gd name="connsiteX78" fmla="*/ 163853 w 494805"/>
              <a:gd name="connsiteY78" fmla="*/ 71372 h 605845"/>
              <a:gd name="connsiteX79" fmla="*/ 163853 w 494805"/>
              <a:gd name="connsiteY79" fmla="*/ 13584 h 605845"/>
              <a:gd name="connsiteX80" fmla="*/ 170921 w 494805"/>
              <a:gd name="connsiteY80" fmla="*/ 1720 h 605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94805" h="605845">
                <a:moveTo>
                  <a:pt x="92587" y="334315"/>
                </a:moveTo>
                <a:cubicBezTo>
                  <a:pt x="95993" y="333534"/>
                  <a:pt x="99706" y="334046"/>
                  <a:pt x="102932" y="336041"/>
                </a:cubicBezTo>
                <a:lnTo>
                  <a:pt x="242635" y="423921"/>
                </a:lnTo>
                <a:cubicBezTo>
                  <a:pt x="248985" y="428013"/>
                  <a:pt x="250931" y="436402"/>
                  <a:pt x="246937" y="442745"/>
                </a:cubicBezTo>
                <a:cubicBezTo>
                  <a:pt x="244376" y="446837"/>
                  <a:pt x="239869" y="449190"/>
                  <a:pt x="235363" y="449190"/>
                </a:cubicBezTo>
                <a:cubicBezTo>
                  <a:pt x="232905" y="449190"/>
                  <a:pt x="230344" y="448474"/>
                  <a:pt x="228091" y="447042"/>
                </a:cubicBezTo>
                <a:lnTo>
                  <a:pt x="88388" y="359162"/>
                </a:lnTo>
                <a:cubicBezTo>
                  <a:pt x="81936" y="355172"/>
                  <a:pt x="80092" y="346681"/>
                  <a:pt x="84086" y="340338"/>
                </a:cubicBezTo>
                <a:cubicBezTo>
                  <a:pt x="86084" y="337166"/>
                  <a:pt x="89182" y="335095"/>
                  <a:pt x="92587" y="334315"/>
                </a:cubicBezTo>
                <a:close/>
                <a:moveTo>
                  <a:pt x="182952" y="322915"/>
                </a:moveTo>
                <a:cubicBezTo>
                  <a:pt x="186370" y="322148"/>
                  <a:pt x="190084" y="322685"/>
                  <a:pt x="193259" y="324680"/>
                </a:cubicBezTo>
                <a:lnTo>
                  <a:pt x="242634" y="355784"/>
                </a:lnTo>
                <a:cubicBezTo>
                  <a:pt x="248985" y="359774"/>
                  <a:pt x="250931" y="368164"/>
                  <a:pt x="246936" y="374610"/>
                </a:cubicBezTo>
                <a:cubicBezTo>
                  <a:pt x="244375" y="378702"/>
                  <a:pt x="239868" y="380953"/>
                  <a:pt x="235361" y="380953"/>
                </a:cubicBezTo>
                <a:cubicBezTo>
                  <a:pt x="232902" y="380953"/>
                  <a:pt x="230341" y="380237"/>
                  <a:pt x="228088" y="378804"/>
                </a:cubicBezTo>
                <a:lnTo>
                  <a:pt x="178713" y="347803"/>
                </a:lnTo>
                <a:cubicBezTo>
                  <a:pt x="172362" y="343711"/>
                  <a:pt x="170416" y="335321"/>
                  <a:pt x="174411" y="328978"/>
                </a:cubicBezTo>
                <a:cubicBezTo>
                  <a:pt x="176408" y="325755"/>
                  <a:pt x="179533" y="323683"/>
                  <a:pt x="182952" y="322915"/>
                </a:cubicBezTo>
                <a:close/>
                <a:moveTo>
                  <a:pt x="92579" y="266092"/>
                </a:moveTo>
                <a:cubicBezTo>
                  <a:pt x="95982" y="265324"/>
                  <a:pt x="99692" y="265861"/>
                  <a:pt x="102915" y="267908"/>
                </a:cubicBezTo>
                <a:lnTo>
                  <a:pt x="152247" y="298909"/>
                </a:lnTo>
                <a:cubicBezTo>
                  <a:pt x="158592" y="302899"/>
                  <a:pt x="160537" y="311391"/>
                  <a:pt x="156545" y="317735"/>
                </a:cubicBezTo>
                <a:cubicBezTo>
                  <a:pt x="153884" y="321827"/>
                  <a:pt x="149483" y="324078"/>
                  <a:pt x="144980" y="324078"/>
                </a:cubicBezTo>
                <a:cubicBezTo>
                  <a:pt x="142422" y="324078"/>
                  <a:pt x="139965" y="323464"/>
                  <a:pt x="137714" y="322032"/>
                </a:cubicBezTo>
                <a:lnTo>
                  <a:pt x="88382" y="290928"/>
                </a:lnTo>
                <a:cubicBezTo>
                  <a:pt x="81934" y="286938"/>
                  <a:pt x="80092" y="278548"/>
                  <a:pt x="84084" y="272103"/>
                </a:cubicBezTo>
                <a:cubicBezTo>
                  <a:pt x="86080" y="268931"/>
                  <a:pt x="89176" y="266859"/>
                  <a:pt x="92579" y="266092"/>
                </a:cubicBezTo>
                <a:close/>
                <a:moveTo>
                  <a:pt x="27343" y="147430"/>
                </a:moveTo>
                <a:lnTo>
                  <a:pt x="27343" y="393718"/>
                </a:lnTo>
                <a:lnTo>
                  <a:pt x="303640" y="567490"/>
                </a:lnTo>
                <a:lnTo>
                  <a:pt x="303640" y="321100"/>
                </a:lnTo>
                <a:close/>
                <a:moveTo>
                  <a:pt x="7066" y="110711"/>
                </a:moveTo>
                <a:cubicBezTo>
                  <a:pt x="11470" y="108359"/>
                  <a:pt x="16795" y="108461"/>
                  <a:pt x="20994" y="111120"/>
                </a:cubicBezTo>
                <a:lnTo>
                  <a:pt x="324532" y="302076"/>
                </a:lnTo>
                <a:cubicBezTo>
                  <a:pt x="328526" y="304531"/>
                  <a:pt x="330881" y="308929"/>
                  <a:pt x="330881" y="313633"/>
                </a:cubicBezTo>
                <a:lnTo>
                  <a:pt x="330881" y="592140"/>
                </a:lnTo>
                <a:cubicBezTo>
                  <a:pt x="330881" y="597151"/>
                  <a:pt x="328218" y="601754"/>
                  <a:pt x="323917" y="604106"/>
                </a:cubicBezTo>
                <a:cubicBezTo>
                  <a:pt x="321767" y="605231"/>
                  <a:pt x="319514" y="605845"/>
                  <a:pt x="317261" y="605845"/>
                </a:cubicBezTo>
                <a:cubicBezTo>
                  <a:pt x="314700" y="605845"/>
                  <a:pt x="312243" y="605129"/>
                  <a:pt x="309990" y="603697"/>
                </a:cubicBezTo>
                <a:lnTo>
                  <a:pt x="6452" y="412844"/>
                </a:lnTo>
                <a:cubicBezTo>
                  <a:pt x="2458" y="410287"/>
                  <a:pt x="0" y="405992"/>
                  <a:pt x="0" y="401287"/>
                </a:cubicBezTo>
                <a:lnTo>
                  <a:pt x="0" y="122678"/>
                </a:lnTo>
                <a:cubicBezTo>
                  <a:pt x="0" y="117666"/>
                  <a:pt x="2765" y="113166"/>
                  <a:pt x="7066" y="110711"/>
                </a:cubicBezTo>
                <a:close/>
                <a:moveTo>
                  <a:pt x="88994" y="56196"/>
                </a:moveTo>
                <a:cubicBezTo>
                  <a:pt x="93398" y="53741"/>
                  <a:pt x="98725" y="53945"/>
                  <a:pt x="102924" y="56605"/>
                </a:cubicBezTo>
                <a:lnTo>
                  <a:pt x="406527" y="247560"/>
                </a:lnTo>
                <a:cubicBezTo>
                  <a:pt x="410522" y="250015"/>
                  <a:pt x="412878" y="254413"/>
                  <a:pt x="412878" y="259015"/>
                </a:cubicBezTo>
                <a:lnTo>
                  <a:pt x="412878" y="537624"/>
                </a:lnTo>
                <a:cubicBezTo>
                  <a:pt x="412878" y="542636"/>
                  <a:pt x="410215" y="547136"/>
                  <a:pt x="405913" y="549591"/>
                </a:cubicBezTo>
                <a:cubicBezTo>
                  <a:pt x="403762" y="550716"/>
                  <a:pt x="401508" y="551227"/>
                  <a:pt x="399255" y="551227"/>
                </a:cubicBezTo>
                <a:cubicBezTo>
                  <a:pt x="396694" y="551227"/>
                  <a:pt x="394236" y="550613"/>
                  <a:pt x="391982" y="549181"/>
                </a:cubicBezTo>
                <a:lnTo>
                  <a:pt x="351010" y="523407"/>
                </a:lnTo>
                <a:cubicBezTo>
                  <a:pt x="344659" y="519418"/>
                  <a:pt x="342713" y="511031"/>
                  <a:pt x="346708" y="504588"/>
                </a:cubicBezTo>
                <a:cubicBezTo>
                  <a:pt x="350805" y="498246"/>
                  <a:pt x="359205" y="496303"/>
                  <a:pt x="365555" y="500292"/>
                </a:cubicBezTo>
                <a:lnTo>
                  <a:pt x="385632" y="512975"/>
                </a:lnTo>
                <a:lnTo>
                  <a:pt x="385632" y="266584"/>
                </a:lnTo>
                <a:lnTo>
                  <a:pt x="109275" y="92812"/>
                </a:lnTo>
                <a:lnTo>
                  <a:pt x="109275" y="125848"/>
                </a:lnTo>
                <a:cubicBezTo>
                  <a:pt x="109275" y="133416"/>
                  <a:pt x="103129" y="139451"/>
                  <a:pt x="95652" y="139451"/>
                </a:cubicBezTo>
                <a:cubicBezTo>
                  <a:pt x="88072" y="139451"/>
                  <a:pt x="81926" y="133416"/>
                  <a:pt x="81926" y="125848"/>
                </a:cubicBezTo>
                <a:lnTo>
                  <a:pt x="81926" y="68162"/>
                </a:lnTo>
                <a:cubicBezTo>
                  <a:pt x="81926" y="63151"/>
                  <a:pt x="84692" y="58548"/>
                  <a:pt x="88994" y="56196"/>
                </a:cubicBezTo>
                <a:close/>
                <a:moveTo>
                  <a:pt x="170921" y="1720"/>
                </a:moveTo>
                <a:cubicBezTo>
                  <a:pt x="175325" y="-735"/>
                  <a:pt x="180652" y="-531"/>
                  <a:pt x="184851" y="2129"/>
                </a:cubicBezTo>
                <a:lnTo>
                  <a:pt x="488454" y="192982"/>
                </a:lnTo>
                <a:cubicBezTo>
                  <a:pt x="492449" y="195539"/>
                  <a:pt x="494805" y="199834"/>
                  <a:pt x="494805" y="204539"/>
                </a:cubicBezTo>
                <a:lnTo>
                  <a:pt x="494805" y="483148"/>
                </a:lnTo>
                <a:cubicBezTo>
                  <a:pt x="494805" y="488057"/>
                  <a:pt x="492142" y="492660"/>
                  <a:pt x="487840" y="495115"/>
                </a:cubicBezTo>
                <a:cubicBezTo>
                  <a:pt x="485689" y="496240"/>
                  <a:pt x="483435" y="496751"/>
                  <a:pt x="481182" y="496751"/>
                </a:cubicBezTo>
                <a:cubicBezTo>
                  <a:pt x="478621" y="496751"/>
                  <a:pt x="476163" y="496035"/>
                  <a:pt x="473909" y="494705"/>
                </a:cubicBezTo>
                <a:lnTo>
                  <a:pt x="432937" y="468931"/>
                </a:lnTo>
                <a:cubicBezTo>
                  <a:pt x="426586" y="464942"/>
                  <a:pt x="424640" y="456453"/>
                  <a:pt x="428635" y="450112"/>
                </a:cubicBezTo>
                <a:cubicBezTo>
                  <a:pt x="432732" y="443770"/>
                  <a:pt x="441132" y="441827"/>
                  <a:pt x="447482" y="445816"/>
                </a:cubicBezTo>
                <a:lnTo>
                  <a:pt x="467559" y="458396"/>
                </a:lnTo>
                <a:lnTo>
                  <a:pt x="467559" y="212108"/>
                </a:lnTo>
                <a:lnTo>
                  <a:pt x="191202" y="38336"/>
                </a:lnTo>
                <a:lnTo>
                  <a:pt x="191202" y="71372"/>
                </a:lnTo>
                <a:cubicBezTo>
                  <a:pt x="191202" y="78838"/>
                  <a:pt x="185056" y="84975"/>
                  <a:pt x="177579" y="84975"/>
                </a:cubicBezTo>
                <a:cubicBezTo>
                  <a:pt x="169999" y="84975"/>
                  <a:pt x="163853" y="78838"/>
                  <a:pt x="163853" y="71372"/>
                </a:cubicBezTo>
                <a:lnTo>
                  <a:pt x="163853" y="13584"/>
                </a:lnTo>
                <a:cubicBezTo>
                  <a:pt x="163853" y="8675"/>
                  <a:pt x="166619" y="4072"/>
                  <a:pt x="170921" y="1720"/>
                </a:cubicBezTo>
                <a:close/>
              </a:path>
            </a:pathLst>
          </a:custGeom>
          <a:solidFill>
            <a:schemeClr val="bg1"/>
          </a:solidFill>
          <a:ln>
            <a:noFill/>
          </a:ln>
        </p:spPr>
      </p:sp>
      <p:sp>
        <p:nvSpPr>
          <p:cNvPr id="27" name="stopwatch-tool-to-control-test-time_42915"/>
          <p:cNvSpPr>
            <a:spLocks noChangeAspect="1"/>
          </p:cNvSpPr>
          <p:nvPr>
            <p:custDataLst>
              <p:tags r:id="rId17"/>
            </p:custDataLst>
          </p:nvPr>
        </p:nvSpPr>
        <p:spPr bwMode="auto">
          <a:xfrm>
            <a:off x="9903620" y="2755813"/>
            <a:ext cx="767290" cy="897660"/>
          </a:xfrm>
          <a:custGeom>
            <a:avLst/>
            <a:gdLst>
              <a:gd name="connsiteX0" fmla="*/ 265530 w 519566"/>
              <a:gd name="connsiteY0" fmla="*/ 205067 h 607845"/>
              <a:gd name="connsiteX1" fmla="*/ 407606 w 519566"/>
              <a:gd name="connsiteY1" fmla="*/ 341148 h 607845"/>
              <a:gd name="connsiteX2" fmla="*/ 328675 w 519566"/>
              <a:gd name="connsiteY2" fmla="*/ 354040 h 607845"/>
              <a:gd name="connsiteX3" fmla="*/ 265530 w 519566"/>
              <a:gd name="connsiteY3" fmla="*/ 283851 h 607845"/>
              <a:gd name="connsiteX4" fmla="*/ 254042 w 519566"/>
              <a:gd name="connsiteY4" fmla="*/ 149094 h 607845"/>
              <a:gd name="connsiteX5" fmla="*/ 126303 w 519566"/>
              <a:gd name="connsiteY5" fmla="*/ 193535 h 607845"/>
              <a:gd name="connsiteX6" fmla="*/ 130609 w 519566"/>
              <a:gd name="connsiteY6" fmla="*/ 205004 h 607845"/>
              <a:gd name="connsiteX7" fmla="*/ 114821 w 519566"/>
              <a:gd name="connsiteY7" fmla="*/ 220774 h 607845"/>
              <a:gd name="connsiteX8" fmla="*/ 101904 w 519566"/>
              <a:gd name="connsiteY8" fmla="*/ 215040 h 607845"/>
              <a:gd name="connsiteX9" fmla="*/ 47364 w 519566"/>
              <a:gd name="connsiteY9" fmla="*/ 345497 h 607845"/>
              <a:gd name="connsiteX10" fmla="*/ 99033 w 519566"/>
              <a:gd name="connsiteY10" fmla="*/ 345497 h 607845"/>
              <a:gd name="connsiteX11" fmla="*/ 99033 w 519566"/>
              <a:gd name="connsiteY11" fmla="*/ 354099 h 607845"/>
              <a:gd name="connsiteX12" fmla="*/ 47364 w 519566"/>
              <a:gd name="connsiteY12" fmla="*/ 354099 h 607845"/>
              <a:gd name="connsiteX13" fmla="*/ 93292 w 519566"/>
              <a:gd name="connsiteY13" fmla="*/ 483122 h 607845"/>
              <a:gd name="connsiteX14" fmla="*/ 104774 w 519566"/>
              <a:gd name="connsiteY14" fmla="*/ 477388 h 607845"/>
              <a:gd name="connsiteX15" fmla="*/ 121997 w 519566"/>
              <a:gd name="connsiteY15" fmla="*/ 493157 h 607845"/>
              <a:gd name="connsiteX16" fmla="*/ 113386 w 519566"/>
              <a:gd name="connsiteY16" fmla="*/ 506060 h 607845"/>
              <a:gd name="connsiteX17" fmla="*/ 254042 w 519566"/>
              <a:gd name="connsiteY17" fmla="*/ 560537 h 607845"/>
              <a:gd name="connsiteX18" fmla="*/ 254042 w 519566"/>
              <a:gd name="connsiteY18" fmla="*/ 500325 h 607845"/>
              <a:gd name="connsiteX19" fmla="*/ 262653 w 519566"/>
              <a:gd name="connsiteY19" fmla="*/ 500325 h 607845"/>
              <a:gd name="connsiteX20" fmla="*/ 262653 w 519566"/>
              <a:gd name="connsiteY20" fmla="*/ 560537 h 607845"/>
              <a:gd name="connsiteX21" fmla="*/ 409051 w 519566"/>
              <a:gd name="connsiteY21" fmla="*/ 490290 h 607845"/>
              <a:gd name="connsiteX22" fmla="*/ 401874 w 519566"/>
              <a:gd name="connsiteY22" fmla="*/ 477388 h 607845"/>
              <a:gd name="connsiteX23" fmla="*/ 417662 w 519566"/>
              <a:gd name="connsiteY23" fmla="*/ 460185 h 607845"/>
              <a:gd name="connsiteX24" fmla="*/ 427709 w 519566"/>
              <a:gd name="connsiteY24" fmla="*/ 464486 h 607845"/>
              <a:gd name="connsiteX25" fmla="*/ 459285 w 519566"/>
              <a:gd name="connsiteY25" fmla="*/ 354099 h 607845"/>
              <a:gd name="connsiteX26" fmla="*/ 410486 w 519566"/>
              <a:gd name="connsiteY26" fmla="*/ 354099 h 607845"/>
              <a:gd name="connsiteX27" fmla="*/ 410486 w 519566"/>
              <a:gd name="connsiteY27" fmla="*/ 345497 h 607845"/>
              <a:gd name="connsiteX28" fmla="*/ 459285 w 519566"/>
              <a:gd name="connsiteY28" fmla="*/ 345497 h 607845"/>
              <a:gd name="connsiteX29" fmla="*/ 401874 w 519566"/>
              <a:gd name="connsiteY29" fmla="*/ 212173 h 607845"/>
              <a:gd name="connsiteX30" fmla="*/ 390392 w 519566"/>
              <a:gd name="connsiteY30" fmla="*/ 217907 h 607845"/>
              <a:gd name="connsiteX31" fmla="*/ 374604 w 519566"/>
              <a:gd name="connsiteY31" fmla="*/ 202137 h 607845"/>
              <a:gd name="connsiteX32" fmla="*/ 378910 w 519566"/>
              <a:gd name="connsiteY32" fmla="*/ 192102 h 607845"/>
              <a:gd name="connsiteX33" fmla="*/ 262653 w 519566"/>
              <a:gd name="connsiteY33" fmla="*/ 149094 h 607845"/>
              <a:gd name="connsiteX34" fmla="*/ 262653 w 519566"/>
              <a:gd name="connsiteY34" fmla="*/ 217907 h 607845"/>
              <a:gd name="connsiteX35" fmla="*/ 254042 w 519566"/>
              <a:gd name="connsiteY35" fmla="*/ 217907 h 607845"/>
              <a:gd name="connsiteX36" fmla="*/ 189455 w 519566"/>
              <a:gd name="connsiteY36" fmla="*/ 0 h 607845"/>
              <a:gd name="connsiteX37" fmla="*/ 358817 w 519566"/>
              <a:gd name="connsiteY37" fmla="*/ 0 h 607845"/>
              <a:gd name="connsiteX38" fmla="*/ 358817 w 519566"/>
              <a:gd name="connsiteY38" fmla="*/ 68812 h 607845"/>
              <a:gd name="connsiteX39" fmla="*/ 317194 w 519566"/>
              <a:gd name="connsiteY39" fmla="*/ 68812 h 607845"/>
              <a:gd name="connsiteX40" fmla="*/ 317194 w 519566"/>
              <a:gd name="connsiteY40" fmla="*/ 110387 h 607845"/>
              <a:gd name="connsiteX41" fmla="*/ 393263 w 519566"/>
              <a:gd name="connsiteY41" fmla="*/ 143359 h 607845"/>
              <a:gd name="connsiteX42" fmla="*/ 444932 w 519566"/>
              <a:gd name="connsiteY42" fmla="*/ 100352 h 607845"/>
              <a:gd name="connsiteX43" fmla="*/ 519566 w 519566"/>
              <a:gd name="connsiteY43" fmla="*/ 190668 h 607845"/>
              <a:gd name="connsiteX44" fmla="*/ 473638 w 519566"/>
              <a:gd name="connsiteY44" fmla="*/ 229376 h 607845"/>
              <a:gd name="connsiteX45" fmla="*/ 506649 w 519566"/>
              <a:gd name="connsiteY45" fmla="*/ 354099 h 607845"/>
              <a:gd name="connsiteX46" fmla="*/ 254042 w 519566"/>
              <a:gd name="connsiteY46" fmla="*/ 607845 h 607845"/>
              <a:gd name="connsiteX47" fmla="*/ 0 w 519566"/>
              <a:gd name="connsiteY47" fmla="*/ 354099 h 607845"/>
              <a:gd name="connsiteX48" fmla="*/ 236819 w 519566"/>
              <a:gd name="connsiteY48" fmla="*/ 101785 h 607845"/>
              <a:gd name="connsiteX49" fmla="*/ 236819 w 519566"/>
              <a:gd name="connsiteY49" fmla="*/ 68812 h 607845"/>
              <a:gd name="connsiteX50" fmla="*/ 189455 w 519566"/>
              <a:gd name="connsiteY50" fmla="*/ 68812 h 607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19566" h="607845">
                <a:moveTo>
                  <a:pt x="265530" y="205067"/>
                </a:moveTo>
                <a:cubicBezTo>
                  <a:pt x="340156" y="210797"/>
                  <a:pt x="398996" y="268094"/>
                  <a:pt x="407606" y="341148"/>
                </a:cubicBezTo>
                <a:lnTo>
                  <a:pt x="328675" y="354040"/>
                </a:lnTo>
                <a:cubicBezTo>
                  <a:pt x="325805" y="318229"/>
                  <a:pt x="299973" y="289581"/>
                  <a:pt x="265530" y="283851"/>
                </a:cubicBezTo>
                <a:close/>
                <a:moveTo>
                  <a:pt x="254042" y="149094"/>
                </a:moveTo>
                <a:cubicBezTo>
                  <a:pt x="205243" y="149094"/>
                  <a:pt x="160749" y="164863"/>
                  <a:pt x="126303" y="193535"/>
                </a:cubicBezTo>
                <a:cubicBezTo>
                  <a:pt x="129174" y="196403"/>
                  <a:pt x="130609" y="200703"/>
                  <a:pt x="130609" y="205004"/>
                </a:cubicBezTo>
                <a:cubicBezTo>
                  <a:pt x="130609" y="213606"/>
                  <a:pt x="123433" y="220774"/>
                  <a:pt x="114821" y="220774"/>
                </a:cubicBezTo>
                <a:cubicBezTo>
                  <a:pt x="109080" y="220774"/>
                  <a:pt x="104774" y="217907"/>
                  <a:pt x="101904" y="215040"/>
                </a:cubicBezTo>
                <a:cubicBezTo>
                  <a:pt x="70328" y="249446"/>
                  <a:pt x="50234" y="295321"/>
                  <a:pt x="47364" y="345497"/>
                </a:cubicBezTo>
                <a:lnTo>
                  <a:pt x="99033" y="345497"/>
                </a:lnTo>
                <a:lnTo>
                  <a:pt x="99033" y="354099"/>
                </a:lnTo>
                <a:lnTo>
                  <a:pt x="47364" y="354099"/>
                </a:lnTo>
                <a:cubicBezTo>
                  <a:pt x="47364" y="402841"/>
                  <a:pt x="64587" y="448716"/>
                  <a:pt x="93292" y="483122"/>
                </a:cubicBezTo>
                <a:cubicBezTo>
                  <a:pt x="96163" y="478822"/>
                  <a:pt x="100468" y="477388"/>
                  <a:pt x="104774" y="477388"/>
                </a:cubicBezTo>
                <a:cubicBezTo>
                  <a:pt x="114821" y="477388"/>
                  <a:pt x="121997" y="484556"/>
                  <a:pt x="121997" y="493157"/>
                </a:cubicBezTo>
                <a:cubicBezTo>
                  <a:pt x="121997" y="498892"/>
                  <a:pt x="119127" y="503193"/>
                  <a:pt x="113386" y="506060"/>
                </a:cubicBezTo>
                <a:cubicBezTo>
                  <a:pt x="150703" y="540466"/>
                  <a:pt x="199502" y="560537"/>
                  <a:pt x="254042" y="560537"/>
                </a:cubicBezTo>
                <a:lnTo>
                  <a:pt x="254042" y="500325"/>
                </a:lnTo>
                <a:lnTo>
                  <a:pt x="262653" y="500325"/>
                </a:lnTo>
                <a:lnTo>
                  <a:pt x="262653" y="560537"/>
                </a:lnTo>
                <a:cubicBezTo>
                  <a:pt x="321500" y="557669"/>
                  <a:pt x="373169" y="530431"/>
                  <a:pt x="409051" y="490290"/>
                </a:cubicBezTo>
                <a:cubicBezTo>
                  <a:pt x="404745" y="487423"/>
                  <a:pt x="401874" y="481689"/>
                  <a:pt x="401874" y="477388"/>
                </a:cubicBezTo>
                <a:cubicBezTo>
                  <a:pt x="401874" y="467353"/>
                  <a:pt x="409051" y="460185"/>
                  <a:pt x="417662" y="460185"/>
                </a:cubicBezTo>
                <a:cubicBezTo>
                  <a:pt x="421968" y="460185"/>
                  <a:pt x="424839" y="461618"/>
                  <a:pt x="427709" y="464486"/>
                </a:cubicBezTo>
                <a:cubicBezTo>
                  <a:pt x="447803" y="432946"/>
                  <a:pt x="459285" y="395673"/>
                  <a:pt x="459285" y="354099"/>
                </a:cubicBezTo>
                <a:lnTo>
                  <a:pt x="410486" y="354099"/>
                </a:lnTo>
                <a:lnTo>
                  <a:pt x="410486" y="345497"/>
                </a:lnTo>
                <a:lnTo>
                  <a:pt x="459285" y="345497"/>
                </a:lnTo>
                <a:cubicBezTo>
                  <a:pt x="456415" y="293888"/>
                  <a:pt x="436321" y="248012"/>
                  <a:pt x="401874" y="212173"/>
                </a:cubicBezTo>
                <a:cubicBezTo>
                  <a:pt x="399004" y="216473"/>
                  <a:pt x="396133" y="217907"/>
                  <a:pt x="390392" y="217907"/>
                </a:cubicBezTo>
                <a:cubicBezTo>
                  <a:pt x="381781" y="217907"/>
                  <a:pt x="374604" y="210739"/>
                  <a:pt x="374604" y="202137"/>
                </a:cubicBezTo>
                <a:cubicBezTo>
                  <a:pt x="374604" y="197836"/>
                  <a:pt x="376040" y="194969"/>
                  <a:pt x="378910" y="192102"/>
                </a:cubicBezTo>
                <a:cubicBezTo>
                  <a:pt x="345899" y="166297"/>
                  <a:pt x="307147" y="151961"/>
                  <a:pt x="262653" y="149094"/>
                </a:cubicBezTo>
                <a:lnTo>
                  <a:pt x="262653" y="217907"/>
                </a:lnTo>
                <a:lnTo>
                  <a:pt x="254042" y="217907"/>
                </a:lnTo>
                <a:close/>
                <a:moveTo>
                  <a:pt x="189455" y="0"/>
                </a:moveTo>
                <a:lnTo>
                  <a:pt x="358817" y="0"/>
                </a:lnTo>
                <a:lnTo>
                  <a:pt x="358817" y="68812"/>
                </a:lnTo>
                <a:lnTo>
                  <a:pt x="317194" y="68812"/>
                </a:lnTo>
                <a:lnTo>
                  <a:pt x="317194" y="110387"/>
                </a:lnTo>
                <a:cubicBezTo>
                  <a:pt x="344464" y="117555"/>
                  <a:pt x="370299" y="129023"/>
                  <a:pt x="393263" y="143359"/>
                </a:cubicBezTo>
                <a:lnTo>
                  <a:pt x="444932" y="100352"/>
                </a:lnTo>
                <a:lnTo>
                  <a:pt x="519566" y="190668"/>
                </a:lnTo>
                <a:lnTo>
                  <a:pt x="473638" y="229376"/>
                </a:lnTo>
                <a:cubicBezTo>
                  <a:pt x="495167" y="266649"/>
                  <a:pt x="506649" y="308224"/>
                  <a:pt x="506649" y="354099"/>
                </a:cubicBezTo>
                <a:cubicBezTo>
                  <a:pt x="506649" y="494591"/>
                  <a:pt x="393263" y="607845"/>
                  <a:pt x="254042" y="607845"/>
                </a:cubicBezTo>
                <a:cubicBezTo>
                  <a:pt x="113386" y="607845"/>
                  <a:pt x="0" y="494591"/>
                  <a:pt x="0" y="354099"/>
                </a:cubicBezTo>
                <a:cubicBezTo>
                  <a:pt x="0" y="220774"/>
                  <a:pt x="104774" y="110387"/>
                  <a:pt x="236819" y="101785"/>
                </a:cubicBezTo>
                <a:lnTo>
                  <a:pt x="236819" y="68812"/>
                </a:lnTo>
                <a:lnTo>
                  <a:pt x="189455" y="68812"/>
                </a:lnTo>
                <a:close/>
              </a:path>
            </a:pathLst>
          </a:custGeom>
          <a:solidFill>
            <a:schemeClr val="bg1"/>
          </a:solidFill>
          <a:ln>
            <a:noFill/>
          </a:ln>
        </p:spPr>
      </p:sp>
      <p:sp>
        <p:nvSpPr>
          <p:cNvPr id="28" name="list_86158"/>
          <p:cNvSpPr>
            <a:spLocks noChangeAspect="1"/>
          </p:cNvSpPr>
          <p:nvPr>
            <p:custDataLst>
              <p:tags r:id="rId18"/>
            </p:custDataLst>
          </p:nvPr>
        </p:nvSpPr>
        <p:spPr bwMode="auto">
          <a:xfrm>
            <a:off x="4373897" y="2820395"/>
            <a:ext cx="695444" cy="854572"/>
          </a:xfrm>
          <a:custGeom>
            <a:avLst/>
            <a:gdLst>
              <a:gd name="connsiteX0" fmla="*/ 189871 w 493746"/>
              <a:gd name="connsiteY0" fmla="*/ 483444 h 606722"/>
              <a:gd name="connsiteX1" fmla="*/ 398768 w 493746"/>
              <a:gd name="connsiteY1" fmla="*/ 483444 h 606722"/>
              <a:gd name="connsiteX2" fmla="*/ 408292 w 493746"/>
              <a:gd name="connsiteY2" fmla="*/ 492980 h 606722"/>
              <a:gd name="connsiteX3" fmla="*/ 398768 w 493746"/>
              <a:gd name="connsiteY3" fmla="*/ 502426 h 606722"/>
              <a:gd name="connsiteX4" fmla="*/ 189871 w 493746"/>
              <a:gd name="connsiteY4" fmla="*/ 502426 h 606722"/>
              <a:gd name="connsiteX5" fmla="*/ 180436 w 493746"/>
              <a:gd name="connsiteY5" fmla="*/ 492980 h 606722"/>
              <a:gd name="connsiteX6" fmla="*/ 189871 w 493746"/>
              <a:gd name="connsiteY6" fmla="*/ 483444 h 606722"/>
              <a:gd name="connsiteX7" fmla="*/ 189869 w 493746"/>
              <a:gd name="connsiteY7" fmla="*/ 445550 h 606722"/>
              <a:gd name="connsiteX8" fmla="*/ 427207 w 493746"/>
              <a:gd name="connsiteY8" fmla="*/ 445550 h 606722"/>
              <a:gd name="connsiteX9" fmla="*/ 436729 w 493746"/>
              <a:gd name="connsiteY9" fmla="*/ 455041 h 606722"/>
              <a:gd name="connsiteX10" fmla="*/ 427207 w 493746"/>
              <a:gd name="connsiteY10" fmla="*/ 464532 h 606722"/>
              <a:gd name="connsiteX11" fmla="*/ 189869 w 493746"/>
              <a:gd name="connsiteY11" fmla="*/ 464532 h 606722"/>
              <a:gd name="connsiteX12" fmla="*/ 180436 w 493746"/>
              <a:gd name="connsiteY12" fmla="*/ 455041 h 606722"/>
              <a:gd name="connsiteX13" fmla="*/ 189869 w 493746"/>
              <a:gd name="connsiteY13" fmla="*/ 445550 h 606722"/>
              <a:gd name="connsiteX14" fmla="*/ 75907 w 493746"/>
              <a:gd name="connsiteY14" fmla="*/ 426593 h 606722"/>
              <a:gd name="connsiteX15" fmla="*/ 75907 w 493746"/>
              <a:gd name="connsiteY15" fmla="*/ 483490 h 606722"/>
              <a:gd name="connsiteX16" fmla="*/ 132877 w 493746"/>
              <a:gd name="connsiteY16" fmla="*/ 483490 h 606722"/>
              <a:gd name="connsiteX17" fmla="*/ 132877 w 493746"/>
              <a:gd name="connsiteY17" fmla="*/ 426593 h 606722"/>
              <a:gd name="connsiteX18" fmla="*/ 189869 w 493746"/>
              <a:gd name="connsiteY18" fmla="*/ 407657 h 606722"/>
              <a:gd name="connsiteX19" fmla="*/ 360735 w 493746"/>
              <a:gd name="connsiteY19" fmla="*/ 407657 h 606722"/>
              <a:gd name="connsiteX20" fmla="*/ 370257 w 493746"/>
              <a:gd name="connsiteY20" fmla="*/ 417069 h 606722"/>
              <a:gd name="connsiteX21" fmla="*/ 360735 w 493746"/>
              <a:gd name="connsiteY21" fmla="*/ 426569 h 606722"/>
              <a:gd name="connsiteX22" fmla="*/ 189869 w 493746"/>
              <a:gd name="connsiteY22" fmla="*/ 426569 h 606722"/>
              <a:gd name="connsiteX23" fmla="*/ 180436 w 493746"/>
              <a:gd name="connsiteY23" fmla="*/ 417069 h 606722"/>
              <a:gd name="connsiteX24" fmla="*/ 189869 w 493746"/>
              <a:gd name="connsiteY24" fmla="*/ 407657 h 606722"/>
              <a:gd name="connsiteX25" fmla="*/ 66471 w 493746"/>
              <a:gd name="connsiteY25" fmla="*/ 407657 h 606722"/>
              <a:gd name="connsiteX26" fmla="*/ 142402 w 493746"/>
              <a:gd name="connsiteY26" fmla="*/ 407657 h 606722"/>
              <a:gd name="connsiteX27" fmla="*/ 151927 w 493746"/>
              <a:gd name="connsiteY27" fmla="*/ 417081 h 606722"/>
              <a:gd name="connsiteX28" fmla="*/ 151927 w 493746"/>
              <a:gd name="connsiteY28" fmla="*/ 493003 h 606722"/>
              <a:gd name="connsiteX29" fmla="*/ 142402 w 493746"/>
              <a:gd name="connsiteY29" fmla="*/ 502426 h 606722"/>
              <a:gd name="connsiteX30" fmla="*/ 66471 w 493746"/>
              <a:gd name="connsiteY30" fmla="*/ 502426 h 606722"/>
              <a:gd name="connsiteX31" fmla="*/ 56946 w 493746"/>
              <a:gd name="connsiteY31" fmla="*/ 493003 h 606722"/>
              <a:gd name="connsiteX32" fmla="*/ 56946 w 493746"/>
              <a:gd name="connsiteY32" fmla="*/ 417081 h 606722"/>
              <a:gd name="connsiteX33" fmla="*/ 66471 w 493746"/>
              <a:gd name="connsiteY33" fmla="*/ 407657 h 606722"/>
              <a:gd name="connsiteX34" fmla="*/ 189871 w 493746"/>
              <a:gd name="connsiteY34" fmla="*/ 331728 h 606722"/>
              <a:gd name="connsiteX35" fmla="*/ 398768 w 493746"/>
              <a:gd name="connsiteY35" fmla="*/ 331728 h 606722"/>
              <a:gd name="connsiteX36" fmla="*/ 408292 w 493746"/>
              <a:gd name="connsiteY36" fmla="*/ 341255 h 606722"/>
              <a:gd name="connsiteX37" fmla="*/ 398768 w 493746"/>
              <a:gd name="connsiteY37" fmla="*/ 350781 h 606722"/>
              <a:gd name="connsiteX38" fmla="*/ 189871 w 493746"/>
              <a:gd name="connsiteY38" fmla="*/ 350781 h 606722"/>
              <a:gd name="connsiteX39" fmla="*/ 180436 w 493746"/>
              <a:gd name="connsiteY39" fmla="*/ 341255 h 606722"/>
              <a:gd name="connsiteX40" fmla="*/ 189871 w 493746"/>
              <a:gd name="connsiteY40" fmla="*/ 331728 h 606722"/>
              <a:gd name="connsiteX41" fmla="*/ 189869 w 493746"/>
              <a:gd name="connsiteY41" fmla="*/ 293905 h 606722"/>
              <a:gd name="connsiteX42" fmla="*/ 427207 w 493746"/>
              <a:gd name="connsiteY42" fmla="*/ 293905 h 606722"/>
              <a:gd name="connsiteX43" fmla="*/ 436729 w 493746"/>
              <a:gd name="connsiteY43" fmla="*/ 303317 h 606722"/>
              <a:gd name="connsiteX44" fmla="*/ 427207 w 493746"/>
              <a:gd name="connsiteY44" fmla="*/ 312817 h 606722"/>
              <a:gd name="connsiteX45" fmla="*/ 189869 w 493746"/>
              <a:gd name="connsiteY45" fmla="*/ 312817 h 606722"/>
              <a:gd name="connsiteX46" fmla="*/ 180436 w 493746"/>
              <a:gd name="connsiteY46" fmla="*/ 303317 h 606722"/>
              <a:gd name="connsiteX47" fmla="*/ 189869 w 493746"/>
              <a:gd name="connsiteY47" fmla="*/ 293905 h 606722"/>
              <a:gd name="connsiteX48" fmla="*/ 75907 w 493746"/>
              <a:gd name="connsiteY48" fmla="*/ 274874 h 606722"/>
              <a:gd name="connsiteX49" fmla="*/ 75907 w 493746"/>
              <a:gd name="connsiteY49" fmla="*/ 331760 h 606722"/>
              <a:gd name="connsiteX50" fmla="*/ 132877 w 493746"/>
              <a:gd name="connsiteY50" fmla="*/ 331760 h 606722"/>
              <a:gd name="connsiteX51" fmla="*/ 132877 w 493746"/>
              <a:gd name="connsiteY51" fmla="*/ 274874 h 606722"/>
              <a:gd name="connsiteX52" fmla="*/ 189869 w 493746"/>
              <a:gd name="connsiteY52" fmla="*/ 255941 h 606722"/>
              <a:gd name="connsiteX53" fmla="*/ 360735 w 493746"/>
              <a:gd name="connsiteY53" fmla="*/ 255941 h 606722"/>
              <a:gd name="connsiteX54" fmla="*/ 370257 w 493746"/>
              <a:gd name="connsiteY54" fmla="*/ 265442 h 606722"/>
              <a:gd name="connsiteX55" fmla="*/ 360735 w 493746"/>
              <a:gd name="connsiteY55" fmla="*/ 274853 h 606722"/>
              <a:gd name="connsiteX56" fmla="*/ 189869 w 493746"/>
              <a:gd name="connsiteY56" fmla="*/ 274853 h 606722"/>
              <a:gd name="connsiteX57" fmla="*/ 180436 w 493746"/>
              <a:gd name="connsiteY57" fmla="*/ 265442 h 606722"/>
              <a:gd name="connsiteX58" fmla="*/ 189869 w 493746"/>
              <a:gd name="connsiteY58" fmla="*/ 255941 h 606722"/>
              <a:gd name="connsiteX59" fmla="*/ 66471 w 493746"/>
              <a:gd name="connsiteY59" fmla="*/ 255941 h 606722"/>
              <a:gd name="connsiteX60" fmla="*/ 142402 w 493746"/>
              <a:gd name="connsiteY60" fmla="*/ 255941 h 606722"/>
              <a:gd name="connsiteX61" fmla="*/ 151927 w 493746"/>
              <a:gd name="connsiteY61" fmla="*/ 265452 h 606722"/>
              <a:gd name="connsiteX62" fmla="*/ 151927 w 493746"/>
              <a:gd name="connsiteY62" fmla="*/ 341271 h 606722"/>
              <a:gd name="connsiteX63" fmla="*/ 142402 w 493746"/>
              <a:gd name="connsiteY63" fmla="*/ 350781 h 606722"/>
              <a:gd name="connsiteX64" fmla="*/ 66471 w 493746"/>
              <a:gd name="connsiteY64" fmla="*/ 350781 h 606722"/>
              <a:gd name="connsiteX65" fmla="*/ 56946 w 493746"/>
              <a:gd name="connsiteY65" fmla="*/ 341271 h 606722"/>
              <a:gd name="connsiteX66" fmla="*/ 56946 w 493746"/>
              <a:gd name="connsiteY66" fmla="*/ 265452 h 606722"/>
              <a:gd name="connsiteX67" fmla="*/ 66471 w 493746"/>
              <a:gd name="connsiteY67" fmla="*/ 255941 h 606722"/>
              <a:gd name="connsiteX68" fmla="*/ 189871 w 493746"/>
              <a:gd name="connsiteY68" fmla="*/ 180154 h 606722"/>
              <a:gd name="connsiteX69" fmla="*/ 398768 w 493746"/>
              <a:gd name="connsiteY69" fmla="*/ 180154 h 606722"/>
              <a:gd name="connsiteX70" fmla="*/ 408292 w 493746"/>
              <a:gd name="connsiteY70" fmla="*/ 189566 h 606722"/>
              <a:gd name="connsiteX71" fmla="*/ 398768 w 493746"/>
              <a:gd name="connsiteY71" fmla="*/ 199066 h 606722"/>
              <a:gd name="connsiteX72" fmla="*/ 189871 w 493746"/>
              <a:gd name="connsiteY72" fmla="*/ 199066 h 606722"/>
              <a:gd name="connsiteX73" fmla="*/ 180436 w 493746"/>
              <a:gd name="connsiteY73" fmla="*/ 189566 h 606722"/>
              <a:gd name="connsiteX74" fmla="*/ 189871 w 493746"/>
              <a:gd name="connsiteY74" fmla="*/ 180154 h 606722"/>
              <a:gd name="connsiteX75" fmla="*/ 189869 w 493746"/>
              <a:gd name="connsiteY75" fmla="*/ 142189 h 606722"/>
              <a:gd name="connsiteX76" fmla="*/ 427207 w 493746"/>
              <a:gd name="connsiteY76" fmla="*/ 142189 h 606722"/>
              <a:gd name="connsiteX77" fmla="*/ 436729 w 493746"/>
              <a:gd name="connsiteY77" fmla="*/ 151690 h 606722"/>
              <a:gd name="connsiteX78" fmla="*/ 427207 w 493746"/>
              <a:gd name="connsiteY78" fmla="*/ 161101 h 606722"/>
              <a:gd name="connsiteX79" fmla="*/ 189869 w 493746"/>
              <a:gd name="connsiteY79" fmla="*/ 161101 h 606722"/>
              <a:gd name="connsiteX80" fmla="*/ 180436 w 493746"/>
              <a:gd name="connsiteY80" fmla="*/ 151690 h 606722"/>
              <a:gd name="connsiteX81" fmla="*/ 189869 w 493746"/>
              <a:gd name="connsiteY81" fmla="*/ 142189 h 606722"/>
              <a:gd name="connsiteX82" fmla="*/ 189869 w 493746"/>
              <a:gd name="connsiteY82" fmla="*/ 104225 h 606722"/>
              <a:gd name="connsiteX83" fmla="*/ 360735 w 493746"/>
              <a:gd name="connsiteY83" fmla="*/ 104225 h 606722"/>
              <a:gd name="connsiteX84" fmla="*/ 370257 w 493746"/>
              <a:gd name="connsiteY84" fmla="*/ 113752 h 606722"/>
              <a:gd name="connsiteX85" fmla="*/ 360735 w 493746"/>
              <a:gd name="connsiteY85" fmla="*/ 123278 h 606722"/>
              <a:gd name="connsiteX86" fmla="*/ 189869 w 493746"/>
              <a:gd name="connsiteY86" fmla="*/ 123278 h 606722"/>
              <a:gd name="connsiteX87" fmla="*/ 180436 w 493746"/>
              <a:gd name="connsiteY87" fmla="*/ 113752 h 606722"/>
              <a:gd name="connsiteX88" fmla="*/ 189869 w 493746"/>
              <a:gd name="connsiteY88" fmla="*/ 104225 h 606722"/>
              <a:gd name="connsiteX89" fmla="*/ 154735 w 493746"/>
              <a:gd name="connsiteY89" fmla="*/ 88041 h 606722"/>
              <a:gd name="connsiteX90" fmla="*/ 168177 w 493746"/>
              <a:gd name="connsiteY90" fmla="*/ 88041 h 606722"/>
              <a:gd name="connsiteX91" fmla="*/ 168177 w 493746"/>
              <a:gd name="connsiteY91" fmla="*/ 101463 h 606722"/>
              <a:gd name="connsiteX92" fmla="*/ 101678 w 493746"/>
              <a:gd name="connsiteY92" fmla="*/ 167865 h 606722"/>
              <a:gd name="connsiteX93" fmla="*/ 95001 w 493746"/>
              <a:gd name="connsiteY93" fmla="*/ 170620 h 606722"/>
              <a:gd name="connsiteX94" fmla="*/ 88235 w 493746"/>
              <a:gd name="connsiteY94" fmla="*/ 167865 h 606722"/>
              <a:gd name="connsiteX95" fmla="*/ 75950 w 493746"/>
              <a:gd name="connsiteY95" fmla="*/ 155598 h 606722"/>
              <a:gd name="connsiteX96" fmla="*/ 75950 w 493746"/>
              <a:gd name="connsiteY96" fmla="*/ 180132 h 606722"/>
              <a:gd name="connsiteX97" fmla="*/ 132924 w 493746"/>
              <a:gd name="connsiteY97" fmla="*/ 180132 h 606722"/>
              <a:gd name="connsiteX98" fmla="*/ 132924 w 493746"/>
              <a:gd name="connsiteY98" fmla="*/ 161109 h 606722"/>
              <a:gd name="connsiteX99" fmla="*/ 142450 w 493746"/>
              <a:gd name="connsiteY99" fmla="*/ 151687 h 606722"/>
              <a:gd name="connsiteX100" fmla="*/ 151975 w 493746"/>
              <a:gd name="connsiteY100" fmla="*/ 161109 h 606722"/>
              <a:gd name="connsiteX101" fmla="*/ 151975 w 493746"/>
              <a:gd name="connsiteY101" fmla="*/ 189554 h 606722"/>
              <a:gd name="connsiteX102" fmla="*/ 142450 w 493746"/>
              <a:gd name="connsiteY102" fmla="*/ 199065 h 606722"/>
              <a:gd name="connsiteX103" fmla="*/ 66514 w 493746"/>
              <a:gd name="connsiteY103" fmla="*/ 199065 h 606722"/>
              <a:gd name="connsiteX104" fmla="*/ 56989 w 493746"/>
              <a:gd name="connsiteY104" fmla="*/ 189554 h 606722"/>
              <a:gd name="connsiteX105" fmla="*/ 56989 w 493746"/>
              <a:gd name="connsiteY105" fmla="*/ 136664 h 606722"/>
              <a:gd name="connsiteX106" fmla="*/ 50312 w 493746"/>
              <a:gd name="connsiteY106" fmla="*/ 129908 h 606722"/>
              <a:gd name="connsiteX107" fmla="*/ 50312 w 493746"/>
              <a:gd name="connsiteY107" fmla="*/ 116486 h 606722"/>
              <a:gd name="connsiteX108" fmla="*/ 63665 w 493746"/>
              <a:gd name="connsiteY108" fmla="*/ 116486 h 606722"/>
              <a:gd name="connsiteX109" fmla="*/ 95001 w 493746"/>
              <a:gd name="connsiteY109" fmla="*/ 147686 h 606722"/>
              <a:gd name="connsiteX110" fmla="*/ 119482 w 493746"/>
              <a:gd name="connsiteY110" fmla="*/ 123241 h 606722"/>
              <a:gd name="connsiteX111" fmla="*/ 95001 w 493746"/>
              <a:gd name="connsiteY111" fmla="*/ 123241 h 606722"/>
              <a:gd name="connsiteX112" fmla="*/ 85476 w 493746"/>
              <a:gd name="connsiteY112" fmla="*/ 113730 h 606722"/>
              <a:gd name="connsiteX113" fmla="*/ 95001 w 493746"/>
              <a:gd name="connsiteY113" fmla="*/ 104219 h 606722"/>
              <a:gd name="connsiteX114" fmla="*/ 138533 w 493746"/>
              <a:gd name="connsiteY114" fmla="*/ 104219 h 606722"/>
              <a:gd name="connsiteX115" fmla="*/ 47443 w 493746"/>
              <a:gd name="connsiteY115" fmla="*/ 18929 h 606722"/>
              <a:gd name="connsiteX116" fmla="*/ 18959 w 493746"/>
              <a:gd name="connsiteY116" fmla="*/ 47368 h 606722"/>
              <a:gd name="connsiteX117" fmla="*/ 18959 w 493746"/>
              <a:gd name="connsiteY117" fmla="*/ 559265 h 606722"/>
              <a:gd name="connsiteX118" fmla="*/ 47443 w 493746"/>
              <a:gd name="connsiteY118" fmla="*/ 587704 h 606722"/>
              <a:gd name="connsiteX119" fmla="*/ 446214 w 493746"/>
              <a:gd name="connsiteY119" fmla="*/ 587704 h 606722"/>
              <a:gd name="connsiteX120" fmla="*/ 474698 w 493746"/>
              <a:gd name="connsiteY120" fmla="*/ 559265 h 606722"/>
              <a:gd name="connsiteX121" fmla="*/ 474698 w 493746"/>
              <a:gd name="connsiteY121" fmla="*/ 47368 h 606722"/>
              <a:gd name="connsiteX122" fmla="*/ 446214 w 493746"/>
              <a:gd name="connsiteY122" fmla="*/ 18929 h 606722"/>
              <a:gd name="connsiteX123" fmla="*/ 47443 w 493746"/>
              <a:gd name="connsiteY123" fmla="*/ 0 h 606722"/>
              <a:gd name="connsiteX124" fmla="*/ 446214 w 493746"/>
              <a:gd name="connsiteY124" fmla="*/ 0 h 606722"/>
              <a:gd name="connsiteX125" fmla="*/ 493746 w 493746"/>
              <a:gd name="connsiteY125" fmla="*/ 47368 h 606722"/>
              <a:gd name="connsiteX126" fmla="*/ 493746 w 493746"/>
              <a:gd name="connsiteY126" fmla="*/ 559265 h 606722"/>
              <a:gd name="connsiteX127" fmla="*/ 446214 w 493746"/>
              <a:gd name="connsiteY127" fmla="*/ 606722 h 606722"/>
              <a:gd name="connsiteX128" fmla="*/ 47443 w 493746"/>
              <a:gd name="connsiteY128" fmla="*/ 606722 h 606722"/>
              <a:gd name="connsiteX129" fmla="*/ 0 w 493746"/>
              <a:gd name="connsiteY129" fmla="*/ 559265 h 606722"/>
              <a:gd name="connsiteX130" fmla="*/ 0 w 493746"/>
              <a:gd name="connsiteY130" fmla="*/ 47368 h 606722"/>
              <a:gd name="connsiteX131" fmla="*/ 47443 w 493746"/>
              <a:gd name="connsiteY13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493746" h="606722">
                <a:moveTo>
                  <a:pt x="189871" y="483444"/>
                </a:moveTo>
                <a:lnTo>
                  <a:pt x="398768" y="483444"/>
                </a:lnTo>
                <a:cubicBezTo>
                  <a:pt x="404020" y="483444"/>
                  <a:pt x="408292" y="487722"/>
                  <a:pt x="408292" y="492980"/>
                </a:cubicBezTo>
                <a:cubicBezTo>
                  <a:pt x="408292" y="498238"/>
                  <a:pt x="404020" y="502426"/>
                  <a:pt x="398768" y="502426"/>
                </a:cubicBezTo>
                <a:lnTo>
                  <a:pt x="189871" y="502426"/>
                </a:lnTo>
                <a:cubicBezTo>
                  <a:pt x="184619" y="502426"/>
                  <a:pt x="180436" y="498238"/>
                  <a:pt x="180436" y="492980"/>
                </a:cubicBezTo>
                <a:cubicBezTo>
                  <a:pt x="180436" y="487722"/>
                  <a:pt x="184619" y="483444"/>
                  <a:pt x="189871" y="483444"/>
                </a:cubicBezTo>
                <a:close/>
                <a:moveTo>
                  <a:pt x="189869" y="445550"/>
                </a:moveTo>
                <a:lnTo>
                  <a:pt x="427207" y="445550"/>
                </a:lnTo>
                <a:cubicBezTo>
                  <a:pt x="432457" y="445550"/>
                  <a:pt x="436729" y="449808"/>
                  <a:pt x="436729" y="455041"/>
                </a:cubicBezTo>
                <a:cubicBezTo>
                  <a:pt x="436729" y="460275"/>
                  <a:pt x="432457" y="464532"/>
                  <a:pt x="427207" y="464532"/>
                </a:cubicBezTo>
                <a:lnTo>
                  <a:pt x="189869" y="464532"/>
                </a:lnTo>
                <a:cubicBezTo>
                  <a:pt x="184619" y="464532"/>
                  <a:pt x="180436" y="460275"/>
                  <a:pt x="180436" y="455041"/>
                </a:cubicBezTo>
                <a:cubicBezTo>
                  <a:pt x="180436" y="449808"/>
                  <a:pt x="184619" y="445550"/>
                  <a:pt x="189869" y="445550"/>
                </a:cubicBezTo>
                <a:close/>
                <a:moveTo>
                  <a:pt x="75907" y="426593"/>
                </a:moveTo>
                <a:lnTo>
                  <a:pt x="75907" y="483490"/>
                </a:lnTo>
                <a:lnTo>
                  <a:pt x="132877" y="483490"/>
                </a:lnTo>
                <a:lnTo>
                  <a:pt x="132877" y="426593"/>
                </a:lnTo>
                <a:close/>
                <a:moveTo>
                  <a:pt x="189869" y="407657"/>
                </a:moveTo>
                <a:lnTo>
                  <a:pt x="360735" y="407657"/>
                </a:lnTo>
                <a:cubicBezTo>
                  <a:pt x="365985" y="407657"/>
                  <a:pt x="370257" y="411830"/>
                  <a:pt x="370257" y="417069"/>
                </a:cubicBezTo>
                <a:cubicBezTo>
                  <a:pt x="370257" y="422307"/>
                  <a:pt x="365985" y="426569"/>
                  <a:pt x="360735" y="426569"/>
                </a:cubicBezTo>
                <a:lnTo>
                  <a:pt x="189869" y="426569"/>
                </a:lnTo>
                <a:cubicBezTo>
                  <a:pt x="184619" y="426569"/>
                  <a:pt x="180436" y="422307"/>
                  <a:pt x="180436" y="417069"/>
                </a:cubicBezTo>
                <a:cubicBezTo>
                  <a:pt x="180436" y="411830"/>
                  <a:pt x="184619" y="407657"/>
                  <a:pt x="189869" y="407657"/>
                </a:cubicBezTo>
                <a:close/>
                <a:moveTo>
                  <a:pt x="66471" y="407657"/>
                </a:moveTo>
                <a:lnTo>
                  <a:pt x="142402" y="407657"/>
                </a:lnTo>
                <a:cubicBezTo>
                  <a:pt x="147654" y="407657"/>
                  <a:pt x="151927" y="411836"/>
                  <a:pt x="151927" y="417081"/>
                </a:cubicBezTo>
                <a:lnTo>
                  <a:pt x="151927" y="493003"/>
                </a:lnTo>
                <a:cubicBezTo>
                  <a:pt x="151927" y="498248"/>
                  <a:pt x="147654" y="502426"/>
                  <a:pt x="142402" y="502426"/>
                </a:cubicBezTo>
                <a:lnTo>
                  <a:pt x="66471" y="502426"/>
                </a:lnTo>
                <a:cubicBezTo>
                  <a:pt x="61219" y="502426"/>
                  <a:pt x="56946" y="498248"/>
                  <a:pt x="56946" y="493003"/>
                </a:cubicBezTo>
                <a:lnTo>
                  <a:pt x="56946" y="417081"/>
                </a:lnTo>
                <a:cubicBezTo>
                  <a:pt x="56946" y="411836"/>
                  <a:pt x="61219" y="407657"/>
                  <a:pt x="66471" y="407657"/>
                </a:cubicBezTo>
                <a:close/>
                <a:moveTo>
                  <a:pt x="189871" y="331728"/>
                </a:moveTo>
                <a:lnTo>
                  <a:pt x="398768" y="331728"/>
                </a:lnTo>
                <a:cubicBezTo>
                  <a:pt x="404020" y="331728"/>
                  <a:pt x="408292" y="336002"/>
                  <a:pt x="408292" y="341255"/>
                </a:cubicBezTo>
                <a:cubicBezTo>
                  <a:pt x="408292" y="346508"/>
                  <a:pt x="404020" y="350781"/>
                  <a:pt x="398768" y="350781"/>
                </a:cubicBezTo>
                <a:lnTo>
                  <a:pt x="189871" y="350781"/>
                </a:lnTo>
                <a:cubicBezTo>
                  <a:pt x="184619" y="350781"/>
                  <a:pt x="180436" y="346508"/>
                  <a:pt x="180436" y="341255"/>
                </a:cubicBezTo>
                <a:cubicBezTo>
                  <a:pt x="180436" y="336002"/>
                  <a:pt x="184619" y="331728"/>
                  <a:pt x="189871" y="331728"/>
                </a:cubicBezTo>
                <a:close/>
                <a:moveTo>
                  <a:pt x="189869" y="293905"/>
                </a:moveTo>
                <a:lnTo>
                  <a:pt x="427207" y="293905"/>
                </a:lnTo>
                <a:cubicBezTo>
                  <a:pt x="432457" y="293905"/>
                  <a:pt x="436729" y="298078"/>
                  <a:pt x="436729" y="303317"/>
                </a:cubicBezTo>
                <a:cubicBezTo>
                  <a:pt x="436729" y="308555"/>
                  <a:pt x="432457" y="312817"/>
                  <a:pt x="427207" y="312817"/>
                </a:cubicBezTo>
                <a:lnTo>
                  <a:pt x="189869" y="312817"/>
                </a:lnTo>
                <a:cubicBezTo>
                  <a:pt x="184619" y="312817"/>
                  <a:pt x="180436" y="308555"/>
                  <a:pt x="180436" y="303317"/>
                </a:cubicBezTo>
                <a:cubicBezTo>
                  <a:pt x="180436" y="298078"/>
                  <a:pt x="184619" y="293905"/>
                  <a:pt x="189869" y="293905"/>
                </a:cubicBezTo>
                <a:close/>
                <a:moveTo>
                  <a:pt x="75907" y="274874"/>
                </a:moveTo>
                <a:lnTo>
                  <a:pt x="75907" y="331760"/>
                </a:lnTo>
                <a:lnTo>
                  <a:pt x="132877" y="331760"/>
                </a:lnTo>
                <a:lnTo>
                  <a:pt x="132877" y="274874"/>
                </a:lnTo>
                <a:close/>
                <a:moveTo>
                  <a:pt x="189869" y="255941"/>
                </a:moveTo>
                <a:lnTo>
                  <a:pt x="360735" y="255941"/>
                </a:lnTo>
                <a:cubicBezTo>
                  <a:pt x="365985" y="255941"/>
                  <a:pt x="370257" y="260203"/>
                  <a:pt x="370257" y="265442"/>
                </a:cubicBezTo>
                <a:cubicBezTo>
                  <a:pt x="370257" y="270680"/>
                  <a:pt x="365985" y="274853"/>
                  <a:pt x="360735" y="274853"/>
                </a:cubicBezTo>
                <a:lnTo>
                  <a:pt x="189869" y="274853"/>
                </a:lnTo>
                <a:cubicBezTo>
                  <a:pt x="184619" y="274853"/>
                  <a:pt x="180436" y="270680"/>
                  <a:pt x="180436" y="265442"/>
                </a:cubicBezTo>
                <a:cubicBezTo>
                  <a:pt x="180436" y="260203"/>
                  <a:pt x="184619" y="255941"/>
                  <a:pt x="189869" y="255941"/>
                </a:cubicBezTo>
                <a:close/>
                <a:moveTo>
                  <a:pt x="66471" y="255941"/>
                </a:moveTo>
                <a:lnTo>
                  <a:pt x="142402" y="255941"/>
                </a:lnTo>
                <a:cubicBezTo>
                  <a:pt x="147654" y="255941"/>
                  <a:pt x="151927" y="260208"/>
                  <a:pt x="151927" y="265452"/>
                </a:cubicBezTo>
                <a:lnTo>
                  <a:pt x="151927" y="341271"/>
                </a:lnTo>
                <a:cubicBezTo>
                  <a:pt x="151927" y="346515"/>
                  <a:pt x="147654" y="350781"/>
                  <a:pt x="142402" y="350781"/>
                </a:cubicBezTo>
                <a:lnTo>
                  <a:pt x="66471" y="350781"/>
                </a:lnTo>
                <a:cubicBezTo>
                  <a:pt x="61219" y="350781"/>
                  <a:pt x="56946" y="346515"/>
                  <a:pt x="56946" y="341271"/>
                </a:cubicBezTo>
                <a:lnTo>
                  <a:pt x="56946" y="265452"/>
                </a:lnTo>
                <a:cubicBezTo>
                  <a:pt x="56946" y="260208"/>
                  <a:pt x="61219" y="255941"/>
                  <a:pt x="66471" y="255941"/>
                </a:cubicBezTo>
                <a:close/>
                <a:moveTo>
                  <a:pt x="189871" y="180154"/>
                </a:moveTo>
                <a:lnTo>
                  <a:pt x="398768" y="180154"/>
                </a:lnTo>
                <a:cubicBezTo>
                  <a:pt x="404020" y="180154"/>
                  <a:pt x="408292" y="184327"/>
                  <a:pt x="408292" y="189566"/>
                </a:cubicBezTo>
                <a:cubicBezTo>
                  <a:pt x="408292" y="194804"/>
                  <a:pt x="404020" y="199066"/>
                  <a:pt x="398768" y="199066"/>
                </a:cubicBezTo>
                <a:lnTo>
                  <a:pt x="189871" y="199066"/>
                </a:lnTo>
                <a:cubicBezTo>
                  <a:pt x="184619" y="199066"/>
                  <a:pt x="180436" y="194804"/>
                  <a:pt x="180436" y="189566"/>
                </a:cubicBezTo>
                <a:cubicBezTo>
                  <a:pt x="180436" y="184327"/>
                  <a:pt x="184619" y="180154"/>
                  <a:pt x="189871" y="180154"/>
                </a:cubicBezTo>
                <a:close/>
                <a:moveTo>
                  <a:pt x="189869" y="142189"/>
                </a:moveTo>
                <a:lnTo>
                  <a:pt x="427207" y="142189"/>
                </a:lnTo>
                <a:cubicBezTo>
                  <a:pt x="432457" y="142189"/>
                  <a:pt x="436729" y="146451"/>
                  <a:pt x="436729" y="151690"/>
                </a:cubicBezTo>
                <a:cubicBezTo>
                  <a:pt x="436729" y="156928"/>
                  <a:pt x="432457" y="161101"/>
                  <a:pt x="427207" y="161101"/>
                </a:cubicBezTo>
                <a:lnTo>
                  <a:pt x="189869" y="161101"/>
                </a:lnTo>
                <a:cubicBezTo>
                  <a:pt x="184619" y="161101"/>
                  <a:pt x="180436" y="156928"/>
                  <a:pt x="180436" y="151690"/>
                </a:cubicBezTo>
                <a:cubicBezTo>
                  <a:pt x="180436" y="146451"/>
                  <a:pt x="184619" y="142189"/>
                  <a:pt x="189869" y="142189"/>
                </a:cubicBezTo>
                <a:close/>
                <a:moveTo>
                  <a:pt x="189869" y="104225"/>
                </a:moveTo>
                <a:lnTo>
                  <a:pt x="360735" y="104225"/>
                </a:lnTo>
                <a:cubicBezTo>
                  <a:pt x="365985" y="104225"/>
                  <a:pt x="370257" y="108499"/>
                  <a:pt x="370257" y="113752"/>
                </a:cubicBezTo>
                <a:cubicBezTo>
                  <a:pt x="370257" y="119005"/>
                  <a:pt x="365985" y="123278"/>
                  <a:pt x="360735" y="123278"/>
                </a:cubicBezTo>
                <a:lnTo>
                  <a:pt x="189869" y="123278"/>
                </a:lnTo>
                <a:cubicBezTo>
                  <a:pt x="184619" y="123278"/>
                  <a:pt x="180436" y="119005"/>
                  <a:pt x="180436" y="113752"/>
                </a:cubicBezTo>
                <a:cubicBezTo>
                  <a:pt x="180436" y="108499"/>
                  <a:pt x="184619" y="104225"/>
                  <a:pt x="189869" y="104225"/>
                </a:cubicBezTo>
                <a:close/>
                <a:moveTo>
                  <a:pt x="154735" y="88041"/>
                </a:moveTo>
                <a:cubicBezTo>
                  <a:pt x="158474" y="84396"/>
                  <a:pt x="164438" y="84396"/>
                  <a:pt x="168177" y="88041"/>
                </a:cubicBezTo>
                <a:cubicBezTo>
                  <a:pt x="171827" y="91774"/>
                  <a:pt x="171827" y="97730"/>
                  <a:pt x="168177" y="101463"/>
                </a:cubicBezTo>
                <a:lnTo>
                  <a:pt x="101678" y="167865"/>
                </a:lnTo>
                <a:cubicBezTo>
                  <a:pt x="99808" y="169731"/>
                  <a:pt x="97405" y="170620"/>
                  <a:pt x="95001" y="170620"/>
                </a:cubicBezTo>
                <a:cubicBezTo>
                  <a:pt x="92508" y="170620"/>
                  <a:pt x="90105" y="169731"/>
                  <a:pt x="88235" y="167865"/>
                </a:cubicBezTo>
                <a:lnTo>
                  <a:pt x="75950" y="155598"/>
                </a:lnTo>
                <a:lnTo>
                  <a:pt x="75950" y="180132"/>
                </a:lnTo>
                <a:lnTo>
                  <a:pt x="132924" y="180132"/>
                </a:lnTo>
                <a:lnTo>
                  <a:pt x="132924" y="161109"/>
                </a:lnTo>
                <a:cubicBezTo>
                  <a:pt x="132924" y="155864"/>
                  <a:pt x="137197" y="151687"/>
                  <a:pt x="142450" y="151687"/>
                </a:cubicBezTo>
                <a:cubicBezTo>
                  <a:pt x="147702" y="151687"/>
                  <a:pt x="151975" y="155864"/>
                  <a:pt x="151975" y="161109"/>
                </a:cubicBezTo>
                <a:lnTo>
                  <a:pt x="151975" y="189554"/>
                </a:lnTo>
                <a:cubicBezTo>
                  <a:pt x="151975" y="194798"/>
                  <a:pt x="147702" y="199065"/>
                  <a:pt x="142450" y="199065"/>
                </a:cubicBezTo>
                <a:lnTo>
                  <a:pt x="66514" y="199065"/>
                </a:lnTo>
                <a:cubicBezTo>
                  <a:pt x="61262" y="199065"/>
                  <a:pt x="56989" y="194798"/>
                  <a:pt x="56989" y="189554"/>
                </a:cubicBezTo>
                <a:lnTo>
                  <a:pt x="56989" y="136664"/>
                </a:lnTo>
                <a:lnTo>
                  <a:pt x="50312" y="129908"/>
                </a:lnTo>
                <a:cubicBezTo>
                  <a:pt x="46573" y="126175"/>
                  <a:pt x="46573" y="120219"/>
                  <a:pt x="50312" y="116486"/>
                </a:cubicBezTo>
                <a:cubicBezTo>
                  <a:pt x="53962" y="112841"/>
                  <a:pt x="60015" y="112841"/>
                  <a:pt x="63665" y="116486"/>
                </a:cubicBezTo>
                <a:lnTo>
                  <a:pt x="95001" y="147686"/>
                </a:lnTo>
                <a:lnTo>
                  <a:pt x="119482" y="123241"/>
                </a:lnTo>
                <a:lnTo>
                  <a:pt x="95001" y="123241"/>
                </a:lnTo>
                <a:cubicBezTo>
                  <a:pt x="89749" y="123241"/>
                  <a:pt x="85476" y="118975"/>
                  <a:pt x="85476" y="113730"/>
                </a:cubicBezTo>
                <a:cubicBezTo>
                  <a:pt x="85476" y="108486"/>
                  <a:pt x="89749" y="104219"/>
                  <a:pt x="95001" y="104219"/>
                </a:cubicBezTo>
                <a:lnTo>
                  <a:pt x="138533" y="104219"/>
                </a:lnTo>
                <a:close/>
                <a:moveTo>
                  <a:pt x="47443" y="18929"/>
                </a:moveTo>
                <a:cubicBezTo>
                  <a:pt x="31777" y="18929"/>
                  <a:pt x="18959" y="31727"/>
                  <a:pt x="18959" y="47368"/>
                </a:cubicBezTo>
                <a:lnTo>
                  <a:pt x="18959" y="559265"/>
                </a:lnTo>
                <a:cubicBezTo>
                  <a:pt x="18959" y="574995"/>
                  <a:pt x="31777" y="587704"/>
                  <a:pt x="47443" y="587704"/>
                </a:cubicBezTo>
                <a:lnTo>
                  <a:pt x="446214" y="587704"/>
                </a:lnTo>
                <a:cubicBezTo>
                  <a:pt x="461969" y="587704"/>
                  <a:pt x="474698" y="574995"/>
                  <a:pt x="474698" y="559265"/>
                </a:cubicBezTo>
                <a:lnTo>
                  <a:pt x="474698" y="47368"/>
                </a:lnTo>
                <a:cubicBezTo>
                  <a:pt x="474698" y="31727"/>
                  <a:pt x="461969" y="18929"/>
                  <a:pt x="446214" y="18929"/>
                </a:cubicBezTo>
                <a:close/>
                <a:moveTo>
                  <a:pt x="47443" y="0"/>
                </a:moveTo>
                <a:lnTo>
                  <a:pt x="446214" y="0"/>
                </a:lnTo>
                <a:cubicBezTo>
                  <a:pt x="472383" y="0"/>
                  <a:pt x="493746" y="21240"/>
                  <a:pt x="493746" y="47368"/>
                </a:cubicBezTo>
                <a:lnTo>
                  <a:pt x="493746" y="559265"/>
                </a:lnTo>
                <a:cubicBezTo>
                  <a:pt x="493746" y="585393"/>
                  <a:pt x="472383" y="606722"/>
                  <a:pt x="446214" y="606722"/>
                </a:cubicBezTo>
                <a:lnTo>
                  <a:pt x="47443" y="606722"/>
                </a:lnTo>
                <a:cubicBezTo>
                  <a:pt x="21274" y="606722"/>
                  <a:pt x="0" y="585393"/>
                  <a:pt x="0" y="559265"/>
                </a:cubicBezTo>
                <a:lnTo>
                  <a:pt x="0" y="47368"/>
                </a:lnTo>
                <a:cubicBezTo>
                  <a:pt x="0" y="21240"/>
                  <a:pt x="21274" y="0"/>
                  <a:pt x="47443" y="0"/>
                </a:cubicBezTo>
                <a:close/>
              </a:path>
            </a:pathLst>
          </a:custGeom>
          <a:solidFill>
            <a:schemeClr val="bg1"/>
          </a:solidFill>
          <a:ln>
            <a:noFill/>
          </a:ln>
        </p:spPr>
      </p:sp>
    </p:spTree>
  </p:cSld>
  <p:clrMapOvr>
    <a:masterClrMapping/>
  </p:clrMapOvr>
  <p:transition spd="slow" advTm="9652">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p:cNvGrpSpPr/>
          <p:nvPr/>
        </p:nvGrpSpPr>
        <p:grpSpPr>
          <a:xfrm>
            <a:off x="506158" y="836452"/>
            <a:ext cx="1231621" cy="5522913"/>
            <a:chOff x="3704492" y="1190502"/>
            <a:chExt cx="1992923" cy="5522913"/>
          </a:xfrm>
        </p:grpSpPr>
        <p:sp>
          <p:nvSpPr>
            <p:cNvPr id="77" name="椭圆 76"/>
            <p:cNvSpPr/>
            <p:nvPr/>
          </p:nvSpPr>
          <p:spPr>
            <a:xfrm>
              <a:off x="3704492" y="1508369"/>
              <a:ext cx="1860062" cy="4689231"/>
            </a:xfrm>
            <a:prstGeom prst="ellipse">
              <a:avLst/>
            </a:prstGeom>
            <a:gradFill flip="none" rotWithShape="1">
              <a:gsLst>
                <a:gs pos="0">
                  <a:schemeClr val="tx1">
                    <a:lumMod val="65000"/>
                    <a:lumOff val="35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4597309" y="1190502"/>
              <a:ext cx="1100106" cy="552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en-US" sz="3200" kern="100">
                <a:latin typeface="+mj-ea"/>
                <a:ea typeface="+mj-ea"/>
                <a:cs typeface="Times New Roman" panose="02020603050405020304" pitchFamily="18" charset="0"/>
              </a:rPr>
              <a:t>DEMO</a:t>
            </a:r>
            <a:endParaRPr lang="en-US" sz="3200" kern="100">
              <a:latin typeface="+mj-ea"/>
              <a:ea typeface="+mj-ea"/>
              <a:cs typeface="Times New Roman" panose="02020603050405020304" pitchFamily="18" charset="0"/>
            </a:endParaRP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pic>
        <p:nvPicPr>
          <p:cNvPr id="3" name="图片 2"/>
          <p:cNvPicPr>
            <a:picLocks noChangeAspect="1"/>
          </p:cNvPicPr>
          <p:nvPr/>
        </p:nvPicPr>
        <p:blipFill>
          <a:blip r:embed="rId1"/>
          <a:stretch>
            <a:fillRect/>
          </a:stretch>
        </p:blipFill>
        <p:spPr>
          <a:xfrm>
            <a:off x="625475" y="980440"/>
            <a:ext cx="6195695" cy="4251960"/>
          </a:xfrm>
          <a:prstGeom prst="rect">
            <a:avLst/>
          </a:prstGeom>
        </p:spPr>
      </p:pic>
      <p:pic>
        <p:nvPicPr>
          <p:cNvPr id="7" name="图片 6"/>
          <p:cNvPicPr>
            <a:picLocks noChangeAspect="1"/>
          </p:cNvPicPr>
          <p:nvPr/>
        </p:nvPicPr>
        <p:blipFill>
          <a:blip r:embed="rId2"/>
          <a:stretch>
            <a:fillRect/>
          </a:stretch>
        </p:blipFill>
        <p:spPr>
          <a:xfrm>
            <a:off x="7106285" y="3140710"/>
            <a:ext cx="3520440" cy="3413760"/>
          </a:xfrm>
          <a:prstGeom prst="rect">
            <a:avLst/>
          </a:prstGeom>
        </p:spPr>
      </p:pic>
    </p:spTree>
  </p:cSld>
  <p:clrMapOvr>
    <a:masterClrMapping/>
  </p:clrMapOvr>
  <p:transition spd="slow" advTm="965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plus(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p:cNvGrpSpPr/>
          <p:nvPr/>
        </p:nvGrpSpPr>
        <p:grpSpPr>
          <a:xfrm>
            <a:off x="506158" y="836452"/>
            <a:ext cx="1231621" cy="5522913"/>
            <a:chOff x="3704492" y="1190502"/>
            <a:chExt cx="1992923" cy="5522913"/>
          </a:xfrm>
        </p:grpSpPr>
        <p:sp>
          <p:nvSpPr>
            <p:cNvPr id="77" name="椭圆 76"/>
            <p:cNvSpPr/>
            <p:nvPr/>
          </p:nvSpPr>
          <p:spPr>
            <a:xfrm>
              <a:off x="3704492" y="1508369"/>
              <a:ext cx="1860062" cy="4689231"/>
            </a:xfrm>
            <a:prstGeom prst="ellipse">
              <a:avLst/>
            </a:prstGeom>
            <a:gradFill flip="none" rotWithShape="1">
              <a:gsLst>
                <a:gs pos="0">
                  <a:schemeClr val="tx1">
                    <a:lumMod val="65000"/>
                    <a:lumOff val="35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4597309" y="1190502"/>
              <a:ext cx="1100106" cy="552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en-US" sz="3200" kern="100">
                <a:latin typeface="+mj-ea"/>
                <a:ea typeface="+mj-ea"/>
                <a:cs typeface="Times New Roman" panose="02020603050405020304" pitchFamily="18" charset="0"/>
              </a:rPr>
              <a:t>DEMO</a:t>
            </a:r>
            <a:endParaRPr lang="en-US" sz="3200" kern="100">
              <a:latin typeface="+mj-ea"/>
              <a:ea typeface="+mj-ea"/>
              <a:cs typeface="Times New Roman" panose="02020603050405020304" pitchFamily="18" charset="0"/>
            </a:endParaRP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pic>
        <p:nvPicPr>
          <p:cNvPr id="4" name="图片 3"/>
          <p:cNvPicPr>
            <a:picLocks noChangeAspect="1"/>
          </p:cNvPicPr>
          <p:nvPr/>
        </p:nvPicPr>
        <p:blipFill>
          <a:blip r:embed="rId1"/>
          <a:stretch>
            <a:fillRect/>
          </a:stretch>
        </p:blipFill>
        <p:spPr>
          <a:xfrm>
            <a:off x="3670935" y="1929130"/>
            <a:ext cx="6903720" cy="4265930"/>
          </a:xfrm>
          <a:prstGeom prst="rect">
            <a:avLst/>
          </a:prstGeom>
        </p:spPr>
      </p:pic>
      <p:pic>
        <p:nvPicPr>
          <p:cNvPr id="6" name="图片 5"/>
          <p:cNvPicPr>
            <a:picLocks noChangeAspect="1"/>
          </p:cNvPicPr>
          <p:nvPr/>
        </p:nvPicPr>
        <p:blipFill>
          <a:blip r:embed="rId2"/>
          <a:stretch>
            <a:fillRect/>
          </a:stretch>
        </p:blipFill>
        <p:spPr>
          <a:xfrm>
            <a:off x="1057910" y="764540"/>
            <a:ext cx="6047105" cy="3685540"/>
          </a:xfrm>
          <a:prstGeom prst="rect">
            <a:avLst/>
          </a:prstGeom>
        </p:spPr>
      </p:pic>
    </p:spTree>
  </p:cSld>
  <p:clrMapOvr>
    <a:masterClrMapping/>
  </p:clrMapOvr>
  <p:transition spd="slow" advTm="965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Oval 6"/>
          <p:cNvSpPr>
            <a:spLocks noChangeArrowheads="1"/>
          </p:cNvSpPr>
          <p:nvPr/>
        </p:nvSpPr>
        <p:spPr bwMode="auto">
          <a:xfrm>
            <a:off x="1353942" y="3181588"/>
            <a:ext cx="2968820" cy="2942052"/>
          </a:xfrm>
          <a:prstGeom prst="ellipse">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91" name="Oval 7"/>
          <p:cNvSpPr>
            <a:spLocks noChangeArrowheads="1"/>
          </p:cNvSpPr>
          <p:nvPr/>
        </p:nvSpPr>
        <p:spPr bwMode="auto">
          <a:xfrm>
            <a:off x="3711524" y="2017336"/>
            <a:ext cx="3028304" cy="3025712"/>
          </a:xfrm>
          <a:prstGeom prst="ellipse">
            <a:avLst/>
          </a:prstGeom>
          <a:gradFill>
            <a:gsLst>
              <a:gs pos="56000">
                <a:schemeClr val="accent2">
                  <a:lumMod val="98000"/>
                  <a:lumOff val="2000"/>
                </a:schemeClr>
              </a:gs>
              <a:gs pos="0">
                <a:schemeClr val="accent2">
                  <a:lumMod val="90000"/>
                  <a:lumOff val="10000"/>
                </a:schemeClr>
              </a:gs>
              <a:gs pos="100000">
                <a:schemeClr val="accent2">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grpSp>
        <p:nvGrpSpPr>
          <p:cNvPr id="92" name="组合 91"/>
          <p:cNvGrpSpPr/>
          <p:nvPr/>
        </p:nvGrpSpPr>
        <p:grpSpPr>
          <a:xfrm>
            <a:off x="655652" y="1539868"/>
            <a:ext cx="2326280" cy="2326278"/>
            <a:chOff x="655652" y="1579418"/>
            <a:chExt cx="2326280" cy="2326278"/>
          </a:xfrm>
        </p:grpSpPr>
        <p:sp>
          <p:nvSpPr>
            <p:cNvPr id="93" name="Oval 9"/>
            <p:cNvSpPr>
              <a:spLocks noChangeArrowheads="1"/>
            </p:cNvSpPr>
            <p:nvPr/>
          </p:nvSpPr>
          <p:spPr bwMode="auto">
            <a:xfrm>
              <a:off x="655652" y="1579418"/>
              <a:ext cx="2326280" cy="2326278"/>
            </a:xfrm>
            <a:prstGeom prst="ellipse">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94" name="Oval 9"/>
            <p:cNvSpPr>
              <a:spLocks noChangeArrowheads="1"/>
            </p:cNvSpPr>
            <p:nvPr/>
          </p:nvSpPr>
          <p:spPr bwMode="auto">
            <a:xfrm>
              <a:off x="812067" y="1729559"/>
              <a:ext cx="2013450" cy="2013448"/>
            </a:xfrm>
            <a:prstGeom prst="ellipse">
              <a:avLst/>
            </a:prstGeom>
            <a:blipFill>
              <a:blip r:embed="rId1"/>
              <a:stretch>
                <a:fillRect/>
              </a:stretch>
            </a:blip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grpSp>
      <p:sp>
        <p:nvSpPr>
          <p:cNvPr id="95" name="Freeform 10"/>
          <p:cNvSpPr/>
          <p:nvPr/>
        </p:nvSpPr>
        <p:spPr bwMode="auto">
          <a:xfrm rot="21268093">
            <a:off x="3922095" y="5213810"/>
            <a:ext cx="1268480" cy="789554"/>
          </a:xfrm>
          <a:custGeom>
            <a:avLst/>
            <a:gdLst>
              <a:gd name="T0" fmla="*/ 2653 w 2653"/>
              <a:gd name="T1" fmla="*/ 0 h 1238"/>
              <a:gd name="T2" fmla="*/ 1242 w 2653"/>
              <a:gd name="T3" fmla="*/ 1168 h 1238"/>
              <a:gd name="T4" fmla="*/ 0 w 2653"/>
              <a:gd name="T5" fmla="*/ 905 h 1238"/>
            </a:gdLst>
            <a:ahLst/>
            <a:cxnLst>
              <a:cxn ang="0">
                <a:pos x="T0" y="T1"/>
              </a:cxn>
              <a:cxn ang="0">
                <a:pos x="T2" y="T3"/>
              </a:cxn>
              <a:cxn ang="0">
                <a:pos x="T4" y="T5"/>
              </a:cxn>
            </a:cxnLst>
            <a:rect l="0" t="0" r="r" b="b"/>
            <a:pathLst>
              <a:path w="2653" h="1238">
                <a:moveTo>
                  <a:pt x="2653" y="0"/>
                </a:moveTo>
                <a:cubicBezTo>
                  <a:pt x="2439" y="598"/>
                  <a:pt x="1914" y="1063"/>
                  <a:pt x="1242" y="1168"/>
                </a:cubicBezTo>
                <a:cubicBezTo>
                  <a:pt x="792" y="1238"/>
                  <a:pt x="355" y="1134"/>
                  <a:pt x="0" y="905"/>
                </a:cubicBezTo>
              </a:path>
            </a:pathLst>
          </a:custGeom>
          <a:noFill/>
          <a:ln w="10" cap="flat">
            <a:solidFill>
              <a:schemeClr val="tx1"/>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96" name="Freeform 11"/>
          <p:cNvSpPr/>
          <p:nvPr/>
        </p:nvSpPr>
        <p:spPr bwMode="auto">
          <a:xfrm rot="398970">
            <a:off x="5891419" y="1959943"/>
            <a:ext cx="1625565" cy="764546"/>
          </a:xfrm>
          <a:custGeom>
            <a:avLst/>
            <a:gdLst>
              <a:gd name="T0" fmla="*/ 2648 w 2648"/>
              <a:gd name="T1" fmla="*/ 1248 h 1248"/>
              <a:gd name="T2" fmla="*/ 1244 w 2648"/>
              <a:gd name="T3" fmla="*/ 73 h 1248"/>
              <a:gd name="T4" fmla="*/ 0 w 2648"/>
              <a:gd name="T5" fmla="*/ 329 h 1248"/>
            </a:gdLst>
            <a:ahLst/>
            <a:cxnLst>
              <a:cxn ang="0">
                <a:pos x="T0" y="T1"/>
              </a:cxn>
              <a:cxn ang="0">
                <a:pos x="T2" y="T3"/>
              </a:cxn>
              <a:cxn ang="0">
                <a:pos x="T4" y="T5"/>
              </a:cxn>
            </a:cxnLst>
            <a:rect l="0" t="0" r="r" b="b"/>
            <a:pathLst>
              <a:path w="2648" h="1248">
                <a:moveTo>
                  <a:pt x="2648" y="1248"/>
                </a:moveTo>
                <a:cubicBezTo>
                  <a:pt x="2438" y="649"/>
                  <a:pt x="1915" y="181"/>
                  <a:pt x="1244" y="73"/>
                </a:cubicBezTo>
                <a:cubicBezTo>
                  <a:pt x="794" y="0"/>
                  <a:pt x="357" y="102"/>
                  <a:pt x="0" y="329"/>
                </a:cubicBezTo>
              </a:path>
            </a:pathLst>
          </a:custGeom>
          <a:noFill/>
          <a:ln w="10" cap="flat">
            <a:solidFill>
              <a:schemeClr val="tx1"/>
            </a:solidFill>
            <a:prstDash val="dash"/>
            <a:miter lim="800000"/>
            <a:headEnd type="triangle" w="med" len="med"/>
            <a:tailEnd type="none" w="med" len="me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97" name="Oval 7"/>
          <p:cNvSpPr>
            <a:spLocks noChangeArrowheads="1"/>
          </p:cNvSpPr>
          <p:nvPr/>
        </p:nvSpPr>
        <p:spPr bwMode="auto">
          <a:xfrm>
            <a:off x="6340317" y="2904192"/>
            <a:ext cx="3028304" cy="3025712"/>
          </a:xfrm>
          <a:prstGeom prst="ellipse">
            <a:avLst/>
          </a:prstGeom>
          <a:gradFill>
            <a:gsLst>
              <a:gs pos="54000">
                <a:schemeClr val="accent3">
                  <a:lumMod val="98000"/>
                  <a:lumOff val="2000"/>
                </a:schemeClr>
              </a:gs>
              <a:gs pos="0">
                <a:schemeClr val="accent3">
                  <a:lumMod val="90000"/>
                  <a:lumOff val="10000"/>
                </a:schemeClr>
              </a:gs>
              <a:gs pos="100000">
                <a:schemeClr val="accent3">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98" name="Oval 7"/>
          <p:cNvSpPr>
            <a:spLocks noChangeArrowheads="1"/>
          </p:cNvSpPr>
          <p:nvPr/>
        </p:nvSpPr>
        <p:spPr bwMode="auto">
          <a:xfrm>
            <a:off x="8470535" y="1150691"/>
            <a:ext cx="3028304" cy="3025712"/>
          </a:xfrm>
          <a:prstGeom prst="ellipse">
            <a:avLst/>
          </a:prstGeom>
          <a:gradFill>
            <a:gsLst>
              <a:gs pos="56000">
                <a:schemeClr val="accent4">
                  <a:lumMod val="98000"/>
                  <a:lumOff val="2000"/>
                </a:schemeClr>
              </a:gs>
              <a:gs pos="0">
                <a:schemeClr val="accent4">
                  <a:lumMod val="85000"/>
                  <a:lumOff val="15000"/>
                </a:schemeClr>
              </a:gs>
              <a:gs pos="100000">
                <a:schemeClr val="accent4">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sp>
        <p:nvSpPr>
          <p:cNvPr id="99" name="Freeform 10"/>
          <p:cNvSpPr/>
          <p:nvPr/>
        </p:nvSpPr>
        <p:spPr bwMode="auto">
          <a:xfrm rot="20522685">
            <a:off x="9212441" y="4368190"/>
            <a:ext cx="1573670" cy="774464"/>
          </a:xfrm>
          <a:custGeom>
            <a:avLst/>
            <a:gdLst>
              <a:gd name="T0" fmla="*/ 2653 w 2653"/>
              <a:gd name="T1" fmla="*/ 0 h 1238"/>
              <a:gd name="T2" fmla="*/ 1242 w 2653"/>
              <a:gd name="T3" fmla="*/ 1168 h 1238"/>
              <a:gd name="T4" fmla="*/ 0 w 2653"/>
              <a:gd name="T5" fmla="*/ 905 h 1238"/>
            </a:gdLst>
            <a:ahLst/>
            <a:cxnLst>
              <a:cxn ang="0">
                <a:pos x="T0" y="T1"/>
              </a:cxn>
              <a:cxn ang="0">
                <a:pos x="T2" y="T3"/>
              </a:cxn>
              <a:cxn ang="0">
                <a:pos x="T4" y="T5"/>
              </a:cxn>
            </a:cxnLst>
            <a:rect l="0" t="0" r="r" b="b"/>
            <a:pathLst>
              <a:path w="2653" h="1238">
                <a:moveTo>
                  <a:pt x="2653" y="0"/>
                </a:moveTo>
                <a:cubicBezTo>
                  <a:pt x="2439" y="598"/>
                  <a:pt x="1914" y="1063"/>
                  <a:pt x="1242" y="1168"/>
                </a:cubicBezTo>
                <a:cubicBezTo>
                  <a:pt x="792" y="1238"/>
                  <a:pt x="355" y="1134"/>
                  <a:pt x="0" y="905"/>
                </a:cubicBezTo>
              </a:path>
            </a:pathLst>
          </a:custGeom>
          <a:noFill/>
          <a:ln w="10" cap="flat">
            <a:solidFill>
              <a:schemeClr val="tx1"/>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grpSp>
        <p:nvGrpSpPr>
          <p:cNvPr id="100" name="组合 99"/>
          <p:cNvGrpSpPr/>
          <p:nvPr/>
        </p:nvGrpSpPr>
        <p:grpSpPr>
          <a:xfrm>
            <a:off x="4478008" y="471805"/>
            <a:ext cx="3105148" cy="587524"/>
            <a:chOff x="4330909" y="1055717"/>
            <a:chExt cx="3105148" cy="587524"/>
          </a:xfrm>
        </p:grpSpPr>
        <p:sp>
          <p:nvSpPr>
            <p:cNvPr id="101" name="TextBox 58"/>
            <p:cNvSpPr txBox="1"/>
            <p:nvPr/>
          </p:nvSpPr>
          <p:spPr>
            <a:xfrm>
              <a:off x="4781262" y="1055717"/>
              <a:ext cx="309880" cy="583565"/>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0" dirty="0">
                <a:ln>
                  <a:noFill/>
                </a:ln>
                <a:solidFill>
                  <a:srgbClr val="005D7F"/>
                </a:solidFill>
                <a:effectLst/>
                <a:uLnTx/>
                <a:uFillTx/>
                <a:latin typeface="Lifeline JL" panose="00000400000000000000" pitchFamily="2" charset="0"/>
                <a:ea typeface="微软雅黑" panose="020B0503020204020204" pitchFamily="34" charset="-122"/>
                <a:cs typeface="+mn-cs"/>
              </a:endParaRPr>
            </a:p>
          </p:txBody>
        </p:sp>
        <p:sp>
          <p:nvSpPr>
            <p:cNvPr id="102" name="TextBox 58"/>
            <p:cNvSpPr txBox="1"/>
            <p:nvPr/>
          </p:nvSpPr>
          <p:spPr>
            <a:xfrm>
              <a:off x="5245463" y="1120021"/>
              <a:ext cx="2111219" cy="523220"/>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5D7F"/>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srgbClr val="005D7F"/>
                </a:solidFill>
                <a:effectLst/>
                <a:uLnTx/>
                <a:uFillTx/>
                <a:latin typeface="微软雅黑" panose="020B0503020204020204" pitchFamily="34" charset="-122"/>
                <a:ea typeface="微软雅黑" panose="020B0503020204020204" pitchFamily="34" charset="-122"/>
                <a:cs typeface="+mn-cs"/>
              </a:endParaRPr>
            </a:p>
          </p:txBody>
        </p:sp>
        <p:sp>
          <p:nvSpPr>
            <p:cNvPr id="103" name="矩形 102"/>
            <p:cNvSpPr/>
            <p:nvPr/>
          </p:nvSpPr>
          <p:spPr bwMode="auto">
            <a:xfrm>
              <a:off x="4330909" y="1055718"/>
              <a:ext cx="3105148" cy="587242"/>
            </a:xfrm>
            <a:prstGeom prst="rect">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5D7F"/>
                </a:solidFill>
                <a:effectLst/>
                <a:uLnTx/>
                <a:uFillTx/>
                <a:latin typeface="Arial" panose="020B0604020202020204" pitchFamily="34" charset="0"/>
                <a:ea typeface="宋体" panose="02010600030101010101" pitchFamily="2" charset="-122"/>
                <a:cs typeface="+mn-cs"/>
              </a:endParaRPr>
            </a:p>
          </p:txBody>
        </p:sp>
      </p:grpSp>
      <p:sp>
        <p:nvSpPr>
          <p:cNvPr id="104" name="TextBox 61"/>
          <p:cNvSpPr txBox="1"/>
          <p:nvPr/>
        </p:nvSpPr>
        <p:spPr>
          <a:xfrm>
            <a:off x="1659664" y="4632714"/>
            <a:ext cx="2225378" cy="645160"/>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INTRO</a:t>
            </a:r>
            <a:endParaRPr kumimoji="0" lang="en-US"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05" name="组合 104"/>
          <p:cNvGrpSpPr/>
          <p:nvPr/>
        </p:nvGrpSpPr>
        <p:grpSpPr>
          <a:xfrm>
            <a:off x="2449920" y="3861558"/>
            <a:ext cx="656293" cy="707886"/>
            <a:chOff x="-1752876" y="3939186"/>
            <a:chExt cx="656293" cy="707886"/>
          </a:xfrm>
        </p:grpSpPr>
        <p:sp>
          <p:nvSpPr>
            <p:cNvPr id="106" name="矩形: 圆角 105"/>
            <p:cNvSpPr/>
            <p:nvPr/>
          </p:nvSpPr>
          <p:spPr bwMode="auto">
            <a:xfrm>
              <a:off x="-1752876" y="3964983"/>
              <a:ext cx="656293" cy="656293"/>
            </a:xfrm>
            <a:prstGeom prst="roundRect">
              <a:avLst>
                <a:gd name="adj" fmla="val 9334"/>
              </a:avLst>
            </a:prstGeom>
            <a:solidFill>
              <a:schemeClr val="tx1"/>
            </a:solidFill>
            <a:ln w="1905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1DB5CD"/>
                </a:solidFill>
                <a:effectLst/>
                <a:uLnTx/>
                <a:uFillTx/>
                <a:latin typeface="微软雅黑" panose="020B0503020204020204" pitchFamily="34" charset="-122"/>
                <a:ea typeface="微软雅黑" panose="020B0503020204020204" pitchFamily="34" charset="-122"/>
                <a:cs typeface="+mn-cs"/>
              </a:endParaRPr>
            </a:p>
          </p:txBody>
        </p:sp>
        <p:sp>
          <p:nvSpPr>
            <p:cNvPr id="107" name="文本框 106"/>
            <p:cNvSpPr txBox="1"/>
            <p:nvPr/>
          </p:nvSpPr>
          <p:spPr>
            <a:xfrm>
              <a:off x="-1614846" y="3939186"/>
              <a:ext cx="380232" cy="707886"/>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0" i="0" u="none" strike="noStrike" kern="1200" cap="none" spc="0" normalizeH="0" baseline="0" noProof="0">
                  <a:ln>
                    <a:noFill/>
                  </a:ln>
                  <a:solidFill>
                    <a:srgbClr val="FFFFFF"/>
                  </a:solidFill>
                  <a:effectLst/>
                  <a:uLnTx/>
                  <a:uFillTx/>
                  <a:latin typeface="Impact" panose="020B0806030902050204" pitchFamily="34" charset="0"/>
                  <a:ea typeface="宋体" panose="02010600030101010101" pitchFamily="2" charset="-122"/>
                  <a:cs typeface="+mn-cs"/>
                </a:rPr>
                <a:t>1</a:t>
              </a:r>
              <a:endParaRPr kumimoji="0" lang="zh-CN" altLang="en-US" sz="4000" b="0" i="0" u="none" strike="noStrike" kern="1200" cap="none" spc="0" normalizeH="0" baseline="0" noProof="0">
                <a:ln>
                  <a:noFill/>
                </a:ln>
                <a:solidFill>
                  <a:srgbClr val="FFFFFF"/>
                </a:solidFill>
                <a:effectLst/>
                <a:uLnTx/>
                <a:uFillTx/>
                <a:latin typeface="Impact" panose="020B0806030902050204" pitchFamily="34" charset="0"/>
                <a:ea typeface="宋体" panose="02010600030101010101" pitchFamily="2" charset="-122"/>
                <a:cs typeface="+mn-cs"/>
              </a:endParaRPr>
            </a:p>
          </p:txBody>
        </p:sp>
      </p:grpSp>
      <p:sp>
        <p:nvSpPr>
          <p:cNvPr id="108" name="TextBox 61"/>
          <p:cNvSpPr txBox="1"/>
          <p:nvPr/>
        </p:nvSpPr>
        <p:spPr>
          <a:xfrm>
            <a:off x="4014563" y="3400800"/>
            <a:ext cx="2466448" cy="645160"/>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DESIGN</a:t>
            </a:r>
            <a:endParaRPr kumimoji="0" lang="en-US"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09" name="组合 108"/>
          <p:cNvGrpSpPr/>
          <p:nvPr/>
        </p:nvGrpSpPr>
        <p:grpSpPr>
          <a:xfrm>
            <a:off x="4904362" y="2562148"/>
            <a:ext cx="656293" cy="707886"/>
            <a:chOff x="-1752876" y="3939186"/>
            <a:chExt cx="656293" cy="707886"/>
          </a:xfrm>
        </p:grpSpPr>
        <p:sp>
          <p:nvSpPr>
            <p:cNvPr id="110" name="矩形: 圆角 109"/>
            <p:cNvSpPr/>
            <p:nvPr/>
          </p:nvSpPr>
          <p:spPr bwMode="auto">
            <a:xfrm>
              <a:off x="-1752876" y="3964983"/>
              <a:ext cx="656293" cy="656293"/>
            </a:xfrm>
            <a:prstGeom prst="roundRect">
              <a:avLst>
                <a:gd name="adj" fmla="val 9334"/>
              </a:avLst>
            </a:prstGeom>
            <a:solidFill>
              <a:schemeClr val="tx1"/>
            </a:solidFill>
            <a:ln w="1905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1DB5CD"/>
                </a:solidFill>
                <a:effectLst/>
                <a:uLnTx/>
                <a:uFillTx/>
                <a:latin typeface="微软雅黑" panose="020B0503020204020204" pitchFamily="34" charset="-122"/>
                <a:ea typeface="微软雅黑" panose="020B0503020204020204" pitchFamily="34" charset="-122"/>
                <a:cs typeface="+mn-cs"/>
              </a:endParaRPr>
            </a:p>
          </p:txBody>
        </p:sp>
        <p:sp>
          <p:nvSpPr>
            <p:cNvPr id="111" name="文本框 110"/>
            <p:cNvSpPr txBox="1"/>
            <p:nvPr/>
          </p:nvSpPr>
          <p:spPr>
            <a:xfrm>
              <a:off x="-1614846" y="3939186"/>
              <a:ext cx="442750" cy="707886"/>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0" i="0" u="none" strike="noStrike" kern="1200" cap="none" spc="0" normalizeH="0" baseline="0" noProof="0">
                  <a:ln>
                    <a:noFill/>
                  </a:ln>
                  <a:solidFill>
                    <a:srgbClr val="FFFFFF"/>
                  </a:solidFill>
                  <a:effectLst/>
                  <a:uLnTx/>
                  <a:uFillTx/>
                  <a:latin typeface="Impact" panose="020B0806030902050204" pitchFamily="34" charset="0"/>
                  <a:ea typeface="宋体" panose="02010600030101010101" pitchFamily="2" charset="-122"/>
                  <a:cs typeface="+mn-cs"/>
                </a:rPr>
                <a:t>2</a:t>
              </a:r>
              <a:endParaRPr kumimoji="0" lang="zh-CN" altLang="en-US" sz="4000" b="0" i="0" u="none" strike="noStrike" kern="1200" cap="none" spc="0" normalizeH="0" baseline="0" noProof="0">
                <a:ln>
                  <a:noFill/>
                </a:ln>
                <a:solidFill>
                  <a:srgbClr val="FFFFFF"/>
                </a:solidFill>
                <a:effectLst/>
                <a:uLnTx/>
                <a:uFillTx/>
                <a:latin typeface="Impact" panose="020B0806030902050204" pitchFamily="34" charset="0"/>
                <a:ea typeface="宋体" panose="02010600030101010101" pitchFamily="2" charset="-122"/>
                <a:cs typeface="+mn-cs"/>
              </a:endParaRPr>
            </a:p>
          </p:txBody>
        </p:sp>
      </p:grpSp>
      <p:sp>
        <p:nvSpPr>
          <p:cNvPr id="112" name="TextBox 61"/>
          <p:cNvSpPr txBox="1"/>
          <p:nvPr/>
        </p:nvSpPr>
        <p:spPr>
          <a:xfrm>
            <a:off x="6645467" y="4427495"/>
            <a:ext cx="2498531" cy="645160"/>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lvl="0" algn="ctr">
              <a:defRPr/>
            </a:pPr>
            <a:r>
              <a:rPr lang="en-US" sz="3600">
                <a:solidFill>
                  <a:srgbClr val="FFFFFF"/>
                </a:solidFill>
              </a:rPr>
              <a:t>DEMO</a:t>
            </a:r>
            <a:endParaRPr lang="en-US" sz="3600">
              <a:solidFill>
                <a:srgbClr val="FFFFFF"/>
              </a:solidFill>
            </a:endParaRPr>
          </a:p>
        </p:txBody>
      </p:sp>
      <p:grpSp>
        <p:nvGrpSpPr>
          <p:cNvPr id="113" name="组合 112"/>
          <p:cNvGrpSpPr/>
          <p:nvPr/>
        </p:nvGrpSpPr>
        <p:grpSpPr>
          <a:xfrm>
            <a:off x="7514016" y="3508633"/>
            <a:ext cx="656293" cy="707886"/>
            <a:chOff x="-1752876" y="3939186"/>
            <a:chExt cx="656293" cy="707886"/>
          </a:xfrm>
        </p:grpSpPr>
        <p:sp>
          <p:nvSpPr>
            <p:cNvPr id="114" name="矩形: 圆角 113"/>
            <p:cNvSpPr/>
            <p:nvPr/>
          </p:nvSpPr>
          <p:spPr bwMode="auto">
            <a:xfrm>
              <a:off x="-1752876" y="3964983"/>
              <a:ext cx="656293" cy="656293"/>
            </a:xfrm>
            <a:prstGeom prst="roundRect">
              <a:avLst>
                <a:gd name="adj" fmla="val 9334"/>
              </a:avLst>
            </a:prstGeom>
            <a:solidFill>
              <a:schemeClr val="tx1"/>
            </a:solidFill>
            <a:ln w="1905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5" name="文本框 114"/>
            <p:cNvSpPr txBox="1"/>
            <p:nvPr/>
          </p:nvSpPr>
          <p:spPr>
            <a:xfrm>
              <a:off x="-1614846" y="3939186"/>
              <a:ext cx="457176" cy="707886"/>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0" i="0" u="none" strike="noStrike" kern="1200" cap="none" spc="0" normalizeH="0" baseline="0" noProof="0">
                  <a:ln>
                    <a:noFill/>
                  </a:ln>
                  <a:solidFill>
                    <a:srgbClr val="FFFFFF"/>
                  </a:solidFill>
                  <a:effectLst/>
                  <a:uLnTx/>
                  <a:uFillTx/>
                  <a:latin typeface="Impact" panose="020B0806030902050204" pitchFamily="34" charset="0"/>
                  <a:ea typeface="宋体" panose="02010600030101010101" pitchFamily="2" charset="-122"/>
                  <a:cs typeface="+mn-cs"/>
                </a:rPr>
                <a:t>3</a:t>
              </a:r>
              <a:endParaRPr kumimoji="0" lang="zh-CN" altLang="en-US" sz="4000" b="0" i="0" u="none" strike="noStrike" kern="1200" cap="none" spc="0" normalizeH="0" baseline="0" noProof="0">
                <a:ln>
                  <a:noFill/>
                </a:ln>
                <a:solidFill>
                  <a:srgbClr val="FFFFFF"/>
                </a:solidFill>
                <a:effectLst/>
                <a:uLnTx/>
                <a:uFillTx/>
                <a:latin typeface="Impact" panose="020B0806030902050204" pitchFamily="34" charset="0"/>
                <a:ea typeface="宋体" panose="02010600030101010101" pitchFamily="2" charset="-122"/>
                <a:cs typeface="+mn-cs"/>
              </a:endParaRPr>
            </a:p>
          </p:txBody>
        </p:sp>
      </p:grpSp>
      <p:sp>
        <p:nvSpPr>
          <p:cNvPr id="116" name="TextBox 61"/>
          <p:cNvSpPr txBox="1"/>
          <p:nvPr/>
        </p:nvSpPr>
        <p:spPr>
          <a:xfrm>
            <a:off x="8859279" y="2630780"/>
            <a:ext cx="2225378" cy="398780"/>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a:solidFill>
                  <a:srgbClr val="FFFFFF"/>
                </a:solidFill>
                <a:latin typeface="微软雅黑" panose="020B0503020204020204" pitchFamily="34" charset="-122"/>
                <a:ea typeface="微软雅黑" panose="020B0503020204020204" pitchFamily="34" charset="-122"/>
              </a:rPr>
              <a:t>DOCUMENT</a:t>
            </a:r>
            <a:endParaRPr kumimoji="0" lang="en-US" altLang="zh-CN" sz="2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17" name="组合 116"/>
          <p:cNvGrpSpPr/>
          <p:nvPr/>
        </p:nvGrpSpPr>
        <p:grpSpPr>
          <a:xfrm>
            <a:off x="9643821" y="1792128"/>
            <a:ext cx="656293" cy="707886"/>
            <a:chOff x="-1752876" y="3939186"/>
            <a:chExt cx="656293" cy="707886"/>
          </a:xfrm>
        </p:grpSpPr>
        <p:sp>
          <p:nvSpPr>
            <p:cNvPr id="118" name="矩形: 圆角 117"/>
            <p:cNvSpPr/>
            <p:nvPr/>
          </p:nvSpPr>
          <p:spPr bwMode="auto">
            <a:xfrm>
              <a:off x="-1752876" y="3964983"/>
              <a:ext cx="656293" cy="656293"/>
            </a:xfrm>
            <a:prstGeom prst="roundRect">
              <a:avLst>
                <a:gd name="adj" fmla="val 9334"/>
              </a:avLst>
            </a:prstGeom>
            <a:solidFill>
              <a:schemeClr val="tx1"/>
            </a:solidFill>
            <a:ln w="1905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9" name="文本框 118"/>
            <p:cNvSpPr txBox="1"/>
            <p:nvPr/>
          </p:nvSpPr>
          <p:spPr>
            <a:xfrm>
              <a:off x="-1614846" y="3939186"/>
              <a:ext cx="457176" cy="707886"/>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0" i="0" u="none" strike="noStrike" kern="1200" cap="none" spc="0" normalizeH="0" baseline="0" noProof="0">
                  <a:ln>
                    <a:noFill/>
                  </a:ln>
                  <a:solidFill>
                    <a:srgbClr val="FFFFFF"/>
                  </a:solidFill>
                  <a:effectLst/>
                  <a:uLnTx/>
                  <a:uFillTx/>
                  <a:latin typeface="Impact" panose="020B0806030902050204" pitchFamily="34" charset="0"/>
                  <a:ea typeface="宋体" panose="02010600030101010101" pitchFamily="2" charset="-122"/>
                  <a:cs typeface="+mn-cs"/>
                </a:rPr>
                <a:t>4</a:t>
              </a:r>
              <a:endParaRPr kumimoji="0" lang="zh-CN" altLang="en-US" sz="4000" b="0" i="0" u="none" strike="noStrike" kern="1200" cap="none" spc="0" normalizeH="0" baseline="0" noProof="0">
                <a:ln>
                  <a:noFill/>
                </a:ln>
                <a:solidFill>
                  <a:srgbClr val="FFFFFF"/>
                </a:solidFill>
                <a:effectLst/>
                <a:uLnTx/>
                <a:uFillTx/>
                <a:latin typeface="Impact" panose="020B0806030902050204" pitchFamily="34" charset="0"/>
                <a:ea typeface="宋体" panose="02010600030101010101" pitchFamily="2" charset="-122"/>
                <a:cs typeface="+mn-cs"/>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4000" advTm="9503">
        <p15:prstTrans prst="curtains"/>
      </p:transition>
    </mc:Choice>
    <mc:Fallback>
      <p:transition spd="slow" advTm="950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7" name="Freeform 5"/>
          <p:cNvSpPr/>
          <p:nvPr/>
        </p:nvSpPr>
        <p:spPr bwMode="auto">
          <a:xfrm>
            <a:off x="1555752" y="1312863"/>
            <a:ext cx="9282113" cy="4233863"/>
          </a:xfrm>
          <a:custGeom>
            <a:avLst/>
            <a:gdLst>
              <a:gd name="T0" fmla="*/ 211 w 13952"/>
              <a:gd name="T1" fmla="*/ 0 h 6332"/>
              <a:gd name="T2" fmla="*/ 13740 w 13952"/>
              <a:gd name="T3" fmla="*/ 0 h 6332"/>
              <a:gd name="T4" fmla="*/ 13952 w 13952"/>
              <a:gd name="T5" fmla="*/ 211 h 6332"/>
              <a:gd name="T6" fmla="*/ 13952 w 13952"/>
              <a:gd name="T7" fmla="*/ 6121 h 6332"/>
              <a:gd name="T8" fmla="*/ 13740 w 13952"/>
              <a:gd name="T9" fmla="*/ 6332 h 6332"/>
              <a:gd name="T10" fmla="*/ 211 w 13952"/>
              <a:gd name="T11" fmla="*/ 6332 h 6332"/>
              <a:gd name="T12" fmla="*/ 0 w 13952"/>
              <a:gd name="T13" fmla="*/ 6121 h 6332"/>
              <a:gd name="T14" fmla="*/ 0 w 13952"/>
              <a:gd name="T15" fmla="*/ 211 h 6332"/>
              <a:gd name="T16" fmla="*/ 211 w 13952"/>
              <a:gd name="T17" fmla="*/ 0 h 6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52" h="6332">
                <a:moveTo>
                  <a:pt x="211" y="0"/>
                </a:moveTo>
                <a:lnTo>
                  <a:pt x="13740" y="0"/>
                </a:lnTo>
                <a:cubicBezTo>
                  <a:pt x="13857" y="0"/>
                  <a:pt x="13952" y="95"/>
                  <a:pt x="13952" y="211"/>
                </a:cubicBezTo>
                <a:lnTo>
                  <a:pt x="13952" y="6121"/>
                </a:lnTo>
                <a:cubicBezTo>
                  <a:pt x="13952" y="6237"/>
                  <a:pt x="13857" y="6332"/>
                  <a:pt x="13740" y="6332"/>
                </a:cubicBezTo>
                <a:lnTo>
                  <a:pt x="211" y="6332"/>
                </a:lnTo>
                <a:cubicBezTo>
                  <a:pt x="95" y="6332"/>
                  <a:pt x="0" y="6237"/>
                  <a:pt x="0" y="6121"/>
                </a:cubicBezTo>
                <a:lnTo>
                  <a:pt x="0" y="211"/>
                </a:lnTo>
                <a:cubicBezTo>
                  <a:pt x="0" y="95"/>
                  <a:pt x="95" y="0"/>
                  <a:pt x="211" y="0"/>
                </a:cubicBezTo>
                <a:close/>
              </a:path>
            </a:pathLst>
          </a:custGeom>
          <a:solidFill>
            <a:schemeClr val="bg1"/>
          </a:solidFill>
          <a:ln w="4763" cap="flat">
            <a:solidFill>
              <a:schemeClr val="accent5"/>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48" name="Freeform 6"/>
          <p:cNvSpPr/>
          <p:nvPr/>
        </p:nvSpPr>
        <p:spPr bwMode="auto">
          <a:xfrm>
            <a:off x="1357314" y="1954213"/>
            <a:ext cx="193675" cy="2655888"/>
          </a:xfrm>
          <a:custGeom>
            <a:avLst/>
            <a:gdLst>
              <a:gd name="T0" fmla="*/ 0 w 291"/>
              <a:gd name="T1" fmla="*/ 3396 h 3971"/>
              <a:gd name="T2" fmla="*/ 291 w 291"/>
              <a:gd name="T3" fmla="*/ 3971 h 3971"/>
              <a:gd name="T4" fmla="*/ 291 w 291"/>
              <a:gd name="T5" fmla="*/ 0 h 3971"/>
              <a:gd name="T6" fmla="*/ 0 w 291"/>
              <a:gd name="T7" fmla="*/ 573 h 3971"/>
              <a:gd name="T8" fmla="*/ 0 w 291"/>
              <a:gd name="T9" fmla="*/ 3396 h 3971"/>
            </a:gdLst>
            <a:ahLst/>
            <a:cxnLst>
              <a:cxn ang="0">
                <a:pos x="T0" y="T1"/>
              </a:cxn>
              <a:cxn ang="0">
                <a:pos x="T2" y="T3"/>
              </a:cxn>
              <a:cxn ang="0">
                <a:pos x="T4" y="T5"/>
              </a:cxn>
              <a:cxn ang="0">
                <a:pos x="T6" y="T7"/>
              </a:cxn>
              <a:cxn ang="0">
                <a:pos x="T8" y="T9"/>
              </a:cxn>
            </a:cxnLst>
            <a:rect l="0" t="0" r="r" b="b"/>
            <a:pathLst>
              <a:path w="291" h="3971">
                <a:moveTo>
                  <a:pt x="0" y="3396"/>
                </a:moveTo>
                <a:lnTo>
                  <a:pt x="291" y="3971"/>
                </a:lnTo>
                <a:lnTo>
                  <a:pt x="291" y="0"/>
                </a:lnTo>
                <a:lnTo>
                  <a:pt x="0" y="573"/>
                </a:lnTo>
                <a:lnTo>
                  <a:pt x="0" y="3396"/>
                </a:ln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49" name="Freeform 7"/>
          <p:cNvSpPr/>
          <p:nvPr/>
        </p:nvSpPr>
        <p:spPr bwMode="auto">
          <a:xfrm>
            <a:off x="1357314" y="2338388"/>
            <a:ext cx="1812925" cy="1887538"/>
          </a:xfrm>
          <a:custGeom>
            <a:avLst/>
            <a:gdLst>
              <a:gd name="T0" fmla="*/ 0 w 2725"/>
              <a:gd name="T1" fmla="*/ 2823 h 2823"/>
              <a:gd name="T2" fmla="*/ 2463 w 2725"/>
              <a:gd name="T3" fmla="*/ 2823 h 2823"/>
              <a:gd name="T4" fmla="*/ 2725 w 2725"/>
              <a:gd name="T5" fmla="*/ 1431 h 2823"/>
              <a:gd name="T6" fmla="*/ 2463 w 2725"/>
              <a:gd name="T7" fmla="*/ 0 h 2823"/>
              <a:gd name="T8" fmla="*/ 0 w 2725"/>
              <a:gd name="T9" fmla="*/ 0 h 2823"/>
              <a:gd name="T10" fmla="*/ 0 w 2725"/>
              <a:gd name="T11" fmla="*/ 2823 h 2823"/>
            </a:gdLst>
            <a:ahLst/>
            <a:cxnLst>
              <a:cxn ang="0">
                <a:pos x="T0" y="T1"/>
              </a:cxn>
              <a:cxn ang="0">
                <a:pos x="T2" y="T3"/>
              </a:cxn>
              <a:cxn ang="0">
                <a:pos x="T4" y="T5"/>
              </a:cxn>
              <a:cxn ang="0">
                <a:pos x="T6" y="T7"/>
              </a:cxn>
              <a:cxn ang="0">
                <a:pos x="T8" y="T9"/>
              </a:cxn>
              <a:cxn ang="0">
                <a:pos x="T10" y="T11"/>
              </a:cxn>
            </a:cxnLst>
            <a:rect l="0" t="0" r="r" b="b"/>
            <a:pathLst>
              <a:path w="2725" h="2823">
                <a:moveTo>
                  <a:pt x="0" y="2823"/>
                </a:moveTo>
                <a:lnTo>
                  <a:pt x="2463" y="2823"/>
                </a:lnTo>
                <a:lnTo>
                  <a:pt x="2725" y="1431"/>
                </a:lnTo>
                <a:lnTo>
                  <a:pt x="2463" y="0"/>
                </a:lnTo>
                <a:lnTo>
                  <a:pt x="0" y="0"/>
                </a:lnTo>
                <a:lnTo>
                  <a:pt x="0" y="2823"/>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0" name="Rectangle 9"/>
          <p:cNvSpPr>
            <a:spLocks noChangeArrowheads="1"/>
          </p:cNvSpPr>
          <p:nvPr/>
        </p:nvSpPr>
        <p:spPr bwMode="auto">
          <a:xfrm>
            <a:off x="3313114" y="5446713"/>
            <a:ext cx="1924050" cy="100013"/>
          </a:xfrm>
          <a:prstGeom prst="rect">
            <a:avLst/>
          </a:pr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1" name="Freeform 10"/>
          <p:cNvSpPr/>
          <p:nvPr/>
        </p:nvSpPr>
        <p:spPr bwMode="auto">
          <a:xfrm>
            <a:off x="1562102" y="5446713"/>
            <a:ext cx="1751013" cy="100013"/>
          </a:xfrm>
          <a:custGeom>
            <a:avLst/>
            <a:gdLst>
              <a:gd name="T0" fmla="*/ 2634 w 2634"/>
              <a:gd name="T1" fmla="*/ 0 h 150"/>
              <a:gd name="T2" fmla="*/ 2634 w 2634"/>
              <a:gd name="T3" fmla="*/ 150 h 150"/>
              <a:gd name="T4" fmla="*/ 200 w 2634"/>
              <a:gd name="T5" fmla="*/ 150 h 150"/>
              <a:gd name="T6" fmla="*/ 0 w 2634"/>
              <a:gd name="T7" fmla="*/ 0 h 150"/>
              <a:gd name="T8" fmla="*/ 2634 w 2634"/>
              <a:gd name="T9" fmla="*/ 0 h 150"/>
            </a:gdLst>
            <a:ahLst/>
            <a:cxnLst>
              <a:cxn ang="0">
                <a:pos x="T0" y="T1"/>
              </a:cxn>
              <a:cxn ang="0">
                <a:pos x="T2" y="T3"/>
              </a:cxn>
              <a:cxn ang="0">
                <a:pos x="T4" y="T5"/>
              </a:cxn>
              <a:cxn ang="0">
                <a:pos x="T6" y="T7"/>
              </a:cxn>
              <a:cxn ang="0">
                <a:pos x="T8" y="T9"/>
              </a:cxn>
            </a:cxnLst>
            <a:rect l="0" t="0" r="r" b="b"/>
            <a:pathLst>
              <a:path w="2634" h="150">
                <a:moveTo>
                  <a:pt x="2634" y="0"/>
                </a:moveTo>
                <a:lnTo>
                  <a:pt x="2634" y="150"/>
                </a:lnTo>
                <a:lnTo>
                  <a:pt x="200" y="150"/>
                </a:lnTo>
                <a:cubicBezTo>
                  <a:pt x="106" y="149"/>
                  <a:pt x="26" y="86"/>
                  <a:pt x="0" y="0"/>
                </a:cubicBezTo>
                <a:lnTo>
                  <a:pt x="2634" y="0"/>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2" name="Rectangle 11"/>
          <p:cNvSpPr>
            <a:spLocks noChangeArrowheads="1"/>
          </p:cNvSpPr>
          <p:nvPr/>
        </p:nvSpPr>
        <p:spPr bwMode="auto">
          <a:xfrm>
            <a:off x="5237164" y="5446713"/>
            <a:ext cx="1925638" cy="100013"/>
          </a:xfrm>
          <a:prstGeom prst="rect">
            <a:avLst/>
          </a:prstGeom>
          <a:solidFill>
            <a:schemeClr val="accent3"/>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3" name="Rectangle 12"/>
          <p:cNvSpPr>
            <a:spLocks noChangeArrowheads="1"/>
          </p:cNvSpPr>
          <p:nvPr/>
        </p:nvSpPr>
        <p:spPr bwMode="auto">
          <a:xfrm>
            <a:off x="7162802" y="5446713"/>
            <a:ext cx="1924050" cy="100013"/>
          </a:xfrm>
          <a:prstGeom prst="rect">
            <a:avLst/>
          </a:prstGeom>
          <a:solidFill>
            <a:schemeClr val="accent4"/>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4" name="Freeform 13"/>
          <p:cNvSpPr/>
          <p:nvPr/>
        </p:nvSpPr>
        <p:spPr bwMode="auto">
          <a:xfrm>
            <a:off x="9086852" y="5446713"/>
            <a:ext cx="1744663" cy="100013"/>
          </a:xfrm>
          <a:custGeom>
            <a:avLst/>
            <a:gdLst>
              <a:gd name="T0" fmla="*/ 2623 w 2623"/>
              <a:gd name="T1" fmla="*/ 0 h 150"/>
              <a:gd name="T2" fmla="*/ 2423 w 2623"/>
              <a:gd name="T3" fmla="*/ 150 h 150"/>
              <a:gd name="T4" fmla="*/ 0 w 2623"/>
              <a:gd name="T5" fmla="*/ 150 h 150"/>
              <a:gd name="T6" fmla="*/ 0 w 2623"/>
              <a:gd name="T7" fmla="*/ 0 h 150"/>
              <a:gd name="T8" fmla="*/ 2623 w 2623"/>
              <a:gd name="T9" fmla="*/ 0 h 150"/>
            </a:gdLst>
            <a:ahLst/>
            <a:cxnLst>
              <a:cxn ang="0">
                <a:pos x="T0" y="T1"/>
              </a:cxn>
              <a:cxn ang="0">
                <a:pos x="T2" y="T3"/>
              </a:cxn>
              <a:cxn ang="0">
                <a:pos x="T4" y="T5"/>
              </a:cxn>
              <a:cxn ang="0">
                <a:pos x="T6" y="T7"/>
              </a:cxn>
              <a:cxn ang="0">
                <a:pos x="T8" y="T9"/>
              </a:cxn>
            </a:cxnLst>
            <a:rect l="0" t="0" r="r" b="b"/>
            <a:pathLst>
              <a:path w="2623" h="150">
                <a:moveTo>
                  <a:pt x="2623" y="0"/>
                </a:moveTo>
                <a:cubicBezTo>
                  <a:pt x="2596" y="86"/>
                  <a:pt x="2517" y="149"/>
                  <a:pt x="2423" y="150"/>
                </a:cubicBezTo>
                <a:lnTo>
                  <a:pt x="0" y="150"/>
                </a:lnTo>
                <a:lnTo>
                  <a:pt x="0" y="0"/>
                </a:lnTo>
                <a:lnTo>
                  <a:pt x="2623" y="0"/>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5" name="TextBox 12"/>
          <p:cNvSpPr txBox="1"/>
          <p:nvPr/>
        </p:nvSpPr>
        <p:spPr>
          <a:xfrm>
            <a:off x="3373120" y="2475865"/>
            <a:ext cx="723646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lvl="0" algn="l">
              <a:defRPr/>
            </a:pPr>
            <a:r>
              <a:rPr lang="en-US" sz="6600">
                <a:solidFill>
                  <a:srgbClr val="3D3D3D"/>
                </a:solidFill>
              </a:rPr>
              <a:t>INTRODUCTION</a:t>
            </a:r>
            <a:r>
              <a:rPr lang="en-US" altLang="zh-CN" sz="6600">
                <a:solidFill>
                  <a:srgbClr val="3D3D3D"/>
                </a:solidFill>
              </a:rPr>
              <a:t>?</a:t>
            </a:r>
            <a:endParaRPr lang="en-US" altLang="zh-CN" sz="6600">
              <a:solidFill>
                <a:srgbClr val="3D3D3D"/>
              </a:solidFill>
            </a:endParaRPr>
          </a:p>
        </p:txBody>
      </p:sp>
      <p:sp>
        <p:nvSpPr>
          <p:cNvPr id="56" name="Freeform 21"/>
          <p:cNvSpPr>
            <a:spLocks noEditPoints="1"/>
          </p:cNvSpPr>
          <p:nvPr/>
        </p:nvSpPr>
        <p:spPr bwMode="auto">
          <a:xfrm>
            <a:off x="3531606" y="3681058"/>
            <a:ext cx="266665" cy="268253"/>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4"/>
          </a:solidFill>
          <a:ln>
            <a:noFill/>
          </a:ln>
        </p:spPr>
        <p:txBody>
          <a:bodyPr vert="horz" wrap="square" lIns="91428" tIns="45714" rIns="91428" bIns="45714"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8" name="Freeform 21"/>
          <p:cNvSpPr>
            <a:spLocks noEditPoints="1"/>
          </p:cNvSpPr>
          <p:nvPr/>
        </p:nvSpPr>
        <p:spPr bwMode="auto">
          <a:xfrm>
            <a:off x="6059796" y="3681058"/>
            <a:ext cx="266665" cy="268253"/>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4"/>
          </a:solidFill>
          <a:ln>
            <a:noFill/>
          </a:ln>
        </p:spPr>
        <p:txBody>
          <a:bodyPr vert="horz" wrap="square" lIns="91428" tIns="45714" rIns="91428" bIns="45714"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62" name="文本框 61"/>
          <p:cNvSpPr txBox="1"/>
          <p:nvPr/>
        </p:nvSpPr>
        <p:spPr>
          <a:xfrm>
            <a:off x="1845744" y="3725556"/>
            <a:ext cx="1079979" cy="40005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DB5CD"/>
                </a:solidFill>
                <a:effectLst/>
                <a:uLnTx/>
                <a:uFillTx/>
                <a:latin typeface="微软雅黑" panose="020B0503020204020204" pitchFamily="34" charset="-122"/>
                <a:ea typeface="微软雅黑" panose="020B0503020204020204" pitchFamily="34" charset="-122"/>
                <a:cs typeface="+mn-cs"/>
              </a:rPr>
              <a:t>Part 1</a:t>
            </a:r>
            <a:endParaRPr kumimoji="0" lang="zh-CN" altLang="en-US" sz="2000" b="0" i="0" u="none" strike="noStrike" kern="1200" cap="none" spc="0" normalizeH="0" baseline="0" noProof="0" dirty="0">
              <a:ln>
                <a:noFill/>
              </a:ln>
              <a:solidFill>
                <a:srgbClr val="1DB5CD"/>
              </a:solidFill>
              <a:effectLst/>
              <a:uLnTx/>
              <a:uFillTx/>
              <a:latin typeface="微软雅黑" panose="020B0503020204020204" pitchFamily="34" charset="-122"/>
              <a:ea typeface="微软雅黑" panose="020B0503020204020204" pitchFamily="34" charset="-122"/>
              <a:cs typeface="+mn-cs"/>
            </a:endParaRPr>
          </a:p>
        </p:txBody>
      </p:sp>
      <p:sp>
        <p:nvSpPr>
          <p:cNvPr id="70" name="TextBox 4"/>
          <p:cNvSpPr txBox="1"/>
          <p:nvPr/>
        </p:nvSpPr>
        <p:spPr>
          <a:xfrm>
            <a:off x="1973883" y="2448764"/>
            <a:ext cx="745717" cy="1862048"/>
          </a:xfrm>
          <a:prstGeom prst="rect">
            <a:avLst/>
          </a:prstGeom>
          <a:noFill/>
        </p:spPr>
        <p:txBody>
          <a:bodyPr wrap="none" rtlCol="0">
            <a:spAutoFit/>
          </a:bodyPr>
          <a:lstStyle/>
          <a:p>
            <a:r>
              <a:rPr lang="en-US" altLang="zh-CN" sz="11500" dirty="0">
                <a:solidFill>
                  <a:schemeClr val="bg1"/>
                </a:solidFill>
                <a:latin typeface="Impact" panose="020B0806030902050204" pitchFamily="34" charset="0"/>
                <a:ea typeface="+mj-ea"/>
              </a:rPr>
              <a:t>1</a:t>
            </a:r>
            <a:endParaRPr lang="zh-CN" altLang="en-US" sz="11500" dirty="0">
              <a:solidFill>
                <a:schemeClr val="bg1"/>
              </a:solidFill>
              <a:latin typeface="Impact" panose="020B0806030902050204" pitchFamily="34" charset="0"/>
              <a:ea typeface="+mj-ea"/>
            </a:endParaRPr>
          </a:p>
        </p:txBody>
      </p:sp>
      <p:sp>
        <p:nvSpPr>
          <p:cNvPr id="71" name="TextBox 5"/>
          <p:cNvSpPr txBox="1"/>
          <p:nvPr/>
        </p:nvSpPr>
        <p:spPr>
          <a:xfrm>
            <a:off x="1468874" y="3683466"/>
            <a:ext cx="582211" cy="369332"/>
          </a:xfrm>
          <a:prstGeom prst="rect">
            <a:avLst/>
          </a:prstGeom>
          <a:noFill/>
        </p:spPr>
        <p:txBody>
          <a:bodyPr wrap="none" rtlCol="0">
            <a:spAutoFit/>
          </a:bodyPr>
          <a:lstStyle/>
          <a:p>
            <a:r>
              <a:rPr lang="en-US" altLang="zh-CN" dirty="0">
                <a:solidFill>
                  <a:schemeClr val="bg1"/>
                </a:solidFill>
              </a:rPr>
              <a:t>part</a:t>
            </a:r>
            <a:endParaRPr lang="zh-CN" altLang="en-US"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695">
        <p15:prstTrans prst="pageCurlDouble"/>
      </p:transition>
    </mc:Choice>
    <mc:Fallback>
      <p:transition spd="slow" advTm="3695">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1844824"/>
            <a:ext cx="12196763" cy="3819899"/>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en-US" sz="3200" kern="100">
                <a:latin typeface="+mj-ea"/>
                <a:ea typeface="+mj-ea"/>
                <a:cs typeface="Times New Roman" panose="02020603050405020304" pitchFamily="18" charset="0"/>
              </a:rPr>
              <a:t>L&amp;MT RENTAL TOOLS</a:t>
            </a:r>
            <a:r>
              <a:rPr lang="zh-CN" altLang="en-US" sz="3200" kern="100">
                <a:latin typeface="+mj-ea"/>
                <a:ea typeface="+mj-ea"/>
                <a:cs typeface="Times New Roman" panose="02020603050405020304" pitchFamily="18" charset="0"/>
              </a:rPr>
              <a:t>？</a:t>
            </a:r>
            <a:endParaRPr lang="zh-CN" altLang="en-US" sz="3200" kern="100">
              <a:latin typeface="+mj-ea"/>
              <a:ea typeface="+mj-ea"/>
              <a:cs typeface="Times New Roman" panose="02020603050405020304" pitchFamily="18" charset="0"/>
            </a:endParaRP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sp>
        <p:nvSpPr>
          <p:cNvPr id="42" name="標題 3"/>
          <p:cNvSpPr txBox="1"/>
          <p:nvPr/>
        </p:nvSpPr>
        <p:spPr bwMode="auto">
          <a:xfrm>
            <a:off x="4413250" y="2171065"/>
            <a:ext cx="7086600" cy="267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spAutoFit/>
          </a:bodyPr>
          <a:lstStyle>
            <a:defPPr>
              <a:defRPr lang="zh-CN"/>
            </a:defPPr>
            <a:lvl1pPr algn="just">
              <a:lnSpc>
                <a:spcPct val="120000"/>
              </a:lnSpc>
              <a:defRPr b="1">
                <a:solidFill>
                  <a:schemeClr val="bg1"/>
                </a:solidFill>
                <a:latin typeface="+mn-ea"/>
                <a:ea typeface="+mn-ea"/>
              </a:defRPr>
            </a:lvl1pPr>
            <a:lvl2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sz="1400" b="0" dirty="0"/>
              <a:t>The proposed system is an all-in-one tool rental and order management platform that comprises four fundamental components: user management, employee management, tool management, and order management. It enables users to register, manage their profiles, and ensures. Employee management facilitates staff onboarding, scheduling, and role-based access control. Tool management maintains an organized catalog of rental tools, while order management covers the entire order lifecycle, from creation to fulfillment. This integrated solution aims to optimize tool rental operations, streamline employee workflows, enhance customer experiences, and maintain accurate inventory records.</a:t>
            </a:r>
            <a:r>
              <a:rPr lang="zh-CN" altLang="en-US" sz="1400" dirty="0">
                <a:solidFill>
                  <a:srgbClr val="FFFF00"/>
                </a:solidFill>
              </a:rPr>
              <a:t>。</a:t>
            </a:r>
            <a:endParaRPr lang="zh-CN" altLang="en-US" sz="1400" dirty="0">
              <a:solidFill>
                <a:srgbClr val="FFFF00"/>
              </a:solidFill>
            </a:endParaRPr>
          </a:p>
        </p:txBody>
      </p:sp>
      <p:cxnSp>
        <p:nvCxnSpPr>
          <p:cNvPr id="47" name="直接连接符 46"/>
          <p:cNvCxnSpPr/>
          <p:nvPr/>
        </p:nvCxnSpPr>
        <p:spPr bwMode="auto">
          <a:xfrm>
            <a:off x="5225019" y="4117201"/>
            <a:ext cx="5630530" cy="0"/>
          </a:xfrm>
          <a:prstGeom prst="line">
            <a:avLst/>
          </a:prstGeom>
          <a:solidFill>
            <a:schemeClr val="accent1"/>
          </a:solidFill>
          <a:ln w="9525" cap="flat" cmpd="sng" algn="ctr">
            <a:solidFill>
              <a:schemeClr val="accent2">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图片 3"/>
          <p:cNvPicPr>
            <a:picLocks noChangeAspect="1"/>
          </p:cNvPicPr>
          <p:nvPr/>
        </p:nvPicPr>
        <p:blipFill>
          <a:blip r:embed="rId1"/>
          <a:stretch>
            <a:fillRect/>
          </a:stretch>
        </p:blipFill>
        <p:spPr>
          <a:xfrm>
            <a:off x="300990" y="2276475"/>
            <a:ext cx="3858260" cy="2390775"/>
          </a:xfrm>
          <a:prstGeom prst="rect">
            <a:avLst/>
          </a:prstGeom>
        </p:spPr>
      </p:pic>
    </p:spTree>
  </p:cSld>
  <p:clrMapOvr>
    <a:masterClrMapping/>
  </p:clrMapOvr>
  <p:transition spd="slow" advTm="9652">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en-US" sz="3200" kern="100">
                <a:latin typeface="+mj-ea"/>
                <a:ea typeface="+mj-ea"/>
                <a:cs typeface="Times New Roman" panose="02020603050405020304" pitchFamily="18" charset="0"/>
              </a:rPr>
              <a:t>OUR TEAM</a:t>
            </a:r>
            <a:endParaRPr lang="en-US" sz="3200" kern="100">
              <a:latin typeface="+mj-ea"/>
              <a:ea typeface="+mj-ea"/>
              <a:cs typeface="Times New Roman" panose="02020603050405020304" pitchFamily="18" charset="0"/>
            </a:endParaRP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grpSp>
        <p:nvGrpSpPr>
          <p:cNvPr id="61" name="组合 60"/>
          <p:cNvGrpSpPr/>
          <p:nvPr/>
        </p:nvGrpSpPr>
        <p:grpSpPr>
          <a:xfrm rot="20435300">
            <a:off x="2960052" y="3786502"/>
            <a:ext cx="1656706" cy="2056311"/>
            <a:chOff x="5238750" y="2603500"/>
            <a:chExt cx="631826" cy="784225"/>
          </a:xfrm>
        </p:grpSpPr>
        <p:sp>
          <p:nvSpPr>
            <p:cNvPr id="62" name="Freeform 343"/>
            <p:cNvSpPr/>
            <p:nvPr/>
          </p:nvSpPr>
          <p:spPr bwMode="auto">
            <a:xfrm>
              <a:off x="5556250" y="2603500"/>
              <a:ext cx="190500" cy="190500"/>
            </a:xfrm>
            <a:custGeom>
              <a:avLst/>
              <a:gdLst>
                <a:gd name="T0" fmla="*/ 24 w 205"/>
                <a:gd name="T1" fmla="*/ 60 h 206"/>
                <a:gd name="T2" fmla="*/ 59 w 205"/>
                <a:gd name="T3" fmla="*/ 182 h 206"/>
                <a:gd name="T4" fmla="*/ 181 w 205"/>
                <a:gd name="T5" fmla="*/ 147 h 206"/>
                <a:gd name="T6" fmla="*/ 146 w 205"/>
                <a:gd name="T7" fmla="*/ 24 h 206"/>
                <a:gd name="T8" fmla="*/ 24 w 205"/>
                <a:gd name="T9" fmla="*/ 60 h 206"/>
              </a:gdLst>
              <a:ahLst/>
              <a:cxnLst>
                <a:cxn ang="0">
                  <a:pos x="T0" y="T1"/>
                </a:cxn>
                <a:cxn ang="0">
                  <a:pos x="T2" y="T3"/>
                </a:cxn>
                <a:cxn ang="0">
                  <a:pos x="T4" y="T5"/>
                </a:cxn>
                <a:cxn ang="0">
                  <a:pos x="T6" y="T7"/>
                </a:cxn>
                <a:cxn ang="0">
                  <a:pos x="T8" y="T9"/>
                </a:cxn>
              </a:cxnLst>
              <a:rect l="0" t="0" r="r" b="b"/>
              <a:pathLst>
                <a:path w="205" h="206">
                  <a:moveTo>
                    <a:pt x="24" y="60"/>
                  </a:moveTo>
                  <a:cubicBezTo>
                    <a:pt x="0" y="103"/>
                    <a:pt x="16" y="158"/>
                    <a:pt x="59" y="182"/>
                  </a:cubicBezTo>
                  <a:cubicBezTo>
                    <a:pt x="103" y="206"/>
                    <a:pt x="157" y="190"/>
                    <a:pt x="181" y="147"/>
                  </a:cubicBezTo>
                  <a:cubicBezTo>
                    <a:pt x="205" y="103"/>
                    <a:pt x="189" y="48"/>
                    <a:pt x="146" y="24"/>
                  </a:cubicBezTo>
                  <a:cubicBezTo>
                    <a:pt x="102" y="0"/>
                    <a:pt x="48" y="16"/>
                    <a:pt x="24" y="6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44"/>
            <p:cNvSpPr/>
            <p:nvPr/>
          </p:nvSpPr>
          <p:spPr bwMode="auto">
            <a:xfrm>
              <a:off x="5238750" y="2765425"/>
              <a:ext cx="631825" cy="622300"/>
            </a:xfrm>
            <a:custGeom>
              <a:avLst/>
              <a:gdLst>
                <a:gd name="T0" fmla="*/ 304 w 681"/>
                <a:gd name="T1" fmla="*/ 286 h 670"/>
                <a:gd name="T2" fmla="*/ 374 w 681"/>
                <a:gd name="T3" fmla="*/ 120 h 670"/>
                <a:gd name="T4" fmla="*/ 314 w 681"/>
                <a:gd name="T5" fmla="*/ 105 h 670"/>
                <a:gd name="T6" fmla="*/ 314 w 681"/>
                <a:gd name="T7" fmla="*/ 105 h 670"/>
                <a:gd name="T8" fmla="*/ 290 w 681"/>
                <a:gd name="T9" fmla="*/ 85 h 670"/>
                <a:gd name="T10" fmla="*/ 288 w 681"/>
                <a:gd name="T11" fmla="*/ 54 h 670"/>
                <a:gd name="T12" fmla="*/ 326 w 681"/>
                <a:gd name="T13" fmla="*/ 27 h 670"/>
                <a:gd name="T14" fmla="*/ 338 w 681"/>
                <a:gd name="T15" fmla="*/ 29 h 670"/>
                <a:gd name="T16" fmla="*/ 339 w 681"/>
                <a:gd name="T17" fmla="*/ 29 h 670"/>
                <a:gd name="T18" fmla="*/ 342 w 681"/>
                <a:gd name="T19" fmla="*/ 30 h 670"/>
                <a:gd name="T20" fmla="*/ 355 w 681"/>
                <a:gd name="T21" fmla="*/ 33 h 670"/>
                <a:gd name="T22" fmla="*/ 403 w 681"/>
                <a:gd name="T23" fmla="*/ 45 h 670"/>
                <a:gd name="T24" fmla="*/ 564 w 681"/>
                <a:gd name="T25" fmla="*/ 61 h 670"/>
                <a:gd name="T26" fmla="*/ 643 w 681"/>
                <a:gd name="T27" fmla="*/ 56 h 670"/>
                <a:gd name="T28" fmla="*/ 647 w 681"/>
                <a:gd name="T29" fmla="*/ 56 h 670"/>
                <a:gd name="T30" fmla="*/ 681 w 681"/>
                <a:gd name="T31" fmla="*/ 75 h 670"/>
                <a:gd name="T32" fmla="*/ 681 w 681"/>
                <a:gd name="T33" fmla="*/ 68 h 670"/>
                <a:gd name="T34" fmla="*/ 644 w 681"/>
                <a:gd name="T35" fmla="*/ 41 h 670"/>
                <a:gd name="T36" fmla="*/ 572 w 681"/>
                <a:gd name="T37" fmla="*/ 46 h 670"/>
                <a:gd name="T38" fmla="*/ 424 w 681"/>
                <a:gd name="T39" fmla="*/ 31 h 670"/>
                <a:gd name="T40" fmla="*/ 377 w 681"/>
                <a:gd name="T41" fmla="*/ 20 h 670"/>
                <a:gd name="T42" fmla="*/ 364 w 681"/>
                <a:gd name="T43" fmla="*/ 17 h 670"/>
                <a:gd name="T44" fmla="*/ 362 w 681"/>
                <a:gd name="T45" fmla="*/ 16 h 670"/>
                <a:gd name="T46" fmla="*/ 246 w 681"/>
                <a:gd name="T47" fmla="*/ 55 h 670"/>
                <a:gd name="T48" fmla="*/ 164 w 681"/>
                <a:gd name="T49" fmla="*/ 263 h 670"/>
                <a:gd name="T50" fmla="*/ 173 w 681"/>
                <a:gd name="T51" fmla="*/ 316 h 670"/>
                <a:gd name="T52" fmla="*/ 153 w 681"/>
                <a:gd name="T53" fmla="*/ 394 h 670"/>
                <a:gd name="T54" fmla="*/ 23 w 681"/>
                <a:gd name="T55" fmla="*/ 577 h 670"/>
                <a:gd name="T56" fmla="*/ 18 w 681"/>
                <a:gd name="T57" fmla="*/ 647 h 670"/>
                <a:gd name="T58" fmla="*/ 89 w 681"/>
                <a:gd name="T59" fmla="*/ 652 h 670"/>
                <a:gd name="T60" fmla="*/ 249 w 681"/>
                <a:gd name="T61" fmla="*/ 424 h 670"/>
                <a:gd name="T62" fmla="*/ 263 w 681"/>
                <a:gd name="T63" fmla="*/ 377 h 670"/>
                <a:gd name="T64" fmla="*/ 297 w 681"/>
                <a:gd name="T65" fmla="*/ 398 h 670"/>
                <a:gd name="T66" fmla="*/ 332 w 681"/>
                <a:gd name="T67" fmla="*/ 437 h 670"/>
                <a:gd name="T68" fmla="*/ 345 w 681"/>
                <a:gd name="T69" fmla="*/ 487 h 670"/>
                <a:gd name="T70" fmla="*/ 309 w 681"/>
                <a:gd name="T71" fmla="*/ 592 h 670"/>
                <a:gd name="T72" fmla="*/ 326 w 681"/>
                <a:gd name="T73" fmla="*/ 661 h 670"/>
                <a:gd name="T74" fmla="*/ 352 w 681"/>
                <a:gd name="T75" fmla="*/ 668 h 670"/>
                <a:gd name="T76" fmla="*/ 395 w 681"/>
                <a:gd name="T77" fmla="*/ 644 h 670"/>
                <a:gd name="T78" fmla="*/ 445 w 681"/>
                <a:gd name="T79" fmla="*/ 487 h 670"/>
                <a:gd name="T80" fmla="*/ 409 w 681"/>
                <a:gd name="T81" fmla="*/ 373 h 670"/>
                <a:gd name="T82" fmla="*/ 304 w 681"/>
                <a:gd name="T83" fmla="*/ 286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1" h="670">
                  <a:moveTo>
                    <a:pt x="304" y="286"/>
                  </a:moveTo>
                  <a:cubicBezTo>
                    <a:pt x="318" y="225"/>
                    <a:pt x="352" y="165"/>
                    <a:pt x="374" y="120"/>
                  </a:cubicBezTo>
                  <a:cubicBezTo>
                    <a:pt x="343" y="114"/>
                    <a:pt x="322" y="107"/>
                    <a:pt x="314" y="105"/>
                  </a:cubicBezTo>
                  <a:cubicBezTo>
                    <a:pt x="314" y="105"/>
                    <a:pt x="314" y="105"/>
                    <a:pt x="314" y="105"/>
                  </a:cubicBezTo>
                  <a:cubicBezTo>
                    <a:pt x="303" y="101"/>
                    <a:pt x="295" y="94"/>
                    <a:pt x="290" y="85"/>
                  </a:cubicBezTo>
                  <a:cubicBezTo>
                    <a:pt x="285" y="75"/>
                    <a:pt x="285" y="65"/>
                    <a:pt x="288" y="54"/>
                  </a:cubicBezTo>
                  <a:cubicBezTo>
                    <a:pt x="293" y="38"/>
                    <a:pt x="308" y="27"/>
                    <a:pt x="326" y="27"/>
                  </a:cubicBezTo>
                  <a:cubicBezTo>
                    <a:pt x="330" y="27"/>
                    <a:pt x="334" y="27"/>
                    <a:pt x="338" y="29"/>
                  </a:cubicBezTo>
                  <a:cubicBezTo>
                    <a:pt x="339" y="29"/>
                    <a:pt x="339" y="29"/>
                    <a:pt x="339" y="29"/>
                  </a:cubicBezTo>
                  <a:cubicBezTo>
                    <a:pt x="340" y="29"/>
                    <a:pt x="341" y="29"/>
                    <a:pt x="342" y="30"/>
                  </a:cubicBezTo>
                  <a:cubicBezTo>
                    <a:pt x="345" y="31"/>
                    <a:pt x="349" y="32"/>
                    <a:pt x="355" y="33"/>
                  </a:cubicBezTo>
                  <a:cubicBezTo>
                    <a:pt x="365" y="36"/>
                    <a:pt x="382" y="40"/>
                    <a:pt x="403" y="45"/>
                  </a:cubicBezTo>
                  <a:cubicBezTo>
                    <a:pt x="440" y="52"/>
                    <a:pt x="498" y="61"/>
                    <a:pt x="564" y="61"/>
                  </a:cubicBezTo>
                  <a:cubicBezTo>
                    <a:pt x="591" y="61"/>
                    <a:pt x="617" y="59"/>
                    <a:pt x="643" y="56"/>
                  </a:cubicBezTo>
                  <a:cubicBezTo>
                    <a:pt x="644" y="56"/>
                    <a:pt x="646" y="56"/>
                    <a:pt x="647" y="56"/>
                  </a:cubicBezTo>
                  <a:cubicBezTo>
                    <a:pt x="661" y="56"/>
                    <a:pt x="674" y="64"/>
                    <a:pt x="681" y="75"/>
                  </a:cubicBezTo>
                  <a:cubicBezTo>
                    <a:pt x="681" y="73"/>
                    <a:pt x="681" y="71"/>
                    <a:pt x="681" y="68"/>
                  </a:cubicBezTo>
                  <a:cubicBezTo>
                    <a:pt x="678" y="51"/>
                    <a:pt x="662" y="39"/>
                    <a:pt x="644" y="41"/>
                  </a:cubicBezTo>
                  <a:cubicBezTo>
                    <a:pt x="621" y="45"/>
                    <a:pt x="596" y="47"/>
                    <a:pt x="572" y="46"/>
                  </a:cubicBezTo>
                  <a:cubicBezTo>
                    <a:pt x="516" y="47"/>
                    <a:pt x="463" y="39"/>
                    <a:pt x="424" y="31"/>
                  </a:cubicBezTo>
                  <a:cubicBezTo>
                    <a:pt x="404" y="27"/>
                    <a:pt x="388" y="23"/>
                    <a:pt x="377" y="20"/>
                  </a:cubicBezTo>
                  <a:cubicBezTo>
                    <a:pt x="372" y="19"/>
                    <a:pt x="367" y="18"/>
                    <a:pt x="364" y="17"/>
                  </a:cubicBezTo>
                  <a:cubicBezTo>
                    <a:pt x="363" y="16"/>
                    <a:pt x="363" y="16"/>
                    <a:pt x="362" y="16"/>
                  </a:cubicBezTo>
                  <a:cubicBezTo>
                    <a:pt x="331" y="0"/>
                    <a:pt x="280" y="6"/>
                    <a:pt x="246" y="55"/>
                  </a:cubicBezTo>
                  <a:cubicBezTo>
                    <a:pt x="198" y="125"/>
                    <a:pt x="178" y="174"/>
                    <a:pt x="164" y="263"/>
                  </a:cubicBezTo>
                  <a:cubicBezTo>
                    <a:pt x="162" y="286"/>
                    <a:pt x="166" y="303"/>
                    <a:pt x="173" y="316"/>
                  </a:cubicBezTo>
                  <a:cubicBezTo>
                    <a:pt x="172" y="330"/>
                    <a:pt x="167" y="358"/>
                    <a:pt x="153" y="394"/>
                  </a:cubicBezTo>
                  <a:cubicBezTo>
                    <a:pt x="134" y="445"/>
                    <a:pt x="97" y="512"/>
                    <a:pt x="23" y="577"/>
                  </a:cubicBezTo>
                  <a:cubicBezTo>
                    <a:pt x="2" y="595"/>
                    <a:pt x="0" y="626"/>
                    <a:pt x="18" y="647"/>
                  </a:cubicBezTo>
                  <a:cubicBezTo>
                    <a:pt x="37" y="668"/>
                    <a:pt x="68" y="670"/>
                    <a:pt x="89" y="652"/>
                  </a:cubicBezTo>
                  <a:cubicBezTo>
                    <a:pt x="179" y="573"/>
                    <a:pt x="226" y="488"/>
                    <a:pt x="249" y="424"/>
                  </a:cubicBezTo>
                  <a:cubicBezTo>
                    <a:pt x="255" y="407"/>
                    <a:pt x="260" y="391"/>
                    <a:pt x="263" y="377"/>
                  </a:cubicBezTo>
                  <a:cubicBezTo>
                    <a:pt x="274" y="383"/>
                    <a:pt x="286" y="390"/>
                    <a:pt x="297" y="398"/>
                  </a:cubicBezTo>
                  <a:cubicBezTo>
                    <a:pt x="311" y="409"/>
                    <a:pt x="323" y="422"/>
                    <a:pt x="332" y="437"/>
                  </a:cubicBezTo>
                  <a:cubicBezTo>
                    <a:pt x="340" y="451"/>
                    <a:pt x="345" y="467"/>
                    <a:pt x="345" y="487"/>
                  </a:cubicBezTo>
                  <a:cubicBezTo>
                    <a:pt x="345" y="512"/>
                    <a:pt x="337" y="547"/>
                    <a:pt x="309" y="592"/>
                  </a:cubicBezTo>
                  <a:cubicBezTo>
                    <a:pt x="295" y="616"/>
                    <a:pt x="302" y="647"/>
                    <a:pt x="326" y="661"/>
                  </a:cubicBezTo>
                  <a:cubicBezTo>
                    <a:pt x="334" y="666"/>
                    <a:pt x="343" y="668"/>
                    <a:pt x="352" y="668"/>
                  </a:cubicBezTo>
                  <a:cubicBezTo>
                    <a:pt x="369" y="668"/>
                    <a:pt x="385" y="660"/>
                    <a:pt x="395" y="644"/>
                  </a:cubicBezTo>
                  <a:cubicBezTo>
                    <a:pt x="429" y="587"/>
                    <a:pt x="445" y="535"/>
                    <a:pt x="445" y="487"/>
                  </a:cubicBezTo>
                  <a:cubicBezTo>
                    <a:pt x="445" y="442"/>
                    <a:pt x="430" y="403"/>
                    <a:pt x="409" y="373"/>
                  </a:cubicBezTo>
                  <a:cubicBezTo>
                    <a:pt x="379" y="329"/>
                    <a:pt x="338" y="303"/>
                    <a:pt x="304" y="28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46"/>
            <p:cNvSpPr/>
            <p:nvPr/>
          </p:nvSpPr>
          <p:spPr bwMode="auto">
            <a:xfrm>
              <a:off x="5507038" y="2794000"/>
              <a:ext cx="363538" cy="95250"/>
            </a:xfrm>
            <a:custGeom>
              <a:avLst/>
              <a:gdLst>
                <a:gd name="T0" fmla="*/ 353 w 391"/>
                <a:gd name="T1" fmla="*/ 33 h 102"/>
                <a:gd name="T2" fmla="*/ 274 w 391"/>
                <a:gd name="T3" fmla="*/ 38 h 102"/>
                <a:gd name="T4" fmla="*/ 111 w 391"/>
                <a:gd name="T5" fmla="*/ 21 h 102"/>
                <a:gd name="T6" fmla="*/ 63 w 391"/>
                <a:gd name="T7" fmla="*/ 10 h 102"/>
                <a:gd name="T8" fmla="*/ 50 w 391"/>
                <a:gd name="T9" fmla="*/ 7 h 102"/>
                <a:gd name="T10" fmla="*/ 47 w 391"/>
                <a:gd name="T11" fmla="*/ 6 h 102"/>
                <a:gd name="T12" fmla="*/ 46 w 391"/>
                <a:gd name="T13" fmla="*/ 5 h 102"/>
                <a:gd name="T14" fmla="*/ 5 w 391"/>
                <a:gd name="T15" fmla="*/ 26 h 102"/>
                <a:gd name="T16" fmla="*/ 26 w 391"/>
                <a:gd name="T17" fmla="*/ 66 h 102"/>
                <a:gd name="T18" fmla="*/ 26 w 391"/>
                <a:gd name="T19" fmla="*/ 66 h 102"/>
                <a:gd name="T20" fmla="*/ 274 w 391"/>
                <a:gd name="T21" fmla="*/ 102 h 102"/>
                <a:gd name="T22" fmla="*/ 361 w 391"/>
                <a:gd name="T23" fmla="*/ 97 h 102"/>
                <a:gd name="T24" fmla="*/ 389 w 391"/>
                <a:gd name="T25" fmla="*/ 61 h 102"/>
                <a:gd name="T26" fmla="*/ 353 w 391"/>
                <a:gd name="T27"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02">
                  <a:moveTo>
                    <a:pt x="353" y="33"/>
                  </a:moveTo>
                  <a:cubicBezTo>
                    <a:pt x="326" y="36"/>
                    <a:pt x="300" y="38"/>
                    <a:pt x="274" y="38"/>
                  </a:cubicBezTo>
                  <a:cubicBezTo>
                    <a:pt x="210" y="38"/>
                    <a:pt x="153" y="30"/>
                    <a:pt x="111" y="21"/>
                  </a:cubicBezTo>
                  <a:cubicBezTo>
                    <a:pt x="91" y="17"/>
                    <a:pt x="74" y="13"/>
                    <a:pt x="63" y="10"/>
                  </a:cubicBezTo>
                  <a:cubicBezTo>
                    <a:pt x="57" y="9"/>
                    <a:pt x="53" y="7"/>
                    <a:pt x="50" y="7"/>
                  </a:cubicBezTo>
                  <a:cubicBezTo>
                    <a:pt x="48" y="6"/>
                    <a:pt x="47" y="6"/>
                    <a:pt x="47" y="6"/>
                  </a:cubicBezTo>
                  <a:cubicBezTo>
                    <a:pt x="46" y="5"/>
                    <a:pt x="46" y="5"/>
                    <a:pt x="46" y="5"/>
                  </a:cubicBezTo>
                  <a:cubicBezTo>
                    <a:pt x="29" y="0"/>
                    <a:pt x="11" y="9"/>
                    <a:pt x="5" y="26"/>
                  </a:cubicBezTo>
                  <a:cubicBezTo>
                    <a:pt x="0" y="43"/>
                    <a:pt x="9" y="61"/>
                    <a:pt x="26" y="66"/>
                  </a:cubicBezTo>
                  <a:cubicBezTo>
                    <a:pt x="26" y="66"/>
                    <a:pt x="26" y="66"/>
                    <a:pt x="26" y="66"/>
                  </a:cubicBezTo>
                  <a:cubicBezTo>
                    <a:pt x="28" y="67"/>
                    <a:pt x="136" y="102"/>
                    <a:pt x="274" y="102"/>
                  </a:cubicBezTo>
                  <a:cubicBezTo>
                    <a:pt x="302" y="102"/>
                    <a:pt x="331" y="100"/>
                    <a:pt x="361" y="97"/>
                  </a:cubicBezTo>
                  <a:cubicBezTo>
                    <a:pt x="379" y="95"/>
                    <a:pt x="391" y="79"/>
                    <a:pt x="389" y="61"/>
                  </a:cubicBezTo>
                  <a:cubicBezTo>
                    <a:pt x="387" y="44"/>
                    <a:pt x="371" y="31"/>
                    <a:pt x="353" y="3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5" name="Freeform 5"/>
          <p:cNvSpPr/>
          <p:nvPr/>
        </p:nvSpPr>
        <p:spPr bwMode="auto">
          <a:xfrm>
            <a:off x="2814638" y="2835073"/>
            <a:ext cx="7326313" cy="3595688"/>
          </a:xfrm>
          <a:custGeom>
            <a:avLst/>
            <a:gdLst>
              <a:gd name="T0" fmla="*/ 0 w 9984"/>
              <a:gd name="T1" fmla="*/ 4886 h 4886"/>
              <a:gd name="T2" fmla="*/ 9984 w 9984"/>
              <a:gd name="T3" fmla="*/ 4886 h 4886"/>
              <a:gd name="T4" fmla="*/ 9984 w 9984"/>
              <a:gd name="T5" fmla="*/ 0 h 4886"/>
              <a:gd name="T6" fmla="*/ 0 w 9984"/>
              <a:gd name="T7" fmla="*/ 4886 h 4886"/>
            </a:gdLst>
            <a:ahLst/>
            <a:cxnLst>
              <a:cxn ang="0">
                <a:pos x="T0" y="T1"/>
              </a:cxn>
              <a:cxn ang="0">
                <a:pos x="T2" y="T3"/>
              </a:cxn>
              <a:cxn ang="0">
                <a:pos x="T4" y="T5"/>
              </a:cxn>
              <a:cxn ang="0">
                <a:pos x="T6" y="T7"/>
              </a:cxn>
            </a:cxnLst>
            <a:rect l="0" t="0" r="r" b="b"/>
            <a:pathLst>
              <a:path w="9984" h="4886">
                <a:moveTo>
                  <a:pt x="0" y="4886"/>
                </a:moveTo>
                <a:lnTo>
                  <a:pt x="9984" y="4886"/>
                </a:lnTo>
                <a:lnTo>
                  <a:pt x="9984" y="0"/>
                </a:lnTo>
                <a:lnTo>
                  <a:pt x="0" y="4886"/>
                </a:lnTo>
                <a:close/>
              </a:path>
            </a:pathLst>
          </a:custGeom>
          <a:solidFill>
            <a:schemeClr val="accent5"/>
          </a:solidFill>
          <a:ln w="12700" cap="flat">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bg1"/>
              </a:solidFill>
              <a:latin typeface="+mn-lt"/>
              <a:ea typeface="+mn-ea"/>
              <a:cs typeface="+mn-ea"/>
            </a:endParaRPr>
          </a:p>
        </p:txBody>
      </p:sp>
      <p:grpSp>
        <p:nvGrpSpPr>
          <p:cNvPr id="66" name="组合 65"/>
          <p:cNvGrpSpPr/>
          <p:nvPr/>
        </p:nvGrpSpPr>
        <p:grpSpPr>
          <a:xfrm>
            <a:off x="10107613" y="1979410"/>
            <a:ext cx="555625" cy="868363"/>
            <a:chOff x="10107613" y="1958975"/>
            <a:chExt cx="555625" cy="868363"/>
          </a:xfrm>
        </p:grpSpPr>
        <p:sp>
          <p:nvSpPr>
            <p:cNvPr id="67" name="Freeform 6"/>
            <p:cNvSpPr/>
            <p:nvPr/>
          </p:nvSpPr>
          <p:spPr bwMode="auto">
            <a:xfrm>
              <a:off x="10107613" y="1993900"/>
              <a:ext cx="44450" cy="833438"/>
            </a:xfrm>
            <a:custGeom>
              <a:avLst/>
              <a:gdLst>
                <a:gd name="T0" fmla="*/ 30 w 60"/>
                <a:gd name="T1" fmla="*/ 0 h 1132"/>
                <a:gd name="T2" fmla="*/ 30 w 60"/>
                <a:gd name="T3" fmla="*/ 0 h 1132"/>
                <a:gd name="T4" fmla="*/ 0 w 60"/>
                <a:gd name="T5" fmla="*/ 30 h 1132"/>
                <a:gd name="T6" fmla="*/ 0 w 60"/>
                <a:gd name="T7" fmla="*/ 1103 h 1132"/>
                <a:gd name="T8" fmla="*/ 30 w 60"/>
                <a:gd name="T9" fmla="*/ 1132 h 1132"/>
                <a:gd name="T10" fmla="*/ 30 w 60"/>
                <a:gd name="T11" fmla="*/ 1132 h 1132"/>
                <a:gd name="T12" fmla="*/ 60 w 60"/>
                <a:gd name="T13" fmla="*/ 1103 h 1132"/>
                <a:gd name="T14" fmla="*/ 60 w 60"/>
                <a:gd name="T15" fmla="*/ 30 h 1132"/>
                <a:gd name="T16" fmla="*/ 30 w 60"/>
                <a:gd name="T17"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132">
                  <a:moveTo>
                    <a:pt x="30" y="0"/>
                  </a:moveTo>
                  <a:lnTo>
                    <a:pt x="30" y="0"/>
                  </a:lnTo>
                  <a:cubicBezTo>
                    <a:pt x="14" y="0"/>
                    <a:pt x="0" y="13"/>
                    <a:pt x="0" y="30"/>
                  </a:cubicBezTo>
                  <a:lnTo>
                    <a:pt x="0" y="1103"/>
                  </a:lnTo>
                  <a:cubicBezTo>
                    <a:pt x="0" y="1119"/>
                    <a:pt x="14" y="1132"/>
                    <a:pt x="30" y="1132"/>
                  </a:cubicBezTo>
                  <a:lnTo>
                    <a:pt x="30" y="1132"/>
                  </a:lnTo>
                  <a:cubicBezTo>
                    <a:pt x="47" y="1132"/>
                    <a:pt x="60" y="1119"/>
                    <a:pt x="60" y="1103"/>
                  </a:cubicBezTo>
                  <a:lnTo>
                    <a:pt x="60" y="30"/>
                  </a:lnTo>
                  <a:cubicBezTo>
                    <a:pt x="60" y="13"/>
                    <a:pt x="47" y="0"/>
                    <a:pt x="30" y="0"/>
                  </a:cubicBezTo>
                  <a:close/>
                </a:path>
              </a:pathLst>
            </a:custGeom>
            <a:solidFill>
              <a:srgbClr val="2F4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7"/>
            <p:cNvSpPr/>
            <p:nvPr/>
          </p:nvSpPr>
          <p:spPr bwMode="auto">
            <a:xfrm>
              <a:off x="10107613" y="1958975"/>
              <a:ext cx="555625" cy="450850"/>
            </a:xfrm>
            <a:custGeom>
              <a:avLst/>
              <a:gdLst>
                <a:gd name="T0" fmla="*/ 0 w 757"/>
                <a:gd name="T1" fmla="*/ 49 h 613"/>
                <a:gd name="T2" fmla="*/ 397 w 757"/>
                <a:gd name="T3" fmla="*/ 59 h 613"/>
                <a:gd name="T4" fmla="*/ 757 w 757"/>
                <a:gd name="T5" fmla="*/ 48 h 613"/>
                <a:gd name="T6" fmla="*/ 596 w 757"/>
                <a:gd name="T7" fmla="*/ 343 h 613"/>
                <a:gd name="T8" fmla="*/ 757 w 757"/>
                <a:gd name="T9" fmla="*/ 573 h 613"/>
                <a:gd name="T10" fmla="*/ 389 w 757"/>
                <a:gd name="T11" fmla="*/ 573 h 613"/>
                <a:gd name="T12" fmla="*/ 0 w 757"/>
                <a:gd name="T13" fmla="*/ 573 h 613"/>
                <a:gd name="T14" fmla="*/ 0 w 757"/>
                <a:gd name="T15" fmla="*/ 49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7" h="613">
                  <a:moveTo>
                    <a:pt x="0" y="49"/>
                  </a:moveTo>
                  <a:cubicBezTo>
                    <a:pt x="130" y="0"/>
                    <a:pt x="262" y="10"/>
                    <a:pt x="397" y="59"/>
                  </a:cubicBezTo>
                  <a:cubicBezTo>
                    <a:pt x="510" y="101"/>
                    <a:pt x="701" y="85"/>
                    <a:pt x="757" y="48"/>
                  </a:cubicBezTo>
                  <a:cubicBezTo>
                    <a:pt x="726" y="130"/>
                    <a:pt x="629" y="272"/>
                    <a:pt x="596" y="343"/>
                  </a:cubicBezTo>
                  <a:cubicBezTo>
                    <a:pt x="627" y="408"/>
                    <a:pt x="709" y="500"/>
                    <a:pt x="757" y="573"/>
                  </a:cubicBezTo>
                  <a:cubicBezTo>
                    <a:pt x="638" y="612"/>
                    <a:pt x="505" y="613"/>
                    <a:pt x="389" y="573"/>
                  </a:cubicBezTo>
                  <a:cubicBezTo>
                    <a:pt x="259" y="529"/>
                    <a:pt x="130" y="523"/>
                    <a:pt x="0" y="573"/>
                  </a:cubicBezTo>
                  <a:cubicBezTo>
                    <a:pt x="0" y="402"/>
                    <a:pt x="0" y="221"/>
                    <a:pt x="0" y="49"/>
                  </a:cubicBezTo>
                  <a:close/>
                </a:path>
              </a:pathLst>
            </a:custGeom>
            <a:solidFill>
              <a:srgbClr val="EA4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9" name="Freeform 8"/>
          <p:cNvSpPr/>
          <p:nvPr/>
        </p:nvSpPr>
        <p:spPr bwMode="auto">
          <a:xfrm>
            <a:off x="4904621" y="4944882"/>
            <a:ext cx="667587" cy="437695"/>
          </a:xfrm>
          <a:custGeom>
            <a:avLst/>
            <a:gdLst>
              <a:gd name="T0" fmla="*/ 1766 w 1766"/>
              <a:gd name="T1" fmla="*/ 296 h 1155"/>
              <a:gd name="T2" fmla="*/ 0 w 1766"/>
              <a:gd name="T3" fmla="*/ 0 h 1155"/>
              <a:gd name="T4" fmla="*/ 0 w 1766"/>
              <a:gd name="T5" fmla="*/ 1155 h 1155"/>
              <a:gd name="T6" fmla="*/ 1766 w 1766"/>
              <a:gd name="T7" fmla="*/ 296 h 1155"/>
            </a:gdLst>
            <a:ahLst/>
            <a:cxnLst>
              <a:cxn ang="0">
                <a:pos x="T0" y="T1"/>
              </a:cxn>
              <a:cxn ang="0">
                <a:pos x="T2" y="T3"/>
              </a:cxn>
              <a:cxn ang="0">
                <a:pos x="T4" y="T5"/>
              </a:cxn>
              <a:cxn ang="0">
                <a:pos x="T6" y="T7"/>
              </a:cxn>
            </a:cxnLst>
            <a:rect l="0" t="0" r="r" b="b"/>
            <a:pathLst>
              <a:path w="1766" h="1155">
                <a:moveTo>
                  <a:pt x="1766" y="296"/>
                </a:moveTo>
                <a:lnTo>
                  <a:pt x="0" y="0"/>
                </a:lnTo>
                <a:lnTo>
                  <a:pt x="0" y="1155"/>
                </a:lnTo>
                <a:lnTo>
                  <a:pt x="1766" y="296"/>
                </a:lnTo>
                <a:close/>
              </a:path>
            </a:pathLst>
          </a:custGeom>
          <a:solidFill>
            <a:schemeClr val="tx1"/>
          </a:solidFill>
          <a:ln w="12700" cap="flat">
            <a:noFill/>
            <a:prstDash val="solid"/>
            <a:miter lim="800000"/>
          </a:ln>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endParaRPr>
          </a:p>
        </p:txBody>
      </p:sp>
      <p:sp>
        <p:nvSpPr>
          <p:cNvPr id="70" name="Freeform 5"/>
          <p:cNvSpPr/>
          <p:nvPr/>
        </p:nvSpPr>
        <p:spPr bwMode="auto">
          <a:xfrm>
            <a:off x="4314147" y="3217873"/>
            <a:ext cx="694621" cy="1437821"/>
          </a:xfrm>
          <a:custGeom>
            <a:avLst/>
            <a:gdLst>
              <a:gd name="T0" fmla="*/ 1871 w 1976"/>
              <a:gd name="T1" fmla="*/ 802 h 4080"/>
              <a:gd name="T2" fmla="*/ 1976 w 1976"/>
              <a:gd name="T3" fmla="*/ 3247 h 4080"/>
              <a:gd name="T4" fmla="*/ 1415 w 1976"/>
              <a:gd name="T5" fmla="*/ 3479 h 4080"/>
              <a:gd name="T6" fmla="*/ 1167 w 1976"/>
              <a:gd name="T7" fmla="*/ 4080 h 4080"/>
              <a:gd name="T8" fmla="*/ 1163 w 1976"/>
              <a:gd name="T9" fmla="*/ 4076 h 4080"/>
              <a:gd name="T10" fmla="*/ 1030 w 1976"/>
              <a:gd name="T11" fmla="*/ 0 h 4080"/>
              <a:gd name="T12" fmla="*/ 1645 w 1976"/>
              <a:gd name="T13" fmla="*/ 254 h 4080"/>
              <a:gd name="T14" fmla="*/ 1871 w 1976"/>
              <a:gd name="T15" fmla="*/ 802 h 40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6" h="4080">
                <a:moveTo>
                  <a:pt x="1871" y="802"/>
                </a:moveTo>
                <a:cubicBezTo>
                  <a:pt x="1277" y="1514"/>
                  <a:pt x="1312" y="2575"/>
                  <a:pt x="1976" y="3247"/>
                </a:cubicBezTo>
                <a:lnTo>
                  <a:pt x="1415" y="3479"/>
                </a:lnTo>
                <a:lnTo>
                  <a:pt x="1167" y="4080"/>
                </a:lnTo>
                <a:lnTo>
                  <a:pt x="1163" y="4076"/>
                </a:lnTo>
                <a:cubicBezTo>
                  <a:pt x="45" y="2958"/>
                  <a:pt x="0" y="1171"/>
                  <a:pt x="1030" y="0"/>
                </a:cubicBezTo>
                <a:lnTo>
                  <a:pt x="1645" y="254"/>
                </a:lnTo>
                <a:lnTo>
                  <a:pt x="1871" y="802"/>
                </a:lnTo>
                <a:close/>
              </a:path>
            </a:pathLst>
          </a:custGeom>
          <a:solidFill>
            <a:schemeClr val="accent2"/>
          </a:solidFill>
          <a:ln w="12700" cap="flat">
            <a:solidFill>
              <a:schemeClr val="bg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r"/>
            <a:endParaRPr lang="zh-CN" altLang="en-US" sz="2000">
              <a:solidFill>
                <a:schemeClr val="bg1"/>
              </a:solidFill>
              <a:latin typeface="+mn-lt"/>
              <a:ea typeface="+mn-ea"/>
              <a:cs typeface="+mn-ea"/>
            </a:endParaRPr>
          </a:p>
        </p:txBody>
      </p:sp>
      <p:sp>
        <p:nvSpPr>
          <p:cNvPr id="71" name="Freeform 6"/>
          <p:cNvSpPr/>
          <p:nvPr/>
        </p:nvSpPr>
        <p:spPr bwMode="auto">
          <a:xfrm>
            <a:off x="4715113" y="2757451"/>
            <a:ext cx="1444347" cy="699696"/>
          </a:xfrm>
          <a:custGeom>
            <a:avLst/>
            <a:gdLst>
              <a:gd name="T0" fmla="*/ 3322 w 4109"/>
              <a:gd name="T1" fmla="*/ 1891 h 1984"/>
              <a:gd name="T2" fmla="*/ 845 w 4109"/>
              <a:gd name="T3" fmla="*/ 1984 h 1984"/>
              <a:gd name="T4" fmla="*/ 844 w 4109"/>
              <a:gd name="T5" fmla="*/ 1984 h 1984"/>
              <a:gd name="T6" fmla="*/ 621 w 4109"/>
              <a:gd name="T7" fmla="*/ 1444 h 1984"/>
              <a:gd name="T8" fmla="*/ 0 w 4109"/>
              <a:gd name="T9" fmla="*/ 1187 h 1984"/>
              <a:gd name="T10" fmla="*/ 24 w 4109"/>
              <a:gd name="T11" fmla="*/ 1163 h 1984"/>
              <a:gd name="T12" fmla="*/ 4109 w 4109"/>
              <a:gd name="T13" fmla="*/ 1038 h 1984"/>
              <a:gd name="T14" fmla="*/ 3846 w 4109"/>
              <a:gd name="T15" fmla="*/ 1674 h 1984"/>
              <a:gd name="T16" fmla="*/ 3322 w 4109"/>
              <a:gd name="T17" fmla="*/ 1891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09" h="1984">
                <a:moveTo>
                  <a:pt x="3322" y="1891"/>
                </a:moveTo>
                <a:cubicBezTo>
                  <a:pt x="2606" y="1274"/>
                  <a:pt x="1524" y="1304"/>
                  <a:pt x="845" y="1984"/>
                </a:cubicBezTo>
                <a:lnTo>
                  <a:pt x="844" y="1984"/>
                </a:lnTo>
                <a:lnTo>
                  <a:pt x="621" y="1444"/>
                </a:lnTo>
                <a:lnTo>
                  <a:pt x="0" y="1187"/>
                </a:lnTo>
                <a:cubicBezTo>
                  <a:pt x="8" y="1179"/>
                  <a:pt x="16" y="1171"/>
                  <a:pt x="24" y="1163"/>
                </a:cubicBezTo>
                <a:cubicBezTo>
                  <a:pt x="1145" y="42"/>
                  <a:pt x="2938" y="0"/>
                  <a:pt x="4109" y="1038"/>
                </a:cubicBezTo>
                <a:lnTo>
                  <a:pt x="3846" y="1674"/>
                </a:lnTo>
                <a:lnTo>
                  <a:pt x="3322" y="1891"/>
                </a:lnTo>
                <a:close/>
              </a:path>
            </a:pathLst>
          </a:custGeom>
          <a:solidFill>
            <a:schemeClr val="accent4"/>
          </a:soli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bg1"/>
              </a:solidFill>
              <a:latin typeface="+mn-lt"/>
              <a:ea typeface="+mn-ea"/>
              <a:cs typeface="+mn-ea"/>
            </a:endParaRPr>
          </a:p>
        </p:txBody>
      </p:sp>
      <p:sp>
        <p:nvSpPr>
          <p:cNvPr id="72" name="Freeform 7"/>
          <p:cNvSpPr/>
          <p:nvPr/>
        </p:nvSpPr>
        <p:spPr bwMode="auto">
          <a:xfrm>
            <a:off x="4765868" y="4375091"/>
            <a:ext cx="1438547" cy="688820"/>
          </a:xfrm>
          <a:custGeom>
            <a:avLst/>
            <a:gdLst>
              <a:gd name="T0" fmla="*/ 4092 w 4092"/>
              <a:gd name="T1" fmla="*/ 797 h 1954"/>
              <a:gd name="T2" fmla="*/ 0 w 4092"/>
              <a:gd name="T3" fmla="*/ 906 h 1954"/>
              <a:gd name="T4" fmla="*/ 246 w 4092"/>
              <a:gd name="T5" fmla="*/ 310 h 1954"/>
              <a:gd name="T6" fmla="*/ 813 w 4092"/>
              <a:gd name="T7" fmla="*/ 76 h 1954"/>
              <a:gd name="T8" fmla="*/ 3248 w 4092"/>
              <a:gd name="T9" fmla="*/ 0 h 1954"/>
              <a:gd name="T10" fmla="*/ 3471 w 4092"/>
              <a:gd name="T11" fmla="*/ 540 h 1954"/>
              <a:gd name="T12" fmla="*/ 4092 w 4092"/>
              <a:gd name="T13" fmla="*/ 797 h 1954"/>
            </a:gdLst>
            <a:ahLst/>
            <a:cxnLst>
              <a:cxn ang="0">
                <a:pos x="T0" y="T1"/>
              </a:cxn>
              <a:cxn ang="0">
                <a:pos x="T2" y="T3"/>
              </a:cxn>
              <a:cxn ang="0">
                <a:pos x="T4" y="T5"/>
              </a:cxn>
              <a:cxn ang="0">
                <a:pos x="T6" y="T7"/>
              </a:cxn>
              <a:cxn ang="0">
                <a:pos x="T8" y="T9"/>
              </a:cxn>
              <a:cxn ang="0">
                <a:pos x="T10" y="T11"/>
              </a:cxn>
              <a:cxn ang="0">
                <a:pos x="T12" y="T13"/>
              </a:cxn>
            </a:cxnLst>
            <a:rect l="0" t="0" r="r" b="b"/>
            <a:pathLst>
              <a:path w="4092" h="1954">
                <a:moveTo>
                  <a:pt x="4092" y="797"/>
                </a:moveTo>
                <a:cubicBezTo>
                  <a:pt x="2967" y="1917"/>
                  <a:pt x="1169" y="1954"/>
                  <a:pt x="0" y="906"/>
                </a:cubicBezTo>
                <a:lnTo>
                  <a:pt x="246" y="310"/>
                </a:lnTo>
                <a:lnTo>
                  <a:pt x="813" y="76"/>
                </a:lnTo>
                <a:cubicBezTo>
                  <a:pt x="1519" y="672"/>
                  <a:pt x="2572" y="647"/>
                  <a:pt x="3248" y="0"/>
                </a:cubicBezTo>
                <a:lnTo>
                  <a:pt x="3471" y="540"/>
                </a:lnTo>
                <a:lnTo>
                  <a:pt x="4092" y="797"/>
                </a:lnTo>
                <a:close/>
              </a:path>
            </a:pathLst>
          </a:custGeom>
          <a:solidFill>
            <a:schemeClr val="accent4"/>
          </a:soli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bg1"/>
              </a:solidFill>
              <a:latin typeface="+mn-lt"/>
              <a:ea typeface="+mn-ea"/>
              <a:cs typeface="+mn-ea"/>
            </a:endParaRPr>
          </a:p>
        </p:txBody>
      </p:sp>
      <p:sp>
        <p:nvSpPr>
          <p:cNvPr id="73" name="Freeform 8"/>
          <p:cNvSpPr/>
          <p:nvPr/>
        </p:nvSpPr>
        <p:spPr bwMode="auto">
          <a:xfrm>
            <a:off x="5924536" y="3162042"/>
            <a:ext cx="690996" cy="1453048"/>
          </a:xfrm>
          <a:custGeom>
            <a:avLst/>
            <a:gdLst>
              <a:gd name="T0" fmla="*/ 801 w 1965"/>
              <a:gd name="T1" fmla="*/ 16 h 4122"/>
              <a:gd name="T2" fmla="*/ 908 w 1965"/>
              <a:gd name="T3" fmla="*/ 4122 h 4122"/>
              <a:gd name="T4" fmla="*/ 290 w 1965"/>
              <a:gd name="T5" fmla="*/ 3867 h 4122"/>
              <a:gd name="T6" fmla="*/ 65 w 1965"/>
              <a:gd name="T7" fmla="*/ 3323 h 4122"/>
              <a:gd name="T8" fmla="*/ 0 w 1965"/>
              <a:gd name="T9" fmla="*/ 857 h 4122"/>
              <a:gd name="T10" fmla="*/ 520 w 1965"/>
              <a:gd name="T11" fmla="*/ 642 h 4122"/>
              <a:gd name="T12" fmla="*/ 785 w 1965"/>
              <a:gd name="T13" fmla="*/ 0 h 4122"/>
              <a:gd name="T14" fmla="*/ 801 w 1965"/>
              <a:gd name="T15" fmla="*/ 16 h 4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5" h="4122">
                <a:moveTo>
                  <a:pt x="801" y="16"/>
                </a:moveTo>
                <a:cubicBezTo>
                  <a:pt x="1929" y="1144"/>
                  <a:pt x="1965" y="2951"/>
                  <a:pt x="908" y="4122"/>
                </a:cubicBezTo>
                <a:lnTo>
                  <a:pt x="290" y="3867"/>
                </a:lnTo>
                <a:lnTo>
                  <a:pt x="65" y="3323"/>
                </a:lnTo>
                <a:cubicBezTo>
                  <a:pt x="685" y="2614"/>
                  <a:pt x="663" y="1540"/>
                  <a:pt x="0" y="857"/>
                </a:cubicBezTo>
                <a:lnTo>
                  <a:pt x="520" y="642"/>
                </a:lnTo>
                <a:lnTo>
                  <a:pt x="785" y="0"/>
                </a:lnTo>
                <a:cubicBezTo>
                  <a:pt x="791" y="6"/>
                  <a:pt x="796" y="11"/>
                  <a:pt x="801" y="16"/>
                </a:cubicBezTo>
                <a:close/>
              </a:path>
            </a:pathLst>
          </a:custGeom>
          <a:solidFill>
            <a:schemeClr val="accent2"/>
          </a:solidFill>
          <a:ln w="12700" cap="flat">
            <a:solidFill>
              <a:schemeClr val="bg1"/>
            </a:solidFill>
            <a:prstDash val="solid"/>
            <a:miter lim="800000"/>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bg1"/>
              </a:solidFill>
              <a:latin typeface="+mn-lt"/>
              <a:ea typeface="+mn-ea"/>
              <a:cs typeface="+mn-ea"/>
            </a:endParaRPr>
          </a:p>
        </p:txBody>
      </p:sp>
      <p:sp>
        <p:nvSpPr>
          <p:cNvPr id="74" name="TextBox 8"/>
          <p:cNvSpPr txBox="1"/>
          <p:nvPr/>
        </p:nvSpPr>
        <p:spPr>
          <a:xfrm>
            <a:off x="5230564" y="2931923"/>
            <a:ext cx="493238" cy="400110"/>
          </a:xfrm>
          <a:prstGeom prst="rect">
            <a:avLst/>
          </a:prstGeom>
          <a:noFill/>
        </p:spPr>
        <p:txBody>
          <a:bodyPr wrap="square" rtlCol="0">
            <a:spAutoFit/>
          </a:bodyPr>
          <a:lstStyle/>
          <a:p>
            <a:pPr algn="ctr"/>
            <a:r>
              <a:rPr lang="en-US" altLang="zh-CN" sz="2000" b="1">
                <a:solidFill>
                  <a:schemeClr val="bg1"/>
                </a:solidFill>
                <a:latin typeface="+mn-ea"/>
                <a:ea typeface="+mn-ea"/>
              </a:rPr>
              <a:t>P</a:t>
            </a:r>
            <a:endParaRPr lang="zh-CN" altLang="en-US" sz="2000" b="1" dirty="0">
              <a:solidFill>
                <a:schemeClr val="bg1"/>
              </a:solidFill>
              <a:latin typeface="+mn-ea"/>
              <a:ea typeface="+mn-ea"/>
            </a:endParaRPr>
          </a:p>
        </p:txBody>
      </p:sp>
      <p:sp>
        <p:nvSpPr>
          <p:cNvPr id="75" name="TextBox 9"/>
          <p:cNvSpPr txBox="1"/>
          <p:nvPr/>
        </p:nvSpPr>
        <p:spPr>
          <a:xfrm>
            <a:off x="6171231" y="3797661"/>
            <a:ext cx="224918" cy="400110"/>
          </a:xfrm>
          <a:prstGeom prst="rect">
            <a:avLst/>
          </a:prstGeom>
          <a:noFill/>
        </p:spPr>
        <p:txBody>
          <a:bodyPr wrap="square" rtlCol="0">
            <a:spAutoFit/>
          </a:bodyPr>
          <a:lstStyle>
            <a:defPPr>
              <a:defRPr lang="zh-CN"/>
            </a:defPPr>
            <a:lvl1pPr algn="ctr">
              <a:defRPr sz="2000">
                <a:solidFill>
                  <a:schemeClr val="accent3"/>
                </a:solidFill>
                <a:latin typeface="+mn-ea"/>
                <a:ea typeface="+mn-ea"/>
              </a:defRPr>
            </a:lvl1pPr>
          </a:lstStyle>
          <a:p>
            <a:r>
              <a:rPr lang="en-US" altLang="zh-CN" b="1">
                <a:solidFill>
                  <a:schemeClr val="bg1"/>
                </a:solidFill>
              </a:rPr>
              <a:t>D</a:t>
            </a:r>
            <a:endParaRPr lang="zh-CN" altLang="en-US" b="1" dirty="0">
              <a:solidFill>
                <a:schemeClr val="bg1"/>
              </a:solidFill>
            </a:endParaRPr>
          </a:p>
        </p:txBody>
      </p:sp>
      <p:sp>
        <p:nvSpPr>
          <p:cNvPr id="76" name="TextBox 10"/>
          <p:cNvSpPr txBox="1"/>
          <p:nvPr/>
        </p:nvSpPr>
        <p:spPr>
          <a:xfrm>
            <a:off x="5137242" y="4575232"/>
            <a:ext cx="555453" cy="400110"/>
          </a:xfrm>
          <a:prstGeom prst="rect">
            <a:avLst/>
          </a:prstGeom>
          <a:noFill/>
        </p:spPr>
        <p:txBody>
          <a:bodyPr wrap="square" rtlCol="0">
            <a:spAutoFit/>
          </a:bodyPr>
          <a:lstStyle/>
          <a:p>
            <a:pPr algn="ctr"/>
            <a:r>
              <a:rPr lang="en-US" altLang="zh-CN" sz="2000" b="1">
                <a:solidFill>
                  <a:schemeClr val="bg1"/>
                </a:solidFill>
                <a:latin typeface="+mn-ea"/>
                <a:ea typeface="+mn-ea"/>
              </a:rPr>
              <a:t>C</a:t>
            </a:r>
            <a:endParaRPr lang="zh-CN" altLang="en-US" sz="2000" b="1" dirty="0">
              <a:solidFill>
                <a:schemeClr val="bg1"/>
              </a:solidFill>
              <a:latin typeface="+mn-ea"/>
              <a:ea typeface="+mn-ea"/>
            </a:endParaRPr>
          </a:p>
        </p:txBody>
      </p:sp>
      <p:sp>
        <p:nvSpPr>
          <p:cNvPr id="77" name="TextBox 11"/>
          <p:cNvSpPr txBox="1"/>
          <p:nvPr/>
        </p:nvSpPr>
        <p:spPr>
          <a:xfrm>
            <a:off x="4518403" y="3808174"/>
            <a:ext cx="224918" cy="400110"/>
          </a:xfrm>
          <a:prstGeom prst="rect">
            <a:avLst/>
          </a:prstGeom>
          <a:noFill/>
        </p:spPr>
        <p:txBody>
          <a:bodyPr wrap="square" rtlCol="0">
            <a:spAutoFit/>
          </a:bodyPr>
          <a:lstStyle>
            <a:defPPr>
              <a:defRPr lang="zh-CN"/>
            </a:defPPr>
            <a:lvl1pPr algn="ctr">
              <a:defRPr sz="2000">
                <a:solidFill>
                  <a:schemeClr val="accent3"/>
                </a:solidFill>
                <a:latin typeface="+mn-ea"/>
                <a:ea typeface="+mn-ea"/>
              </a:defRPr>
            </a:lvl1pPr>
          </a:lstStyle>
          <a:p>
            <a:r>
              <a:rPr lang="en-US" altLang="zh-CN" b="1">
                <a:solidFill>
                  <a:schemeClr val="bg1"/>
                </a:solidFill>
              </a:rPr>
              <a:t>A</a:t>
            </a:r>
            <a:endParaRPr lang="zh-CN" altLang="en-US" b="1" dirty="0">
              <a:solidFill>
                <a:schemeClr val="bg1"/>
              </a:solidFill>
            </a:endParaRPr>
          </a:p>
        </p:txBody>
      </p:sp>
      <p:cxnSp>
        <p:nvCxnSpPr>
          <p:cNvPr id="78" name="直接连接符 77"/>
          <p:cNvCxnSpPr/>
          <p:nvPr/>
        </p:nvCxnSpPr>
        <p:spPr bwMode="auto">
          <a:xfrm flipV="1">
            <a:off x="6546919" y="2082598"/>
            <a:ext cx="3049519" cy="1567792"/>
          </a:xfrm>
          <a:prstGeom prst="line">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文本框 99"/>
          <p:cNvSpPr txBox="1"/>
          <p:nvPr/>
        </p:nvSpPr>
        <p:spPr>
          <a:xfrm>
            <a:off x="1316355" y="1700530"/>
            <a:ext cx="6309995" cy="583565"/>
          </a:xfrm>
          <a:prstGeom prst="rect">
            <a:avLst/>
          </a:prstGeom>
          <a:noFill/>
          <a:ln w="9525">
            <a:noFill/>
          </a:ln>
        </p:spPr>
        <p:txBody>
          <a:bodyPr wrap="square">
            <a:spAutoFit/>
          </a:bodyPr>
          <a:p>
            <a:pPr marL="0" indent="0"/>
            <a:r>
              <a:rPr lang="en-US" sz="3200" b="0">
                <a:solidFill>
                  <a:srgbClr val="000000"/>
                </a:solidFill>
                <a:latin typeface="Times New Roman" panose="02020603050405020304" pitchFamily="18" charset="0"/>
              </a:rPr>
              <a:t>Liping Wang</a:t>
            </a:r>
            <a:r>
              <a:rPr lang="en-US" sz="3200" b="0">
                <a:solidFill>
                  <a:srgbClr val="000000"/>
                </a:solidFill>
                <a:latin typeface="Times New Roman" panose="02020603050405020304" pitchFamily="18" charset="0"/>
                <a:cs typeface="Calibri" panose="020F0502020204030204" pitchFamily="34" charset="0"/>
              </a:rPr>
              <a:t>, Ting Cheng, Mint</a:t>
            </a:r>
            <a:endParaRPr lang="en-US" altLang="en-US" sz="3200" b="0">
              <a:solidFill>
                <a:srgbClr val="000000"/>
              </a:solidFill>
              <a:latin typeface="Times New Roman" panose="02020603050405020304" pitchFamily="18" charset="0"/>
              <a:cs typeface="Calibri" panose="020F0502020204030204" pitchFamily="34" charset="0"/>
            </a:endParaRPr>
          </a:p>
        </p:txBody>
      </p:sp>
    </p:spTree>
  </p:cSld>
  <p:clrMapOvr>
    <a:masterClrMapping/>
  </p:clrMapOvr>
  <p:transition spd="slow" advTm="9652">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7" name="Freeform 5"/>
          <p:cNvSpPr/>
          <p:nvPr/>
        </p:nvSpPr>
        <p:spPr bwMode="auto">
          <a:xfrm>
            <a:off x="1555752" y="1312863"/>
            <a:ext cx="9282113" cy="4233863"/>
          </a:xfrm>
          <a:custGeom>
            <a:avLst/>
            <a:gdLst>
              <a:gd name="T0" fmla="*/ 211 w 13952"/>
              <a:gd name="T1" fmla="*/ 0 h 6332"/>
              <a:gd name="T2" fmla="*/ 13740 w 13952"/>
              <a:gd name="T3" fmla="*/ 0 h 6332"/>
              <a:gd name="T4" fmla="*/ 13952 w 13952"/>
              <a:gd name="T5" fmla="*/ 211 h 6332"/>
              <a:gd name="T6" fmla="*/ 13952 w 13952"/>
              <a:gd name="T7" fmla="*/ 6121 h 6332"/>
              <a:gd name="T8" fmla="*/ 13740 w 13952"/>
              <a:gd name="T9" fmla="*/ 6332 h 6332"/>
              <a:gd name="T10" fmla="*/ 211 w 13952"/>
              <a:gd name="T11" fmla="*/ 6332 h 6332"/>
              <a:gd name="T12" fmla="*/ 0 w 13952"/>
              <a:gd name="T13" fmla="*/ 6121 h 6332"/>
              <a:gd name="T14" fmla="*/ 0 w 13952"/>
              <a:gd name="T15" fmla="*/ 211 h 6332"/>
              <a:gd name="T16" fmla="*/ 211 w 13952"/>
              <a:gd name="T17" fmla="*/ 0 h 6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52" h="6332">
                <a:moveTo>
                  <a:pt x="211" y="0"/>
                </a:moveTo>
                <a:lnTo>
                  <a:pt x="13740" y="0"/>
                </a:lnTo>
                <a:cubicBezTo>
                  <a:pt x="13857" y="0"/>
                  <a:pt x="13952" y="95"/>
                  <a:pt x="13952" y="211"/>
                </a:cubicBezTo>
                <a:lnTo>
                  <a:pt x="13952" y="6121"/>
                </a:lnTo>
                <a:cubicBezTo>
                  <a:pt x="13952" y="6237"/>
                  <a:pt x="13857" y="6332"/>
                  <a:pt x="13740" y="6332"/>
                </a:cubicBezTo>
                <a:lnTo>
                  <a:pt x="211" y="6332"/>
                </a:lnTo>
                <a:cubicBezTo>
                  <a:pt x="95" y="6332"/>
                  <a:pt x="0" y="6237"/>
                  <a:pt x="0" y="6121"/>
                </a:cubicBezTo>
                <a:lnTo>
                  <a:pt x="0" y="211"/>
                </a:lnTo>
                <a:cubicBezTo>
                  <a:pt x="0" y="95"/>
                  <a:pt x="95" y="0"/>
                  <a:pt x="211" y="0"/>
                </a:cubicBezTo>
                <a:close/>
              </a:path>
            </a:pathLst>
          </a:custGeom>
          <a:solidFill>
            <a:schemeClr val="bg1"/>
          </a:solidFill>
          <a:ln w="4763" cap="flat">
            <a:solidFill>
              <a:schemeClr val="accent5"/>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48" name="Freeform 6"/>
          <p:cNvSpPr/>
          <p:nvPr/>
        </p:nvSpPr>
        <p:spPr bwMode="auto">
          <a:xfrm>
            <a:off x="1357314" y="1954213"/>
            <a:ext cx="193675" cy="2655888"/>
          </a:xfrm>
          <a:custGeom>
            <a:avLst/>
            <a:gdLst>
              <a:gd name="T0" fmla="*/ 0 w 291"/>
              <a:gd name="T1" fmla="*/ 3396 h 3971"/>
              <a:gd name="T2" fmla="*/ 291 w 291"/>
              <a:gd name="T3" fmla="*/ 3971 h 3971"/>
              <a:gd name="T4" fmla="*/ 291 w 291"/>
              <a:gd name="T5" fmla="*/ 0 h 3971"/>
              <a:gd name="T6" fmla="*/ 0 w 291"/>
              <a:gd name="T7" fmla="*/ 573 h 3971"/>
              <a:gd name="T8" fmla="*/ 0 w 291"/>
              <a:gd name="T9" fmla="*/ 3396 h 3971"/>
            </a:gdLst>
            <a:ahLst/>
            <a:cxnLst>
              <a:cxn ang="0">
                <a:pos x="T0" y="T1"/>
              </a:cxn>
              <a:cxn ang="0">
                <a:pos x="T2" y="T3"/>
              </a:cxn>
              <a:cxn ang="0">
                <a:pos x="T4" y="T5"/>
              </a:cxn>
              <a:cxn ang="0">
                <a:pos x="T6" y="T7"/>
              </a:cxn>
              <a:cxn ang="0">
                <a:pos x="T8" y="T9"/>
              </a:cxn>
            </a:cxnLst>
            <a:rect l="0" t="0" r="r" b="b"/>
            <a:pathLst>
              <a:path w="291" h="3971">
                <a:moveTo>
                  <a:pt x="0" y="3396"/>
                </a:moveTo>
                <a:lnTo>
                  <a:pt x="291" y="3971"/>
                </a:lnTo>
                <a:lnTo>
                  <a:pt x="291" y="0"/>
                </a:lnTo>
                <a:lnTo>
                  <a:pt x="0" y="573"/>
                </a:lnTo>
                <a:lnTo>
                  <a:pt x="0" y="3396"/>
                </a:ln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49" name="Freeform 7"/>
          <p:cNvSpPr/>
          <p:nvPr/>
        </p:nvSpPr>
        <p:spPr bwMode="auto">
          <a:xfrm>
            <a:off x="1357314" y="2338388"/>
            <a:ext cx="1812925" cy="1887538"/>
          </a:xfrm>
          <a:custGeom>
            <a:avLst/>
            <a:gdLst>
              <a:gd name="T0" fmla="*/ 0 w 2725"/>
              <a:gd name="T1" fmla="*/ 2823 h 2823"/>
              <a:gd name="T2" fmla="*/ 2463 w 2725"/>
              <a:gd name="T3" fmla="*/ 2823 h 2823"/>
              <a:gd name="T4" fmla="*/ 2725 w 2725"/>
              <a:gd name="T5" fmla="*/ 1431 h 2823"/>
              <a:gd name="T6" fmla="*/ 2463 w 2725"/>
              <a:gd name="T7" fmla="*/ 0 h 2823"/>
              <a:gd name="T8" fmla="*/ 0 w 2725"/>
              <a:gd name="T9" fmla="*/ 0 h 2823"/>
              <a:gd name="T10" fmla="*/ 0 w 2725"/>
              <a:gd name="T11" fmla="*/ 2823 h 2823"/>
            </a:gdLst>
            <a:ahLst/>
            <a:cxnLst>
              <a:cxn ang="0">
                <a:pos x="T0" y="T1"/>
              </a:cxn>
              <a:cxn ang="0">
                <a:pos x="T2" y="T3"/>
              </a:cxn>
              <a:cxn ang="0">
                <a:pos x="T4" y="T5"/>
              </a:cxn>
              <a:cxn ang="0">
                <a:pos x="T6" y="T7"/>
              </a:cxn>
              <a:cxn ang="0">
                <a:pos x="T8" y="T9"/>
              </a:cxn>
              <a:cxn ang="0">
                <a:pos x="T10" y="T11"/>
              </a:cxn>
            </a:cxnLst>
            <a:rect l="0" t="0" r="r" b="b"/>
            <a:pathLst>
              <a:path w="2725" h="2823">
                <a:moveTo>
                  <a:pt x="0" y="2823"/>
                </a:moveTo>
                <a:lnTo>
                  <a:pt x="2463" y="2823"/>
                </a:lnTo>
                <a:lnTo>
                  <a:pt x="2725" y="1431"/>
                </a:lnTo>
                <a:lnTo>
                  <a:pt x="2463" y="0"/>
                </a:lnTo>
                <a:lnTo>
                  <a:pt x="0" y="0"/>
                </a:lnTo>
                <a:lnTo>
                  <a:pt x="0" y="2823"/>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0" name="Rectangle 9"/>
          <p:cNvSpPr>
            <a:spLocks noChangeArrowheads="1"/>
          </p:cNvSpPr>
          <p:nvPr/>
        </p:nvSpPr>
        <p:spPr bwMode="auto">
          <a:xfrm>
            <a:off x="3313114" y="5446713"/>
            <a:ext cx="1924050" cy="100013"/>
          </a:xfrm>
          <a:prstGeom prst="rect">
            <a:avLst/>
          </a:pr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1" name="Freeform 10"/>
          <p:cNvSpPr/>
          <p:nvPr/>
        </p:nvSpPr>
        <p:spPr bwMode="auto">
          <a:xfrm>
            <a:off x="1562102" y="5446713"/>
            <a:ext cx="1751013" cy="100013"/>
          </a:xfrm>
          <a:custGeom>
            <a:avLst/>
            <a:gdLst>
              <a:gd name="T0" fmla="*/ 2634 w 2634"/>
              <a:gd name="T1" fmla="*/ 0 h 150"/>
              <a:gd name="T2" fmla="*/ 2634 w 2634"/>
              <a:gd name="T3" fmla="*/ 150 h 150"/>
              <a:gd name="T4" fmla="*/ 200 w 2634"/>
              <a:gd name="T5" fmla="*/ 150 h 150"/>
              <a:gd name="T6" fmla="*/ 0 w 2634"/>
              <a:gd name="T7" fmla="*/ 0 h 150"/>
              <a:gd name="T8" fmla="*/ 2634 w 2634"/>
              <a:gd name="T9" fmla="*/ 0 h 150"/>
            </a:gdLst>
            <a:ahLst/>
            <a:cxnLst>
              <a:cxn ang="0">
                <a:pos x="T0" y="T1"/>
              </a:cxn>
              <a:cxn ang="0">
                <a:pos x="T2" y="T3"/>
              </a:cxn>
              <a:cxn ang="0">
                <a:pos x="T4" y="T5"/>
              </a:cxn>
              <a:cxn ang="0">
                <a:pos x="T6" y="T7"/>
              </a:cxn>
              <a:cxn ang="0">
                <a:pos x="T8" y="T9"/>
              </a:cxn>
            </a:cxnLst>
            <a:rect l="0" t="0" r="r" b="b"/>
            <a:pathLst>
              <a:path w="2634" h="150">
                <a:moveTo>
                  <a:pt x="2634" y="0"/>
                </a:moveTo>
                <a:lnTo>
                  <a:pt x="2634" y="150"/>
                </a:lnTo>
                <a:lnTo>
                  <a:pt x="200" y="150"/>
                </a:lnTo>
                <a:cubicBezTo>
                  <a:pt x="106" y="149"/>
                  <a:pt x="26" y="86"/>
                  <a:pt x="0" y="0"/>
                </a:cubicBezTo>
                <a:lnTo>
                  <a:pt x="2634" y="0"/>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2" name="Rectangle 11"/>
          <p:cNvSpPr>
            <a:spLocks noChangeArrowheads="1"/>
          </p:cNvSpPr>
          <p:nvPr/>
        </p:nvSpPr>
        <p:spPr bwMode="auto">
          <a:xfrm>
            <a:off x="5237164" y="5446713"/>
            <a:ext cx="1925638" cy="100013"/>
          </a:xfrm>
          <a:prstGeom prst="rect">
            <a:avLst/>
          </a:prstGeom>
          <a:solidFill>
            <a:schemeClr val="accent3"/>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3" name="Rectangle 12"/>
          <p:cNvSpPr>
            <a:spLocks noChangeArrowheads="1"/>
          </p:cNvSpPr>
          <p:nvPr/>
        </p:nvSpPr>
        <p:spPr bwMode="auto">
          <a:xfrm>
            <a:off x="7162802" y="5446713"/>
            <a:ext cx="1924050" cy="100013"/>
          </a:xfrm>
          <a:prstGeom prst="rect">
            <a:avLst/>
          </a:prstGeom>
          <a:solidFill>
            <a:schemeClr val="accent4"/>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4" name="Freeform 13"/>
          <p:cNvSpPr/>
          <p:nvPr/>
        </p:nvSpPr>
        <p:spPr bwMode="auto">
          <a:xfrm>
            <a:off x="9086852" y="5446713"/>
            <a:ext cx="1744663" cy="100013"/>
          </a:xfrm>
          <a:custGeom>
            <a:avLst/>
            <a:gdLst>
              <a:gd name="T0" fmla="*/ 2623 w 2623"/>
              <a:gd name="T1" fmla="*/ 0 h 150"/>
              <a:gd name="T2" fmla="*/ 2423 w 2623"/>
              <a:gd name="T3" fmla="*/ 150 h 150"/>
              <a:gd name="T4" fmla="*/ 0 w 2623"/>
              <a:gd name="T5" fmla="*/ 150 h 150"/>
              <a:gd name="T6" fmla="*/ 0 w 2623"/>
              <a:gd name="T7" fmla="*/ 0 h 150"/>
              <a:gd name="T8" fmla="*/ 2623 w 2623"/>
              <a:gd name="T9" fmla="*/ 0 h 150"/>
            </a:gdLst>
            <a:ahLst/>
            <a:cxnLst>
              <a:cxn ang="0">
                <a:pos x="T0" y="T1"/>
              </a:cxn>
              <a:cxn ang="0">
                <a:pos x="T2" y="T3"/>
              </a:cxn>
              <a:cxn ang="0">
                <a:pos x="T4" y="T5"/>
              </a:cxn>
              <a:cxn ang="0">
                <a:pos x="T6" y="T7"/>
              </a:cxn>
              <a:cxn ang="0">
                <a:pos x="T8" y="T9"/>
              </a:cxn>
            </a:cxnLst>
            <a:rect l="0" t="0" r="r" b="b"/>
            <a:pathLst>
              <a:path w="2623" h="150">
                <a:moveTo>
                  <a:pt x="2623" y="0"/>
                </a:moveTo>
                <a:cubicBezTo>
                  <a:pt x="2596" y="86"/>
                  <a:pt x="2517" y="149"/>
                  <a:pt x="2423" y="150"/>
                </a:cubicBezTo>
                <a:lnTo>
                  <a:pt x="0" y="150"/>
                </a:lnTo>
                <a:lnTo>
                  <a:pt x="0" y="0"/>
                </a:lnTo>
                <a:lnTo>
                  <a:pt x="2623" y="0"/>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5" name="TextBox 12"/>
          <p:cNvSpPr txBox="1"/>
          <p:nvPr/>
        </p:nvSpPr>
        <p:spPr>
          <a:xfrm>
            <a:off x="3372960" y="2507830"/>
            <a:ext cx="6257156"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lvl="0" algn="l">
              <a:defRPr/>
            </a:pPr>
            <a:r>
              <a:rPr lang="en-US" altLang="zh-CN" sz="6600">
                <a:solidFill>
                  <a:srgbClr val="3D3D3D"/>
                </a:solidFill>
              </a:rPr>
              <a:t>DESIGN</a:t>
            </a:r>
            <a:endParaRPr lang="en-US" altLang="zh-CN" sz="6600">
              <a:solidFill>
                <a:srgbClr val="3D3D3D"/>
              </a:solidFill>
            </a:endParaRPr>
          </a:p>
        </p:txBody>
      </p:sp>
      <p:sp>
        <p:nvSpPr>
          <p:cNvPr id="56" name="Freeform 21"/>
          <p:cNvSpPr>
            <a:spLocks noEditPoints="1"/>
          </p:cNvSpPr>
          <p:nvPr/>
        </p:nvSpPr>
        <p:spPr bwMode="auto">
          <a:xfrm>
            <a:off x="3531606" y="3657201"/>
            <a:ext cx="266665" cy="268253"/>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4"/>
          </a:solidFill>
          <a:ln>
            <a:noFill/>
          </a:ln>
        </p:spPr>
        <p:txBody>
          <a:bodyPr vert="horz" wrap="square" lIns="91428" tIns="45714" rIns="91428" bIns="45714"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62" name="文本框 61"/>
          <p:cNvSpPr txBox="1"/>
          <p:nvPr/>
        </p:nvSpPr>
        <p:spPr>
          <a:xfrm>
            <a:off x="1845744" y="3725556"/>
            <a:ext cx="1079979" cy="40005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DB5CD"/>
                </a:solidFill>
                <a:effectLst/>
                <a:uLnTx/>
                <a:uFillTx/>
                <a:latin typeface="微软雅黑" panose="020B0503020204020204" pitchFamily="34" charset="-122"/>
                <a:ea typeface="微软雅黑" panose="020B0503020204020204" pitchFamily="34" charset="-122"/>
                <a:cs typeface="+mn-cs"/>
              </a:rPr>
              <a:t>Part 1</a:t>
            </a:r>
            <a:endParaRPr kumimoji="0" lang="zh-CN" altLang="en-US" sz="2000" b="0" i="0" u="none" strike="noStrike" kern="1200" cap="none" spc="0" normalizeH="0" baseline="0" noProof="0" dirty="0">
              <a:ln>
                <a:noFill/>
              </a:ln>
              <a:solidFill>
                <a:srgbClr val="1DB5CD"/>
              </a:solidFill>
              <a:effectLst/>
              <a:uLnTx/>
              <a:uFillTx/>
              <a:latin typeface="微软雅黑" panose="020B0503020204020204" pitchFamily="34" charset="-122"/>
              <a:ea typeface="微软雅黑" panose="020B0503020204020204" pitchFamily="34" charset="-122"/>
              <a:cs typeface="+mn-cs"/>
            </a:endParaRPr>
          </a:p>
        </p:txBody>
      </p:sp>
      <p:sp>
        <p:nvSpPr>
          <p:cNvPr id="70" name="TextBox 4"/>
          <p:cNvSpPr txBox="1"/>
          <p:nvPr/>
        </p:nvSpPr>
        <p:spPr>
          <a:xfrm>
            <a:off x="1973883" y="2448764"/>
            <a:ext cx="925253" cy="1862048"/>
          </a:xfrm>
          <a:prstGeom prst="rect">
            <a:avLst/>
          </a:prstGeom>
          <a:noFill/>
        </p:spPr>
        <p:txBody>
          <a:bodyPr wrap="none" rtlCol="0">
            <a:spAutoFit/>
          </a:bodyPr>
          <a:lstStyle/>
          <a:p>
            <a:r>
              <a:rPr lang="en-US" altLang="zh-CN" sz="11500">
                <a:solidFill>
                  <a:schemeClr val="bg1"/>
                </a:solidFill>
                <a:latin typeface="Impact" panose="020B0806030902050204" pitchFamily="34" charset="0"/>
                <a:ea typeface="+mj-ea"/>
              </a:rPr>
              <a:t>2</a:t>
            </a:r>
            <a:endParaRPr lang="zh-CN" altLang="en-US" sz="11500" dirty="0">
              <a:solidFill>
                <a:schemeClr val="bg1"/>
              </a:solidFill>
              <a:latin typeface="Impact" panose="020B0806030902050204" pitchFamily="34" charset="0"/>
              <a:ea typeface="+mj-ea"/>
            </a:endParaRPr>
          </a:p>
        </p:txBody>
      </p:sp>
      <p:sp>
        <p:nvSpPr>
          <p:cNvPr id="71" name="TextBox 5"/>
          <p:cNvSpPr txBox="1"/>
          <p:nvPr/>
        </p:nvSpPr>
        <p:spPr>
          <a:xfrm>
            <a:off x="1468874" y="3683466"/>
            <a:ext cx="582211" cy="369332"/>
          </a:xfrm>
          <a:prstGeom prst="rect">
            <a:avLst/>
          </a:prstGeom>
          <a:noFill/>
        </p:spPr>
        <p:txBody>
          <a:bodyPr wrap="none" rtlCol="0">
            <a:spAutoFit/>
          </a:bodyPr>
          <a:lstStyle/>
          <a:p>
            <a:r>
              <a:rPr lang="en-US" altLang="zh-CN" dirty="0">
                <a:solidFill>
                  <a:schemeClr val="bg1"/>
                </a:solidFill>
              </a:rPr>
              <a:t>part</a:t>
            </a:r>
            <a:endParaRPr lang="zh-CN" altLang="en-US"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695">
        <p15:prstTrans prst="pageCurlDouble"/>
      </p:transition>
    </mc:Choice>
    <mc:Fallback>
      <p:transition spd="slow" advTm="369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1844824"/>
            <a:ext cx="12196763" cy="3819899"/>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en-US" sz="3200" kern="100">
                <a:latin typeface="+mj-ea"/>
                <a:ea typeface="+mj-ea"/>
                <a:cs typeface="Times New Roman" panose="02020603050405020304" pitchFamily="18" charset="0"/>
              </a:rPr>
              <a:t>L&amp;MT RENTAL TOOLS</a:t>
            </a:r>
            <a:r>
              <a:rPr lang="zh-CN" altLang="en-US" sz="3200" kern="100">
                <a:latin typeface="+mj-ea"/>
                <a:ea typeface="+mj-ea"/>
                <a:cs typeface="Times New Roman" panose="02020603050405020304" pitchFamily="18" charset="0"/>
              </a:rPr>
              <a:t>？</a:t>
            </a:r>
            <a:endParaRPr lang="zh-CN" altLang="en-US" sz="3200" kern="100">
              <a:latin typeface="+mj-ea"/>
              <a:ea typeface="+mj-ea"/>
              <a:cs typeface="Times New Roman" panose="02020603050405020304" pitchFamily="18" charset="0"/>
            </a:endParaRP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pic>
        <p:nvPicPr>
          <p:cNvPr id="1979436469" name="Picture 1" descr="A diagram of a company&#10;&#10;Description automatically generated"/>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1445260" y="1202690"/>
            <a:ext cx="9418320" cy="5015230"/>
          </a:xfrm>
          <a:prstGeom prst="rect">
            <a:avLst/>
          </a:prstGeom>
          <a:noFill/>
          <a:ln>
            <a:noFill/>
          </a:ln>
        </p:spPr>
      </p:pic>
    </p:spTree>
  </p:cSld>
  <p:clrMapOvr>
    <a:masterClrMapping/>
  </p:clrMapOvr>
  <p:transition spd="slow" advTm="9652">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p:cNvGrpSpPr/>
          <p:nvPr/>
        </p:nvGrpSpPr>
        <p:grpSpPr>
          <a:xfrm>
            <a:off x="506158" y="836452"/>
            <a:ext cx="1231621" cy="5522913"/>
            <a:chOff x="3704492" y="1190502"/>
            <a:chExt cx="1992923" cy="5522913"/>
          </a:xfrm>
        </p:grpSpPr>
        <p:sp>
          <p:nvSpPr>
            <p:cNvPr id="77" name="椭圆 76"/>
            <p:cNvSpPr/>
            <p:nvPr/>
          </p:nvSpPr>
          <p:spPr>
            <a:xfrm>
              <a:off x="3704492" y="1508369"/>
              <a:ext cx="1860062" cy="4689231"/>
            </a:xfrm>
            <a:prstGeom prst="ellipse">
              <a:avLst/>
            </a:prstGeom>
            <a:gradFill flip="none" rotWithShape="1">
              <a:gsLst>
                <a:gs pos="0">
                  <a:schemeClr val="tx1">
                    <a:lumMod val="65000"/>
                    <a:lumOff val="35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4597309" y="1190502"/>
              <a:ext cx="1100106" cy="552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368341" y="126857"/>
            <a:ext cx="7529331" cy="583565"/>
          </a:xfrm>
          <a:prstGeom prst="rect">
            <a:avLst/>
          </a:prstGeom>
        </p:spPr>
        <p:txBody>
          <a:bodyPr wrap="square">
            <a:spAutoFit/>
          </a:bodyPr>
          <a:lstStyle/>
          <a:p>
            <a:pPr marL="0" marR="0">
              <a:spcBef>
                <a:spcPts val="0"/>
              </a:spcBef>
              <a:spcAft>
                <a:spcPts val="0"/>
              </a:spcAft>
            </a:pPr>
            <a:r>
              <a:rPr lang="en-US" sz="3200" kern="100">
                <a:latin typeface="+mj-ea"/>
                <a:ea typeface="+mj-ea"/>
                <a:cs typeface="Times New Roman" panose="02020603050405020304" pitchFamily="18" charset="0"/>
              </a:rPr>
              <a:t>E-R DESIGN</a:t>
            </a:r>
            <a:endParaRPr lang="en-US" sz="3200" kern="100">
              <a:latin typeface="+mj-ea"/>
              <a:ea typeface="+mj-ea"/>
              <a:cs typeface="Times New Roman" panose="02020603050405020304" pitchFamily="18" charset="0"/>
            </a:endParaRPr>
          </a:p>
        </p:txBody>
      </p:sp>
      <p:sp>
        <p:nvSpPr>
          <p:cNvPr id="2" name="矩形 1"/>
          <p:cNvSpPr/>
          <p:nvPr/>
        </p:nvSpPr>
        <p:spPr bwMode="auto">
          <a:xfrm>
            <a:off x="140699" y="149461"/>
            <a:ext cx="160091" cy="488213"/>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a:solidFill>
                <a:schemeClr val="accent2"/>
              </a:solidFill>
              <a:latin typeface="+mj-ea"/>
              <a:ea typeface="+mj-ea"/>
            </a:endParaRPr>
          </a:p>
        </p:txBody>
      </p:sp>
      <p:pic>
        <p:nvPicPr>
          <p:cNvPr id="3" name="图片 2"/>
          <p:cNvPicPr>
            <a:picLocks noChangeAspect="1"/>
          </p:cNvPicPr>
          <p:nvPr/>
        </p:nvPicPr>
        <p:blipFill>
          <a:blip r:embed="rId1"/>
          <a:stretch>
            <a:fillRect/>
          </a:stretch>
        </p:blipFill>
        <p:spPr>
          <a:xfrm>
            <a:off x="611505" y="678180"/>
            <a:ext cx="10972800" cy="5501640"/>
          </a:xfrm>
          <a:prstGeom prst="rect">
            <a:avLst/>
          </a:prstGeom>
        </p:spPr>
      </p:pic>
    </p:spTree>
  </p:cSld>
  <p:clrMapOvr>
    <a:masterClrMapping/>
  </p:clrMapOvr>
  <p:transition spd="slow" advTm="9652">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7" name="Freeform 5"/>
          <p:cNvSpPr/>
          <p:nvPr/>
        </p:nvSpPr>
        <p:spPr bwMode="auto">
          <a:xfrm>
            <a:off x="1555752" y="1312863"/>
            <a:ext cx="9282113" cy="4233863"/>
          </a:xfrm>
          <a:custGeom>
            <a:avLst/>
            <a:gdLst>
              <a:gd name="T0" fmla="*/ 211 w 13952"/>
              <a:gd name="T1" fmla="*/ 0 h 6332"/>
              <a:gd name="T2" fmla="*/ 13740 w 13952"/>
              <a:gd name="T3" fmla="*/ 0 h 6332"/>
              <a:gd name="T4" fmla="*/ 13952 w 13952"/>
              <a:gd name="T5" fmla="*/ 211 h 6332"/>
              <a:gd name="T6" fmla="*/ 13952 w 13952"/>
              <a:gd name="T7" fmla="*/ 6121 h 6332"/>
              <a:gd name="T8" fmla="*/ 13740 w 13952"/>
              <a:gd name="T9" fmla="*/ 6332 h 6332"/>
              <a:gd name="T10" fmla="*/ 211 w 13952"/>
              <a:gd name="T11" fmla="*/ 6332 h 6332"/>
              <a:gd name="T12" fmla="*/ 0 w 13952"/>
              <a:gd name="T13" fmla="*/ 6121 h 6332"/>
              <a:gd name="T14" fmla="*/ 0 w 13952"/>
              <a:gd name="T15" fmla="*/ 211 h 6332"/>
              <a:gd name="T16" fmla="*/ 211 w 13952"/>
              <a:gd name="T17" fmla="*/ 0 h 6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52" h="6332">
                <a:moveTo>
                  <a:pt x="211" y="0"/>
                </a:moveTo>
                <a:lnTo>
                  <a:pt x="13740" y="0"/>
                </a:lnTo>
                <a:cubicBezTo>
                  <a:pt x="13857" y="0"/>
                  <a:pt x="13952" y="95"/>
                  <a:pt x="13952" y="211"/>
                </a:cubicBezTo>
                <a:lnTo>
                  <a:pt x="13952" y="6121"/>
                </a:lnTo>
                <a:cubicBezTo>
                  <a:pt x="13952" y="6237"/>
                  <a:pt x="13857" y="6332"/>
                  <a:pt x="13740" y="6332"/>
                </a:cubicBezTo>
                <a:lnTo>
                  <a:pt x="211" y="6332"/>
                </a:lnTo>
                <a:cubicBezTo>
                  <a:pt x="95" y="6332"/>
                  <a:pt x="0" y="6237"/>
                  <a:pt x="0" y="6121"/>
                </a:cubicBezTo>
                <a:lnTo>
                  <a:pt x="0" y="211"/>
                </a:lnTo>
                <a:cubicBezTo>
                  <a:pt x="0" y="95"/>
                  <a:pt x="95" y="0"/>
                  <a:pt x="211" y="0"/>
                </a:cubicBezTo>
                <a:close/>
              </a:path>
            </a:pathLst>
          </a:custGeom>
          <a:solidFill>
            <a:schemeClr val="bg1"/>
          </a:solidFill>
          <a:ln w="4763" cap="flat">
            <a:solidFill>
              <a:schemeClr val="accent5"/>
            </a:solidFill>
            <a:prstDash val="solid"/>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48" name="Freeform 6"/>
          <p:cNvSpPr/>
          <p:nvPr/>
        </p:nvSpPr>
        <p:spPr bwMode="auto">
          <a:xfrm>
            <a:off x="1357314" y="1954213"/>
            <a:ext cx="193675" cy="2655888"/>
          </a:xfrm>
          <a:custGeom>
            <a:avLst/>
            <a:gdLst>
              <a:gd name="T0" fmla="*/ 0 w 291"/>
              <a:gd name="T1" fmla="*/ 3396 h 3971"/>
              <a:gd name="T2" fmla="*/ 291 w 291"/>
              <a:gd name="T3" fmla="*/ 3971 h 3971"/>
              <a:gd name="T4" fmla="*/ 291 w 291"/>
              <a:gd name="T5" fmla="*/ 0 h 3971"/>
              <a:gd name="T6" fmla="*/ 0 w 291"/>
              <a:gd name="T7" fmla="*/ 573 h 3971"/>
              <a:gd name="T8" fmla="*/ 0 w 291"/>
              <a:gd name="T9" fmla="*/ 3396 h 3971"/>
            </a:gdLst>
            <a:ahLst/>
            <a:cxnLst>
              <a:cxn ang="0">
                <a:pos x="T0" y="T1"/>
              </a:cxn>
              <a:cxn ang="0">
                <a:pos x="T2" y="T3"/>
              </a:cxn>
              <a:cxn ang="0">
                <a:pos x="T4" y="T5"/>
              </a:cxn>
              <a:cxn ang="0">
                <a:pos x="T6" y="T7"/>
              </a:cxn>
              <a:cxn ang="0">
                <a:pos x="T8" y="T9"/>
              </a:cxn>
            </a:cxnLst>
            <a:rect l="0" t="0" r="r" b="b"/>
            <a:pathLst>
              <a:path w="291" h="3971">
                <a:moveTo>
                  <a:pt x="0" y="3396"/>
                </a:moveTo>
                <a:lnTo>
                  <a:pt x="291" y="3971"/>
                </a:lnTo>
                <a:lnTo>
                  <a:pt x="291" y="0"/>
                </a:lnTo>
                <a:lnTo>
                  <a:pt x="0" y="573"/>
                </a:lnTo>
                <a:lnTo>
                  <a:pt x="0" y="3396"/>
                </a:ln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49" name="Freeform 7"/>
          <p:cNvSpPr/>
          <p:nvPr/>
        </p:nvSpPr>
        <p:spPr bwMode="auto">
          <a:xfrm>
            <a:off x="1357314" y="2338388"/>
            <a:ext cx="1812925" cy="1887538"/>
          </a:xfrm>
          <a:custGeom>
            <a:avLst/>
            <a:gdLst>
              <a:gd name="T0" fmla="*/ 0 w 2725"/>
              <a:gd name="T1" fmla="*/ 2823 h 2823"/>
              <a:gd name="T2" fmla="*/ 2463 w 2725"/>
              <a:gd name="T3" fmla="*/ 2823 h 2823"/>
              <a:gd name="T4" fmla="*/ 2725 w 2725"/>
              <a:gd name="T5" fmla="*/ 1431 h 2823"/>
              <a:gd name="T6" fmla="*/ 2463 w 2725"/>
              <a:gd name="T7" fmla="*/ 0 h 2823"/>
              <a:gd name="T8" fmla="*/ 0 w 2725"/>
              <a:gd name="T9" fmla="*/ 0 h 2823"/>
              <a:gd name="T10" fmla="*/ 0 w 2725"/>
              <a:gd name="T11" fmla="*/ 2823 h 2823"/>
            </a:gdLst>
            <a:ahLst/>
            <a:cxnLst>
              <a:cxn ang="0">
                <a:pos x="T0" y="T1"/>
              </a:cxn>
              <a:cxn ang="0">
                <a:pos x="T2" y="T3"/>
              </a:cxn>
              <a:cxn ang="0">
                <a:pos x="T4" y="T5"/>
              </a:cxn>
              <a:cxn ang="0">
                <a:pos x="T6" y="T7"/>
              </a:cxn>
              <a:cxn ang="0">
                <a:pos x="T8" y="T9"/>
              </a:cxn>
              <a:cxn ang="0">
                <a:pos x="T10" y="T11"/>
              </a:cxn>
            </a:cxnLst>
            <a:rect l="0" t="0" r="r" b="b"/>
            <a:pathLst>
              <a:path w="2725" h="2823">
                <a:moveTo>
                  <a:pt x="0" y="2823"/>
                </a:moveTo>
                <a:lnTo>
                  <a:pt x="2463" y="2823"/>
                </a:lnTo>
                <a:lnTo>
                  <a:pt x="2725" y="1431"/>
                </a:lnTo>
                <a:lnTo>
                  <a:pt x="2463" y="0"/>
                </a:lnTo>
                <a:lnTo>
                  <a:pt x="0" y="0"/>
                </a:lnTo>
                <a:lnTo>
                  <a:pt x="0" y="2823"/>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0" name="Rectangle 9"/>
          <p:cNvSpPr>
            <a:spLocks noChangeArrowheads="1"/>
          </p:cNvSpPr>
          <p:nvPr/>
        </p:nvSpPr>
        <p:spPr bwMode="auto">
          <a:xfrm>
            <a:off x="3313114" y="5446713"/>
            <a:ext cx="1924050" cy="100013"/>
          </a:xfrm>
          <a:prstGeom prst="rect">
            <a:avLst/>
          </a:pr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1" name="Freeform 10"/>
          <p:cNvSpPr/>
          <p:nvPr/>
        </p:nvSpPr>
        <p:spPr bwMode="auto">
          <a:xfrm>
            <a:off x="1562102" y="5446713"/>
            <a:ext cx="1751013" cy="100013"/>
          </a:xfrm>
          <a:custGeom>
            <a:avLst/>
            <a:gdLst>
              <a:gd name="T0" fmla="*/ 2634 w 2634"/>
              <a:gd name="T1" fmla="*/ 0 h 150"/>
              <a:gd name="T2" fmla="*/ 2634 w 2634"/>
              <a:gd name="T3" fmla="*/ 150 h 150"/>
              <a:gd name="T4" fmla="*/ 200 w 2634"/>
              <a:gd name="T5" fmla="*/ 150 h 150"/>
              <a:gd name="T6" fmla="*/ 0 w 2634"/>
              <a:gd name="T7" fmla="*/ 0 h 150"/>
              <a:gd name="T8" fmla="*/ 2634 w 2634"/>
              <a:gd name="T9" fmla="*/ 0 h 150"/>
            </a:gdLst>
            <a:ahLst/>
            <a:cxnLst>
              <a:cxn ang="0">
                <a:pos x="T0" y="T1"/>
              </a:cxn>
              <a:cxn ang="0">
                <a:pos x="T2" y="T3"/>
              </a:cxn>
              <a:cxn ang="0">
                <a:pos x="T4" y="T5"/>
              </a:cxn>
              <a:cxn ang="0">
                <a:pos x="T6" y="T7"/>
              </a:cxn>
              <a:cxn ang="0">
                <a:pos x="T8" y="T9"/>
              </a:cxn>
            </a:cxnLst>
            <a:rect l="0" t="0" r="r" b="b"/>
            <a:pathLst>
              <a:path w="2634" h="150">
                <a:moveTo>
                  <a:pt x="2634" y="0"/>
                </a:moveTo>
                <a:lnTo>
                  <a:pt x="2634" y="150"/>
                </a:lnTo>
                <a:lnTo>
                  <a:pt x="200" y="150"/>
                </a:lnTo>
                <a:cubicBezTo>
                  <a:pt x="106" y="149"/>
                  <a:pt x="26" y="86"/>
                  <a:pt x="0" y="0"/>
                </a:cubicBezTo>
                <a:lnTo>
                  <a:pt x="2634" y="0"/>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2" name="Rectangle 11"/>
          <p:cNvSpPr>
            <a:spLocks noChangeArrowheads="1"/>
          </p:cNvSpPr>
          <p:nvPr/>
        </p:nvSpPr>
        <p:spPr bwMode="auto">
          <a:xfrm>
            <a:off x="5237164" y="5446713"/>
            <a:ext cx="1925638" cy="100013"/>
          </a:xfrm>
          <a:prstGeom prst="rect">
            <a:avLst/>
          </a:prstGeom>
          <a:solidFill>
            <a:schemeClr val="accent3"/>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3" name="Rectangle 12"/>
          <p:cNvSpPr>
            <a:spLocks noChangeArrowheads="1"/>
          </p:cNvSpPr>
          <p:nvPr/>
        </p:nvSpPr>
        <p:spPr bwMode="auto">
          <a:xfrm>
            <a:off x="7162802" y="5446713"/>
            <a:ext cx="1924050" cy="100013"/>
          </a:xfrm>
          <a:prstGeom prst="rect">
            <a:avLst/>
          </a:prstGeom>
          <a:solidFill>
            <a:schemeClr val="accent4"/>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4" name="Freeform 13"/>
          <p:cNvSpPr/>
          <p:nvPr/>
        </p:nvSpPr>
        <p:spPr bwMode="auto">
          <a:xfrm>
            <a:off x="9086852" y="5446713"/>
            <a:ext cx="1744663" cy="100013"/>
          </a:xfrm>
          <a:custGeom>
            <a:avLst/>
            <a:gdLst>
              <a:gd name="T0" fmla="*/ 2623 w 2623"/>
              <a:gd name="T1" fmla="*/ 0 h 150"/>
              <a:gd name="T2" fmla="*/ 2423 w 2623"/>
              <a:gd name="T3" fmla="*/ 150 h 150"/>
              <a:gd name="T4" fmla="*/ 0 w 2623"/>
              <a:gd name="T5" fmla="*/ 150 h 150"/>
              <a:gd name="T6" fmla="*/ 0 w 2623"/>
              <a:gd name="T7" fmla="*/ 0 h 150"/>
              <a:gd name="T8" fmla="*/ 2623 w 2623"/>
              <a:gd name="T9" fmla="*/ 0 h 150"/>
            </a:gdLst>
            <a:ahLst/>
            <a:cxnLst>
              <a:cxn ang="0">
                <a:pos x="T0" y="T1"/>
              </a:cxn>
              <a:cxn ang="0">
                <a:pos x="T2" y="T3"/>
              </a:cxn>
              <a:cxn ang="0">
                <a:pos x="T4" y="T5"/>
              </a:cxn>
              <a:cxn ang="0">
                <a:pos x="T6" y="T7"/>
              </a:cxn>
              <a:cxn ang="0">
                <a:pos x="T8" y="T9"/>
              </a:cxn>
            </a:cxnLst>
            <a:rect l="0" t="0" r="r" b="b"/>
            <a:pathLst>
              <a:path w="2623" h="150">
                <a:moveTo>
                  <a:pt x="2623" y="0"/>
                </a:moveTo>
                <a:cubicBezTo>
                  <a:pt x="2596" y="86"/>
                  <a:pt x="2517" y="149"/>
                  <a:pt x="2423" y="150"/>
                </a:cubicBezTo>
                <a:lnTo>
                  <a:pt x="0" y="150"/>
                </a:lnTo>
                <a:lnTo>
                  <a:pt x="0" y="0"/>
                </a:lnTo>
                <a:lnTo>
                  <a:pt x="2623" y="0"/>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55" name="TextBox 12"/>
          <p:cNvSpPr txBox="1"/>
          <p:nvPr/>
        </p:nvSpPr>
        <p:spPr>
          <a:xfrm>
            <a:off x="3372960" y="2424389"/>
            <a:ext cx="6257156" cy="2122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lvl="0" algn="l">
              <a:defRPr/>
            </a:pPr>
            <a:r>
              <a:rPr lang="en-US" sz="6600">
                <a:solidFill>
                  <a:srgbClr val="3D3D3D"/>
                </a:solidFill>
              </a:rPr>
              <a:t>APPLICATION</a:t>
            </a:r>
            <a:endParaRPr lang="en-US" sz="6600">
              <a:solidFill>
                <a:srgbClr val="3D3D3D"/>
              </a:solidFill>
            </a:endParaRPr>
          </a:p>
          <a:p>
            <a:pPr lvl="0" algn="l">
              <a:defRPr/>
            </a:pPr>
            <a:r>
              <a:rPr lang="en-US" sz="6600">
                <a:solidFill>
                  <a:srgbClr val="3D3D3D"/>
                </a:solidFill>
              </a:rPr>
              <a:t>DEMO</a:t>
            </a:r>
            <a:endParaRPr lang="en-US" sz="6600">
              <a:solidFill>
                <a:srgbClr val="3D3D3D"/>
              </a:solidFill>
            </a:endParaRPr>
          </a:p>
        </p:txBody>
      </p:sp>
      <p:sp>
        <p:nvSpPr>
          <p:cNvPr id="56" name="Freeform 21"/>
          <p:cNvSpPr>
            <a:spLocks noEditPoints="1"/>
          </p:cNvSpPr>
          <p:nvPr/>
        </p:nvSpPr>
        <p:spPr bwMode="auto">
          <a:xfrm>
            <a:off x="3531606" y="3582756"/>
            <a:ext cx="266665" cy="268253"/>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4"/>
          </a:solidFill>
          <a:ln>
            <a:noFill/>
          </a:ln>
        </p:spPr>
        <p:txBody>
          <a:bodyPr vert="horz" wrap="square" lIns="91428" tIns="45714" rIns="91428" bIns="45714"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3D3D3D"/>
              </a:solidFill>
              <a:effectLst/>
              <a:uLnTx/>
              <a:uFillTx/>
              <a:latin typeface="Arial" panose="020B0604020202020204" pitchFamily="34" charset="0"/>
              <a:ea typeface="宋体" panose="02010600030101010101" pitchFamily="2" charset="-122"/>
              <a:cs typeface="+mn-cs"/>
            </a:endParaRPr>
          </a:p>
        </p:txBody>
      </p:sp>
      <p:sp>
        <p:nvSpPr>
          <p:cNvPr id="62" name="文本框 61"/>
          <p:cNvSpPr txBox="1"/>
          <p:nvPr/>
        </p:nvSpPr>
        <p:spPr>
          <a:xfrm>
            <a:off x="1845744" y="3725556"/>
            <a:ext cx="1079979" cy="40005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DB5CD"/>
                </a:solidFill>
                <a:effectLst/>
                <a:uLnTx/>
                <a:uFillTx/>
                <a:latin typeface="微软雅黑" panose="020B0503020204020204" pitchFamily="34" charset="-122"/>
                <a:ea typeface="微软雅黑" panose="020B0503020204020204" pitchFamily="34" charset="-122"/>
                <a:cs typeface="+mn-cs"/>
              </a:rPr>
              <a:t>Part 1</a:t>
            </a:r>
            <a:endParaRPr kumimoji="0" lang="zh-CN" altLang="en-US" sz="2000" b="0" i="0" u="none" strike="noStrike" kern="1200" cap="none" spc="0" normalizeH="0" baseline="0" noProof="0" dirty="0">
              <a:ln>
                <a:noFill/>
              </a:ln>
              <a:solidFill>
                <a:srgbClr val="1DB5CD"/>
              </a:solidFill>
              <a:effectLst/>
              <a:uLnTx/>
              <a:uFillTx/>
              <a:latin typeface="微软雅黑" panose="020B0503020204020204" pitchFamily="34" charset="-122"/>
              <a:ea typeface="微软雅黑" panose="020B0503020204020204" pitchFamily="34" charset="-122"/>
              <a:cs typeface="+mn-cs"/>
            </a:endParaRPr>
          </a:p>
        </p:txBody>
      </p:sp>
      <p:sp>
        <p:nvSpPr>
          <p:cNvPr id="70" name="TextBox 4"/>
          <p:cNvSpPr txBox="1"/>
          <p:nvPr/>
        </p:nvSpPr>
        <p:spPr>
          <a:xfrm>
            <a:off x="1973883" y="2448764"/>
            <a:ext cx="966931" cy="1862048"/>
          </a:xfrm>
          <a:prstGeom prst="rect">
            <a:avLst/>
          </a:prstGeom>
          <a:noFill/>
        </p:spPr>
        <p:txBody>
          <a:bodyPr wrap="none" rtlCol="0">
            <a:spAutoFit/>
          </a:bodyPr>
          <a:lstStyle/>
          <a:p>
            <a:r>
              <a:rPr lang="en-US" altLang="zh-CN" sz="11500">
                <a:solidFill>
                  <a:schemeClr val="bg1"/>
                </a:solidFill>
                <a:latin typeface="Impact" panose="020B0806030902050204" pitchFamily="34" charset="0"/>
                <a:ea typeface="+mj-ea"/>
              </a:rPr>
              <a:t>3</a:t>
            </a:r>
            <a:endParaRPr lang="zh-CN" altLang="en-US" sz="11500" dirty="0">
              <a:solidFill>
                <a:schemeClr val="bg1"/>
              </a:solidFill>
              <a:latin typeface="Impact" panose="020B0806030902050204" pitchFamily="34" charset="0"/>
              <a:ea typeface="+mj-ea"/>
            </a:endParaRPr>
          </a:p>
        </p:txBody>
      </p:sp>
      <p:sp>
        <p:nvSpPr>
          <p:cNvPr id="71" name="TextBox 5"/>
          <p:cNvSpPr txBox="1"/>
          <p:nvPr/>
        </p:nvSpPr>
        <p:spPr>
          <a:xfrm>
            <a:off x="1468874" y="3683466"/>
            <a:ext cx="582211" cy="369332"/>
          </a:xfrm>
          <a:prstGeom prst="rect">
            <a:avLst/>
          </a:prstGeom>
          <a:noFill/>
        </p:spPr>
        <p:txBody>
          <a:bodyPr wrap="none" rtlCol="0">
            <a:spAutoFit/>
          </a:bodyPr>
          <a:lstStyle/>
          <a:p>
            <a:r>
              <a:rPr lang="en-US" altLang="zh-CN" dirty="0">
                <a:solidFill>
                  <a:schemeClr val="bg1"/>
                </a:solidFill>
              </a:rPr>
              <a:t>part</a:t>
            </a:r>
            <a:endParaRPr lang="zh-CN" altLang="en-US"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695">
        <p15:prstTrans prst="pageCurlDouble"/>
      </p:transition>
    </mc:Choice>
    <mc:Fallback>
      <p:transition spd="slow" advTm="3695">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ISPRING_ULTRA_SCORM_COURSE_ID" val="9C5CD29A-3ACC-4FB8-9CFB-5F9A5988C3F9"/>
  <p:tag name="ISPRING_SCORM_RATE_SLIDES" val="1"/>
  <p:tag name="ISPRINGONLINEFOLDERID" val="0"/>
  <p:tag name="ISPRINGONLINEFOLDERPATH" val="Content List"/>
  <p:tag name="ISPRINGCLOUDFOLDERID" val="0"/>
  <p:tag name="ISPRINGCLOUDFOLDERPATH" val="Repository"/>
  <p:tag name="ISPRING_PLAYERS_CUSTOMIZATION" val="UEsDBBQAAgAIADZb6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2W+t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DZb60i+fNZIuQIAAFEKAAAhAAAAdW5pdmVyc2FsL2ZsYXNoX3NraW5fc2V0dGluZ3MueG1slVbbTuMwEH3nK6ruO2GvZSVTCUpXQmIXBIh3p5kmVh07sp2y/fv1ODax24ZmO0KqZ87xXDwzhegNE/OzyYSsJJfqGYxhotSoCboJK66meWuMFOcrKQwIcy6kqimfzj/9ch+SOeQpltyCGstZ0xX0bmbuM4bifXyfoQwRVrJuqNjdy1Ke53S1KZVsRXEytGrXgOJMbCzy4udssRx0wJk2dwbqJKblJco4SqNAa8CQfixRTrI4zYEHTxfuM5LTu/o4+z3almlmHO36M8oQraElpEW+vEYZxgt7e/oqM5SPCQb+Ggv9+gVlEMrpDlR6+e03lEGGbNrmf3qkUbLEgqacjx/xncMlLez4YVQXKCcJmBA6OvkKvjwu19sI5L/Gc09wXJXkj1jXvYWAj55zmBvVAsnCqbPpSr49tMbOB8zXlGsLiFU96NEG/UhbHa5JdT3uCd6YKCKQV/SIV8nbGhZdvBEw1ff4xeLGrYo4vnddFKCCrVdGEfbKHvnHlvUAGSl75DNnBTwIvjuA71s6TnjiG+ofM6q+jz4pvzWDoPYYChZOwYqu7nFydeTbKwKmlgXMNcbzwmrAZyOZ03UxZQdBEUG3rKSGSfEbcfnOZaNJtmfwrXa8sYhhhsOxfnMx2i0dP5g7n50sCOl+FfrkuvPE2CV+NaXG0FVV218lPZ14np0SW5hpdpyBa9LCQd2JtRzJqanagHqRko/1IqSBGOsyGwLLbrSG4CSLSkCy40Um/pJj1RdtnYNa2kdjELom1XW4ipUVt3/mlcEbFClhwNgxTWWvE5S9N2Wk8B0AVK2q0LLdobPULTeMwxbC5EcKl/BQZkTbFh3qtmtzD2sT95vXjGpIvyj6RolxqeEI4dXGJdOVExtG9LyhuXaZJWMfVnB/c7KUwy7D1ovXmDv7TkoutvbDClol/iv5D1BLAwQUAAIACAA2W+tIKpYPZ/4CAACXCwAAJgAAAHVuaXZlcnNhbC9odG1sX3B1Ymxpc2hpbmdfc2V0dGluZ3MueG1szZZvTxoxGMDf8ymaLr6UU+emI3cYIxiJToiwTV+Zci1cY6+9tT3wfLVPsw+2T7KnV0CIjp1GloUQ6NM+v+df+7Th0X0q0IRpw5WM8G59ByMmY0W5HEf4y+B0+xAjY4mkRCjJIiwVRkfNWpjlQ8FN0mfWwlKDACNNI7MRTqzNGkEwnU7r3GTazSqRW+CbeqzSINPMMGmZDjJBCvixRcYMnhEqAOCbKjlTa9ZqCIWe9FnRXDDEKXguuQuKiDObChz4VUMS3421yiU9UUJppMfDCL87PHaf+RpPavGUSZcS0wShE9sGoZQ7J4jo8weGEsbHCXh7sI/RlFObRHhv31FgdfCUUrJ95MRRThSkQNoZPmWWUGKJH3p7lt1bMxd4ES0kSXk8gBnkwo9wa3B7dtNrX110Ls9vB93uxaDT806UOsEqJwxWDYXgkMp1zBZ2QmItiRPwG3RGRBgWBsui+bKRkivOuTEaKgGpL7UwGoGnoojwseZEYMQtETxezFqix8yecgExON3d+kha/Aj08cYJ0YYtG5rPGJfFuPlN5YKiQuVI8DuGrEIQUZ7Cv4Sh5XSjkVZpKRXEWGQEpwxNOJsyelRmaQb8k6EbMJHmoAmbLxPMegvfc/6AhmykNHAZmcBWBTk3nl9/ETgjxjxCydzHrf5Fp9W+7Vy22tdbLkBCJ0TGL4RDCVma2Y3wSYGksnM9SEdMcsPKolBOy7kqsdVfXwbD01z4Mr91MZbQGyzJZqy8pDB/9aCy2YRMyoPoDleJhiPIoSSeCRMxHHcuc1YVGBOJlBQFIjE0KuOO9YSr3IDEH2CPNq/30OsjLsvRGG4OsKgp05WQO7t77/c/fDw4/NSoB79+/NxeqzRr4T1BnDnfw0/WNvFFI3/aDcPA9c7n27DV+b/qwr2r9tcqmbpsXw8qFandr4TrVlnVPa+y6spfG72lK6OSC9Bmxv7YQKMRPOWW0bfcNK8o/Pr712+LNyr8BqNYu33/3yD8aPHcWnlfhcGzD8AayFcf083ab1BLAwQUAAIACAA2W+tItIcUDKABAAAuBgAAHwAAAHVuaXZlcnNhbC9odG1sX3NraW5fc2V0dGluZ3MuanONlE1vwjAMhu/8CpRdJ8Q+YbuhwSQkDpPGbdohFFMq0jhKAoMh/vvq8NWk6SC+NK+evo4dOdtGs1gsYc3X5tZ9u/2Hv3cakGb1Em59XdToOenMiGwK4ywHkUlgAbIiZMaFgZO+OyMxZyad62TzSb6mZMjwZFYSVcRCRzQT0VYR7SeirWOJf49go1TVvqJSnydLa1G2EpQWpG1J1Dl3DLt5d6tcYADjCvQFdMYT8Ew7btWRZ8enDkWZSzBXXG5GmGJrwpNFqnEpp3X55xsFurjxxR5ov3TeBp6dyIwdWsjDxIMuRT2pNBgDh7zPA4ooLPgERMm37dY/qGdcLSigV5nJ7JHu3VGUacVTqHSp26PwMVl4VbrZoahyFtZ2TzzcU3iE4BvQFav+I4UHolqqKy5QaUypIxW02vMTKpBPM5keUrcpohwdlmzruncu1B2/z7wRwmCE5pGJzOsejium3kYH1wRZR7GZFzExlhcjmor9HDyQx9PY8Bmh/VeTcWt5Ms+L16F4GanjYIpv0EM5QxJyrhegx4iiqOf70snD5I3dH1BLAwQUAAIACAA2W+t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2W+tIlBOzImkAAABuAAAAHAAAAHVuaXZlcnNhbC9sb2NhbF9zZXR0aW5ncy54bWwNzDEOgzAMQNGdU1jeKe3WgcDGVpbSA1jERZEcG5GA4PZk+8PTb/szChy8pWDq8PV4IrDO5oMuDn/TUL8RUib1JKbsUA2h76pWbCb5cs4FJliFLt4mjiUyjxSLHHYRqOFTXv/AHpuuugF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NlvrSD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A3W+tIzZF56aEOAADyXgAAFwAAAHVuaXZlcnNhbC91bml2ZXJzYWwucG5n7dx5VNLbvgBwy6HJTnUalDJJTbunCdRKKZRs0DzZeE3rlIJD0mm4ZJSCMaTlTdPkqCl4NGny1r1mZB0PDihiKVEG1dXMVMggKRIRUQEZfpfee2sd1Hfe/2+tH2vxc/32z9+ePpu9v/ufnbl3d8jsmYtn2tjYzA7dsW2/jY1dmI2NbeJ0B0uKecvqEMufKfj9IVtsHghdvlhu7LBBu4JsbCpps4wx9pb7Gad3HMLb2Hz35Nt3Ch93L97GJvpy6LagcEK0sodLK2m/2ZIIdFy79ipXeGtL+I6f3ctu3tgRFHRxW5zg1o5jedW+S1F5N+q1y3YPvDiPHeWI+oU+LzSVl6pjOr6qEcwqFcnUOtbc09eVLCEna7VcwDSAoxq6RAAnZeQ5SnhhioMzZtyFQndIAJzXxK/LVbKdNFSjhgkYo8yy7dDXWZP+N8fZ+VQ8xYBgcMiGiNX7ZkEwE/K7IW48tlzalQWlGivN8JxwL9XtYJ9GG1tH+B+XVzGY3/KcpOc2ruVIm3oen0+YkAfm1LfnaKqpChN7pnn8u98uxthvz5+/qV2N8MA+nfB8M30Kz9KXcyfVDIPdDFeH9uanTWqUXf6DGbkChmFiPZb5YWJuuf8rY2L5cExMXqSnp7DIe2LDjjY2bdsePm9S2Y1Nd8ozfrgxUDyh7NTuC+mZV+65T+yhxgvpodEF1/yxLZNbN2v+wn3b4ycxzsp/4P6PC7W4iY07Y7vIa+WtK88mdeMiL+KB/R9LIBPToxxWh4VvW5g7qZtWh9VeYUxVNExs3bPZBxn3Mla6T3I6yJAdCM3EJ0xMPwt5CN8378C2iQU4P4R/WRk78x4IAUKAECAECAFCgBAgBAgBQoAQIAQIAUKAECAECAFCgBAgBAgBQoAQIAQIAUKAECAECAFCgBAgBAgBQoAQIAQIAUKAECAECAFCgBAgBAgBQoAQIAQIAUKAECAECAFCgBAgBAgBQoAQIAQIAUKAECAECAFCgBAgBAgBQoAQIAQIAUKAECDE/0+IRkrMkEkrkej5kImFWy4A9kP6k8EZvP/llL33FzCxMXExTyc92mSblrlnJnPBpMYsYzAOFR3ynlQD05+D/FmyT9m1ScnuttF5tmF2wanhNyd0y2LH6V5pmZimSVWlqdeHNZhGu+r2oEzDA59e0JNV9VpxzyYVB48HsvnrXSWEEql6QxsMFVJAH1dgtaRxVN+/JpAeMMZo0fSoRUzz8N3PCJVOT1P5coHXUNUiieq9SC9NFxT74QbEZG1P8azl2igxgSNNNKQ/wbmOH/asVFyDvi8BeAW4BcUi5UtR7AKlOlCk1Btz8ZCLmR4ooF3fL3Gdlr8nUC871JxHrJYmQhEl/GjRkdqzav8U6jzUxzbDoBXU5gSM0W2somHLxx0LDtaLQqDk30jCTWLsSGLp1y5+T+DoXvfvvERVwVf59WP2n95/Lbq904nmYUjHnWOJB5BWPfh5A9y8eezinEBdT0saBBEhZJ5wRIxV85ei+uiyjIuC19NSslTsJs2Cr0UelixuG5w0BX/FyS9aDb7WRt37QrbOZaQS+u/nzXEAga1Tt0SxhL2fu+zzX0byyFdGWnPLsvi5po/JC+q0+AdWnTMMcUZ3fVzEfIeWeleQ0FI+p4pGHP5ac194nBMF77TLv1v7ub2Z4ELmZrDCCJvmW70qc2h54UsRodnxQHfiUdk/S0+Y36KEhJ+FitU5lnfnhQm3bEw3DrSyUWY1zSmyy2Nv/R5z8UVf61+00sGSgWy4TVPVTgbeukl/oBrVkStYwriRJN5yRy+o5banPJI1YB7r4IqjFs+IoA+FZ6wlutxNEZTJTw/Pml/hepdtoNqNO2sS9yEL1lCtm3OOqUB0xgH+5aKLfLP6byYpeaQ9cs4VL+4heCdKLXYdJuPOP0tH2omg5sHLdVSjFMpNOcYkj3ZuZ16YQ3SRU8xy1xeERnmDyJMWR/Wjl/JGvStcL7MNL2nWo/V72w5zcQh0iDP8qyT5XHCHsRKnjoOaio+LrhdjzmBifL7TK7vYwCl7KRBYBdd/O+FTY7ja3ExGV494z6NBschCfIzsPU9Wp2qoW+L9xY3pUq4ZTOIirGeTzbEf3Kjpg7qtvSaUtMBBgxAZVFygnE2Tp0Ipul7gfPRZhTQb2FAKE9ISj1egAt8SuGrVMPGtIvsNzU9MRRaq8d0Uid6ZL4ozatUaf61mKQ4q9xM3BPDVEj5/KUBGsgK0JlhAlp4AHRoJs8u35cU7ZM6DDhwOz6YrTnLJ+k/0FXFNcW6uO0IeMiSjq66ruayFYS2iU5QltF436mORAsnpweVY//JOt1mG5kL6pVQ9WUjuaYHMbtE8xEta8E3tfIgIxje0ys8Y5Ps1BbN9g5ej6O0QT+gJQPPOoUTNIZCKgVOGEn3bquAW6CMarkue41GajdMgha6Kj0RdLvPfZWjRNvghu/x9z/vY82YM1GXjnTi01XOCSNBbd2d6PU77myiBtB+9eFeEvFdJwVuveKkeDtFciunGQR/gFTEwk7kqQznfAAn7XaQJ7mawfmTcjDOQdwfQSqjT66Nw2apNDVflkSFbGs3kCOxZAb9EFMQX4SgAnidroKG4Ih2RJs/xdVY+eYWUKJceGarWSrDvDl4XmZVpAndGa/uzxkT0XMa5k3W1zst2H+C1e0Z9f7QvT9bN3UNu3enKp/hs+LH3gvkXet/9/xpaueNPfCVkcxfKwz8zymlqjiIcDgFMGpFltlLELgzrU8QuCQlGQiRrTVnrLVULJbwz3zRlb6Pb5avjRPiSrGt/ZX2ojoBDNkTIPRgnpwrM8N29Rf4OZsPpU+hbj1amle+s/YQ5o6i8umf4MmlpfjuRUCdxsZ7cP2Sk7kxrNFuY8NJMgw7791/Ul592YXxKh0WsukoqsyYcMTIz9dRyRvk1Pem4Q/qJCi0MwYRQWuKWYOFc83Odqpwu64909/3+qqou6v5JaEdVmkDnneP8voGWLoiN8UllmTcw9PYnE34u3knj/5TUj0YlKebjKPtLx7RxqJz2FT8NpdQtqNBqiz2tF5cSn4cppWdkSnmDY5MxrUwzwzQKc4C4xXA2xhiQx0glaknIunfmx1G01lc+5gB0zuOx/XO1JpcIplMIxXx36huCUSMPoJTKF3kZmF8phIfkH4Q19O7pXlyS95s1T5Vl/anRZ/5JWzg9Z21YH82P5zctXz2DovDcKI/4S/me4zhtsZt1bVy8B8XnVVHDVahRUQj/19i1YaPUwy/Nnghf135po8ITIeV3U7zb9GdKTJLl+Uho9PV9Q5W/U4+hpC2ko82k0JeUmEdjui4Y0VuIBdiqfidkOY3OIVvGEI0uuwQTFM0VvkwfdVq3IlxLzi1t9+xJ/iI/Lg981c8tFMTZ31n4TBmZLQ7O11fttkyM5ZqhJC7ReuZohA/SucZP+9IEZPTp4bYOeJHIVkvdKcyFHamN+pcLWUwcIHYqNJgR0kBbF7sXWzcXMZJXYgg0G3dubSk6ufW1ec5bVtX/jKJLvHiDH+9+dOFjUxPr7o+dTx/X3rmdwYYBNQUYH1fDaGvwOghwnmIfz3uKi18FiIXT/6jHVkcOST8U9Dq+yhGhZctaUd2l5Vl4mKAz5FrNaoiKO/a+qFx+pRx/mAwcgENwkkBVDyxs1NL+xHhO9zHzUTfN0Z0aeT10yREPhuP88seIkST0k3hLjOGQcUq9yWmXw68Q+9+p7GHP1GVBSHiPk8eDkTc32uO6g/PxsPqNi39Zm6o06HYVWs0Du20lFIOynvrki6KmlZBHRVc7Z2WoAw1cQYLdBX06hk9LXOnaCvxOdvRY1gqUktY8O4HqKIECbcRsel+rs48YV9JRw1T5s9TIFA4ZtZoBxRp87hAb5lwN0ahpB1rhiQLWtDRBKsYHvduHqaNN3cBdPKTTkpa+JRkU67HlWT+Rp6okgTYlxSmmCF48ssU0ta877tD1y+xkc7DcEin90Xll/z1lFYSOlfRHiKnnotlD/syhRJJlRXNqzksstKxpxOe2G2vjq1XeV9/4oelJA18zssv45llTAw6M1MmQLL3gN1qYpnUtgtYuHU7i5o4bI+LGu0zKT067IpjT6EgcSSiRW0KhGv/C6V51LOyjNHihS9yW38iZwulTpFQR1+H4iHdLF85eXeXKrzkYG/PRr7IAgcNe+mPi8J5NGuRNO/A6/lxSSCnLHC3GGiv86Q0LsKW30wWpdBlyA+NwkPGIK1+RmFInCR836VxL9cOJkZ+/FiFH8bwTVE67nFdFNR4e00lImpdn7j/cCOPFzw9rSZO9d0JSstvLCC6USjREnRRsFQT4J2BIs7NOoER1BTSuT+IqmuY9TWqJCg4GqqKvtxPqMI9meElHdnU0VHuwbg7555iaku2qtYmF1ovX4AJR5QPTkaFnfPQh1JB3qcHgQhTWb7yrH/VnIJvHehc7nY3vTFTWvCU4SvkHo3L4vU7DBfOsu+FbaPaCDmOZp8k6CGvPD8flsDorfbzF8s/88zkqvwHCOQdBlxQzdORF9+vn66LlZ6/uuaP2zu/YS3TphFFmpKi+nrSOFH1PK1EMc4Xtk1w5RzRiiV0fB2zcuyNQa8nBJTdK+iFv62gDmetch08WWtEqIc5UuOkIen0iep3/WIkWEchELd6Zl9r0WvTSn5E9h1Qx8iT34g7JiqgklwB/VfJ5rq5mfvK4aH6VreiLvj9Xzv2CF48ygef8UaWTfb5s2mADhRc7cSuZKk/YDO80rkGIlEPIaO6HifuU00stOxjM0D309ncrFOcC910vxx8dl0fp2wsYd8Z0r0k7nIe+gx8vQymn/xLoPXHrZykW7ZgdMfQRDYzRbdWhvD87uNyyE8n/v54nA4aXz2U/c09nw9qknIkbwOpdtrdzs3Eoy4KglABmdt4dr0lbvs0Vqa+D+9iAQ74aarYEe90mnZRWNe32QE9CDx42kD6+3h9+dQieBdkVb1BSbd5hbP0kkeQMG8sndPvubQ+2YNL+A1BLAwQUAAIACAA3W+tIle6RfksAAABrAAAAGwAAAHVuaXZlcnNhbC91bml2ZXJzYWwucG5nLnhtbLOxr8jNUShLLSrOzM+zVTLUM1Cyt+PlsikoSi3LTC1XqACKAQUhQEmhEsg1QnDLM1NKMoBCBuZmCMGM1Mz0jBJbJQsDc7igPtBMAFBLAQIAABQAAgAIADZb60gVDq0oZAQAAAcRAAAdAAAAAAAAAAEAAAAAAAAAAAB1bml2ZXJzYWwvY29tbW9uX21lc3NhZ2VzLmxuZ1BLAQIAABQAAgAIADZb60gIfgsjKQMAAIYMAAAnAAAAAAAAAAEAAAAAAJ8EAAB1bml2ZXJzYWwvZmxhc2hfcHVibGlzaGluZ19zZXR0aW5ncy54bWxQSwECAAAUAAIACAA2W+tIvnzWSLkCAABRCgAAIQAAAAAAAAABAAAAAAANCAAAdW5pdmVyc2FsL2ZsYXNoX3NraW5fc2V0dGluZ3MueG1sUEsBAgAAFAACAAgANlvrSCqWD2f+AgAAlwsAACYAAAAAAAAAAQAAAAAABQsAAHVuaXZlcnNhbC9odG1sX3B1Ymxpc2hpbmdfc2V0dGluZ3MueG1sUEsBAgAAFAACAAgANlvrSLSHFAygAQAALgYAAB8AAAAAAAAAAQAAAAAARw4AAHVuaXZlcnNhbC9odG1sX3NraW5fc2V0dGluZ3MuanNQSwECAAAUAAIACAA2W+tIPTwv0cEAAADlAQAAGgAAAAAAAAABAAAAAAAkEAAAdW5pdmVyc2FsL2kxOG5fcHJlc2V0cy54bWxQSwECAAAUAAIACAA2W+tIlBOzImkAAABuAAAAHAAAAAAAAAABAAAAAAAdEQAAdW5pdmVyc2FsL2xvY2FsX3NldHRpbmdzLnhtbFBLAQIAABQAAgAIAESUV0cjtE77+wIAALAIAAAUAAAAAAAAAAEAAAAAAMARAAB1bml2ZXJzYWwvcGxheWVyLnhtbFBLAQIAABQAAgAIADZb60g129mtaAEAAPMCAAApAAAAAAAAAAEAAAAAAO0UAAB1bml2ZXJzYWwvc2tpbl9jdXN0b21pemF0aW9uX3NldHRpbmdzLnhtbFBLAQIAABQAAgAIADdb60jNkXnpoQ4AAPJeAAAXAAAAAAAAAAAAAAAAAJwWAAB1bml2ZXJzYWwvdW5pdmVyc2FsLnBuZ1BLAQIAABQAAgAIADdb60iV7pF+SwAAAGsAAAAbAAAAAAAAAAEAAAAAAHIlAAB1bml2ZXJzYWwvdW5pdmVyc2FsLnBuZy54bWxQSwUGAAAAAAsACwBJAwAA9iUAAAAA"/>
  <p:tag name="ISPRING_SCORM_ENDPOINT" val="&lt;endpoint&gt;&lt;enable&gt;0&lt;/enable&gt;&lt;lrs&gt;http://&lt;/lrs&gt;&lt;auth&gt;0&lt;/auth&gt;&lt;login&gt;&lt;/login&gt;&lt;password&gt;&lt;/password&gt;&lt;key&gt;&lt;/key&gt;&lt;name&gt;&lt;/name&gt;&lt;email&gt;&lt;/email&gt;&lt;/endpoint&gt;&#10;"/>
  <p:tag name="ISPRING_PRESENTATION_TITLE" val="导出1"/>
  <p:tag name="ISLIDE.GUIDESSETTING" val="{&quot;Id&quot;:&quot;GuidesStyle_None&quot;,&quot;Name&quot;:&quot;无&quot;,&quot;HeaderHeight&quot;:0.0,&quot;FooterHeight&quot;:0.0,&quot;SideMargin&quot;:0.0,&quot;TopMargin&quot;:0.0,&quot;BottomMargin&quot;:0.0,&quot;IntervalMargin&quot;:0.0}"/>
  <p:tag name="commondata" val="eyJoZGlkIjoiNjYzODNjMGI2OGMwMmM2YzkyODdiNmY1OTY5ZGEzZm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默认设计模板">
  <a:themeElements>
    <a:clrScheme name="自定义 44">
      <a:dk1>
        <a:srgbClr val="3D3D3D"/>
      </a:dk1>
      <a:lt1>
        <a:srgbClr val="FFFFFF"/>
      </a:lt1>
      <a:dk2>
        <a:srgbClr val="7F7F7F"/>
      </a:dk2>
      <a:lt2>
        <a:srgbClr val="F6F6F6"/>
      </a:lt2>
      <a:accent1>
        <a:srgbClr val="3E5565"/>
      </a:accent1>
      <a:accent2>
        <a:srgbClr val="2AAFCE"/>
      </a:accent2>
      <a:accent3>
        <a:srgbClr val="B0C4C3"/>
      </a:accent3>
      <a:accent4>
        <a:srgbClr val="F77F29"/>
      </a:accent4>
      <a:accent5>
        <a:srgbClr val="969696"/>
      </a:accent5>
      <a:accent6>
        <a:srgbClr val="3D3D3D"/>
      </a:accent6>
      <a:hlink>
        <a:srgbClr val="F77F29"/>
      </a:hlink>
      <a:folHlink>
        <a:srgbClr val="3E5565"/>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noFill/>
      </a:spPr>
      <a:bodyPr wrap="square" rtlCol="0">
        <a:spAutoFit/>
      </a:bodyPr>
      <a:lstStyle>
        <a:defPPr algn="l">
          <a:defRPr/>
        </a:defPPr>
      </a:lstStyle>
    </a:tx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深蓝橙色</Template>
  <TotalTime>0</TotalTime>
  <Words>942</Words>
  <Application>WPS 演示</Application>
  <PresentationFormat>自定义</PresentationFormat>
  <Paragraphs>81</Paragraphs>
  <Slides>12</Slides>
  <Notes>42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宋体</vt:lpstr>
      <vt:lpstr>Wingdings</vt:lpstr>
      <vt:lpstr>微软雅黑</vt:lpstr>
      <vt:lpstr>仿宋_GB2312</vt:lpstr>
      <vt:lpstr>仿宋</vt:lpstr>
      <vt:lpstr>Calibri</vt:lpstr>
      <vt:lpstr>Lifeline JL</vt:lpstr>
      <vt:lpstr>Impact</vt:lpstr>
      <vt:lpstr>Times New Roman</vt:lpstr>
      <vt:lpstr>Arial</vt:lpstr>
      <vt:lpstr>Arial Unicode MS</vt:lpstr>
      <vt:lpstr>Segoe Print</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111</dc:creator>
  <cp:lastModifiedBy>丽萍</cp:lastModifiedBy>
  <cp:revision>21</cp:revision>
  <dcterms:created xsi:type="dcterms:W3CDTF">2019-07-05T06:56:00Z</dcterms:created>
  <dcterms:modified xsi:type="dcterms:W3CDTF">2023-10-19T22:23:23Z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2B63EE1FA5A243089D6322404BF7B26C_13</vt:lpwstr>
  </property>
</Properties>
</file>