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76" r:id="rId1"/>
  </p:sldMasterIdLst>
  <p:notesMasterIdLst>
    <p:notesMasterId r:id="rId9"/>
  </p:notesMasterIdLst>
  <p:handoutMasterIdLst>
    <p:handoutMasterId r:id="rId10"/>
  </p:handoutMasterIdLst>
  <p:sldIdLst>
    <p:sldId id="3172" r:id="rId2"/>
    <p:sldId id="3185" r:id="rId3"/>
    <p:sldId id="3186" r:id="rId4"/>
    <p:sldId id="3187" r:id="rId5"/>
    <p:sldId id="3192" r:id="rId6"/>
    <p:sldId id="3193" r:id="rId7"/>
    <p:sldId id="3182" r:id="rId8"/>
  </p:sldIdLst>
  <p:sldSz cx="12858750" cy="7232650"/>
  <p:notesSz cx="6858000" cy="9144000"/>
  <p:custDataLst>
    <p:tags r:id="rId1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C5C0"/>
    <a:srgbClr val="F2F2F2"/>
    <a:srgbClr val="1D6DC2"/>
    <a:srgbClr val="08B689"/>
    <a:srgbClr val="79B50F"/>
    <a:srgbClr val="09B0DE"/>
    <a:srgbClr val="6669D2"/>
    <a:srgbClr val="33BE9B"/>
    <a:srgbClr val="33FCC4"/>
    <a:srgbClr val="42D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2986" autoAdjust="0"/>
  </p:normalViewPr>
  <p:slideViewPr>
    <p:cSldViewPr>
      <p:cViewPr varScale="1">
        <p:scale>
          <a:sx n="69" d="100"/>
          <a:sy n="69" d="100"/>
        </p:scale>
        <p:origin x="654" y="66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705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02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858750" cy="7232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30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93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3"/>
          <p:cNvSpPr txBox="1"/>
          <p:nvPr/>
        </p:nvSpPr>
        <p:spPr>
          <a:xfrm>
            <a:off x="2590126" y="4350653"/>
            <a:ext cx="76784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6000" dirty="0" err="1">
                <a:solidFill>
                  <a:schemeClr val="accent1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</a:rPr>
              <a:t>FilmSpyder</a:t>
            </a:r>
            <a:endParaRPr lang="zh-CN" altLang="en-US" sz="6000" dirty="0">
              <a:solidFill>
                <a:schemeClr val="accent1"/>
              </a:solidFill>
              <a:latin typeface="方正粗谭黑简体" panose="02000000000000000000" pitchFamily="2" charset="-122"/>
              <a:ea typeface="方正粗谭黑简体" panose="02000000000000000000" pitchFamily="2" charset="-122"/>
            </a:endParaRPr>
          </a:p>
        </p:txBody>
      </p:sp>
      <p:grpSp>
        <p:nvGrpSpPr>
          <p:cNvPr id="3074" name="组合 1188"/>
          <p:cNvGrpSpPr>
            <a:grpSpLocks/>
          </p:cNvGrpSpPr>
          <p:nvPr/>
        </p:nvGrpSpPr>
        <p:grpSpPr bwMode="auto">
          <a:xfrm>
            <a:off x="-113494" y="-56923"/>
            <a:ext cx="2340566" cy="7378308"/>
            <a:chOff x="0" y="0"/>
            <a:chExt cx="3236320" cy="10202415"/>
          </a:xfrm>
        </p:grpSpPr>
        <p:sp>
          <p:nvSpPr>
            <p:cNvPr id="3075" name="Freeform 39"/>
            <p:cNvSpPr>
              <a:spLocks noChangeArrowheads="1"/>
            </p:cNvSpPr>
            <p:nvPr/>
          </p:nvSpPr>
          <p:spPr bwMode="auto">
            <a:xfrm>
              <a:off x="145674" y="80055"/>
              <a:ext cx="3090646" cy="10009496"/>
            </a:xfrm>
            <a:custGeom>
              <a:avLst/>
              <a:gdLst>
                <a:gd name="T0" fmla="*/ 996 w 996"/>
                <a:gd name="T1" fmla="*/ 0 h 3226"/>
                <a:gd name="T2" fmla="*/ 242 w 996"/>
                <a:gd name="T3" fmla="*/ 1755 h 3226"/>
                <a:gd name="T4" fmla="*/ 242 w 996"/>
                <a:gd name="T5" fmla="*/ 1830 h 3226"/>
                <a:gd name="T6" fmla="*/ 679 w 996"/>
                <a:gd name="T7" fmla="*/ 3226 h 3226"/>
                <a:gd name="T8" fmla="*/ 0 w 996"/>
                <a:gd name="T9" fmla="*/ 3226 h 3226"/>
                <a:gd name="T10" fmla="*/ 0 w 996"/>
                <a:gd name="T11" fmla="*/ 0 h 3226"/>
                <a:gd name="T12" fmla="*/ 996 w 996"/>
                <a:gd name="T13" fmla="*/ 0 h 32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96"/>
                <a:gd name="T22" fmla="*/ 0 h 3226"/>
                <a:gd name="T23" fmla="*/ 996 w 996"/>
                <a:gd name="T24" fmla="*/ 3226 h 32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96" h="3226">
                  <a:moveTo>
                    <a:pt x="996" y="0"/>
                  </a:moveTo>
                  <a:cubicBezTo>
                    <a:pt x="996" y="1230"/>
                    <a:pt x="242" y="1755"/>
                    <a:pt x="242" y="1755"/>
                  </a:cubicBezTo>
                  <a:cubicBezTo>
                    <a:pt x="242" y="1830"/>
                    <a:pt x="242" y="1830"/>
                    <a:pt x="242" y="1830"/>
                  </a:cubicBezTo>
                  <a:cubicBezTo>
                    <a:pt x="242" y="1830"/>
                    <a:pt x="679" y="2372"/>
                    <a:pt x="679" y="3226"/>
                  </a:cubicBezTo>
                  <a:cubicBezTo>
                    <a:pt x="471" y="3226"/>
                    <a:pt x="0" y="3226"/>
                    <a:pt x="0" y="32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833" y="0"/>
                    <a:pt x="996" y="0"/>
                  </a:cubicBezTo>
                  <a:close/>
                </a:path>
              </a:pathLst>
            </a:custGeom>
            <a:solidFill>
              <a:srgbClr val="A71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76" name="Rectangle 40"/>
            <p:cNvSpPr>
              <a:spLocks noChangeArrowheads="1"/>
            </p:cNvSpPr>
            <p:nvPr/>
          </p:nvSpPr>
          <p:spPr bwMode="auto">
            <a:xfrm>
              <a:off x="0" y="5525105"/>
              <a:ext cx="923913" cy="254601"/>
            </a:xfrm>
            <a:prstGeom prst="rect">
              <a:avLst/>
            </a:pr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77" name="Freeform 41"/>
            <p:cNvSpPr>
              <a:spLocks noChangeArrowheads="1"/>
            </p:cNvSpPr>
            <p:nvPr/>
          </p:nvSpPr>
          <p:spPr bwMode="auto">
            <a:xfrm>
              <a:off x="741493" y="80055"/>
              <a:ext cx="2001374" cy="5078897"/>
            </a:xfrm>
            <a:custGeom>
              <a:avLst/>
              <a:gdLst>
                <a:gd name="T0" fmla="*/ 645 w 645"/>
                <a:gd name="T1" fmla="*/ 0 h 1637"/>
                <a:gd name="T2" fmla="*/ 0 w 645"/>
                <a:gd name="T3" fmla="*/ 1637 h 1637"/>
                <a:gd name="T4" fmla="*/ 414 w 645"/>
                <a:gd name="T5" fmla="*/ 0 h 1637"/>
                <a:gd name="T6" fmla="*/ 645 w 645"/>
                <a:gd name="T7" fmla="*/ 0 h 16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5"/>
                <a:gd name="T13" fmla="*/ 0 h 1637"/>
                <a:gd name="T14" fmla="*/ 645 w 645"/>
                <a:gd name="T15" fmla="*/ 1637 h 16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5" h="1637">
                  <a:moveTo>
                    <a:pt x="645" y="0"/>
                  </a:moveTo>
                  <a:cubicBezTo>
                    <a:pt x="645" y="1068"/>
                    <a:pt x="0" y="1637"/>
                    <a:pt x="0" y="1637"/>
                  </a:cubicBezTo>
                  <a:cubicBezTo>
                    <a:pt x="0" y="1637"/>
                    <a:pt x="414" y="907"/>
                    <a:pt x="414" y="0"/>
                  </a:cubicBezTo>
                  <a:cubicBezTo>
                    <a:pt x="573" y="0"/>
                    <a:pt x="378" y="0"/>
                    <a:pt x="645" y="0"/>
                  </a:cubicBez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78" name="Freeform 42"/>
            <p:cNvSpPr>
              <a:spLocks noChangeArrowheads="1"/>
            </p:cNvSpPr>
            <p:nvPr/>
          </p:nvSpPr>
          <p:spPr bwMode="auto">
            <a:xfrm>
              <a:off x="632565" y="0"/>
              <a:ext cx="1107646" cy="4141860"/>
            </a:xfrm>
            <a:custGeom>
              <a:avLst/>
              <a:gdLst>
                <a:gd name="T0" fmla="*/ 329 w 357"/>
                <a:gd name="T1" fmla="*/ 0 h 1335"/>
                <a:gd name="T2" fmla="*/ 0 w 357"/>
                <a:gd name="T3" fmla="*/ 1335 h 1335"/>
                <a:gd name="T4" fmla="*/ 140 w 357"/>
                <a:gd name="T5" fmla="*/ 0 h 1335"/>
                <a:gd name="T6" fmla="*/ 329 w 357"/>
                <a:gd name="T7" fmla="*/ 0 h 13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7"/>
                <a:gd name="T13" fmla="*/ 0 h 1335"/>
                <a:gd name="T14" fmla="*/ 357 w 357"/>
                <a:gd name="T15" fmla="*/ 1335 h 13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7" h="1335">
                  <a:moveTo>
                    <a:pt x="329" y="0"/>
                  </a:moveTo>
                  <a:cubicBezTo>
                    <a:pt x="357" y="910"/>
                    <a:pt x="0" y="1335"/>
                    <a:pt x="0" y="1335"/>
                  </a:cubicBezTo>
                  <a:cubicBezTo>
                    <a:pt x="0" y="1335"/>
                    <a:pt x="165" y="701"/>
                    <a:pt x="140" y="0"/>
                  </a:cubicBezTo>
                  <a:cubicBezTo>
                    <a:pt x="270" y="0"/>
                    <a:pt x="112" y="0"/>
                    <a:pt x="329" y="0"/>
                  </a:cubicBez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79" name="Freeform 43"/>
            <p:cNvSpPr>
              <a:spLocks noChangeArrowheads="1"/>
            </p:cNvSpPr>
            <p:nvPr/>
          </p:nvSpPr>
          <p:spPr bwMode="auto">
            <a:xfrm>
              <a:off x="741493" y="5959502"/>
              <a:ext cx="1284816" cy="4183856"/>
            </a:xfrm>
            <a:custGeom>
              <a:avLst/>
              <a:gdLst>
                <a:gd name="T0" fmla="*/ 414 w 414"/>
                <a:gd name="T1" fmla="*/ 1348 h 1348"/>
                <a:gd name="T2" fmla="*/ 0 w 414"/>
                <a:gd name="T3" fmla="*/ 0 h 1348"/>
                <a:gd name="T4" fmla="*/ 247 w 414"/>
                <a:gd name="T5" fmla="*/ 1348 h 1348"/>
                <a:gd name="T6" fmla="*/ 414 w 414"/>
                <a:gd name="T7" fmla="*/ 1348 h 13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4"/>
                <a:gd name="T13" fmla="*/ 0 h 1348"/>
                <a:gd name="T14" fmla="*/ 414 w 414"/>
                <a:gd name="T15" fmla="*/ 1348 h 13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4" h="1348">
                  <a:moveTo>
                    <a:pt x="414" y="1348"/>
                  </a:moveTo>
                  <a:cubicBezTo>
                    <a:pt x="414" y="579"/>
                    <a:pt x="0" y="0"/>
                    <a:pt x="0" y="0"/>
                  </a:cubicBezTo>
                  <a:cubicBezTo>
                    <a:pt x="0" y="0"/>
                    <a:pt x="247" y="695"/>
                    <a:pt x="247" y="1348"/>
                  </a:cubicBezTo>
                  <a:cubicBezTo>
                    <a:pt x="362" y="1348"/>
                    <a:pt x="222" y="1348"/>
                    <a:pt x="414" y="1348"/>
                  </a:cubicBez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80" name="Freeform 44"/>
            <p:cNvSpPr>
              <a:spLocks noChangeArrowheads="1"/>
            </p:cNvSpPr>
            <p:nvPr/>
          </p:nvSpPr>
          <p:spPr bwMode="auto">
            <a:xfrm>
              <a:off x="632565" y="6853230"/>
              <a:ext cx="670624" cy="3349185"/>
            </a:xfrm>
            <a:custGeom>
              <a:avLst/>
              <a:gdLst>
                <a:gd name="T0" fmla="*/ 196 w 216"/>
                <a:gd name="T1" fmla="*/ 1079 h 1079"/>
                <a:gd name="T2" fmla="*/ 0 w 216"/>
                <a:gd name="T3" fmla="*/ 0 h 1079"/>
                <a:gd name="T4" fmla="*/ 60 w 216"/>
                <a:gd name="T5" fmla="*/ 1079 h 1079"/>
                <a:gd name="T6" fmla="*/ 196 w 216"/>
                <a:gd name="T7" fmla="*/ 1079 h 10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"/>
                <a:gd name="T13" fmla="*/ 0 h 1079"/>
                <a:gd name="T14" fmla="*/ 216 w 216"/>
                <a:gd name="T15" fmla="*/ 1079 h 10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" h="1079">
                  <a:moveTo>
                    <a:pt x="196" y="1079"/>
                  </a:moveTo>
                  <a:cubicBezTo>
                    <a:pt x="216" y="424"/>
                    <a:pt x="0" y="0"/>
                    <a:pt x="0" y="0"/>
                  </a:cubicBezTo>
                  <a:cubicBezTo>
                    <a:pt x="0" y="0"/>
                    <a:pt x="77" y="574"/>
                    <a:pt x="60" y="1079"/>
                  </a:cubicBezTo>
                  <a:cubicBezTo>
                    <a:pt x="154" y="1079"/>
                    <a:pt x="39" y="1079"/>
                    <a:pt x="196" y="1079"/>
                  </a:cubicBez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3081" name="组合 1187"/>
          <p:cNvGrpSpPr>
            <a:grpSpLocks/>
          </p:cNvGrpSpPr>
          <p:nvPr/>
        </p:nvGrpSpPr>
        <p:grpSpPr bwMode="auto">
          <a:xfrm>
            <a:off x="3996728" y="989468"/>
            <a:ext cx="4870319" cy="2655320"/>
            <a:chOff x="0" y="0"/>
            <a:chExt cx="6102550" cy="3326875"/>
          </a:xfrm>
        </p:grpSpPr>
        <p:sp>
          <p:nvSpPr>
            <p:cNvPr id="3082" name="Oval 45"/>
            <p:cNvSpPr>
              <a:spLocks noChangeArrowheads="1"/>
            </p:cNvSpPr>
            <p:nvPr/>
          </p:nvSpPr>
          <p:spPr bwMode="auto">
            <a:xfrm>
              <a:off x="791363" y="2483016"/>
              <a:ext cx="24935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83" name="Oval 46"/>
            <p:cNvSpPr>
              <a:spLocks noChangeArrowheads="1"/>
            </p:cNvSpPr>
            <p:nvPr/>
          </p:nvSpPr>
          <p:spPr bwMode="auto">
            <a:xfrm>
              <a:off x="843858" y="2483016"/>
              <a:ext cx="24935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84" name="Oval 47"/>
            <p:cNvSpPr>
              <a:spLocks noChangeArrowheads="1"/>
            </p:cNvSpPr>
            <p:nvPr/>
          </p:nvSpPr>
          <p:spPr bwMode="auto">
            <a:xfrm>
              <a:off x="896353" y="2483016"/>
              <a:ext cx="24935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85" name="Oval 48"/>
            <p:cNvSpPr>
              <a:spLocks noChangeArrowheads="1"/>
            </p:cNvSpPr>
            <p:nvPr/>
          </p:nvSpPr>
          <p:spPr bwMode="auto">
            <a:xfrm>
              <a:off x="950161" y="2483016"/>
              <a:ext cx="23623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86" name="Oval 49"/>
            <p:cNvSpPr>
              <a:spLocks noChangeArrowheads="1"/>
            </p:cNvSpPr>
            <p:nvPr/>
          </p:nvSpPr>
          <p:spPr bwMode="auto">
            <a:xfrm>
              <a:off x="843858" y="2553885"/>
              <a:ext cx="24935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87" name="Freeform 50"/>
            <p:cNvSpPr>
              <a:spLocks noChangeArrowheads="1"/>
            </p:cNvSpPr>
            <p:nvPr/>
          </p:nvSpPr>
          <p:spPr bwMode="auto">
            <a:xfrm>
              <a:off x="152236" y="1787457"/>
              <a:ext cx="1148329" cy="877980"/>
            </a:xfrm>
            <a:custGeom>
              <a:avLst/>
              <a:gdLst>
                <a:gd name="T0" fmla="*/ 370 w 370"/>
                <a:gd name="T1" fmla="*/ 0 h 283"/>
                <a:gd name="T2" fmla="*/ 322 w 370"/>
                <a:gd name="T3" fmla="*/ 0 h 283"/>
                <a:gd name="T4" fmla="*/ 201 w 370"/>
                <a:gd name="T5" fmla="*/ 247 h 283"/>
                <a:gd name="T6" fmla="*/ 201 w 370"/>
                <a:gd name="T7" fmla="*/ 247 h 283"/>
                <a:gd name="T8" fmla="*/ 233 w 370"/>
                <a:gd name="T9" fmla="*/ 166 h 283"/>
                <a:gd name="T10" fmla="*/ 117 w 370"/>
                <a:gd name="T11" fmla="*/ 50 h 283"/>
                <a:gd name="T12" fmla="*/ 0 w 370"/>
                <a:gd name="T13" fmla="*/ 166 h 283"/>
                <a:gd name="T14" fmla="*/ 117 w 370"/>
                <a:gd name="T15" fmla="*/ 283 h 283"/>
                <a:gd name="T16" fmla="*/ 152 w 370"/>
                <a:gd name="T17" fmla="*/ 277 h 283"/>
                <a:gd name="T18" fmla="*/ 370 w 370"/>
                <a:gd name="T19" fmla="*/ 0 h 28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0"/>
                <a:gd name="T31" fmla="*/ 0 h 283"/>
                <a:gd name="T32" fmla="*/ 370 w 370"/>
                <a:gd name="T33" fmla="*/ 283 h 28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0" h="283">
                  <a:moveTo>
                    <a:pt x="370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322" y="0"/>
                    <a:pt x="331" y="210"/>
                    <a:pt x="201" y="247"/>
                  </a:cubicBezTo>
                  <a:cubicBezTo>
                    <a:pt x="201" y="247"/>
                    <a:pt x="201" y="247"/>
                    <a:pt x="201" y="247"/>
                  </a:cubicBezTo>
                  <a:cubicBezTo>
                    <a:pt x="221" y="226"/>
                    <a:pt x="233" y="198"/>
                    <a:pt x="233" y="166"/>
                  </a:cubicBezTo>
                  <a:cubicBezTo>
                    <a:pt x="233" y="102"/>
                    <a:pt x="181" y="50"/>
                    <a:pt x="117" y="50"/>
                  </a:cubicBezTo>
                  <a:cubicBezTo>
                    <a:pt x="52" y="50"/>
                    <a:pt x="0" y="102"/>
                    <a:pt x="0" y="166"/>
                  </a:cubicBezTo>
                  <a:cubicBezTo>
                    <a:pt x="0" y="231"/>
                    <a:pt x="52" y="283"/>
                    <a:pt x="117" y="283"/>
                  </a:cubicBezTo>
                  <a:cubicBezTo>
                    <a:pt x="129" y="283"/>
                    <a:pt x="141" y="281"/>
                    <a:pt x="152" y="277"/>
                  </a:cubicBezTo>
                  <a:cubicBezTo>
                    <a:pt x="219" y="263"/>
                    <a:pt x="370" y="206"/>
                    <a:pt x="370" y="0"/>
                  </a:cubicBezTo>
                  <a:close/>
                </a:path>
              </a:pathLst>
            </a:custGeom>
            <a:solidFill>
              <a:srgbClr val="A71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88" name="Oval 51"/>
            <p:cNvSpPr>
              <a:spLocks noChangeArrowheads="1"/>
            </p:cNvSpPr>
            <p:nvPr/>
          </p:nvSpPr>
          <p:spPr bwMode="auto">
            <a:xfrm>
              <a:off x="896353" y="2553885"/>
              <a:ext cx="24935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89" name="Freeform 52"/>
            <p:cNvSpPr>
              <a:spLocks noEditPoints="1" noChangeArrowheads="1"/>
            </p:cNvSpPr>
            <p:nvPr/>
          </p:nvSpPr>
          <p:spPr bwMode="auto">
            <a:xfrm>
              <a:off x="0" y="1790082"/>
              <a:ext cx="1030215" cy="1027591"/>
            </a:xfrm>
            <a:custGeom>
              <a:avLst/>
              <a:gdLst>
                <a:gd name="T0" fmla="*/ 166 w 332"/>
                <a:gd name="T1" fmla="*/ 0 h 331"/>
                <a:gd name="T2" fmla="*/ 0 w 332"/>
                <a:gd name="T3" fmla="*/ 165 h 331"/>
                <a:gd name="T4" fmla="*/ 166 w 332"/>
                <a:gd name="T5" fmla="*/ 331 h 331"/>
                <a:gd name="T6" fmla="*/ 332 w 332"/>
                <a:gd name="T7" fmla="*/ 165 h 331"/>
                <a:gd name="T8" fmla="*/ 166 w 332"/>
                <a:gd name="T9" fmla="*/ 0 h 331"/>
                <a:gd name="T10" fmla="*/ 30 w 332"/>
                <a:gd name="T11" fmla="*/ 135 h 331"/>
                <a:gd name="T12" fmla="*/ 72 w 332"/>
                <a:gd name="T13" fmla="*/ 92 h 331"/>
                <a:gd name="T14" fmla="*/ 114 w 332"/>
                <a:gd name="T15" fmla="*/ 135 h 331"/>
                <a:gd name="T16" fmla="*/ 72 w 332"/>
                <a:gd name="T17" fmla="*/ 177 h 331"/>
                <a:gd name="T18" fmla="*/ 30 w 332"/>
                <a:gd name="T19" fmla="*/ 135 h 331"/>
                <a:gd name="T20" fmla="*/ 108 w 332"/>
                <a:gd name="T21" fmla="*/ 284 h 331"/>
                <a:gd name="T22" fmla="*/ 66 w 332"/>
                <a:gd name="T23" fmla="*/ 242 h 331"/>
                <a:gd name="T24" fmla="*/ 108 w 332"/>
                <a:gd name="T25" fmla="*/ 200 h 331"/>
                <a:gd name="T26" fmla="*/ 150 w 332"/>
                <a:gd name="T27" fmla="*/ 242 h 331"/>
                <a:gd name="T28" fmla="*/ 108 w 332"/>
                <a:gd name="T29" fmla="*/ 284 h 331"/>
                <a:gd name="T30" fmla="*/ 124 w 332"/>
                <a:gd name="T31" fmla="*/ 63 h 331"/>
                <a:gd name="T32" fmla="*/ 166 w 332"/>
                <a:gd name="T33" fmla="*/ 21 h 331"/>
                <a:gd name="T34" fmla="*/ 208 w 332"/>
                <a:gd name="T35" fmla="*/ 63 h 331"/>
                <a:gd name="T36" fmla="*/ 166 w 332"/>
                <a:gd name="T37" fmla="*/ 106 h 331"/>
                <a:gd name="T38" fmla="*/ 124 w 332"/>
                <a:gd name="T39" fmla="*/ 63 h 331"/>
                <a:gd name="T40" fmla="*/ 226 w 332"/>
                <a:gd name="T41" fmla="*/ 288 h 331"/>
                <a:gd name="T42" fmla="*/ 183 w 332"/>
                <a:gd name="T43" fmla="*/ 246 h 331"/>
                <a:gd name="T44" fmla="*/ 226 w 332"/>
                <a:gd name="T45" fmla="*/ 204 h 331"/>
                <a:gd name="T46" fmla="*/ 268 w 332"/>
                <a:gd name="T47" fmla="*/ 246 h 331"/>
                <a:gd name="T48" fmla="*/ 226 w 332"/>
                <a:gd name="T49" fmla="*/ 288 h 331"/>
                <a:gd name="T50" fmla="*/ 261 w 332"/>
                <a:gd name="T51" fmla="*/ 175 h 331"/>
                <a:gd name="T52" fmla="*/ 218 w 332"/>
                <a:gd name="T53" fmla="*/ 133 h 331"/>
                <a:gd name="T54" fmla="*/ 261 w 332"/>
                <a:gd name="T55" fmla="*/ 90 h 331"/>
                <a:gd name="T56" fmla="*/ 303 w 332"/>
                <a:gd name="T57" fmla="*/ 133 h 331"/>
                <a:gd name="T58" fmla="*/ 261 w 332"/>
                <a:gd name="T59" fmla="*/ 175 h 33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32"/>
                <a:gd name="T91" fmla="*/ 0 h 331"/>
                <a:gd name="T92" fmla="*/ 332 w 332"/>
                <a:gd name="T93" fmla="*/ 331 h 33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32" h="331">
                  <a:moveTo>
                    <a:pt x="166" y="0"/>
                  </a:moveTo>
                  <a:cubicBezTo>
                    <a:pt x="74" y="0"/>
                    <a:pt x="0" y="74"/>
                    <a:pt x="0" y="165"/>
                  </a:cubicBezTo>
                  <a:cubicBezTo>
                    <a:pt x="0" y="257"/>
                    <a:pt x="74" y="331"/>
                    <a:pt x="166" y="331"/>
                  </a:cubicBezTo>
                  <a:cubicBezTo>
                    <a:pt x="257" y="331"/>
                    <a:pt x="332" y="257"/>
                    <a:pt x="332" y="165"/>
                  </a:cubicBezTo>
                  <a:cubicBezTo>
                    <a:pt x="332" y="74"/>
                    <a:pt x="257" y="0"/>
                    <a:pt x="166" y="0"/>
                  </a:cubicBezTo>
                  <a:moveTo>
                    <a:pt x="30" y="135"/>
                  </a:moveTo>
                  <a:cubicBezTo>
                    <a:pt x="30" y="111"/>
                    <a:pt x="49" y="92"/>
                    <a:pt x="72" y="92"/>
                  </a:cubicBezTo>
                  <a:cubicBezTo>
                    <a:pt x="95" y="92"/>
                    <a:pt x="114" y="111"/>
                    <a:pt x="114" y="135"/>
                  </a:cubicBezTo>
                  <a:cubicBezTo>
                    <a:pt x="114" y="158"/>
                    <a:pt x="95" y="177"/>
                    <a:pt x="72" y="177"/>
                  </a:cubicBezTo>
                  <a:cubicBezTo>
                    <a:pt x="49" y="177"/>
                    <a:pt x="30" y="158"/>
                    <a:pt x="30" y="135"/>
                  </a:cubicBezTo>
                  <a:moveTo>
                    <a:pt x="108" y="284"/>
                  </a:moveTo>
                  <a:cubicBezTo>
                    <a:pt x="85" y="284"/>
                    <a:pt x="66" y="265"/>
                    <a:pt x="66" y="242"/>
                  </a:cubicBezTo>
                  <a:cubicBezTo>
                    <a:pt x="66" y="218"/>
                    <a:pt x="85" y="200"/>
                    <a:pt x="108" y="200"/>
                  </a:cubicBezTo>
                  <a:cubicBezTo>
                    <a:pt x="131" y="200"/>
                    <a:pt x="150" y="218"/>
                    <a:pt x="150" y="242"/>
                  </a:cubicBezTo>
                  <a:cubicBezTo>
                    <a:pt x="150" y="265"/>
                    <a:pt x="131" y="284"/>
                    <a:pt x="108" y="284"/>
                  </a:cubicBezTo>
                  <a:moveTo>
                    <a:pt x="124" y="63"/>
                  </a:moveTo>
                  <a:cubicBezTo>
                    <a:pt x="124" y="40"/>
                    <a:pt x="142" y="21"/>
                    <a:pt x="166" y="21"/>
                  </a:cubicBezTo>
                  <a:cubicBezTo>
                    <a:pt x="189" y="21"/>
                    <a:pt x="208" y="40"/>
                    <a:pt x="208" y="63"/>
                  </a:cubicBezTo>
                  <a:cubicBezTo>
                    <a:pt x="208" y="87"/>
                    <a:pt x="189" y="106"/>
                    <a:pt x="166" y="106"/>
                  </a:cubicBezTo>
                  <a:cubicBezTo>
                    <a:pt x="142" y="106"/>
                    <a:pt x="124" y="87"/>
                    <a:pt x="124" y="63"/>
                  </a:cubicBezTo>
                  <a:moveTo>
                    <a:pt x="226" y="288"/>
                  </a:moveTo>
                  <a:cubicBezTo>
                    <a:pt x="202" y="288"/>
                    <a:pt x="183" y="269"/>
                    <a:pt x="183" y="246"/>
                  </a:cubicBezTo>
                  <a:cubicBezTo>
                    <a:pt x="183" y="223"/>
                    <a:pt x="202" y="204"/>
                    <a:pt x="226" y="204"/>
                  </a:cubicBezTo>
                  <a:cubicBezTo>
                    <a:pt x="249" y="204"/>
                    <a:pt x="268" y="223"/>
                    <a:pt x="268" y="246"/>
                  </a:cubicBezTo>
                  <a:cubicBezTo>
                    <a:pt x="268" y="269"/>
                    <a:pt x="249" y="288"/>
                    <a:pt x="226" y="288"/>
                  </a:cubicBezTo>
                  <a:moveTo>
                    <a:pt x="261" y="175"/>
                  </a:moveTo>
                  <a:cubicBezTo>
                    <a:pt x="237" y="175"/>
                    <a:pt x="218" y="156"/>
                    <a:pt x="218" y="133"/>
                  </a:cubicBezTo>
                  <a:cubicBezTo>
                    <a:pt x="218" y="109"/>
                    <a:pt x="237" y="90"/>
                    <a:pt x="261" y="90"/>
                  </a:cubicBezTo>
                  <a:cubicBezTo>
                    <a:pt x="284" y="90"/>
                    <a:pt x="303" y="109"/>
                    <a:pt x="303" y="133"/>
                  </a:cubicBezTo>
                  <a:cubicBezTo>
                    <a:pt x="303" y="156"/>
                    <a:pt x="284" y="175"/>
                    <a:pt x="261" y="175"/>
                  </a:cubicBezTo>
                </a:path>
              </a:pathLst>
            </a:custGeom>
            <a:solidFill>
              <a:srgbClr val="59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90" name="Oval 53"/>
            <p:cNvSpPr>
              <a:spLocks noChangeArrowheads="1"/>
            </p:cNvSpPr>
            <p:nvPr/>
          </p:nvSpPr>
          <p:spPr bwMode="auto">
            <a:xfrm>
              <a:off x="437022" y="2228415"/>
              <a:ext cx="156173" cy="1522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91" name="Oval 54"/>
            <p:cNvSpPr>
              <a:spLocks noChangeArrowheads="1"/>
            </p:cNvSpPr>
            <p:nvPr/>
          </p:nvSpPr>
          <p:spPr bwMode="auto">
            <a:xfrm>
              <a:off x="496078" y="2153610"/>
              <a:ext cx="38059" cy="3674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92" name="Oval 55"/>
            <p:cNvSpPr>
              <a:spLocks noChangeArrowheads="1"/>
            </p:cNvSpPr>
            <p:nvPr/>
          </p:nvSpPr>
          <p:spPr bwMode="auto">
            <a:xfrm>
              <a:off x="496078" y="2414773"/>
              <a:ext cx="38059" cy="3674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93" name="Oval 56"/>
            <p:cNvSpPr>
              <a:spLocks noChangeArrowheads="1"/>
            </p:cNvSpPr>
            <p:nvPr/>
          </p:nvSpPr>
          <p:spPr bwMode="auto">
            <a:xfrm>
              <a:off x="366153" y="2283535"/>
              <a:ext cx="36747" cy="3805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94" name="Oval 57"/>
            <p:cNvSpPr>
              <a:spLocks noChangeArrowheads="1"/>
            </p:cNvSpPr>
            <p:nvPr/>
          </p:nvSpPr>
          <p:spPr bwMode="auto">
            <a:xfrm>
              <a:off x="627316" y="2283535"/>
              <a:ext cx="36747" cy="3805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95" name="Freeform 58"/>
            <p:cNvSpPr>
              <a:spLocks noChangeArrowheads="1"/>
            </p:cNvSpPr>
            <p:nvPr/>
          </p:nvSpPr>
          <p:spPr bwMode="auto">
            <a:xfrm>
              <a:off x="402900" y="2190357"/>
              <a:ext cx="40684" cy="40684"/>
            </a:xfrm>
            <a:custGeom>
              <a:avLst/>
              <a:gdLst>
                <a:gd name="T0" fmla="*/ 10 w 13"/>
                <a:gd name="T1" fmla="*/ 2 h 13"/>
                <a:gd name="T2" fmla="*/ 2 w 13"/>
                <a:gd name="T3" fmla="*/ 2 h 13"/>
                <a:gd name="T4" fmla="*/ 2 w 13"/>
                <a:gd name="T5" fmla="*/ 10 h 13"/>
                <a:gd name="T6" fmla="*/ 10 w 13"/>
                <a:gd name="T7" fmla="*/ 10 h 13"/>
                <a:gd name="T8" fmla="*/ 10 w 13"/>
                <a:gd name="T9" fmla="*/ 2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3"/>
                <a:gd name="T17" fmla="*/ 13 w 13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3">
                  <a:moveTo>
                    <a:pt x="10" y="2"/>
                  </a:moveTo>
                  <a:cubicBezTo>
                    <a:pt x="8" y="0"/>
                    <a:pt x="4" y="0"/>
                    <a:pt x="2" y="2"/>
                  </a:cubicBezTo>
                  <a:cubicBezTo>
                    <a:pt x="0" y="5"/>
                    <a:pt x="0" y="8"/>
                    <a:pt x="2" y="10"/>
                  </a:cubicBezTo>
                  <a:cubicBezTo>
                    <a:pt x="4" y="13"/>
                    <a:pt x="8" y="13"/>
                    <a:pt x="10" y="10"/>
                  </a:cubicBezTo>
                  <a:cubicBezTo>
                    <a:pt x="13" y="8"/>
                    <a:pt x="13" y="5"/>
                    <a:pt x="1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96" name="Freeform 59"/>
            <p:cNvSpPr>
              <a:spLocks noChangeArrowheads="1"/>
            </p:cNvSpPr>
            <p:nvPr/>
          </p:nvSpPr>
          <p:spPr bwMode="auto">
            <a:xfrm>
              <a:off x="586632" y="2374089"/>
              <a:ext cx="40684" cy="40684"/>
            </a:xfrm>
            <a:custGeom>
              <a:avLst/>
              <a:gdLst>
                <a:gd name="T0" fmla="*/ 11 w 13"/>
                <a:gd name="T1" fmla="*/ 3 h 13"/>
                <a:gd name="T2" fmla="*/ 2 w 13"/>
                <a:gd name="T3" fmla="*/ 3 h 13"/>
                <a:gd name="T4" fmla="*/ 2 w 13"/>
                <a:gd name="T5" fmla="*/ 11 h 13"/>
                <a:gd name="T6" fmla="*/ 11 w 13"/>
                <a:gd name="T7" fmla="*/ 11 h 13"/>
                <a:gd name="T8" fmla="*/ 11 w 13"/>
                <a:gd name="T9" fmla="*/ 3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3"/>
                <a:gd name="T17" fmla="*/ 13 w 13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3">
                  <a:moveTo>
                    <a:pt x="11" y="3"/>
                  </a:moveTo>
                  <a:cubicBezTo>
                    <a:pt x="8" y="0"/>
                    <a:pt x="5" y="0"/>
                    <a:pt x="2" y="3"/>
                  </a:cubicBezTo>
                  <a:cubicBezTo>
                    <a:pt x="0" y="5"/>
                    <a:pt x="0" y="9"/>
                    <a:pt x="2" y="11"/>
                  </a:cubicBezTo>
                  <a:cubicBezTo>
                    <a:pt x="5" y="13"/>
                    <a:pt x="8" y="13"/>
                    <a:pt x="11" y="11"/>
                  </a:cubicBezTo>
                  <a:cubicBezTo>
                    <a:pt x="13" y="9"/>
                    <a:pt x="13" y="5"/>
                    <a:pt x="11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97" name="Freeform 60"/>
            <p:cNvSpPr>
              <a:spLocks noChangeArrowheads="1"/>
            </p:cNvSpPr>
            <p:nvPr/>
          </p:nvSpPr>
          <p:spPr bwMode="auto">
            <a:xfrm>
              <a:off x="402900" y="2374089"/>
              <a:ext cx="40684" cy="40684"/>
            </a:xfrm>
            <a:custGeom>
              <a:avLst/>
              <a:gdLst>
                <a:gd name="T0" fmla="*/ 2 w 13"/>
                <a:gd name="T1" fmla="*/ 3 h 13"/>
                <a:gd name="T2" fmla="*/ 2 w 13"/>
                <a:gd name="T3" fmla="*/ 11 h 13"/>
                <a:gd name="T4" fmla="*/ 10 w 13"/>
                <a:gd name="T5" fmla="*/ 11 h 13"/>
                <a:gd name="T6" fmla="*/ 10 w 13"/>
                <a:gd name="T7" fmla="*/ 3 h 13"/>
                <a:gd name="T8" fmla="*/ 2 w 13"/>
                <a:gd name="T9" fmla="*/ 3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3"/>
                <a:gd name="T17" fmla="*/ 13 w 13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3">
                  <a:moveTo>
                    <a:pt x="2" y="3"/>
                  </a:moveTo>
                  <a:cubicBezTo>
                    <a:pt x="0" y="5"/>
                    <a:pt x="0" y="9"/>
                    <a:pt x="2" y="11"/>
                  </a:cubicBezTo>
                  <a:cubicBezTo>
                    <a:pt x="4" y="13"/>
                    <a:pt x="8" y="13"/>
                    <a:pt x="10" y="11"/>
                  </a:cubicBezTo>
                  <a:cubicBezTo>
                    <a:pt x="13" y="9"/>
                    <a:pt x="13" y="5"/>
                    <a:pt x="10" y="3"/>
                  </a:cubicBezTo>
                  <a:cubicBezTo>
                    <a:pt x="8" y="0"/>
                    <a:pt x="4" y="0"/>
                    <a:pt x="2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98" name="Freeform 61"/>
            <p:cNvSpPr>
              <a:spLocks noChangeArrowheads="1"/>
            </p:cNvSpPr>
            <p:nvPr/>
          </p:nvSpPr>
          <p:spPr bwMode="auto">
            <a:xfrm>
              <a:off x="586632" y="2190357"/>
              <a:ext cx="40684" cy="40684"/>
            </a:xfrm>
            <a:custGeom>
              <a:avLst/>
              <a:gdLst>
                <a:gd name="T0" fmla="*/ 2 w 13"/>
                <a:gd name="T1" fmla="*/ 2 h 13"/>
                <a:gd name="T2" fmla="*/ 2 w 13"/>
                <a:gd name="T3" fmla="*/ 10 h 13"/>
                <a:gd name="T4" fmla="*/ 11 w 13"/>
                <a:gd name="T5" fmla="*/ 10 h 13"/>
                <a:gd name="T6" fmla="*/ 11 w 13"/>
                <a:gd name="T7" fmla="*/ 2 h 13"/>
                <a:gd name="T8" fmla="*/ 2 w 13"/>
                <a:gd name="T9" fmla="*/ 2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3"/>
                <a:gd name="T17" fmla="*/ 13 w 13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3">
                  <a:moveTo>
                    <a:pt x="2" y="2"/>
                  </a:moveTo>
                  <a:cubicBezTo>
                    <a:pt x="0" y="5"/>
                    <a:pt x="0" y="8"/>
                    <a:pt x="2" y="10"/>
                  </a:cubicBezTo>
                  <a:cubicBezTo>
                    <a:pt x="5" y="13"/>
                    <a:pt x="8" y="13"/>
                    <a:pt x="11" y="10"/>
                  </a:cubicBezTo>
                  <a:cubicBezTo>
                    <a:pt x="13" y="8"/>
                    <a:pt x="13" y="5"/>
                    <a:pt x="11" y="2"/>
                  </a:cubicBezTo>
                  <a:cubicBezTo>
                    <a:pt x="8" y="0"/>
                    <a:pt x="5" y="0"/>
                    <a:pt x="2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99" name="Oval 62"/>
            <p:cNvSpPr>
              <a:spLocks noChangeArrowheads="1"/>
            </p:cNvSpPr>
            <p:nvPr/>
          </p:nvSpPr>
          <p:spPr bwMode="auto">
            <a:xfrm>
              <a:off x="5151077" y="2483016"/>
              <a:ext cx="24935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00" name="Oval 63"/>
            <p:cNvSpPr>
              <a:spLocks noChangeArrowheads="1"/>
            </p:cNvSpPr>
            <p:nvPr/>
          </p:nvSpPr>
          <p:spPr bwMode="auto">
            <a:xfrm>
              <a:off x="5097270" y="2483016"/>
              <a:ext cx="24935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01" name="Oval 64"/>
            <p:cNvSpPr>
              <a:spLocks noChangeArrowheads="1"/>
            </p:cNvSpPr>
            <p:nvPr/>
          </p:nvSpPr>
          <p:spPr bwMode="auto">
            <a:xfrm>
              <a:off x="5044775" y="2483016"/>
              <a:ext cx="24935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02" name="Oval 65"/>
            <p:cNvSpPr>
              <a:spLocks noChangeArrowheads="1"/>
            </p:cNvSpPr>
            <p:nvPr/>
          </p:nvSpPr>
          <p:spPr bwMode="auto">
            <a:xfrm>
              <a:off x="4992280" y="2483016"/>
              <a:ext cx="24935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03" name="Oval 66"/>
            <p:cNvSpPr>
              <a:spLocks noChangeArrowheads="1"/>
            </p:cNvSpPr>
            <p:nvPr/>
          </p:nvSpPr>
          <p:spPr bwMode="auto">
            <a:xfrm>
              <a:off x="5097270" y="2553885"/>
              <a:ext cx="24935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04" name="Freeform 67"/>
            <p:cNvSpPr>
              <a:spLocks noChangeArrowheads="1"/>
            </p:cNvSpPr>
            <p:nvPr/>
          </p:nvSpPr>
          <p:spPr bwMode="auto">
            <a:xfrm>
              <a:off x="4666811" y="1787457"/>
              <a:ext cx="1148329" cy="877980"/>
            </a:xfrm>
            <a:custGeom>
              <a:avLst/>
              <a:gdLst>
                <a:gd name="T0" fmla="*/ 0 w 370"/>
                <a:gd name="T1" fmla="*/ 0 h 283"/>
                <a:gd name="T2" fmla="*/ 48 w 370"/>
                <a:gd name="T3" fmla="*/ 0 h 283"/>
                <a:gd name="T4" fmla="*/ 169 w 370"/>
                <a:gd name="T5" fmla="*/ 247 h 283"/>
                <a:gd name="T6" fmla="*/ 169 w 370"/>
                <a:gd name="T7" fmla="*/ 247 h 283"/>
                <a:gd name="T8" fmla="*/ 137 w 370"/>
                <a:gd name="T9" fmla="*/ 166 h 283"/>
                <a:gd name="T10" fmla="*/ 253 w 370"/>
                <a:gd name="T11" fmla="*/ 50 h 283"/>
                <a:gd name="T12" fmla="*/ 370 w 370"/>
                <a:gd name="T13" fmla="*/ 166 h 283"/>
                <a:gd name="T14" fmla="*/ 253 w 370"/>
                <a:gd name="T15" fmla="*/ 283 h 283"/>
                <a:gd name="T16" fmla="*/ 217 w 370"/>
                <a:gd name="T17" fmla="*/ 277 h 283"/>
                <a:gd name="T18" fmla="*/ 0 w 370"/>
                <a:gd name="T19" fmla="*/ 0 h 28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0"/>
                <a:gd name="T31" fmla="*/ 0 h 283"/>
                <a:gd name="T32" fmla="*/ 370 w 370"/>
                <a:gd name="T33" fmla="*/ 283 h 28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0" h="283">
                  <a:moveTo>
                    <a:pt x="0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39" y="210"/>
                    <a:pt x="169" y="247"/>
                  </a:cubicBezTo>
                  <a:cubicBezTo>
                    <a:pt x="169" y="247"/>
                    <a:pt x="169" y="247"/>
                    <a:pt x="169" y="247"/>
                  </a:cubicBezTo>
                  <a:cubicBezTo>
                    <a:pt x="149" y="226"/>
                    <a:pt x="137" y="198"/>
                    <a:pt x="137" y="166"/>
                  </a:cubicBezTo>
                  <a:cubicBezTo>
                    <a:pt x="137" y="102"/>
                    <a:pt x="189" y="50"/>
                    <a:pt x="253" y="50"/>
                  </a:cubicBezTo>
                  <a:cubicBezTo>
                    <a:pt x="317" y="50"/>
                    <a:pt x="370" y="102"/>
                    <a:pt x="370" y="166"/>
                  </a:cubicBezTo>
                  <a:cubicBezTo>
                    <a:pt x="370" y="231"/>
                    <a:pt x="317" y="283"/>
                    <a:pt x="253" y="283"/>
                  </a:cubicBezTo>
                  <a:cubicBezTo>
                    <a:pt x="241" y="283"/>
                    <a:pt x="229" y="281"/>
                    <a:pt x="217" y="277"/>
                  </a:cubicBezTo>
                  <a:cubicBezTo>
                    <a:pt x="151" y="263"/>
                    <a:pt x="0" y="206"/>
                    <a:pt x="0" y="0"/>
                  </a:cubicBezTo>
                </a:path>
              </a:pathLst>
            </a:custGeom>
            <a:solidFill>
              <a:srgbClr val="A71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05" name="Oval 68"/>
            <p:cNvSpPr>
              <a:spLocks noChangeArrowheads="1"/>
            </p:cNvSpPr>
            <p:nvPr/>
          </p:nvSpPr>
          <p:spPr bwMode="auto">
            <a:xfrm>
              <a:off x="5044775" y="2553885"/>
              <a:ext cx="24935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06" name="Freeform 69"/>
            <p:cNvSpPr>
              <a:spLocks noEditPoints="1" noChangeArrowheads="1"/>
            </p:cNvSpPr>
            <p:nvPr/>
          </p:nvSpPr>
          <p:spPr bwMode="auto">
            <a:xfrm>
              <a:off x="4935848" y="1790082"/>
              <a:ext cx="1030215" cy="1027591"/>
            </a:xfrm>
            <a:custGeom>
              <a:avLst/>
              <a:gdLst>
                <a:gd name="T0" fmla="*/ 166 w 332"/>
                <a:gd name="T1" fmla="*/ 0 h 331"/>
                <a:gd name="T2" fmla="*/ 0 w 332"/>
                <a:gd name="T3" fmla="*/ 165 h 331"/>
                <a:gd name="T4" fmla="*/ 166 w 332"/>
                <a:gd name="T5" fmla="*/ 331 h 331"/>
                <a:gd name="T6" fmla="*/ 332 w 332"/>
                <a:gd name="T7" fmla="*/ 165 h 331"/>
                <a:gd name="T8" fmla="*/ 166 w 332"/>
                <a:gd name="T9" fmla="*/ 0 h 331"/>
                <a:gd name="T10" fmla="*/ 302 w 332"/>
                <a:gd name="T11" fmla="*/ 135 h 331"/>
                <a:gd name="T12" fmla="*/ 260 w 332"/>
                <a:gd name="T13" fmla="*/ 177 h 331"/>
                <a:gd name="T14" fmla="*/ 218 w 332"/>
                <a:gd name="T15" fmla="*/ 135 h 331"/>
                <a:gd name="T16" fmla="*/ 260 w 332"/>
                <a:gd name="T17" fmla="*/ 92 h 331"/>
                <a:gd name="T18" fmla="*/ 302 w 332"/>
                <a:gd name="T19" fmla="*/ 135 h 331"/>
                <a:gd name="T20" fmla="*/ 224 w 332"/>
                <a:gd name="T21" fmla="*/ 284 h 331"/>
                <a:gd name="T22" fmla="*/ 182 w 332"/>
                <a:gd name="T23" fmla="*/ 242 h 331"/>
                <a:gd name="T24" fmla="*/ 224 w 332"/>
                <a:gd name="T25" fmla="*/ 200 h 331"/>
                <a:gd name="T26" fmla="*/ 266 w 332"/>
                <a:gd name="T27" fmla="*/ 242 h 331"/>
                <a:gd name="T28" fmla="*/ 224 w 332"/>
                <a:gd name="T29" fmla="*/ 284 h 331"/>
                <a:gd name="T30" fmla="*/ 208 w 332"/>
                <a:gd name="T31" fmla="*/ 63 h 331"/>
                <a:gd name="T32" fmla="*/ 166 w 332"/>
                <a:gd name="T33" fmla="*/ 106 h 331"/>
                <a:gd name="T34" fmla="*/ 124 w 332"/>
                <a:gd name="T35" fmla="*/ 63 h 331"/>
                <a:gd name="T36" fmla="*/ 166 w 332"/>
                <a:gd name="T37" fmla="*/ 21 h 331"/>
                <a:gd name="T38" fmla="*/ 208 w 332"/>
                <a:gd name="T39" fmla="*/ 63 h 331"/>
                <a:gd name="T40" fmla="*/ 106 w 332"/>
                <a:gd name="T41" fmla="*/ 288 h 331"/>
                <a:gd name="T42" fmla="*/ 64 w 332"/>
                <a:gd name="T43" fmla="*/ 246 h 331"/>
                <a:gd name="T44" fmla="*/ 106 w 332"/>
                <a:gd name="T45" fmla="*/ 204 h 331"/>
                <a:gd name="T46" fmla="*/ 149 w 332"/>
                <a:gd name="T47" fmla="*/ 246 h 331"/>
                <a:gd name="T48" fmla="*/ 106 w 332"/>
                <a:gd name="T49" fmla="*/ 288 h 331"/>
                <a:gd name="T50" fmla="*/ 71 w 332"/>
                <a:gd name="T51" fmla="*/ 175 h 331"/>
                <a:gd name="T52" fmla="*/ 29 w 332"/>
                <a:gd name="T53" fmla="*/ 133 h 331"/>
                <a:gd name="T54" fmla="*/ 71 w 332"/>
                <a:gd name="T55" fmla="*/ 90 h 331"/>
                <a:gd name="T56" fmla="*/ 113 w 332"/>
                <a:gd name="T57" fmla="*/ 133 h 331"/>
                <a:gd name="T58" fmla="*/ 71 w 332"/>
                <a:gd name="T59" fmla="*/ 175 h 33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32"/>
                <a:gd name="T91" fmla="*/ 0 h 331"/>
                <a:gd name="T92" fmla="*/ 332 w 332"/>
                <a:gd name="T93" fmla="*/ 331 h 33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32" h="331">
                  <a:moveTo>
                    <a:pt x="166" y="0"/>
                  </a:moveTo>
                  <a:cubicBezTo>
                    <a:pt x="74" y="0"/>
                    <a:pt x="0" y="74"/>
                    <a:pt x="0" y="165"/>
                  </a:cubicBezTo>
                  <a:cubicBezTo>
                    <a:pt x="0" y="257"/>
                    <a:pt x="74" y="331"/>
                    <a:pt x="166" y="331"/>
                  </a:cubicBezTo>
                  <a:cubicBezTo>
                    <a:pt x="258" y="331"/>
                    <a:pt x="332" y="257"/>
                    <a:pt x="332" y="165"/>
                  </a:cubicBezTo>
                  <a:cubicBezTo>
                    <a:pt x="332" y="74"/>
                    <a:pt x="258" y="0"/>
                    <a:pt x="166" y="0"/>
                  </a:cubicBezTo>
                  <a:moveTo>
                    <a:pt x="302" y="135"/>
                  </a:moveTo>
                  <a:cubicBezTo>
                    <a:pt x="302" y="158"/>
                    <a:pt x="283" y="177"/>
                    <a:pt x="260" y="177"/>
                  </a:cubicBezTo>
                  <a:cubicBezTo>
                    <a:pt x="237" y="177"/>
                    <a:pt x="218" y="158"/>
                    <a:pt x="218" y="135"/>
                  </a:cubicBezTo>
                  <a:cubicBezTo>
                    <a:pt x="218" y="111"/>
                    <a:pt x="237" y="92"/>
                    <a:pt x="260" y="92"/>
                  </a:cubicBezTo>
                  <a:cubicBezTo>
                    <a:pt x="283" y="92"/>
                    <a:pt x="302" y="111"/>
                    <a:pt x="302" y="135"/>
                  </a:cubicBezTo>
                  <a:moveTo>
                    <a:pt x="224" y="284"/>
                  </a:moveTo>
                  <a:cubicBezTo>
                    <a:pt x="200" y="284"/>
                    <a:pt x="182" y="265"/>
                    <a:pt x="182" y="242"/>
                  </a:cubicBezTo>
                  <a:cubicBezTo>
                    <a:pt x="182" y="218"/>
                    <a:pt x="200" y="200"/>
                    <a:pt x="224" y="200"/>
                  </a:cubicBezTo>
                  <a:cubicBezTo>
                    <a:pt x="247" y="200"/>
                    <a:pt x="266" y="218"/>
                    <a:pt x="266" y="242"/>
                  </a:cubicBezTo>
                  <a:cubicBezTo>
                    <a:pt x="266" y="265"/>
                    <a:pt x="247" y="284"/>
                    <a:pt x="224" y="284"/>
                  </a:cubicBezTo>
                  <a:moveTo>
                    <a:pt x="208" y="63"/>
                  </a:moveTo>
                  <a:cubicBezTo>
                    <a:pt x="208" y="87"/>
                    <a:pt x="189" y="106"/>
                    <a:pt x="166" y="106"/>
                  </a:cubicBezTo>
                  <a:cubicBezTo>
                    <a:pt x="143" y="106"/>
                    <a:pt x="124" y="87"/>
                    <a:pt x="124" y="63"/>
                  </a:cubicBezTo>
                  <a:cubicBezTo>
                    <a:pt x="124" y="40"/>
                    <a:pt x="143" y="21"/>
                    <a:pt x="166" y="21"/>
                  </a:cubicBezTo>
                  <a:cubicBezTo>
                    <a:pt x="189" y="21"/>
                    <a:pt x="208" y="40"/>
                    <a:pt x="208" y="63"/>
                  </a:cubicBezTo>
                  <a:moveTo>
                    <a:pt x="106" y="288"/>
                  </a:moveTo>
                  <a:cubicBezTo>
                    <a:pt x="83" y="288"/>
                    <a:pt x="64" y="269"/>
                    <a:pt x="64" y="246"/>
                  </a:cubicBezTo>
                  <a:cubicBezTo>
                    <a:pt x="64" y="223"/>
                    <a:pt x="83" y="204"/>
                    <a:pt x="106" y="204"/>
                  </a:cubicBezTo>
                  <a:cubicBezTo>
                    <a:pt x="130" y="204"/>
                    <a:pt x="149" y="223"/>
                    <a:pt x="149" y="246"/>
                  </a:cubicBezTo>
                  <a:cubicBezTo>
                    <a:pt x="149" y="269"/>
                    <a:pt x="130" y="288"/>
                    <a:pt x="106" y="288"/>
                  </a:cubicBezTo>
                  <a:moveTo>
                    <a:pt x="71" y="175"/>
                  </a:moveTo>
                  <a:cubicBezTo>
                    <a:pt x="48" y="175"/>
                    <a:pt x="29" y="156"/>
                    <a:pt x="29" y="133"/>
                  </a:cubicBezTo>
                  <a:cubicBezTo>
                    <a:pt x="29" y="109"/>
                    <a:pt x="48" y="90"/>
                    <a:pt x="71" y="90"/>
                  </a:cubicBezTo>
                  <a:cubicBezTo>
                    <a:pt x="95" y="90"/>
                    <a:pt x="113" y="109"/>
                    <a:pt x="113" y="133"/>
                  </a:cubicBezTo>
                  <a:cubicBezTo>
                    <a:pt x="113" y="156"/>
                    <a:pt x="95" y="175"/>
                    <a:pt x="71" y="175"/>
                  </a:cubicBezTo>
                </a:path>
              </a:pathLst>
            </a:custGeom>
            <a:solidFill>
              <a:srgbClr val="59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07" name="Oval 70"/>
            <p:cNvSpPr>
              <a:spLocks noChangeArrowheads="1"/>
            </p:cNvSpPr>
            <p:nvPr/>
          </p:nvSpPr>
          <p:spPr bwMode="auto">
            <a:xfrm>
              <a:off x="5374181" y="2228415"/>
              <a:ext cx="154860" cy="1522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08" name="Oval 71"/>
            <p:cNvSpPr>
              <a:spLocks noChangeArrowheads="1"/>
            </p:cNvSpPr>
            <p:nvPr/>
          </p:nvSpPr>
          <p:spPr bwMode="auto">
            <a:xfrm>
              <a:off x="5433238" y="2153610"/>
              <a:ext cx="36747" cy="3674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09" name="Oval 72"/>
            <p:cNvSpPr>
              <a:spLocks noChangeArrowheads="1"/>
            </p:cNvSpPr>
            <p:nvPr/>
          </p:nvSpPr>
          <p:spPr bwMode="auto">
            <a:xfrm>
              <a:off x="5433238" y="2414773"/>
              <a:ext cx="36747" cy="3674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10" name="Oval 73"/>
            <p:cNvSpPr>
              <a:spLocks noChangeArrowheads="1"/>
            </p:cNvSpPr>
            <p:nvPr/>
          </p:nvSpPr>
          <p:spPr bwMode="auto">
            <a:xfrm>
              <a:off x="5563164" y="2283535"/>
              <a:ext cx="36747" cy="3805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11" name="Oval 74"/>
            <p:cNvSpPr>
              <a:spLocks noChangeArrowheads="1"/>
            </p:cNvSpPr>
            <p:nvPr/>
          </p:nvSpPr>
          <p:spPr bwMode="auto">
            <a:xfrm>
              <a:off x="5302001" y="2283535"/>
              <a:ext cx="38059" cy="3805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12" name="Freeform 75"/>
            <p:cNvSpPr>
              <a:spLocks noChangeArrowheads="1"/>
            </p:cNvSpPr>
            <p:nvPr/>
          </p:nvSpPr>
          <p:spPr bwMode="auto">
            <a:xfrm>
              <a:off x="5522480" y="2190357"/>
              <a:ext cx="40684" cy="40684"/>
            </a:xfrm>
            <a:custGeom>
              <a:avLst/>
              <a:gdLst>
                <a:gd name="T0" fmla="*/ 3 w 13"/>
                <a:gd name="T1" fmla="*/ 2 h 13"/>
                <a:gd name="T2" fmla="*/ 11 w 13"/>
                <a:gd name="T3" fmla="*/ 2 h 13"/>
                <a:gd name="T4" fmla="*/ 11 w 13"/>
                <a:gd name="T5" fmla="*/ 10 h 13"/>
                <a:gd name="T6" fmla="*/ 3 w 13"/>
                <a:gd name="T7" fmla="*/ 10 h 13"/>
                <a:gd name="T8" fmla="*/ 3 w 13"/>
                <a:gd name="T9" fmla="*/ 2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3"/>
                <a:gd name="T17" fmla="*/ 13 w 13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3">
                  <a:moveTo>
                    <a:pt x="3" y="2"/>
                  </a:moveTo>
                  <a:cubicBezTo>
                    <a:pt x="5" y="0"/>
                    <a:pt x="9" y="0"/>
                    <a:pt x="11" y="2"/>
                  </a:cubicBezTo>
                  <a:cubicBezTo>
                    <a:pt x="13" y="5"/>
                    <a:pt x="13" y="8"/>
                    <a:pt x="11" y="10"/>
                  </a:cubicBezTo>
                  <a:cubicBezTo>
                    <a:pt x="9" y="13"/>
                    <a:pt x="5" y="13"/>
                    <a:pt x="3" y="10"/>
                  </a:cubicBezTo>
                  <a:cubicBezTo>
                    <a:pt x="0" y="8"/>
                    <a:pt x="0" y="5"/>
                    <a:pt x="3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13" name="Freeform 76"/>
            <p:cNvSpPr>
              <a:spLocks noChangeArrowheads="1"/>
            </p:cNvSpPr>
            <p:nvPr/>
          </p:nvSpPr>
          <p:spPr bwMode="auto">
            <a:xfrm>
              <a:off x="5340060" y="2374089"/>
              <a:ext cx="40684" cy="40684"/>
            </a:xfrm>
            <a:custGeom>
              <a:avLst/>
              <a:gdLst>
                <a:gd name="T0" fmla="*/ 2 w 13"/>
                <a:gd name="T1" fmla="*/ 3 h 13"/>
                <a:gd name="T2" fmla="*/ 11 w 13"/>
                <a:gd name="T3" fmla="*/ 3 h 13"/>
                <a:gd name="T4" fmla="*/ 11 w 13"/>
                <a:gd name="T5" fmla="*/ 11 h 13"/>
                <a:gd name="T6" fmla="*/ 2 w 13"/>
                <a:gd name="T7" fmla="*/ 11 h 13"/>
                <a:gd name="T8" fmla="*/ 2 w 13"/>
                <a:gd name="T9" fmla="*/ 3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3"/>
                <a:gd name="T17" fmla="*/ 13 w 13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3">
                  <a:moveTo>
                    <a:pt x="2" y="3"/>
                  </a:moveTo>
                  <a:cubicBezTo>
                    <a:pt x="5" y="0"/>
                    <a:pt x="8" y="0"/>
                    <a:pt x="11" y="3"/>
                  </a:cubicBezTo>
                  <a:cubicBezTo>
                    <a:pt x="13" y="5"/>
                    <a:pt x="13" y="9"/>
                    <a:pt x="11" y="11"/>
                  </a:cubicBezTo>
                  <a:cubicBezTo>
                    <a:pt x="8" y="13"/>
                    <a:pt x="5" y="13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14" name="Freeform 77"/>
            <p:cNvSpPr>
              <a:spLocks noChangeArrowheads="1"/>
            </p:cNvSpPr>
            <p:nvPr/>
          </p:nvSpPr>
          <p:spPr bwMode="auto">
            <a:xfrm>
              <a:off x="5522480" y="2374089"/>
              <a:ext cx="40684" cy="40684"/>
            </a:xfrm>
            <a:custGeom>
              <a:avLst/>
              <a:gdLst>
                <a:gd name="T0" fmla="*/ 11 w 13"/>
                <a:gd name="T1" fmla="*/ 3 h 13"/>
                <a:gd name="T2" fmla="*/ 11 w 13"/>
                <a:gd name="T3" fmla="*/ 11 h 13"/>
                <a:gd name="T4" fmla="*/ 3 w 13"/>
                <a:gd name="T5" fmla="*/ 11 h 13"/>
                <a:gd name="T6" fmla="*/ 3 w 13"/>
                <a:gd name="T7" fmla="*/ 3 h 13"/>
                <a:gd name="T8" fmla="*/ 11 w 13"/>
                <a:gd name="T9" fmla="*/ 3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3"/>
                <a:gd name="T17" fmla="*/ 13 w 13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3">
                  <a:moveTo>
                    <a:pt x="11" y="3"/>
                  </a:moveTo>
                  <a:cubicBezTo>
                    <a:pt x="13" y="5"/>
                    <a:pt x="13" y="9"/>
                    <a:pt x="11" y="11"/>
                  </a:cubicBezTo>
                  <a:cubicBezTo>
                    <a:pt x="9" y="13"/>
                    <a:pt x="5" y="13"/>
                    <a:pt x="3" y="11"/>
                  </a:cubicBezTo>
                  <a:cubicBezTo>
                    <a:pt x="0" y="9"/>
                    <a:pt x="0" y="5"/>
                    <a:pt x="3" y="3"/>
                  </a:cubicBezTo>
                  <a:cubicBezTo>
                    <a:pt x="5" y="0"/>
                    <a:pt x="9" y="0"/>
                    <a:pt x="11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15" name="Freeform 78"/>
            <p:cNvSpPr>
              <a:spLocks noChangeArrowheads="1"/>
            </p:cNvSpPr>
            <p:nvPr/>
          </p:nvSpPr>
          <p:spPr bwMode="auto">
            <a:xfrm>
              <a:off x="5340060" y="2190357"/>
              <a:ext cx="40684" cy="40684"/>
            </a:xfrm>
            <a:custGeom>
              <a:avLst/>
              <a:gdLst>
                <a:gd name="T0" fmla="*/ 11 w 13"/>
                <a:gd name="T1" fmla="*/ 2 h 13"/>
                <a:gd name="T2" fmla="*/ 11 w 13"/>
                <a:gd name="T3" fmla="*/ 10 h 13"/>
                <a:gd name="T4" fmla="*/ 2 w 13"/>
                <a:gd name="T5" fmla="*/ 10 h 13"/>
                <a:gd name="T6" fmla="*/ 2 w 13"/>
                <a:gd name="T7" fmla="*/ 2 h 13"/>
                <a:gd name="T8" fmla="*/ 11 w 13"/>
                <a:gd name="T9" fmla="*/ 2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3"/>
                <a:gd name="T17" fmla="*/ 13 w 13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3">
                  <a:moveTo>
                    <a:pt x="11" y="2"/>
                  </a:moveTo>
                  <a:cubicBezTo>
                    <a:pt x="13" y="5"/>
                    <a:pt x="13" y="8"/>
                    <a:pt x="11" y="10"/>
                  </a:cubicBezTo>
                  <a:cubicBezTo>
                    <a:pt x="8" y="13"/>
                    <a:pt x="5" y="13"/>
                    <a:pt x="2" y="10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16" name="Freeform 79"/>
            <p:cNvSpPr>
              <a:spLocks noChangeArrowheads="1"/>
            </p:cNvSpPr>
            <p:nvPr/>
          </p:nvSpPr>
          <p:spPr bwMode="auto">
            <a:xfrm>
              <a:off x="3698277" y="2274349"/>
              <a:ext cx="732306" cy="297909"/>
            </a:xfrm>
            <a:custGeom>
              <a:avLst/>
              <a:gdLst>
                <a:gd name="T0" fmla="*/ 539 w 558"/>
                <a:gd name="T1" fmla="*/ 227 h 227"/>
                <a:gd name="T2" fmla="*/ 0 w 558"/>
                <a:gd name="T3" fmla="*/ 66 h 227"/>
                <a:gd name="T4" fmla="*/ 21 w 558"/>
                <a:gd name="T5" fmla="*/ 0 h 227"/>
                <a:gd name="T6" fmla="*/ 558 w 558"/>
                <a:gd name="T7" fmla="*/ 161 h 227"/>
                <a:gd name="T8" fmla="*/ 539 w 558"/>
                <a:gd name="T9" fmla="*/ 227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8"/>
                <a:gd name="T16" fmla="*/ 0 h 227"/>
                <a:gd name="T17" fmla="*/ 558 w 558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8" h="227">
                  <a:moveTo>
                    <a:pt x="539" y="227"/>
                  </a:moveTo>
                  <a:lnTo>
                    <a:pt x="0" y="66"/>
                  </a:lnTo>
                  <a:lnTo>
                    <a:pt x="21" y="0"/>
                  </a:lnTo>
                  <a:lnTo>
                    <a:pt x="558" y="161"/>
                  </a:lnTo>
                  <a:lnTo>
                    <a:pt x="539" y="227"/>
                  </a:lnTo>
                  <a:close/>
                </a:path>
              </a:pathLst>
            </a:custGeom>
            <a:solidFill>
              <a:srgbClr val="9613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17" name="Freeform 80"/>
            <p:cNvSpPr>
              <a:spLocks noChangeArrowheads="1"/>
            </p:cNvSpPr>
            <p:nvPr/>
          </p:nvSpPr>
          <p:spPr bwMode="auto">
            <a:xfrm>
              <a:off x="3698277" y="2274349"/>
              <a:ext cx="732306" cy="297909"/>
            </a:xfrm>
            <a:custGeom>
              <a:avLst/>
              <a:gdLst>
                <a:gd name="T0" fmla="*/ 539 w 558"/>
                <a:gd name="T1" fmla="*/ 227 h 227"/>
                <a:gd name="T2" fmla="*/ 0 w 558"/>
                <a:gd name="T3" fmla="*/ 66 h 227"/>
                <a:gd name="T4" fmla="*/ 21 w 558"/>
                <a:gd name="T5" fmla="*/ 0 h 227"/>
                <a:gd name="T6" fmla="*/ 558 w 558"/>
                <a:gd name="T7" fmla="*/ 161 h 227"/>
                <a:gd name="T8" fmla="*/ 539 w 558"/>
                <a:gd name="T9" fmla="*/ 227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8"/>
                <a:gd name="T16" fmla="*/ 0 h 227"/>
                <a:gd name="T17" fmla="*/ 558 w 558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8" h="227">
                  <a:moveTo>
                    <a:pt x="539" y="227"/>
                  </a:moveTo>
                  <a:lnTo>
                    <a:pt x="0" y="66"/>
                  </a:lnTo>
                  <a:lnTo>
                    <a:pt x="21" y="0"/>
                  </a:lnTo>
                  <a:lnTo>
                    <a:pt x="558" y="161"/>
                  </a:lnTo>
                  <a:lnTo>
                    <a:pt x="539" y="2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18" name="Freeform 81"/>
            <p:cNvSpPr>
              <a:spLocks noEditPoints="1" noChangeArrowheads="1"/>
            </p:cNvSpPr>
            <p:nvPr/>
          </p:nvSpPr>
          <p:spPr bwMode="auto">
            <a:xfrm>
              <a:off x="3738961" y="1036778"/>
              <a:ext cx="1178514" cy="1451488"/>
            </a:xfrm>
            <a:custGeom>
              <a:avLst/>
              <a:gdLst>
                <a:gd name="T0" fmla="*/ 368 w 380"/>
                <a:gd name="T1" fmla="*/ 126 h 468"/>
                <a:gd name="T2" fmla="*/ 377 w 380"/>
                <a:gd name="T3" fmla="*/ 122 h 468"/>
                <a:gd name="T4" fmla="*/ 378 w 380"/>
                <a:gd name="T5" fmla="*/ 114 h 468"/>
                <a:gd name="T6" fmla="*/ 367 w 380"/>
                <a:gd name="T7" fmla="*/ 107 h 468"/>
                <a:gd name="T8" fmla="*/ 362 w 380"/>
                <a:gd name="T9" fmla="*/ 88 h 468"/>
                <a:gd name="T10" fmla="*/ 357 w 380"/>
                <a:gd name="T11" fmla="*/ 85 h 468"/>
                <a:gd name="T12" fmla="*/ 323 w 380"/>
                <a:gd name="T13" fmla="*/ 87 h 468"/>
                <a:gd name="T14" fmla="*/ 314 w 380"/>
                <a:gd name="T15" fmla="*/ 96 h 468"/>
                <a:gd name="T16" fmla="*/ 310 w 380"/>
                <a:gd name="T17" fmla="*/ 95 h 468"/>
                <a:gd name="T18" fmla="*/ 309 w 380"/>
                <a:gd name="T19" fmla="*/ 95 h 468"/>
                <a:gd name="T20" fmla="*/ 309 w 380"/>
                <a:gd name="T21" fmla="*/ 81 h 468"/>
                <a:gd name="T22" fmla="*/ 295 w 380"/>
                <a:gd name="T23" fmla="*/ 69 h 468"/>
                <a:gd name="T24" fmla="*/ 279 w 380"/>
                <a:gd name="T25" fmla="*/ 65 h 468"/>
                <a:gd name="T26" fmla="*/ 270 w 380"/>
                <a:gd name="T27" fmla="*/ 18 h 468"/>
                <a:gd name="T28" fmla="*/ 259 w 380"/>
                <a:gd name="T29" fmla="*/ 11 h 468"/>
                <a:gd name="T30" fmla="*/ 177 w 380"/>
                <a:gd name="T31" fmla="*/ 17 h 468"/>
                <a:gd name="T32" fmla="*/ 155 w 380"/>
                <a:gd name="T33" fmla="*/ 41 h 468"/>
                <a:gd name="T34" fmla="*/ 142 w 380"/>
                <a:gd name="T35" fmla="*/ 37 h 468"/>
                <a:gd name="T36" fmla="*/ 56 w 380"/>
                <a:gd name="T37" fmla="*/ 56 h 468"/>
                <a:gd name="T38" fmla="*/ 72 w 380"/>
                <a:gd name="T39" fmla="*/ 91 h 468"/>
                <a:gd name="T40" fmla="*/ 0 w 380"/>
                <a:gd name="T41" fmla="*/ 402 h 468"/>
                <a:gd name="T42" fmla="*/ 219 w 380"/>
                <a:gd name="T43" fmla="*/ 468 h 468"/>
                <a:gd name="T44" fmla="*/ 334 w 380"/>
                <a:gd name="T45" fmla="*/ 152 h 468"/>
                <a:gd name="T46" fmla="*/ 322 w 380"/>
                <a:gd name="T47" fmla="*/ 148 h 468"/>
                <a:gd name="T48" fmla="*/ 336 w 380"/>
                <a:gd name="T49" fmla="*/ 145 h 468"/>
                <a:gd name="T50" fmla="*/ 339 w 380"/>
                <a:gd name="T51" fmla="*/ 146 h 468"/>
                <a:gd name="T52" fmla="*/ 362 w 380"/>
                <a:gd name="T53" fmla="*/ 148 h 468"/>
                <a:gd name="T54" fmla="*/ 374 w 380"/>
                <a:gd name="T55" fmla="*/ 139 h 468"/>
                <a:gd name="T56" fmla="*/ 368 w 380"/>
                <a:gd name="T57" fmla="*/ 126 h 468"/>
                <a:gd name="T58" fmla="*/ 276 w 380"/>
                <a:gd name="T59" fmla="*/ 109 h 468"/>
                <a:gd name="T60" fmla="*/ 277 w 380"/>
                <a:gd name="T61" fmla="*/ 109 h 468"/>
                <a:gd name="T62" fmla="*/ 277 w 380"/>
                <a:gd name="T63" fmla="*/ 110 h 468"/>
                <a:gd name="T64" fmla="*/ 276 w 380"/>
                <a:gd name="T65" fmla="*/ 109 h 468"/>
                <a:gd name="T66" fmla="*/ 300 w 380"/>
                <a:gd name="T67" fmla="*/ 142 h 468"/>
                <a:gd name="T68" fmla="*/ 300 w 380"/>
                <a:gd name="T69" fmla="*/ 141 h 468"/>
                <a:gd name="T70" fmla="*/ 302 w 380"/>
                <a:gd name="T71" fmla="*/ 142 h 468"/>
                <a:gd name="T72" fmla="*/ 302 w 380"/>
                <a:gd name="T73" fmla="*/ 142 h 468"/>
                <a:gd name="T74" fmla="*/ 300 w 380"/>
                <a:gd name="T75" fmla="*/ 142 h 46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80"/>
                <a:gd name="T115" fmla="*/ 0 h 468"/>
                <a:gd name="T116" fmla="*/ 380 w 380"/>
                <a:gd name="T117" fmla="*/ 468 h 46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80" h="468">
                  <a:moveTo>
                    <a:pt x="368" y="126"/>
                  </a:moveTo>
                  <a:cubicBezTo>
                    <a:pt x="372" y="125"/>
                    <a:pt x="375" y="124"/>
                    <a:pt x="377" y="122"/>
                  </a:cubicBezTo>
                  <a:cubicBezTo>
                    <a:pt x="379" y="119"/>
                    <a:pt x="380" y="116"/>
                    <a:pt x="378" y="114"/>
                  </a:cubicBezTo>
                  <a:cubicBezTo>
                    <a:pt x="376" y="111"/>
                    <a:pt x="372" y="108"/>
                    <a:pt x="367" y="107"/>
                  </a:cubicBezTo>
                  <a:cubicBezTo>
                    <a:pt x="370" y="100"/>
                    <a:pt x="369" y="93"/>
                    <a:pt x="362" y="88"/>
                  </a:cubicBezTo>
                  <a:cubicBezTo>
                    <a:pt x="361" y="87"/>
                    <a:pt x="359" y="86"/>
                    <a:pt x="357" y="85"/>
                  </a:cubicBezTo>
                  <a:cubicBezTo>
                    <a:pt x="347" y="80"/>
                    <a:pt x="333" y="81"/>
                    <a:pt x="323" y="87"/>
                  </a:cubicBezTo>
                  <a:cubicBezTo>
                    <a:pt x="319" y="90"/>
                    <a:pt x="316" y="93"/>
                    <a:pt x="314" y="96"/>
                  </a:cubicBezTo>
                  <a:cubicBezTo>
                    <a:pt x="313" y="96"/>
                    <a:pt x="312" y="96"/>
                    <a:pt x="310" y="95"/>
                  </a:cubicBezTo>
                  <a:cubicBezTo>
                    <a:pt x="309" y="95"/>
                    <a:pt x="309" y="95"/>
                    <a:pt x="309" y="95"/>
                  </a:cubicBezTo>
                  <a:cubicBezTo>
                    <a:pt x="312" y="90"/>
                    <a:pt x="312" y="86"/>
                    <a:pt x="309" y="81"/>
                  </a:cubicBezTo>
                  <a:cubicBezTo>
                    <a:pt x="307" y="76"/>
                    <a:pt x="302" y="72"/>
                    <a:pt x="295" y="69"/>
                  </a:cubicBezTo>
                  <a:cubicBezTo>
                    <a:pt x="290" y="67"/>
                    <a:pt x="285" y="66"/>
                    <a:pt x="279" y="65"/>
                  </a:cubicBezTo>
                  <a:cubicBezTo>
                    <a:pt x="289" y="49"/>
                    <a:pt x="286" y="31"/>
                    <a:pt x="270" y="18"/>
                  </a:cubicBezTo>
                  <a:cubicBezTo>
                    <a:pt x="267" y="16"/>
                    <a:pt x="263" y="13"/>
                    <a:pt x="259" y="11"/>
                  </a:cubicBezTo>
                  <a:cubicBezTo>
                    <a:pt x="235" y="0"/>
                    <a:pt x="201" y="3"/>
                    <a:pt x="177" y="17"/>
                  </a:cubicBezTo>
                  <a:cubicBezTo>
                    <a:pt x="166" y="24"/>
                    <a:pt x="158" y="32"/>
                    <a:pt x="155" y="41"/>
                  </a:cubicBezTo>
                  <a:cubicBezTo>
                    <a:pt x="150" y="40"/>
                    <a:pt x="146" y="38"/>
                    <a:pt x="142" y="37"/>
                  </a:cubicBezTo>
                  <a:cubicBezTo>
                    <a:pt x="100" y="26"/>
                    <a:pt x="62" y="34"/>
                    <a:pt x="56" y="56"/>
                  </a:cubicBezTo>
                  <a:cubicBezTo>
                    <a:pt x="53" y="67"/>
                    <a:pt x="60" y="80"/>
                    <a:pt x="72" y="91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219" y="468"/>
                    <a:pt x="219" y="468"/>
                    <a:pt x="219" y="468"/>
                  </a:cubicBezTo>
                  <a:cubicBezTo>
                    <a:pt x="334" y="152"/>
                    <a:pt x="334" y="152"/>
                    <a:pt x="334" y="152"/>
                  </a:cubicBezTo>
                  <a:cubicBezTo>
                    <a:pt x="322" y="148"/>
                    <a:pt x="322" y="148"/>
                    <a:pt x="322" y="148"/>
                  </a:cubicBezTo>
                  <a:cubicBezTo>
                    <a:pt x="327" y="148"/>
                    <a:pt x="332" y="147"/>
                    <a:pt x="336" y="145"/>
                  </a:cubicBezTo>
                  <a:cubicBezTo>
                    <a:pt x="337" y="146"/>
                    <a:pt x="338" y="146"/>
                    <a:pt x="339" y="146"/>
                  </a:cubicBezTo>
                  <a:cubicBezTo>
                    <a:pt x="347" y="148"/>
                    <a:pt x="355" y="149"/>
                    <a:pt x="362" y="148"/>
                  </a:cubicBezTo>
                  <a:cubicBezTo>
                    <a:pt x="369" y="147"/>
                    <a:pt x="373" y="144"/>
                    <a:pt x="374" y="139"/>
                  </a:cubicBezTo>
                  <a:cubicBezTo>
                    <a:pt x="375" y="135"/>
                    <a:pt x="373" y="131"/>
                    <a:pt x="368" y="126"/>
                  </a:cubicBezTo>
                  <a:moveTo>
                    <a:pt x="276" y="109"/>
                  </a:moveTo>
                  <a:cubicBezTo>
                    <a:pt x="277" y="109"/>
                    <a:pt x="277" y="109"/>
                    <a:pt x="277" y="109"/>
                  </a:cubicBezTo>
                  <a:cubicBezTo>
                    <a:pt x="277" y="110"/>
                    <a:pt x="277" y="110"/>
                    <a:pt x="277" y="110"/>
                  </a:cubicBezTo>
                  <a:cubicBezTo>
                    <a:pt x="276" y="109"/>
                    <a:pt x="276" y="109"/>
                    <a:pt x="276" y="109"/>
                  </a:cubicBezTo>
                  <a:moveTo>
                    <a:pt x="300" y="142"/>
                  </a:moveTo>
                  <a:cubicBezTo>
                    <a:pt x="300" y="141"/>
                    <a:pt x="300" y="141"/>
                    <a:pt x="300" y="141"/>
                  </a:cubicBezTo>
                  <a:cubicBezTo>
                    <a:pt x="300" y="141"/>
                    <a:pt x="301" y="142"/>
                    <a:pt x="302" y="142"/>
                  </a:cubicBezTo>
                  <a:cubicBezTo>
                    <a:pt x="302" y="142"/>
                    <a:pt x="302" y="142"/>
                    <a:pt x="302" y="142"/>
                  </a:cubicBezTo>
                  <a:cubicBezTo>
                    <a:pt x="300" y="142"/>
                    <a:pt x="300" y="142"/>
                    <a:pt x="300" y="142"/>
                  </a:cubicBezTo>
                </a:path>
              </a:pathLst>
            </a:custGeom>
            <a:solidFill>
              <a:srgbClr val="FFC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19" name="Freeform 82"/>
            <p:cNvSpPr>
              <a:spLocks noChangeArrowheads="1"/>
            </p:cNvSpPr>
            <p:nvPr/>
          </p:nvSpPr>
          <p:spPr bwMode="auto">
            <a:xfrm>
              <a:off x="3732399" y="1275630"/>
              <a:ext cx="1048589" cy="1212636"/>
            </a:xfrm>
            <a:custGeom>
              <a:avLst/>
              <a:gdLst>
                <a:gd name="T0" fmla="*/ 504 w 799"/>
                <a:gd name="T1" fmla="*/ 924 h 924"/>
                <a:gd name="T2" fmla="*/ 0 w 799"/>
                <a:gd name="T3" fmla="*/ 778 h 924"/>
                <a:gd name="T4" fmla="*/ 215 w 799"/>
                <a:gd name="T5" fmla="*/ 0 h 924"/>
                <a:gd name="T6" fmla="*/ 799 w 799"/>
                <a:gd name="T7" fmla="*/ 170 h 924"/>
                <a:gd name="T8" fmla="*/ 504 w 799"/>
                <a:gd name="T9" fmla="*/ 924 h 9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9"/>
                <a:gd name="T16" fmla="*/ 0 h 924"/>
                <a:gd name="T17" fmla="*/ 799 w 799"/>
                <a:gd name="T18" fmla="*/ 924 h 9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9" h="924">
                  <a:moveTo>
                    <a:pt x="504" y="924"/>
                  </a:moveTo>
                  <a:lnTo>
                    <a:pt x="0" y="778"/>
                  </a:lnTo>
                  <a:lnTo>
                    <a:pt x="215" y="0"/>
                  </a:lnTo>
                  <a:lnTo>
                    <a:pt x="799" y="170"/>
                  </a:lnTo>
                  <a:lnTo>
                    <a:pt x="504" y="9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20" name="Freeform 83"/>
            <p:cNvSpPr>
              <a:spLocks noChangeArrowheads="1"/>
            </p:cNvSpPr>
            <p:nvPr/>
          </p:nvSpPr>
          <p:spPr bwMode="auto">
            <a:xfrm>
              <a:off x="3732399" y="1275630"/>
              <a:ext cx="1048589" cy="1212636"/>
            </a:xfrm>
            <a:custGeom>
              <a:avLst/>
              <a:gdLst>
                <a:gd name="T0" fmla="*/ 504 w 799"/>
                <a:gd name="T1" fmla="*/ 924 h 924"/>
                <a:gd name="T2" fmla="*/ 0 w 799"/>
                <a:gd name="T3" fmla="*/ 778 h 924"/>
                <a:gd name="T4" fmla="*/ 215 w 799"/>
                <a:gd name="T5" fmla="*/ 0 h 924"/>
                <a:gd name="T6" fmla="*/ 799 w 799"/>
                <a:gd name="T7" fmla="*/ 170 h 924"/>
                <a:gd name="T8" fmla="*/ 504 w 799"/>
                <a:gd name="T9" fmla="*/ 924 h 9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9"/>
                <a:gd name="T16" fmla="*/ 0 h 924"/>
                <a:gd name="T17" fmla="*/ 799 w 799"/>
                <a:gd name="T18" fmla="*/ 924 h 9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9" h="924">
                  <a:moveTo>
                    <a:pt x="504" y="924"/>
                  </a:moveTo>
                  <a:lnTo>
                    <a:pt x="0" y="778"/>
                  </a:lnTo>
                  <a:lnTo>
                    <a:pt x="215" y="0"/>
                  </a:lnTo>
                  <a:lnTo>
                    <a:pt x="799" y="170"/>
                  </a:lnTo>
                  <a:lnTo>
                    <a:pt x="504" y="9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21" name="Freeform 84"/>
            <p:cNvSpPr>
              <a:spLocks noEditPoints="1" noChangeArrowheads="1"/>
            </p:cNvSpPr>
            <p:nvPr/>
          </p:nvSpPr>
          <p:spPr bwMode="auto">
            <a:xfrm>
              <a:off x="3723212" y="1207387"/>
              <a:ext cx="1182451" cy="1294003"/>
            </a:xfrm>
            <a:custGeom>
              <a:avLst/>
              <a:gdLst>
                <a:gd name="T0" fmla="*/ 513 w 901"/>
                <a:gd name="T1" fmla="*/ 116 h 986"/>
                <a:gd name="T2" fmla="*/ 513 w 901"/>
                <a:gd name="T3" fmla="*/ 116 h 986"/>
                <a:gd name="T4" fmla="*/ 511 w 901"/>
                <a:gd name="T5" fmla="*/ 116 h 986"/>
                <a:gd name="T6" fmla="*/ 511 w 901"/>
                <a:gd name="T7" fmla="*/ 116 h 986"/>
                <a:gd name="T8" fmla="*/ 511 w 901"/>
                <a:gd name="T9" fmla="*/ 116 h 986"/>
                <a:gd name="T10" fmla="*/ 121 w 901"/>
                <a:gd name="T11" fmla="*/ 0 h 986"/>
                <a:gd name="T12" fmla="*/ 104 w 901"/>
                <a:gd name="T13" fmla="*/ 54 h 986"/>
                <a:gd name="T14" fmla="*/ 140 w 901"/>
                <a:gd name="T15" fmla="*/ 64 h 986"/>
                <a:gd name="T16" fmla="*/ 0 w 901"/>
                <a:gd name="T17" fmla="*/ 825 h 986"/>
                <a:gd name="T18" fmla="*/ 265 w 901"/>
                <a:gd name="T19" fmla="*/ 908 h 986"/>
                <a:gd name="T20" fmla="*/ 265 w 901"/>
                <a:gd name="T21" fmla="*/ 908 h 986"/>
                <a:gd name="T22" fmla="*/ 267 w 901"/>
                <a:gd name="T23" fmla="*/ 908 h 986"/>
                <a:gd name="T24" fmla="*/ 267 w 901"/>
                <a:gd name="T25" fmla="*/ 910 h 986"/>
                <a:gd name="T26" fmla="*/ 267 w 901"/>
                <a:gd name="T27" fmla="*/ 910 h 986"/>
                <a:gd name="T28" fmla="*/ 534 w 901"/>
                <a:gd name="T29" fmla="*/ 986 h 986"/>
                <a:gd name="T30" fmla="*/ 849 w 901"/>
                <a:gd name="T31" fmla="*/ 277 h 986"/>
                <a:gd name="T32" fmla="*/ 882 w 901"/>
                <a:gd name="T33" fmla="*/ 288 h 986"/>
                <a:gd name="T34" fmla="*/ 901 w 901"/>
                <a:gd name="T35" fmla="*/ 234 h 986"/>
                <a:gd name="T36" fmla="*/ 513 w 901"/>
                <a:gd name="T37" fmla="*/ 116 h 986"/>
                <a:gd name="T38" fmla="*/ 26 w 901"/>
                <a:gd name="T39" fmla="*/ 820 h 986"/>
                <a:gd name="T40" fmla="*/ 232 w 901"/>
                <a:gd name="T41" fmla="*/ 83 h 986"/>
                <a:gd name="T42" fmla="*/ 312 w 901"/>
                <a:gd name="T43" fmla="*/ 104 h 986"/>
                <a:gd name="T44" fmla="*/ 106 w 901"/>
                <a:gd name="T45" fmla="*/ 844 h 986"/>
                <a:gd name="T46" fmla="*/ 26 w 901"/>
                <a:gd name="T47" fmla="*/ 820 h 986"/>
                <a:gd name="T48" fmla="*/ 173 w 901"/>
                <a:gd name="T49" fmla="*/ 865 h 986"/>
                <a:gd name="T50" fmla="*/ 378 w 901"/>
                <a:gd name="T51" fmla="*/ 125 h 986"/>
                <a:gd name="T52" fmla="*/ 461 w 901"/>
                <a:gd name="T53" fmla="*/ 149 h 986"/>
                <a:gd name="T54" fmla="*/ 253 w 901"/>
                <a:gd name="T55" fmla="*/ 889 h 986"/>
                <a:gd name="T56" fmla="*/ 173 w 901"/>
                <a:gd name="T57" fmla="*/ 865 h 986"/>
                <a:gd name="T58" fmla="*/ 369 w 901"/>
                <a:gd name="T59" fmla="*/ 924 h 986"/>
                <a:gd name="T60" fmla="*/ 289 w 901"/>
                <a:gd name="T61" fmla="*/ 898 h 986"/>
                <a:gd name="T62" fmla="*/ 534 w 901"/>
                <a:gd name="T63" fmla="*/ 170 h 986"/>
                <a:gd name="T64" fmla="*/ 615 w 901"/>
                <a:gd name="T65" fmla="*/ 196 h 986"/>
                <a:gd name="T66" fmla="*/ 369 w 901"/>
                <a:gd name="T67" fmla="*/ 924 h 986"/>
                <a:gd name="T68" fmla="*/ 515 w 901"/>
                <a:gd name="T69" fmla="*/ 969 h 986"/>
                <a:gd name="T70" fmla="*/ 435 w 901"/>
                <a:gd name="T71" fmla="*/ 943 h 986"/>
                <a:gd name="T72" fmla="*/ 681 w 901"/>
                <a:gd name="T73" fmla="*/ 215 h 986"/>
                <a:gd name="T74" fmla="*/ 764 w 901"/>
                <a:gd name="T75" fmla="*/ 241 h 986"/>
                <a:gd name="T76" fmla="*/ 515 w 901"/>
                <a:gd name="T77" fmla="*/ 969 h 98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901"/>
                <a:gd name="T118" fmla="*/ 0 h 986"/>
                <a:gd name="T119" fmla="*/ 901 w 901"/>
                <a:gd name="T120" fmla="*/ 986 h 98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901" h="986">
                  <a:moveTo>
                    <a:pt x="513" y="116"/>
                  </a:moveTo>
                  <a:lnTo>
                    <a:pt x="513" y="116"/>
                  </a:lnTo>
                  <a:lnTo>
                    <a:pt x="511" y="116"/>
                  </a:lnTo>
                  <a:lnTo>
                    <a:pt x="511" y="116"/>
                  </a:lnTo>
                  <a:lnTo>
                    <a:pt x="511" y="116"/>
                  </a:lnTo>
                  <a:lnTo>
                    <a:pt x="121" y="0"/>
                  </a:lnTo>
                  <a:lnTo>
                    <a:pt x="104" y="54"/>
                  </a:lnTo>
                  <a:lnTo>
                    <a:pt x="140" y="64"/>
                  </a:lnTo>
                  <a:lnTo>
                    <a:pt x="0" y="825"/>
                  </a:lnTo>
                  <a:lnTo>
                    <a:pt x="265" y="908"/>
                  </a:lnTo>
                  <a:lnTo>
                    <a:pt x="265" y="908"/>
                  </a:lnTo>
                  <a:lnTo>
                    <a:pt x="267" y="908"/>
                  </a:lnTo>
                  <a:lnTo>
                    <a:pt x="267" y="910"/>
                  </a:lnTo>
                  <a:lnTo>
                    <a:pt x="267" y="910"/>
                  </a:lnTo>
                  <a:lnTo>
                    <a:pt x="534" y="986"/>
                  </a:lnTo>
                  <a:lnTo>
                    <a:pt x="849" y="277"/>
                  </a:lnTo>
                  <a:lnTo>
                    <a:pt x="882" y="288"/>
                  </a:lnTo>
                  <a:lnTo>
                    <a:pt x="901" y="234"/>
                  </a:lnTo>
                  <a:lnTo>
                    <a:pt x="513" y="116"/>
                  </a:lnTo>
                  <a:close/>
                  <a:moveTo>
                    <a:pt x="26" y="820"/>
                  </a:moveTo>
                  <a:lnTo>
                    <a:pt x="232" y="83"/>
                  </a:lnTo>
                  <a:lnTo>
                    <a:pt x="312" y="104"/>
                  </a:lnTo>
                  <a:lnTo>
                    <a:pt x="106" y="844"/>
                  </a:lnTo>
                  <a:lnTo>
                    <a:pt x="26" y="820"/>
                  </a:lnTo>
                  <a:close/>
                  <a:moveTo>
                    <a:pt x="173" y="865"/>
                  </a:moveTo>
                  <a:lnTo>
                    <a:pt x="378" y="125"/>
                  </a:lnTo>
                  <a:lnTo>
                    <a:pt x="461" y="149"/>
                  </a:lnTo>
                  <a:lnTo>
                    <a:pt x="253" y="889"/>
                  </a:lnTo>
                  <a:lnTo>
                    <a:pt x="173" y="865"/>
                  </a:lnTo>
                  <a:close/>
                  <a:moveTo>
                    <a:pt x="369" y="924"/>
                  </a:moveTo>
                  <a:lnTo>
                    <a:pt x="289" y="898"/>
                  </a:lnTo>
                  <a:lnTo>
                    <a:pt x="534" y="170"/>
                  </a:lnTo>
                  <a:lnTo>
                    <a:pt x="615" y="196"/>
                  </a:lnTo>
                  <a:lnTo>
                    <a:pt x="369" y="924"/>
                  </a:lnTo>
                  <a:close/>
                  <a:moveTo>
                    <a:pt x="515" y="969"/>
                  </a:moveTo>
                  <a:lnTo>
                    <a:pt x="435" y="943"/>
                  </a:lnTo>
                  <a:lnTo>
                    <a:pt x="681" y="215"/>
                  </a:lnTo>
                  <a:lnTo>
                    <a:pt x="764" y="241"/>
                  </a:lnTo>
                  <a:lnTo>
                    <a:pt x="515" y="969"/>
                  </a:lnTo>
                  <a:close/>
                </a:path>
              </a:pathLst>
            </a:custGeom>
            <a:solidFill>
              <a:srgbClr val="FA3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22" name="Freeform 85"/>
            <p:cNvSpPr>
              <a:spLocks noEditPoints="1" noChangeArrowheads="1"/>
            </p:cNvSpPr>
            <p:nvPr/>
          </p:nvSpPr>
          <p:spPr bwMode="auto">
            <a:xfrm>
              <a:off x="3723212" y="1207387"/>
              <a:ext cx="1182451" cy="1294003"/>
            </a:xfrm>
            <a:custGeom>
              <a:avLst/>
              <a:gdLst>
                <a:gd name="T0" fmla="*/ 513 w 901"/>
                <a:gd name="T1" fmla="*/ 116 h 986"/>
                <a:gd name="T2" fmla="*/ 513 w 901"/>
                <a:gd name="T3" fmla="*/ 116 h 986"/>
                <a:gd name="T4" fmla="*/ 511 w 901"/>
                <a:gd name="T5" fmla="*/ 116 h 986"/>
                <a:gd name="T6" fmla="*/ 511 w 901"/>
                <a:gd name="T7" fmla="*/ 116 h 986"/>
                <a:gd name="T8" fmla="*/ 511 w 901"/>
                <a:gd name="T9" fmla="*/ 116 h 986"/>
                <a:gd name="T10" fmla="*/ 121 w 901"/>
                <a:gd name="T11" fmla="*/ 0 h 986"/>
                <a:gd name="T12" fmla="*/ 104 w 901"/>
                <a:gd name="T13" fmla="*/ 54 h 986"/>
                <a:gd name="T14" fmla="*/ 140 w 901"/>
                <a:gd name="T15" fmla="*/ 64 h 986"/>
                <a:gd name="T16" fmla="*/ 0 w 901"/>
                <a:gd name="T17" fmla="*/ 825 h 986"/>
                <a:gd name="T18" fmla="*/ 265 w 901"/>
                <a:gd name="T19" fmla="*/ 908 h 986"/>
                <a:gd name="T20" fmla="*/ 265 w 901"/>
                <a:gd name="T21" fmla="*/ 908 h 986"/>
                <a:gd name="T22" fmla="*/ 267 w 901"/>
                <a:gd name="T23" fmla="*/ 908 h 986"/>
                <a:gd name="T24" fmla="*/ 267 w 901"/>
                <a:gd name="T25" fmla="*/ 910 h 986"/>
                <a:gd name="T26" fmla="*/ 267 w 901"/>
                <a:gd name="T27" fmla="*/ 910 h 986"/>
                <a:gd name="T28" fmla="*/ 534 w 901"/>
                <a:gd name="T29" fmla="*/ 986 h 986"/>
                <a:gd name="T30" fmla="*/ 849 w 901"/>
                <a:gd name="T31" fmla="*/ 277 h 986"/>
                <a:gd name="T32" fmla="*/ 882 w 901"/>
                <a:gd name="T33" fmla="*/ 288 h 986"/>
                <a:gd name="T34" fmla="*/ 901 w 901"/>
                <a:gd name="T35" fmla="*/ 234 h 986"/>
                <a:gd name="T36" fmla="*/ 513 w 901"/>
                <a:gd name="T37" fmla="*/ 116 h 986"/>
                <a:gd name="T38" fmla="*/ 26 w 901"/>
                <a:gd name="T39" fmla="*/ 820 h 986"/>
                <a:gd name="T40" fmla="*/ 232 w 901"/>
                <a:gd name="T41" fmla="*/ 83 h 986"/>
                <a:gd name="T42" fmla="*/ 312 w 901"/>
                <a:gd name="T43" fmla="*/ 104 h 986"/>
                <a:gd name="T44" fmla="*/ 106 w 901"/>
                <a:gd name="T45" fmla="*/ 844 h 986"/>
                <a:gd name="T46" fmla="*/ 26 w 901"/>
                <a:gd name="T47" fmla="*/ 820 h 986"/>
                <a:gd name="T48" fmla="*/ 173 w 901"/>
                <a:gd name="T49" fmla="*/ 865 h 986"/>
                <a:gd name="T50" fmla="*/ 378 w 901"/>
                <a:gd name="T51" fmla="*/ 125 h 986"/>
                <a:gd name="T52" fmla="*/ 461 w 901"/>
                <a:gd name="T53" fmla="*/ 149 h 986"/>
                <a:gd name="T54" fmla="*/ 253 w 901"/>
                <a:gd name="T55" fmla="*/ 889 h 986"/>
                <a:gd name="T56" fmla="*/ 173 w 901"/>
                <a:gd name="T57" fmla="*/ 865 h 986"/>
                <a:gd name="T58" fmla="*/ 369 w 901"/>
                <a:gd name="T59" fmla="*/ 924 h 986"/>
                <a:gd name="T60" fmla="*/ 289 w 901"/>
                <a:gd name="T61" fmla="*/ 898 h 986"/>
                <a:gd name="T62" fmla="*/ 534 w 901"/>
                <a:gd name="T63" fmla="*/ 170 h 986"/>
                <a:gd name="T64" fmla="*/ 615 w 901"/>
                <a:gd name="T65" fmla="*/ 196 h 986"/>
                <a:gd name="T66" fmla="*/ 369 w 901"/>
                <a:gd name="T67" fmla="*/ 924 h 986"/>
                <a:gd name="T68" fmla="*/ 515 w 901"/>
                <a:gd name="T69" fmla="*/ 969 h 986"/>
                <a:gd name="T70" fmla="*/ 435 w 901"/>
                <a:gd name="T71" fmla="*/ 943 h 986"/>
                <a:gd name="T72" fmla="*/ 681 w 901"/>
                <a:gd name="T73" fmla="*/ 215 h 986"/>
                <a:gd name="T74" fmla="*/ 764 w 901"/>
                <a:gd name="T75" fmla="*/ 241 h 986"/>
                <a:gd name="T76" fmla="*/ 515 w 901"/>
                <a:gd name="T77" fmla="*/ 969 h 98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901"/>
                <a:gd name="T118" fmla="*/ 0 h 986"/>
                <a:gd name="T119" fmla="*/ 901 w 901"/>
                <a:gd name="T120" fmla="*/ 986 h 98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901" h="986">
                  <a:moveTo>
                    <a:pt x="513" y="116"/>
                  </a:moveTo>
                  <a:lnTo>
                    <a:pt x="513" y="116"/>
                  </a:lnTo>
                  <a:lnTo>
                    <a:pt x="511" y="116"/>
                  </a:lnTo>
                  <a:lnTo>
                    <a:pt x="511" y="116"/>
                  </a:lnTo>
                  <a:lnTo>
                    <a:pt x="511" y="116"/>
                  </a:lnTo>
                  <a:lnTo>
                    <a:pt x="121" y="0"/>
                  </a:lnTo>
                  <a:lnTo>
                    <a:pt x="104" y="54"/>
                  </a:lnTo>
                  <a:lnTo>
                    <a:pt x="140" y="64"/>
                  </a:lnTo>
                  <a:lnTo>
                    <a:pt x="0" y="825"/>
                  </a:lnTo>
                  <a:lnTo>
                    <a:pt x="265" y="908"/>
                  </a:lnTo>
                  <a:lnTo>
                    <a:pt x="265" y="908"/>
                  </a:lnTo>
                  <a:lnTo>
                    <a:pt x="267" y="908"/>
                  </a:lnTo>
                  <a:lnTo>
                    <a:pt x="267" y="910"/>
                  </a:lnTo>
                  <a:lnTo>
                    <a:pt x="267" y="910"/>
                  </a:lnTo>
                  <a:lnTo>
                    <a:pt x="534" y="986"/>
                  </a:lnTo>
                  <a:lnTo>
                    <a:pt x="849" y="277"/>
                  </a:lnTo>
                  <a:lnTo>
                    <a:pt x="882" y="288"/>
                  </a:lnTo>
                  <a:lnTo>
                    <a:pt x="901" y="234"/>
                  </a:lnTo>
                  <a:lnTo>
                    <a:pt x="513" y="116"/>
                  </a:lnTo>
                  <a:moveTo>
                    <a:pt x="26" y="820"/>
                  </a:moveTo>
                  <a:lnTo>
                    <a:pt x="232" y="83"/>
                  </a:lnTo>
                  <a:lnTo>
                    <a:pt x="312" y="104"/>
                  </a:lnTo>
                  <a:lnTo>
                    <a:pt x="106" y="844"/>
                  </a:lnTo>
                  <a:lnTo>
                    <a:pt x="26" y="820"/>
                  </a:lnTo>
                  <a:moveTo>
                    <a:pt x="173" y="865"/>
                  </a:moveTo>
                  <a:lnTo>
                    <a:pt x="378" y="125"/>
                  </a:lnTo>
                  <a:lnTo>
                    <a:pt x="461" y="149"/>
                  </a:lnTo>
                  <a:lnTo>
                    <a:pt x="253" y="889"/>
                  </a:lnTo>
                  <a:lnTo>
                    <a:pt x="173" y="865"/>
                  </a:lnTo>
                  <a:moveTo>
                    <a:pt x="369" y="924"/>
                  </a:moveTo>
                  <a:lnTo>
                    <a:pt x="289" y="898"/>
                  </a:lnTo>
                  <a:lnTo>
                    <a:pt x="534" y="170"/>
                  </a:lnTo>
                  <a:lnTo>
                    <a:pt x="615" y="196"/>
                  </a:lnTo>
                  <a:lnTo>
                    <a:pt x="369" y="924"/>
                  </a:lnTo>
                  <a:moveTo>
                    <a:pt x="515" y="969"/>
                  </a:moveTo>
                  <a:lnTo>
                    <a:pt x="435" y="943"/>
                  </a:lnTo>
                  <a:lnTo>
                    <a:pt x="681" y="215"/>
                  </a:lnTo>
                  <a:lnTo>
                    <a:pt x="764" y="241"/>
                  </a:lnTo>
                  <a:lnTo>
                    <a:pt x="515" y="9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23" name="Freeform 87"/>
            <p:cNvSpPr>
              <a:spLocks noChangeArrowheads="1"/>
            </p:cNvSpPr>
            <p:nvPr/>
          </p:nvSpPr>
          <p:spPr bwMode="auto">
            <a:xfrm>
              <a:off x="4675997" y="1787457"/>
              <a:ext cx="65619" cy="149611"/>
            </a:xfrm>
            <a:custGeom>
              <a:avLst/>
              <a:gdLst>
                <a:gd name="T0" fmla="*/ 50 w 50"/>
                <a:gd name="T1" fmla="*/ 0 h 114"/>
                <a:gd name="T2" fmla="*/ 50 w 50"/>
                <a:gd name="T3" fmla="*/ 0 h 114"/>
                <a:gd name="T4" fmla="*/ 0 w 50"/>
                <a:gd name="T5" fmla="*/ 114 h 114"/>
                <a:gd name="T6" fmla="*/ 0 w 50"/>
                <a:gd name="T7" fmla="*/ 114 h 114"/>
                <a:gd name="T8" fmla="*/ 50 w 50"/>
                <a:gd name="T9" fmla="*/ 0 h 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"/>
                <a:gd name="T16" fmla="*/ 0 h 114"/>
                <a:gd name="T17" fmla="*/ 50 w 50"/>
                <a:gd name="T18" fmla="*/ 114 h 1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" h="114">
                  <a:moveTo>
                    <a:pt x="50" y="0"/>
                  </a:moveTo>
                  <a:lnTo>
                    <a:pt x="50" y="0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9618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24" name="Freeform 88"/>
            <p:cNvSpPr>
              <a:spLocks noChangeArrowheads="1"/>
            </p:cNvSpPr>
            <p:nvPr/>
          </p:nvSpPr>
          <p:spPr bwMode="auto">
            <a:xfrm>
              <a:off x="4675997" y="1787457"/>
              <a:ext cx="65619" cy="149611"/>
            </a:xfrm>
            <a:custGeom>
              <a:avLst/>
              <a:gdLst>
                <a:gd name="T0" fmla="*/ 50 w 50"/>
                <a:gd name="T1" fmla="*/ 0 h 114"/>
                <a:gd name="T2" fmla="*/ 50 w 50"/>
                <a:gd name="T3" fmla="*/ 0 h 114"/>
                <a:gd name="T4" fmla="*/ 0 w 50"/>
                <a:gd name="T5" fmla="*/ 114 h 114"/>
                <a:gd name="T6" fmla="*/ 0 w 50"/>
                <a:gd name="T7" fmla="*/ 114 h 114"/>
                <a:gd name="T8" fmla="*/ 50 w 50"/>
                <a:gd name="T9" fmla="*/ 0 h 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"/>
                <a:gd name="T16" fmla="*/ 0 h 114"/>
                <a:gd name="T17" fmla="*/ 50 w 50"/>
                <a:gd name="T18" fmla="*/ 114 h 1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" h="114">
                  <a:moveTo>
                    <a:pt x="50" y="0"/>
                  </a:moveTo>
                  <a:lnTo>
                    <a:pt x="50" y="0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25" name="Freeform 89"/>
            <p:cNvSpPr>
              <a:spLocks noEditPoints="1" noChangeArrowheads="1"/>
            </p:cNvSpPr>
            <p:nvPr/>
          </p:nvSpPr>
          <p:spPr bwMode="auto">
            <a:xfrm>
              <a:off x="4424021" y="1061713"/>
              <a:ext cx="490829" cy="434397"/>
            </a:xfrm>
            <a:custGeom>
              <a:avLst/>
              <a:gdLst>
                <a:gd name="T0" fmla="*/ 56 w 158"/>
                <a:gd name="T1" fmla="*/ 102 h 140"/>
                <a:gd name="T2" fmla="*/ 55 w 158"/>
                <a:gd name="T3" fmla="*/ 101 h 140"/>
                <a:gd name="T4" fmla="*/ 56 w 158"/>
                <a:gd name="T5" fmla="*/ 101 h 140"/>
                <a:gd name="T6" fmla="*/ 56 w 158"/>
                <a:gd name="T7" fmla="*/ 102 h 140"/>
                <a:gd name="T8" fmla="*/ 27 w 158"/>
                <a:gd name="T9" fmla="*/ 0 h 140"/>
                <a:gd name="T10" fmla="*/ 0 w 158"/>
                <a:gd name="T11" fmla="*/ 99 h 140"/>
                <a:gd name="T12" fmla="*/ 136 w 158"/>
                <a:gd name="T13" fmla="*/ 140 h 140"/>
                <a:gd name="T14" fmla="*/ 141 w 158"/>
                <a:gd name="T15" fmla="*/ 140 h 140"/>
                <a:gd name="T16" fmla="*/ 141 w 158"/>
                <a:gd name="T17" fmla="*/ 140 h 140"/>
                <a:gd name="T18" fmla="*/ 141 w 158"/>
                <a:gd name="T19" fmla="*/ 140 h 140"/>
                <a:gd name="T20" fmla="*/ 141 w 158"/>
                <a:gd name="T21" fmla="*/ 140 h 140"/>
                <a:gd name="T22" fmla="*/ 146 w 158"/>
                <a:gd name="T23" fmla="*/ 139 h 140"/>
                <a:gd name="T24" fmla="*/ 153 w 158"/>
                <a:gd name="T25" fmla="*/ 131 h 140"/>
                <a:gd name="T26" fmla="*/ 153 w 158"/>
                <a:gd name="T27" fmla="*/ 131 h 140"/>
                <a:gd name="T28" fmla="*/ 147 w 158"/>
                <a:gd name="T29" fmla="*/ 118 h 140"/>
                <a:gd name="T30" fmla="*/ 147 w 158"/>
                <a:gd name="T31" fmla="*/ 118 h 140"/>
                <a:gd name="T32" fmla="*/ 147 w 158"/>
                <a:gd name="T33" fmla="*/ 118 h 140"/>
                <a:gd name="T34" fmla="*/ 156 w 158"/>
                <a:gd name="T35" fmla="*/ 114 h 140"/>
                <a:gd name="T36" fmla="*/ 156 w 158"/>
                <a:gd name="T37" fmla="*/ 114 h 140"/>
                <a:gd name="T38" fmla="*/ 158 w 158"/>
                <a:gd name="T39" fmla="*/ 109 h 140"/>
                <a:gd name="T40" fmla="*/ 157 w 158"/>
                <a:gd name="T41" fmla="*/ 106 h 140"/>
                <a:gd name="T42" fmla="*/ 147 w 158"/>
                <a:gd name="T43" fmla="*/ 99 h 140"/>
                <a:gd name="T44" fmla="*/ 146 w 158"/>
                <a:gd name="T45" fmla="*/ 99 h 140"/>
                <a:gd name="T46" fmla="*/ 146 w 158"/>
                <a:gd name="T47" fmla="*/ 99 h 140"/>
                <a:gd name="T48" fmla="*/ 146 w 158"/>
                <a:gd name="T49" fmla="*/ 99 h 140"/>
                <a:gd name="T50" fmla="*/ 148 w 158"/>
                <a:gd name="T51" fmla="*/ 92 h 140"/>
                <a:gd name="T52" fmla="*/ 141 w 158"/>
                <a:gd name="T53" fmla="*/ 80 h 140"/>
                <a:gd name="T54" fmla="*/ 141 w 158"/>
                <a:gd name="T55" fmla="*/ 80 h 140"/>
                <a:gd name="T56" fmla="*/ 136 w 158"/>
                <a:gd name="T57" fmla="*/ 77 h 140"/>
                <a:gd name="T58" fmla="*/ 136 w 158"/>
                <a:gd name="T59" fmla="*/ 77 h 140"/>
                <a:gd name="T60" fmla="*/ 122 w 158"/>
                <a:gd name="T61" fmla="*/ 74 h 140"/>
                <a:gd name="T62" fmla="*/ 102 w 158"/>
                <a:gd name="T63" fmla="*/ 79 h 140"/>
                <a:gd name="T64" fmla="*/ 102 w 158"/>
                <a:gd name="T65" fmla="*/ 79 h 140"/>
                <a:gd name="T66" fmla="*/ 94 w 158"/>
                <a:gd name="T67" fmla="*/ 87 h 140"/>
                <a:gd name="T68" fmla="*/ 94 w 158"/>
                <a:gd name="T69" fmla="*/ 87 h 140"/>
                <a:gd name="T70" fmla="*/ 94 w 158"/>
                <a:gd name="T71" fmla="*/ 87 h 140"/>
                <a:gd name="T72" fmla="*/ 93 w 158"/>
                <a:gd name="T73" fmla="*/ 88 h 140"/>
                <a:gd name="T74" fmla="*/ 89 w 158"/>
                <a:gd name="T75" fmla="*/ 87 h 140"/>
                <a:gd name="T76" fmla="*/ 88 w 158"/>
                <a:gd name="T77" fmla="*/ 87 h 140"/>
                <a:gd name="T78" fmla="*/ 88 w 158"/>
                <a:gd name="T79" fmla="*/ 73 h 140"/>
                <a:gd name="T80" fmla="*/ 85 w 158"/>
                <a:gd name="T81" fmla="*/ 69 h 140"/>
                <a:gd name="T82" fmla="*/ 75 w 158"/>
                <a:gd name="T83" fmla="*/ 62 h 140"/>
                <a:gd name="T84" fmla="*/ 74 w 158"/>
                <a:gd name="T85" fmla="*/ 61 h 140"/>
                <a:gd name="T86" fmla="*/ 58 w 158"/>
                <a:gd name="T87" fmla="*/ 57 h 140"/>
                <a:gd name="T88" fmla="*/ 58 w 158"/>
                <a:gd name="T89" fmla="*/ 57 h 140"/>
                <a:gd name="T90" fmla="*/ 58 w 158"/>
                <a:gd name="T91" fmla="*/ 57 h 140"/>
                <a:gd name="T92" fmla="*/ 64 w 158"/>
                <a:gd name="T93" fmla="*/ 38 h 140"/>
                <a:gd name="T94" fmla="*/ 49 w 158"/>
                <a:gd name="T95" fmla="*/ 10 h 140"/>
                <a:gd name="T96" fmla="*/ 49 w 158"/>
                <a:gd name="T97" fmla="*/ 10 h 140"/>
                <a:gd name="T98" fmla="*/ 38 w 158"/>
                <a:gd name="T99" fmla="*/ 3 h 140"/>
                <a:gd name="T100" fmla="*/ 38 w 158"/>
                <a:gd name="T101" fmla="*/ 3 h 140"/>
                <a:gd name="T102" fmla="*/ 38 w 158"/>
                <a:gd name="T103" fmla="*/ 3 h 140"/>
                <a:gd name="T104" fmla="*/ 27 w 158"/>
                <a:gd name="T105" fmla="*/ 0 h 14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58"/>
                <a:gd name="T160" fmla="*/ 0 h 140"/>
                <a:gd name="T161" fmla="*/ 158 w 158"/>
                <a:gd name="T162" fmla="*/ 140 h 140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58" h="140">
                  <a:moveTo>
                    <a:pt x="56" y="102"/>
                  </a:moveTo>
                  <a:cubicBezTo>
                    <a:pt x="55" y="101"/>
                    <a:pt x="55" y="101"/>
                    <a:pt x="55" y="101"/>
                  </a:cubicBezTo>
                  <a:cubicBezTo>
                    <a:pt x="56" y="101"/>
                    <a:pt x="56" y="101"/>
                    <a:pt x="56" y="101"/>
                  </a:cubicBezTo>
                  <a:cubicBezTo>
                    <a:pt x="56" y="102"/>
                    <a:pt x="56" y="102"/>
                    <a:pt x="56" y="102"/>
                  </a:cubicBezTo>
                  <a:moveTo>
                    <a:pt x="27" y="0"/>
                  </a:moveTo>
                  <a:cubicBezTo>
                    <a:pt x="18" y="33"/>
                    <a:pt x="9" y="66"/>
                    <a:pt x="0" y="99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8" y="140"/>
                    <a:pt x="139" y="140"/>
                    <a:pt x="141" y="140"/>
                  </a:cubicBezTo>
                  <a:cubicBezTo>
                    <a:pt x="141" y="140"/>
                    <a:pt x="141" y="140"/>
                    <a:pt x="141" y="140"/>
                  </a:cubicBezTo>
                  <a:cubicBezTo>
                    <a:pt x="141" y="140"/>
                    <a:pt x="141" y="140"/>
                    <a:pt x="141" y="140"/>
                  </a:cubicBezTo>
                  <a:cubicBezTo>
                    <a:pt x="141" y="140"/>
                    <a:pt x="141" y="140"/>
                    <a:pt x="141" y="140"/>
                  </a:cubicBezTo>
                  <a:cubicBezTo>
                    <a:pt x="143" y="139"/>
                    <a:pt x="144" y="139"/>
                    <a:pt x="146" y="139"/>
                  </a:cubicBezTo>
                  <a:cubicBezTo>
                    <a:pt x="150" y="137"/>
                    <a:pt x="153" y="135"/>
                    <a:pt x="153" y="131"/>
                  </a:cubicBezTo>
                  <a:cubicBezTo>
                    <a:pt x="153" y="131"/>
                    <a:pt x="153" y="131"/>
                    <a:pt x="153" y="131"/>
                  </a:cubicBezTo>
                  <a:cubicBezTo>
                    <a:pt x="154" y="127"/>
                    <a:pt x="152" y="123"/>
                    <a:pt x="147" y="118"/>
                  </a:cubicBezTo>
                  <a:cubicBezTo>
                    <a:pt x="147" y="118"/>
                    <a:pt x="147" y="118"/>
                    <a:pt x="147" y="118"/>
                  </a:cubicBezTo>
                  <a:cubicBezTo>
                    <a:pt x="147" y="118"/>
                    <a:pt x="147" y="118"/>
                    <a:pt x="147" y="118"/>
                  </a:cubicBezTo>
                  <a:cubicBezTo>
                    <a:pt x="151" y="117"/>
                    <a:pt x="154" y="116"/>
                    <a:pt x="156" y="114"/>
                  </a:cubicBezTo>
                  <a:cubicBezTo>
                    <a:pt x="156" y="114"/>
                    <a:pt x="156" y="114"/>
                    <a:pt x="156" y="114"/>
                  </a:cubicBezTo>
                  <a:cubicBezTo>
                    <a:pt x="158" y="112"/>
                    <a:pt x="158" y="110"/>
                    <a:pt x="158" y="109"/>
                  </a:cubicBezTo>
                  <a:cubicBezTo>
                    <a:pt x="158" y="108"/>
                    <a:pt x="158" y="107"/>
                    <a:pt x="157" y="106"/>
                  </a:cubicBezTo>
                  <a:cubicBezTo>
                    <a:pt x="156" y="103"/>
                    <a:pt x="152" y="100"/>
                    <a:pt x="147" y="99"/>
                  </a:cubicBezTo>
                  <a:cubicBezTo>
                    <a:pt x="147" y="99"/>
                    <a:pt x="146" y="99"/>
                    <a:pt x="146" y="99"/>
                  </a:cubicBezTo>
                  <a:cubicBezTo>
                    <a:pt x="146" y="99"/>
                    <a:pt x="146" y="99"/>
                    <a:pt x="146" y="99"/>
                  </a:cubicBezTo>
                  <a:cubicBezTo>
                    <a:pt x="146" y="99"/>
                    <a:pt x="146" y="99"/>
                    <a:pt x="146" y="99"/>
                  </a:cubicBezTo>
                  <a:cubicBezTo>
                    <a:pt x="147" y="97"/>
                    <a:pt x="148" y="94"/>
                    <a:pt x="148" y="92"/>
                  </a:cubicBezTo>
                  <a:cubicBezTo>
                    <a:pt x="148" y="88"/>
                    <a:pt x="145" y="84"/>
                    <a:pt x="141" y="80"/>
                  </a:cubicBezTo>
                  <a:cubicBezTo>
                    <a:pt x="141" y="80"/>
                    <a:pt x="141" y="80"/>
                    <a:pt x="141" y="80"/>
                  </a:cubicBezTo>
                  <a:cubicBezTo>
                    <a:pt x="140" y="79"/>
                    <a:pt x="138" y="78"/>
                    <a:pt x="136" y="77"/>
                  </a:cubicBezTo>
                  <a:cubicBezTo>
                    <a:pt x="136" y="77"/>
                    <a:pt x="136" y="77"/>
                    <a:pt x="136" y="77"/>
                  </a:cubicBezTo>
                  <a:cubicBezTo>
                    <a:pt x="132" y="75"/>
                    <a:pt x="127" y="74"/>
                    <a:pt x="122" y="74"/>
                  </a:cubicBezTo>
                  <a:cubicBezTo>
                    <a:pt x="115" y="74"/>
                    <a:pt x="108" y="76"/>
                    <a:pt x="102" y="79"/>
                  </a:cubicBezTo>
                  <a:cubicBezTo>
                    <a:pt x="102" y="79"/>
                    <a:pt x="102" y="79"/>
                    <a:pt x="102" y="79"/>
                  </a:cubicBezTo>
                  <a:cubicBezTo>
                    <a:pt x="98" y="82"/>
                    <a:pt x="95" y="84"/>
                    <a:pt x="94" y="87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2" y="88"/>
                    <a:pt x="91" y="88"/>
                    <a:pt x="89" y="87"/>
                  </a:cubicBezTo>
                  <a:cubicBezTo>
                    <a:pt x="88" y="87"/>
                    <a:pt x="88" y="87"/>
                    <a:pt x="88" y="87"/>
                  </a:cubicBezTo>
                  <a:cubicBezTo>
                    <a:pt x="91" y="82"/>
                    <a:pt x="91" y="78"/>
                    <a:pt x="88" y="73"/>
                  </a:cubicBezTo>
                  <a:cubicBezTo>
                    <a:pt x="87" y="71"/>
                    <a:pt x="86" y="70"/>
                    <a:pt x="85" y="69"/>
                  </a:cubicBezTo>
                  <a:cubicBezTo>
                    <a:pt x="82" y="66"/>
                    <a:pt x="79" y="64"/>
                    <a:pt x="75" y="62"/>
                  </a:cubicBezTo>
                  <a:cubicBezTo>
                    <a:pt x="75" y="62"/>
                    <a:pt x="75" y="62"/>
                    <a:pt x="74" y="61"/>
                  </a:cubicBezTo>
                  <a:cubicBezTo>
                    <a:pt x="69" y="59"/>
                    <a:pt x="64" y="58"/>
                    <a:pt x="58" y="57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62" y="50"/>
                    <a:pt x="64" y="44"/>
                    <a:pt x="64" y="38"/>
                  </a:cubicBezTo>
                  <a:cubicBezTo>
                    <a:pt x="64" y="28"/>
                    <a:pt x="59" y="18"/>
                    <a:pt x="49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6" y="8"/>
                    <a:pt x="42" y="5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4" y="2"/>
                    <a:pt x="31" y="1"/>
                    <a:pt x="27" y="0"/>
                  </a:cubicBezTo>
                </a:path>
              </a:pathLst>
            </a:custGeom>
            <a:solidFill>
              <a:srgbClr val="E5A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26" name="Freeform 90"/>
            <p:cNvSpPr>
              <a:spLocks noEditPoints="1" noChangeArrowheads="1"/>
            </p:cNvSpPr>
            <p:nvPr/>
          </p:nvSpPr>
          <p:spPr bwMode="auto">
            <a:xfrm>
              <a:off x="4191730" y="1430491"/>
              <a:ext cx="534137" cy="716558"/>
            </a:xfrm>
            <a:custGeom>
              <a:avLst/>
              <a:gdLst>
                <a:gd name="T0" fmla="*/ 137 w 172"/>
                <a:gd name="T1" fmla="*/ 19 h 231"/>
                <a:gd name="T2" fmla="*/ 66 w 172"/>
                <a:gd name="T3" fmla="*/ 231 h 231"/>
                <a:gd name="T4" fmla="*/ 103 w 172"/>
                <a:gd name="T5" fmla="*/ 231 h 231"/>
                <a:gd name="T6" fmla="*/ 172 w 172"/>
                <a:gd name="T7" fmla="*/ 30 h 231"/>
                <a:gd name="T8" fmla="*/ 137 w 172"/>
                <a:gd name="T9" fmla="*/ 19 h 231"/>
                <a:gd name="T10" fmla="*/ 75 w 172"/>
                <a:gd name="T11" fmla="*/ 0 h 231"/>
                <a:gd name="T12" fmla="*/ 41 w 172"/>
                <a:gd name="T13" fmla="*/ 102 h 231"/>
                <a:gd name="T14" fmla="*/ 41 w 172"/>
                <a:gd name="T15" fmla="*/ 102 h 231"/>
                <a:gd name="T16" fmla="*/ 0 w 172"/>
                <a:gd name="T17" fmla="*/ 231 h 231"/>
                <a:gd name="T18" fmla="*/ 35 w 172"/>
                <a:gd name="T19" fmla="*/ 231 h 231"/>
                <a:gd name="T20" fmla="*/ 109 w 172"/>
                <a:gd name="T21" fmla="*/ 11 h 231"/>
                <a:gd name="T22" fmla="*/ 75 w 172"/>
                <a:gd name="T23" fmla="*/ 0 h 2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72"/>
                <a:gd name="T37" fmla="*/ 0 h 231"/>
                <a:gd name="T38" fmla="*/ 172 w 172"/>
                <a:gd name="T39" fmla="*/ 231 h 2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72" h="231">
                  <a:moveTo>
                    <a:pt x="137" y="19"/>
                  </a:moveTo>
                  <a:cubicBezTo>
                    <a:pt x="66" y="231"/>
                    <a:pt x="66" y="231"/>
                    <a:pt x="66" y="231"/>
                  </a:cubicBezTo>
                  <a:cubicBezTo>
                    <a:pt x="103" y="231"/>
                    <a:pt x="103" y="231"/>
                    <a:pt x="103" y="23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37" y="19"/>
                    <a:pt x="137" y="19"/>
                    <a:pt x="137" y="19"/>
                  </a:cubicBezTo>
                  <a:moveTo>
                    <a:pt x="75" y="0"/>
                  </a:moveTo>
                  <a:cubicBezTo>
                    <a:pt x="41" y="102"/>
                    <a:pt x="41" y="102"/>
                    <a:pt x="41" y="102"/>
                  </a:cubicBezTo>
                  <a:cubicBezTo>
                    <a:pt x="41" y="102"/>
                    <a:pt x="41" y="102"/>
                    <a:pt x="41" y="102"/>
                  </a:cubicBezTo>
                  <a:cubicBezTo>
                    <a:pt x="28" y="145"/>
                    <a:pt x="15" y="188"/>
                    <a:pt x="0" y="231"/>
                  </a:cubicBezTo>
                  <a:cubicBezTo>
                    <a:pt x="35" y="231"/>
                    <a:pt x="35" y="231"/>
                    <a:pt x="35" y="231"/>
                  </a:cubicBezTo>
                  <a:cubicBezTo>
                    <a:pt x="109" y="11"/>
                    <a:pt x="109" y="11"/>
                    <a:pt x="109" y="11"/>
                  </a:cubicBezTo>
                  <a:cubicBezTo>
                    <a:pt x="75" y="0"/>
                    <a:pt x="75" y="0"/>
                    <a:pt x="75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27" name="Freeform 91"/>
            <p:cNvSpPr>
              <a:spLocks noChangeArrowheads="1"/>
            </p:cNvSpPr>
            <p:nvPr/>
          </p:nvSpPr>
          <p:spPr bwMode="auto">
            <a:xfrm>
              <a:off x="4300658" y="1368809"/>
              <a:ext cx="605006" cy="778239"/>
            </a:xfrm>
            <a:custGeom>
              <a:avLst/>
              <a:gdLst>
                <a:gd name="T0" fmla="*/ 40 w 195"/>
                <a:gd name="T1" fmla="*/ 0 h 251"/>
                <a:gd name="T2" fmla="*/ 40 w 195"/>
                <a:gd name="T3" fmla="*/ 0 h 251"/>
                <a:gd name="T4" fmla="*/ 6 w 195"/>
                <a:gd name="T5" fmla="*/ 122 h 251"/>
                <a:gd name="T6" fmla="*/ 6 w 195"/>
                <a:gd name="T7" fmla="*/ 122 h 251"/>
                <a:gd name="T8" fmla="*/ 40 w 195"/>
                <a:gd name="T9" fmla="*/ 20 h 251"/>
                <a:gd name="T10" fmla="*/ 74 w 195"/>
                <a:gd name="T11" fmla="*/ 31 h 251"/>
                <a:gd name="T12" fmla="*/ 0 w 195"/>
                <a:gd name="T13" fmla="*/ 251 h 251"/>
                <a:gd name="T14" fmla="*/ 31 w 195"/>
                <a:gd name="T15" fmla="*/ 251 h 251"/>
                <a:gd name="T16" fmla="*/ 102 w 195"/>
                <a:gd name="T17" fmla="*/ 39 h 251"/>
                <a:gd name="T18" fmla="*/ 137 w 195"/>
                <a:gd name="T19" fmla="*/ 50 h 251"/>
                <a:gd name="T20" fmla="*/ 68 w 195"/>
                <a:gd name="T21" fmla="*/ 251 h 251"/>
                <a:gd name="T22" fmla="*/ 91 w 195"/>
                <a:gd name="T23" fmla="*/ 251 h 251"/>
                <a:gd name="T24" fmla="*/ 121 w 195"/>
                <a:gd name="T25" fmla="*/ 183 h 251"/>
                <a:gd name="T26" fmla="*/ 142 w 195"/>
                <a:gd name="T27" fmla="*/ 135 h 251"/>
                <a:gd name="T28" fmla="*/ 173 w 195"/>
                <a:gd name="T29" fmla="*/ 65 h 251"/>
                <a:gd name="T30" fmla="*/ 187 w 195"/>
                <a:gd name="T31" fmla="*/ 70 h 251"/>
                <a:gd name="T32" fmla="*/ 195 w 195"/>
                <a:gd name="T33" fmla="*/ 47 h 251"/>
                <a:gd name="T34" fmla="*/ 176 w 195"/>
                <a:gd name="T35" fmla="*/ 41 h 251"/>
                <a:gd name="T36" fmla="*/ 176 w 195"/>
                <a:gd name="T37" fmla="*/ 41 h 251"/>
                <a:gd name="T38" fmla="*/ 40 w 195"/>
                <a:gd name="T39" fmla="*/ 0 h 25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95"/>
                <a:gd name="T61" fmla="*/ 0 h 251"/>
                <a:gd name="T62" fmla="*/ 195 w 195"/>
                <a:gd name="T63" fmla="*/ 251 h 25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95" h="251">
                  <a:moveTo>
                    <a:pt x="40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29" y="41"/>
                    <a:pt x="18" y="82"/>
                    <a:pt x="6" y="122"/>
                  </a:cubicBezTo>
                  <a:cubicBezTo>
                    <a:pt x="6" y="122"/>
                    <a:pt x="6" y="122"/>
                    <a:pt x="6" y="122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31" y="251"/>
                    <a:pt x="31" y="251"/>
                    <a:pt x="31" y="251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68" y="251"/>
                    <a:pt x="68" y="251"/>
                    <a:pt x="68" y="251"/>
                  </a:cubicBezTo>
                  <a:cubicBezTo>
                    <a:pt x="91" y="251"/>
                    <a:pt x="91" y="251"/>
                    <a:pt x="91" y="251"/>
                  </a:cubicBezTo>
                  <a:cubicBezTo>
                    <a:pt x="121" y="183"/>
                    <a:pt x="121" y="183"/>
                    <a:pt x="121" y="183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73" y="65"/>
                    <a:pt x="173" y="65"/>
                    <a:pt x="173" y="65"/>
                  </a:cubicBezTo>
                  <a:cubicBezTo>
                    <a:pt x="187" y="70"/>
                    <a:pt x="187" y="70"/>
                    <a:pt x="187" y="70"/>
                  </a:cubicBezTo>
                  <a:cubicBezTo>
                    <a:pt x="195" y="47"/>
                    <a:pt x="195" y="47"/>
                    <a:pt x="195" y="47"/>
                  </a:cubicBezTo>
                  <a:cubicBezTo>
                    <a:pt x="176" y="41"/>
                    <a:pt x="176" y="41"/>
                    <a:pt x="176" y="41"/>
                  </a:cubicBezTo>
                  <a:cubicBezTo>
                    <a:pt x="176" y="41"/>
                    <a:pt x="176" y="41"/>
                    <a:pt x="176" y="41"/>
                  </a:cubicBezTo>
                  <a:cubicBezTo>
                    <a:pt x="40" y="0"/>
                    <a:pt x="40" y="0"/>
                    <a:pt x="40" y="0"/>
                  </a:cubicBezTo>
                </a:path>
              </a:pathLst>
            </a:custGeom>
            <a:solidFill>
              <a:srgbClr val="E1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28" name="Freeform 92"/>
            <p:cNvSpPr>
              <a:spLocks noChangeArrowheads="1"/>
            </p:cNvSpPr>
            <p:nvPr/>
          </p:nvSpPr>
          <p:spPr bwMode="auto">
            <a:xfrm>
              <a:off x="4191730" y="372715"/>
              <a:ext cx="434397" cy="397650"/>
            </a:xfrm>
            <a:custGeom>
              <a:avLst/>
              <a:gdLst>
                <a:gd name="T0" fmla="*/ 331 w 331"/>
                <a:gd name="T1" fmla="*/ 158 h 303"/>
                <a:gd name="T2" fmla="*/ 99 w 331"/>
                <a:gd name="T3" fmla="*/ 303 h 303"/>
                <a:gd name="T4" fmla="*/ 0 w 331"/>
                <a:gd name="T5" fmla="*/ 147 h 303"/>
                <a:gd name="T6" fmla="*/ 234 w 331"/>
                <a:gd name="T7" fmla="*/ 0 h 303"/>
                <a:gd name="T8" fmla="*/ 331 w 331"/>
                <a:gd name="T9" fmla="*/ 158 h 3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1"/>
                <a:gd name="T16" fmla="*/ 0 h 303"/>
                <a:gd name="T17" fmla="*/ 331 w 331"/>
                <a:gd name="T18" fmla="*/ 303 h 3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1" h="303">
                  <a:moveTo>
                    <a:pt x="331" y="158"/>
                  </a:moveTo>
                  <a:lnTo>
                    <a:pt x="99" y="303"/>
                  </a:lnTo>
                  <a:lnTo>
                    <a:pt x="0" y="147"/>
                  </a:lnTo>
                  <a:lnTo>
                    <a:pt x="234" y="0"/>
                  </a:lnTo>
                  <a:lnTo>
                    <a:pt x="331" y="158"/>
                  </a:lnTo>
                  <a:close/>
                </a:path>
              </a:pathLst>
            </a:custGeom>
            <a:solidFill>
              <a:srgbClr val="A50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29" name="Freeform 93"/>
            <p:cNvSpPr>
              <a:spLocks noChangeArrowheads="1"/>
            </p:cNvSpPr>
            <p:nvPr/>
          </p:nvSpPr>
          <p:spPr bwMode="auto">
            <a:xfrm>
              <a:off x="4191730" y="372715"/>
              <a:ext cx="434397" cy="397650"/>
            </a:xfrm>
            <a:custGeom>
              <a:avLst/>
              <a:gdLst>
                <a:gd name="T0" fmla="*/ 331 w 331"/>
                <a:gd name="T1" fmla="*/ 158 h 303"/>
                <a:gd name="T2" fmla="*/ 99 w 331"/>
                <a:gd name="T3" fmla="*/ 303 h 303"/>
                <a:gd name="T4" fmla="*/ 0 w 331"/>
                <a:gd name="T5" fmla="*/ 147 h 303"/>
                <a:gd name="T6" fmla="*/ 234 w 331"/>
                <a:gd name="T7" fmla="*/ 0 h 303"/>
                <a:gd name="T8" fmla="*/ 331 w 331"/>
                <a:gd name="T9" fmla="*/ 158 h 3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1"/>
                <a:gd name="T16" fmla="*/ 0 h 303"/>
                <a:gd name="T17" fmla="*/ 331 w 331"/>
                <a:gd name="T18" fmla="*/ 303 h 3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1" h="303">
                  <a:moveTo>
                    <a:pt x="331" y="158"/>
                  </a:moveTo>
                  <a:lnTo>
                    <a:pt x="99" y="303"/>
                  </a:lnTo>
                  <a:lnTo>
                    <a:pt x="0" y="147"/>
                  </a:lnTo>
                  <a:lnTo>
                    <a:pt x="234" y="0"/>
                  </a:lnTo>
                  <a:lnTo>
                    <a:pt x="331" y="1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30" name="Freeform 94"/>
            <p:cNvSpPr>
              <a:spLocks noChangeArrowheads="1"/>
            </p:cNvSpPr>
            <p:nvPr/>
          </p:nvSpPr>
          <p:spPr bwMode="auto">
            <a:xfrm>
              <a:off x="3962064" y="43309"/>
              <a:ext cx="559072" cy="434397"/>
            </a:xfrm>
            <a:custGeom>
              <a:avLst/>
              <a:gdLst>
                <a:gd name="T0" fmla="*/ 21 w 180"/>
                <a:gd name="T1" fmla="*/ 57 h 140"/>
                <a:gd name="T2" fmla="*/ 100 w 180"/>
                <a:gd name="T3" fmla="*/ 8 h 140"/>
                <a:gd name="T4" fmla="*/ 120 w 180"/>
                <a:gd name="T5" fmla="*/ 11 h 140"/>
                <a:gd name="T6" fmla="*/ 130 w 180"/>
                <a:gd name="T7" fmla="*/ 19 h 140"/>
                <a:gd name="T8" fmla="*/ 142 w 180"/>
                <a:gd name="T9" fmla="*/ 12 h 140"/>
                <a:gd name="T10" fmla="*/ 158 w 180"/>
                <a:gd name="T11" fmla="*/ 15 h 140"/>
                <a:gd name="T12" fmla="*/ 171 w 180"/>
                <a:gd name="T13" fmla="*/ 28 h 140"/>
                <a:gd name="T14" fmla="*/ 173 w 180"/>
                <a:gd name="T15" fmla="*/ 43 h 140"/>
                <a:gd name="T16" fmla="*/ 22 w 180"/>
                <a:gd name="T17" fmla="*/ 137 h 140"/>
                <a:gd name="T18" fmla="*/ 8 w 180"/>
                <a:gd name="T19" fmla="*/ 127 h 140"/>
                <a:gd name="T20" fmla="*/ 1 w 180"/>
                <a:gd name="T21" fmla="*/ 106 h 140"/>
                <a:gd name="T22" fmla="*/ 7 w 180"/>
                <a:gd name="T23" fmla="*/ 95 h 140"/>
                <a:gd name="T24" fmla="*/ 19 w 180"/>
                <a:gd name="T25" fmla="*/ 88 h 140"/>
                <a:gd name="T26" fmla="*/ 15 w 180"/>
                <a:gd name="T27" fmla="*/ 71 h 140"/>
                <a:gd name="T28" fmla="*/ 21 w 180"/>
                <a:gd name="T29" fmla="*/ 57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0"/>
                <a:gd name="T46" fmla="*/ 0 h 140"/>
                <a:gd name="T47" fmla="*/ 180 w 180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0" h="140">
                  <a:moveTo>
                    <a:pt x="21" y="57"/>
                  </a:move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10" y="0"/>
                    <a:pt x="120" y="11"/>
                  </a:cubicBezTo>
                  <a:cubicBezTo>
                    <a:pt x="130" y="19"/>
                    <a:pt x="130" y="19"/>
                    <a:pt x="130" y="19"/>
                  </a:cubicBezTo>
                  <a:cubicBezTo>
                    <a:pt x="142" y="12"/>
                    <a:pt x="142" y="12"/>
                    <a:pt x="142" y="12"/>
                  </a:cubicBezTo>
                  <a:cubicBezTo>
                    <a:pt x="142" y="12"/>
                    <a:pt x="148" y="6"/>
                    <a:pt x="158" y="15"/>
                  </a:cubicBezTo>
                  <a:cubicBezTo>
                    <a:pt x="171" y="28"/>
                    <a:pt x="171" y="28"/>
                    <a:pt x="171" y="28"/>
                  </a:cubicBezTo>
                  <a:cubicBezTo>
                    <a:pt x="171" y="28"/>
                    <a:pt x="180" y="34"/>
                    <a:pt x="173" y="43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2" y="137"/>
                    <a:pt x="12" y="140"/>
                    <a:pt x="8" y="127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6"/>
                    <a:pt x="0" y="100"/>
                    <a:pt x="7" y="95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2" y="63"/>
                    <a:pt x="21" y="57"/>
                  </a:cubicBezTo>
                </a:path>
              </a:pathLst>
            </a:custGeom>
            <a:solidFill>
              <a:srgbClr val="FCF9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31" name="Freeform 95"/>
            <p:cNvSpPr>
              <a:spLocks noEditPoints="1" noChangeArrowheads="1"/>
            </p:cNvSpPr>
            <p:nvPr/>
          </p:nvSpPr>
          <p:spPr bwMode="auto">
            <a:xfrm>
              <a:off x="4057868" y="192919"/>
              <a:ext cx="698184" cy="753304"/>
            </a:xfrm>
            <a:custGeom>
              <a:avLst/>
              <a:gdLst>
                <a:gd name="T0" fmla="*/ 174 w 225"/>
                <a:gd name="T1" fmla="*/ 118 h 243"/>
                <a:gd name="T2" fmla="*/ 90 w 225"/>
                <a:gd name="T3" fmla="*/ 170 h 243"/>
                <a:gd name="T4" fmla="*/ 52 w 225"/>
                <a:gd name="T5" fmla="*/ 122 h 243"/>
                <a:gd name="T6" fmla="*/ 145 w 225"/>
                <a:gd name="T7" fmla="*/ 64 h 243"/>
                <a:gd name="T8" fmla="*/ 174 w 225"/>
                <a:gd name="T9" fmla="*/ 118 h 243"/>
                <a:gd name="T10" fmla="*/ 132 w 225"/>
                <a:gd name="T11" fmla="*/ 0 h 243"/>
                <a:gd name="T12" fmla="*/ 0 w 225"/>
                <a:gd name="T13" fmla="*/ 82 h 243"/>
                <a:gd name="T14" fmla="*/ 111 w 225"/>
                <a:gd name="T15" fmla="*/ 232 h 243"/>
                <a:gd name="T16" fmla="*/ 129 w 225"/>
                <a:gd name="T17" fmla="*/ 234 h 243"/>
                <a:gd name="T18" fmla="*/ 217 w 225"/>
                <a:gd name="T19" fmla="*/ 179 h 243"/>
                <a:gd name="T20" fmla="*/ 218 w 225"/>
                <a:gd name="T21" fmla="*/ 164 h 243"/>
                <a:gd name="T22" fmla="*/ 132 w 225"/>
                <a:gd name="T23" fmla="*/ 0 h 2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25"/>
                <a:gd name="T37" fmla="*/ 0 h 243"/>
                <a:gd name="T38" fmla="*/ 225 w 225"/>
                <a:gd name="T39" fmla="*/ 243 h 24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25" h="243">
                  <a:moveTo>
                    <a:pt x="174" y="118"/>
                  </a:moveTo>
                  <a:cubicBezTo>
                    <a:pt x="90" y="170"/>
                    <a:pt x="90" y="170"/>
                    <a:pt x="90" y="170"/>
                  </a:cubicBezTo>
                  <a:cubicBezTo>
                    <a:pt x="52" y="122"/>
                    <a:pt x="52" y="122"/>
                    <a:pt x="52" y="122"/>
                  </a:cubicBezTo>
                  <a:cubicBezTo>
                    <a:pt x="145" y="64"/>
                    <a:pt x="145" y="64"/>
                    <a:pt x="145" y="64"/>
                  </a:cubicBezTo>
                  <a:cubicBezTo>
                    <a:pt x="174" y="118"/>
                    <a:pt x="174" y="118"/>
                    <a:pt x="174" y="118"/>
                  </a:cubicBezTo>
                  <a:moveTo>
                    <a:pt x="132" y="0"/>
                  </a:moveTo>
                  <a:cubicBezTo>
                    <a:pt x="0" y="82"/>
                    <a:pt x="0" y="82"/>
                    <a:pt x="0" y="82"/>
                  </a:cubicBezTo>
                  <a:cubicBezTo>
                    <a:pt x="111" y="232"/>
                    <a:pt x="111" y="232"/>
                    <a:pt x="111" y="232"/>
                  </a:cubicBezTo>
                  <a:cubicBezTo>
                    <a:pt x="120" y="243"/>
                    <a:pt x="129" y="234"/>
                    <a:pt x="129" y="234"/>
                  </a:cubicBezTo>
                  <a:cubicBezTo>
                    <a:pt x="217" y="179"/>
                    <a:pt x="217" y="179"/>
                    <a:pt x="217" y="179"/>
                  </a:cubicBezTo>
                  <a:cubicBezTo>
                    <a:pt x="225" y="173"/>
                    <a:pt x="218" y="164"/>
                    <a:pt x="218" y="164"/>
                  </a:cubicBezTo>
                  <a:cubicBezTo>
                    <a:pt x="132" y="0"/>
                    <a:pt x="132" y="0"/>
                    <a:pt x="132" y="0"/>
                  </a:cubicBezTo>
                </a:path>
              </a:pathLst>
            </a:custGeom>
            <a:solidFill>
              <a:srgbClr val="31BA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32" name="Freeform 97"/>
            <p:cNvSpPr>
              <a:spLocks noChangeArrowheads="1"/>
            </p:cNvSpPr>
            <p:nvPr/>
          </p:nvSpPr>
          <p:spPr bwMode="auto">
            <a:xfrm>
              <a:off x="4154984" y="59057"/>
              <a:ext cx="350404" cy="251976"/>
            </a:xfrm>
            <a:custGeom>
              <a:avLst/>
              <a:gdLst>
                <a:gd name="T0" fmla="*/ 47 w 113"/>
                <a:gd name="T1" fmla="*/ 0 h 81"/>
                <a:gd name="T2" fmla="*/ 39 w 113"/>
                <a:gd name="T3" fmla="*/ 2 h 81"/>
                <a:gd name="T4" fmla="*/ 39 w 113"/>
                <a:gd name="T5" fmla="*/ 3 h 81"/>
                <a:gd name="T6" fmla="*/ 38 w 113"/>
                <a:gd name="T7" fmla="*/ 3 h 81"/>
                <a:gd name="T8" fmla="*/ 0 w 113"/>
                <a:gd name="T9" fmla="*/ 27 h 81"/>
                <a:gd name="T10" fmla="*/ 40 w 113"/>
                <a:gd name="T11" fmla="*/ 81 h 81"/>
                <a:gd name="T12" fmla="*/ 101 w 113"/>
                <a:gd name="T13" fmla="*/ 43 h 81"/>
                <a:gd name="T14" fmla="*/ 102 w 113"/>
                <a:gd name="T15" fmla="*/ 43 h 81"/>
                <a:gd name="T16" fmla="*/ 111 w 113"/>
                <a:gd name="T17" fmla="*/ 38 h 81"/>
                <a:gd name="T18" fmla="*/ 111 w 113"/>
                <a:gd name="T19" fmla="*/ 37 h 81"/>
                <a:gd name="T20" fmla="*/ 113 w 113"/>
                <a:gd name="T21" fmla="*/ 31 h 81"/>
                <a:gd name="T22" fmla="*/ 109 w 113"/>
                <a:gd name="T23" fmla="*/ 23 h 81"/>
                <a:gd name="T24" fmla="*/ 96 w 113"/>
                <a:gd name="T25" fmla="*/ 10 h 81"/>
                <a:gd name="T26" fmla="*/ 85 w 113"/>
                <a:gd name="T27" fmla="*/ 5 h 81"/>
                <a:gd name="T28" fmla="*/ 80 w 113"/>
                <a:gd name="T29" fmla="*/ 7 h 81"/>
                <a:gd name="T30" fmla="*/ 80 w 113"/>
                <a:gd name="T31" fmla="*/ 7 h 81"/>
                <a:gd name="T32" fmla="*/ 68 w 113"/>
                <a:gd name="T33" fmla="*/ 14 h 81"/>
                <a:gd name="T34" fmla="*/ 58 w 113"/>
                <a:gd name="T35" fmla="*/ 6 h 81"/>
                <a:gd name="T36" fmla="*/ 58 w 113"/>
                <a:gd name="T37" fmla="*/ 6 h 81"/>
                <a:gd name="T38" fmla="*/ 47 w 113"/>
                <a:gd name="T39" fmla="*/ 0 h 8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3"/>
                <a:gd name="T61" fmla="*/ 0 h 81"/>
                <a:gd name="T62" fmla="*/ 113 w 113"/>
                <a:gd name="T63" fmla="*/ 81 h 8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3" h="81">
                  <a:moveTo>
                    <a:pt x="47" y="0"/>
                  </a:moveTo>
                  <a:cubicBezTo>
                    <a:pt x="43" y="0"/>
                    <a:pt x="41" y="1"/>
                    <a:pt x="39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4" y="45"/>
                    <a:pt x="28" y="62"/>
                    <a:pt x="40" y="81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1" y="38"/>
                    <a:pt x="111" y="38"/>
                    <a:pt x="111" y="37"/>
                  </a:cubicBezTo>
                  <a:cubicBezTo>
                    <a:pt x="113" y="35"/>
                    <a:pt x="113" y="33"/>
                    <a:pt x="113" y="31"/>
                  </a:cubicBezTo>
                  <a:cubicBezTo>
                    <a:pt x="113" y="26"/>
                    <a:pt x="109" y="23"/>
                    <a:pt x="109" y="23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2" y="6"/>
                    <a:pt x="88" y="5"/>
                    <a:pt x="85" y="5"/>
                  </a:cubicBezTo>
                  <a:cubicBezTo>
                    <a:pt x="82" y="5"/>
                    <a:pt x="80" y="7"/>
                    <a:pt x="80" y="7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2"/>
                    <a:pt x="50" y="0"/>
                    <a:pt x="47" y="0"/>
                  </a:cubicBezTo>
                </a:path>
              </a:pathLst>
            </a:custGeom>
            <a:solidFill>
              <a:srgbClr val="E2E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33" name="Freeform 98"/>
            <p:cNvSpPr>
              <a:spLocks noChangeArrowheads="1"/>
            </p:cNvSpPr>
            <p:nvPr/>
          </p:nvSpPr>
          <p:spPr bwMode="auto">
            <a:xfrm>
              <a:off x="4278347" y="192919"/>
              <a:ext cx="188982" cy="118114"/>
            </a:xfrm>
            <a:custGeom>
              <a:avLst/>
              <a:gdLst>
                <a:gd name="T0" fmla="*/ 61 w 61"/>
                <a:gd name="T1" fmla="*/ 0 h 38"/>
                <a:gd name="T2" fmla="*/ 0 w 61"/>
                <a:gd name="T3" fmla="*/ 38 h 38"/>
                <a:gd name="T4" fmla="*/ 0 w 61"/>
                <a:gd name="T5" fmla="*/ 38 h 38"/>
                <a:gd name="T6" fmla="*/ 61 w 61"/>
                <a:gd name="T7" fmla="*/ 0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"/>
                <a:gd name="T13" fmla="*/ 0 h 38"/>
                <a:gd name="T14" fmla="*/ 61 w 61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" h="38">
                  <a:moveTo>
                    <a:pt x="61" y="0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2CA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34" name="Freeform 99"/>
            <p:cNvSpPr>
              <a:spLocks noEditPoints="1" noChangeArrowheads="1"/>
            </p:cNvSpPr>
            <p:nvPr/>
          </p:nvSpPr>
          <p:spPr bwMode="auto">
            <a:xfrm>
              <a:off x="4375463" y="391088"/>
              <a:ext cx="223104" cy="257226"/>
            </a:xfrm>
            <a:custGeom>
              <a:avLst/>
              <a:gdLst>
                <a:gd name="T0" fmla="*/ 72 w 72"/>
                <a:gd name="T1" fmla="*/ 54 h 83"/>
                <a:gd name="T2" fmla="*/ 26 w 72"/>
                <a:gd name="T3" fmla="*/ 83 h 83"/>
                <a:gd name="T4" fmla="*/ 26 w 72"/>
                <a:gd name="T5" fmla="*/ 83 h 83"/>
                <a:gd name="T6" fmla="*/ 72 w 72"/>
                <a:gd name="T7" fmla="*/ 54 h 83"/>
                <a:gd name="T8" fmla="*/ 43 w 72"/>
                <a:gd name="T9" fmla="*/ 0 h 83"/>
                <a:gd name="T10" fmla="*/ 0 w 72"/>
                <a:gd name="T11" fmla="*/ 27 h 83"/>
                <a:gd name="T12" fmla="*/ 0 w 72"/>
                <a:gd name="T13" fmla="*/ 27 h 83"/>
                <a:gd name="T14" fmla="*/ 43 w 72"/>
                <a:gd name="T15" fmla="*/ 0 h 8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83"/>
                <a:gd name="T26" fmla="*/ 72 w 72"/>
                <a:gd name="T27" fmla="*/ 83 h 8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83">
                  <a:moveTo>
                    <a:pt x="72" y="54"/>
                  </a:moveTo>
                  <a:cubicBezTo>
                    <a:pt x="26" y="83"/>
                    <a:pt x="26" y="83"/>
                    <a:pt x="26" y="83"/>
                  </a:cubicBezTo>
                  <a:cubicBezTo>
                    <a:pt x="26" y="83"/>
                    <a:pt x="26" y="83"/>
                    <a:pt x="26" y="83"/>
                  </a:cubicBezTo>
                  <a:cubicBezTo>
                    <a:pt x="72" y="54"/>
                    <a:pt x="72" y="54"/>
                    <a:pt x="72" y="54"/>
                  </a:cubicBezTo>
                  <a:moveTo>
                    <a:pt x="43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940A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35" name="Freeform 100"/>
            <p:cNvSpPr>
              <a:spLocks noChangeArrowheads="1"/>
            </p:cNvSpPr>
            <p:nvPr/>
          </p:nvSpPr>
          <p:spPr bwMode="auto">
            <a:xfrm>
              <a:off x="4278347" y="192919"/>
              <a:ext cx="465894" cy="650939"/>
            </a:xfrm>
            <a:custGeom>
              <a:avLst/>
              <a:gdLst>
                <a:gd name="T0" fmla="*/ 61 w 150"/>
                <a:gd name="T1" fmla="*/ 0 h 210"/>
                <a:gd name="T2" fmla="*/ 61 w 150"/>
                <a:gd name="T3" fmla="*/ 0 h 210"/>
                <a:gd name="T4" fmla="*/ 0 w 150"/>
                <a:gd name="T5" fmla="*/ 38 h 210"/>
                <a:gd name="T6" fmla="*/ 0 w 150"/>
                <a:gd name="T7" fmla="*/ 38 h 210"/>
                <a:gd name="T8" fmla="*/ 31 w 150"/>
                <a:gd name="T9" fmla="*/ 91 h 210"/>
                <a:gd name="T10" fmla="*/ 74 w 150"/>
                <a:gd name="T11" fmla="*/ 64 h 210"/>
                <a:gd name="T12" fmla="*/ 74 w 150"/>
                <a:gd name="T13" fmla="*/ 64 h 210"/>
                <a:gd name="T14" fmla="*/ 103 w 150"/>
                <a:gd name="T15" fmla="*/ 118 h 210"/>
                <a:gd name="T16" fmla="*/ 57 w 150"/>
                <a:gd name="T17" fmla="*/ 147 h 210"/>
                <a:gd name="T18" fmla="*/ 72 w 150"/>
                <a:gd name="T19" fmla="*/ 175 h 210"/>
                <a:gd name="T20" fmla="*/ 73 w 150"/>
                <a:gd name="T21" fmla="*/ 177 h 210"/>
                <a:gd name="T22" fmla="*/ 97 w 150"/>
                <a:gd name="T23" fmla="*/ 210 h 210"/>
                <a:gd name="T24" fmla="*/ 146 w 150"/>
                <a:gd name="T25" fmla="*/ 179 h 210"/>
                <a:gd name="T26" fmla="*/ 150 w 150"/>
                <a:gd name="T27" fmla="*/ 172 h 210"/>
                <a:gd name="T28" fmla="*/ 147 w 150"/>
                <a:gd name="T29" fmla="*/ 164 h 210"/>
                <a:gd name="T30" fmla="*/ 61 w 150"/>
                <a:gd name="T31" fmla="*/ 0 h 2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0"/>
                <a:gd name="T49" fmla="*/ 0 h 210"/>
                <a:gd name="T50" fmla="*/ 150 w 150"/>
                <a:gd name="T51" fmla="*/ 210 h 21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0" h="210">
                  <a:moveTo>
                    <a:pt x="61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1" y="55"/>
                    <a:pt x="22" y="73"/>
                    <a:pt x="31" y="91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103" y="118"/>
                    <a:pt x="103" y="118"/>
                    <a:pt x="103" y="118"/>
                  </a:cubicBezTo>
                  <a:cubicBezTo>
                    <a:pt x="57" y="147"/>
                    <a:pt x="57" y="147"/>
                    <a:pt x="57" y="147"/>
                  </a:cubicBezTo>
                  <a:cubicBezTo>
                    <a:pt x="61" y="157"/>
                    <a:pt x="67" y="166"/>
                    <a:pt x="72" y="175"/>
                  </a:cubicBezTo>
                  <a:cubicBezTo>
                    <a:pt x="73" y="177"/>
                    <a:pt x="73" y="177"/>
                    <a:pt x="73" y="177"/>
                  </a:cubicBezTo>
                  <a:cubicBezTo>
                    <a:pt x="80" y="188"/>
                    <a:pt x="88" y="199"/>
                    <a:pt x="97" y="210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9" y="177"/>
                    <a:pt x="150" y="174"/>
                    <a:pt x="150" y="172"/>
                  </a:cubicBezTo>
                  <a:cubicBezTo>
                    <a:pt x="150" y="168"/>
                    <a:pt x="147" y="164"/>
                    <a:pt x="147" y="164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2CA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36" name="Freeform 101"/>
            <p:cNvSpPr>
              <a:spLocks noChangeArrowheads="1"/>
            </p:cNvSpPr>
            <p:nvPr/>
          </p:nvSpPr>
          <p:spPr bwMode="auto">
            <a:xfrm>
              <a:off x="4989655" y="1116833"/>
              <a:ext cx="1112895" cy="702121"/>
            </a:xfrm>
            <a:custGeom>
              <a:avLst/>
              <a:gdLst>
                <a:gd name="T0" fmla="*/ 763 w 848"/>
                <a:gd name="T1" fmla="*/ 535 h 535"/>
                <a:gd name="T2" fmla="*/ 430 w 848"/>
                <a:gd name="T3" fmla="*/ 381 h 535"/>
                <a:gd name="T4" fmla="*/ 458 w 848"/>
                <a:gd name="T5" fmla="*/ 260 h 535"/>
                <a:gd name="T6" fmla="*/ 404 w 848"/>
                <a:gd name="T7" fmla="*/ 237 h 535"/>
                <a:gd name="T8" fmla="*/ 331 w 848"/>
                <a:gd name="T9" fmla="*/ 338 h 535"/>
                <a:gd name="T10" fmla="*/ 0 w 848"/>
                <a:gd name="T11" fmla="*/ 185 h 535"/>
                <a:gd name="T12" fmla="*/ 85 w 848"/>
                <a:gd name="T13" fmla="*/ 0 h 535"/>
                <a:gd name="T14" fmla="*/ 848 w 848"/>
                <a:gd name="T15" fmla="*/ 350 h 535"/>
                <a:gd name="T16" fmla="*/ 763 w 848"/>
                <a:gd name="T17" fmla="*/ 535 h 5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48"/>
                <a:gd name="T28" fmla="*/ 0 h 535"/>
                <a:gd name="T29" fmla="*/ 848 w 848"/>
                <a:gd name="T30" fmla="*/ 535 h 5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48" h="535">
                  <a:moveTo>
                    <a:pt x="763" y="535"/>
                  </a:moveTo>
                  <a:lnTo>
                    <a:pt x="430" y="381"/>
                  </a:lnTo>
                  <a:lnTo>
                    <a:pt x="458" y="260"/>
                  </a:lnTo>
                  <a:lnTo>
                    <a:pt x="404" y="237"/>
                  </a:lnTo>
                  <a:lnTo>
                    <a:pt x="331" y="338"/>
                  </a:lnTo>
                  <a:lnTo>
                    <a:pt x="0" y="185"/>
                  </a:lnTo>
                  <a:lnTo>
                    <a:pt x="85" y="0"/>
                  </a:lnTo>
                  <a:lnTo>
                    <a:pt x="848" y="350"/>
                  </a:lnTo>
                  <a:lnTo>
                    <a:pt x="763" y="535"/>
                  </a:lnTo>
                  <a:close/>
                </a:path>
              </a:pathLst>
            </a:custGeom>
            <a:solidFill>
              <a:srgbClr val="001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37" name="Freeform 102"/>
            <p:cNvSpPr>
              <a:spLocks noChangeArrowheads="1"/>
            </p:cNvSpPr>
            <p:nvPr/>
          </p:nvSpPr>
          <p:spPr bwMode="auto">
            <a:xfrm>
              <a:off x="4989655" y="1116833"/>
              <a:ext cx="1112895" cy="702121"/>
            </a:xfrm>
            <a:custGeom>
              <a:avLst/>
              <a:gdLst>
                <a:gd name="T0" fmla="*/ 763 w 848"/>
                <a:gd name="T1" fmla="*/ 535 h 535"/>
                <a:gd name="T2" fmla="*/ 430 w 848"/>
                <a:gd name="T3" fmla="*/ 381 h 535"/>
                <a:gd name="T4" fmla="*/ 458 w 848"/>
                <a:gd name="T5" fmla="*/ 260 h 535"/>
                <a:gd name="T6" fmla="*/ 404 w 848"/>
                <a:gd name="T7" fmla="*/ 237 h 535"/>
                <a:gd name="T8" fmla="*/ 331 w 848"/>
                <a:gd name="T9" fmla="*/ 338 h 535"/>
                <a:gd name="T10" fmla="*/ 0 w 848"/>
                <a:gd name="T11" fmla="*/ 185 h 535"/>
                <a:gd name="T12" fmla="*/ 85 w 848"/>
                <a:gd name="T13" fmla="*/ 0 h 535"/>
                <a:gd name="T14" fmla="*/ 848 w 848"/>
                <a:gd name="T15" fmla="*/ 350 h 535"/>
                <a:gd name="T16" fmla="*/ 763 w 848"/>
                <a:gd name="T17" fmla="*/ 535 h 5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48"/>
                <a:gd name="T28" fmla="*/ 0 h 535"/>
                <a:gd name="T29" fmla="*/ 848 w 848"/>
                <a:gd name="T30" fmla="*/ 535 h 5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48" h="535">
                  <a:moveTo>
                    <a:pt x="763" y="535"/>
                  </a:moveTo>
                  <a:lnTo>
                    <a:pt x="430" y="381"/>
                  </a:lnTo>
                  <a:lnTo>
                    <a:pt x="458" y="260"/>
                  </a:lnTo>
                  <a:lnTo>
                    <a:pt x="404" y="237"/>
                  </a:lnTo>
                  <a:lnTo>
                    <a:pt x="331" y="338"/>
                  </a:lnTo>
                  <a:lnTo>
                    <a:pt x="0" y="185"/>
                  </a:lnTo>
                  <a:lnTo>
                    <a:pt x="85" y="0"/>
                  </a:lnTo>
                  <a:lnTo>
                    <a:pt x="848" y="350"/>
                  </a:lnTo>
                  <a:lnTo>
                    <a:pt x="763" y="53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38" name="Freeform 103"/>
            <p:cNvSpPr>
              <a:spLocks noChangeArrowheads="1"/>
            </p:cNvSpPr>
            <p:nvPr/>
          </p:nvSpPr>
          <p:spPr bwMode="auto">
            <a:xfrm>
              <a:off x="5640594" y="1461988"/>
              <a:ext cx="356966" cy="263788"/>
            </a:xfrm>
            <a:custGeom>
              <a:avLst/>
              <a:gdLst>
                <a:gd name="T0" fmla="*/ 229 w 272"/>
                <a:gd name="T1" fmla="*/ 201 h 201"/>
                <a:gd name="T2" fmla="*/ 0 w 272"/>
                <a:gd name="T3" fmla="*/ 94 h 201"/>
                <a:gd name="T4" fmla="*/ 43 w 272"/>
                <a:gd name="T5" fmla="*/ 0 h 201"/>
                <a:gd name="T6" fmla="*/ 272 w 272"/>
                <a:gd name="T7" fmla="*/ 106 h 201"/>
                <a:gd name="T8" fmla="*/ 229 w 272"/>
                <a:gd name="T9" fmla="*/ 201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2"/>
                <a:gd name="T16" fmla="*/ 0 h 201"/>
                <a:gd name="T17" fmla="*/ 272 w 272"/>
                <a:gd name="T18" fmla="*/ 201 h 2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2" h="201">
                  <a:moveTo>
                    <a:pt x="229" y="201"/>
                  </a:moveTo>
                  <a:lnTo>
                    <a:pt x="0" y="94"/>
                  </a:lnTo>
                  <a:lnTo>
                    <a:pt x="43" y="0"/>
                  </a:lnTo>
                  <a:lnTo>
                    <a:pt x="272" y="106"/>
                  </a:lnTo>
                  <a:lnTo>
                    <a:pt x="229" y="201"/>
                  </a:lnTo>
                  <a:close/>
                </a:path>
              </a:pathLst>
            </a:custGeom>
            <a:solidFill>
              <a:srgbClr val="A50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39" name="Freeform 104"/>
            <p:cNvSpPr>
              <a:spLocks noChangeArrowheads="1"/>
            </p:cNvSpPr>
            <p:nvPr/>
          </p:nvSpPr>
          <p:spPr bwMode="auto">
            <a:xfrm>
              <a:off x="5094645" y="1116833"/>
              <a:ext cx="732306" cy="118114"/>
            </a:xfrm>
            <a:custGeom>
              <a:avLst/>
              <a:gdLst>
                <a:gd name="T0" fmla="*/ 558 w 558"/>
                <a:gd name="T1" fmla="*/ 41 h 90"/>
                <a:gd name="T2" fmla="*/ 5 w 558"/>
                <a:gd name="T3" fmla="*/ 0 h 90"/>
                <a:gd name="T4" fmla="*/ 0 w 558"/>
                <a:gd name="T5" fmla="*/ 50 h 90"/>
                <a:gd name="T6" fmla="*/ 556 w 558"/>
                <a:gd name="T7" fmla="*/ 90 h 90"/>
                <a:gd name="T8" fmla="*/ 558 w 558"/>
                <a:gd name="T9" fmla="*/ 41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8"/>
                <a:gd name="T16" fmla="*/ 0 h 90"/>
                <a:gd name="T17" fmla="*/ 558 w 558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8" h="90">
                  <a:moveTo>
                    <a:pt x="558" y="41"/>
                  </a:moveTo>
                  <a:lnTo>
                    <a:pt x="5" y="0"/>
                  </a:lnTo>
                  <a:lnTo>
                    <a:pt x="0" y="50"/>
                  </a:lnTo>
                  <a:lnTo>
                    <a:pt x="556" y="90"/>
                  </a:lnTo>
                  <a:lnTo>
                    <a:pt x="558" y="41"/>
                  </a:lnTo>
                  <a:close/>
                </a:path>
              </a:pathLst>
            </a:custGeom>
            <a:solidFill>
              <a:srgbClr val="001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40" name="Freeform 105"/>
            <p:cNvSpPr>
              <a:spLocks noChangeArrowheads="1"/>
            </p:cNvSpPr>
            <p:nvPr/>
          </p:nvSpPr>
          <p:spPr bwMode="auto">
            <a:xfrm>
              <a:off x="5094645" y="1116833"/>
              <a:ext cx="732306" cy="118114"/>
            </a:xfrm>
            <a:custGeom>
              <a:avLst/>
              <a:gdLst>
                <a:gd name="T0" fmla="*/ 558 w 558"/>
                <a:gd name="T1" fmla="*/ 41 h 90"/>
                <a:gd name="T2" fmla="*/ 5 w 558"/>
                <a:gd name="T3" fmla="*/ 0 h 90"/>
                <a:gd name="T4" fmla="*/ 0 w 558"/>
                <a:gd name="T5" fmla="*/ 50 h 90"/>
                <a:gd name="T6" fmla="*/ 556 w 558"/>
                <a:gd name="T7" fmla="*/ 90 h 90"/>
                <a:gd name="T8" fmla="*/ 558 w 558"/>
                <a:gd name="T9" fmla="*/ 41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8"/>
                <a:gd name="T16" fmla="*/ 0 h 90"/>
                <a:gd name="T17" fmla="*/ 558 w 558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8" h="90">
                  <a:moveTo>
                    <a:pt x="558" y="41"/>
                  </a:moveTo>
                  <a:lnTo>
                    <a:pt x="5" y="0"/>
                  </a:lnTo>
                  <a:lnTo>
                    <a:pt x="0" y="50"/>
                  </a:lnTo>
                  <a:lnTo>
                    <a:pt x="556" y="90"/>
                  </a:lnTo>
                  <a:lnTo>
                    <a:pt x="558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41" name="Freeform 106"/>
            <p:cNvSpPr>
              <a:spLocks noChangeArrowheads="1"/>
            </p:cNvSpPr>
            <p:nvPr/>
          </p:nvSpPr>
          <p:spPr bwMode="auto">
            <a:xfrm>
              <a:off x="5531667" y="1055151"/>
              <a:ext cx="561697" cy="561697"/>
            </a:xfrm>
            <a:custGeom>
              <a:avLst/>
              <a:gdLst>
                <a:gd name="T0" fmla="*/ 36 w 428"/>
                <a:gd name="T1" fmla="*/ 0 h 428"/>
                <a:gd name="T2" fmla="*/ 428 w 428"/>
                <a:gd name="T3" fmla="*/ 395 h 428"/>
                <a:gd name="T4" fmla="*/ 393 w 428"/>
                <a:gd name="T5" fmla="*/ 428 h 428"/>
                <a:gd name="T6" fmla="*/ 0 w 428"/>
                <a:gd name="T7" fmla="*/ 36 h 428"/>
                <a:gd name="T8" fmla="*/ 36 w 428"/>
                <a:gd name="T9" fmla="*/ 0 h 4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8"/>
                <a:gd name="T16" fmla="*/ 0 h 428"/>
                <a:gd name="T17" fmla="*/ 428 w 428"/>
                <a:gd name="T18" fmla="*/ 428 h 4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8" h="428">
                  <a:moveTo>
                    <a:pt x="36" y="0"/>
                  </a:moveTo>
                  <a:lnTo>
                    <a:pt x="428" y="395"/>
                  </a:lnTo>
                  <a:lnTo>
                    <a:pt x="393" y="428"/>
                  </a:lnTo>
                  <a:lnTo>
                    <a:pt x="0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1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42" name="Freeform 107"/>
            <p:cNvSpPr>
              <a:spLocks noChangeArrowheads="1"/>
            </p:cNvSpPr>
            <p:nvPr/>
          </p:nvSpPr>
          <p:spPr bwMode="auto">
            <a:xfrm>
              <a:off x="5531667" y="1055151"/>
              <a:ext cx="561697" cy="561697"/>
            </a:xfrm>
            <a:custGeom>
              <a:avLst/>
              <a:gdLst>
                <a:gd name="T0" fmla="*/ 36 w 428"/>
                <a:gd name="T1" fmla="*/ 0 h 428"/>
                <a:gd name="T2" fmla="*/ 428 w 428"/>
                <a:gd name="T3" fmla="*/ 395 h 428"/>
                <a:gd name="T4" fmla="*/ 393 w 428"/>
                <a:gd name="T5" fmla="*/ 428 h 428"/>
                <a:gd name="T6" fmla="*/ 0 w 428"/>
                <a:gd name="T7" fmla="*/ 36 h 428"/>
                <a:gd name="T8" fmla="*/ 36 w 428"/>
                <a:gd name="T9" fmla="*/ 0 h 4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8"/>
                <a:gd name="T16" fmla="*/ 0 h 428"/>
                <a:gd name="T17" fmla="*/ 428 w 428"/>
                <a:gd name="T18" fmla="*/ 428 h 4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8" h="428">
                  <a:moveTo>
                    <a:pt x="36" y="0"/>
                  </a:moveTo>
                  <a:lnTo>
                    <a:pt x="428" y="395"/>
                  </a:lnTo>
                  <a:lnTo>
                    <a:pt x="393" y="428"/>
                  </a:lnTo>
                  <a:lnTo>
                    <a:pt x="0" y="36"/>
                  </a:lnTo>
                  <a:lnTo>
                    <a:pt x="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43" name="Freeform 108"/>
            <p:cNvSpPr>
              <a:spLocks noChangeArrowheads="1"/>
            </p:cNvSpPr>
            <p:nvPr/>
          </p:nvSpPr>
          <p:spPr bwMode="auto">
            <a:xfrm>
              <a:off x="5408303" y="989532"/>
              <a:ext cx="307096" cy="236228"/>
            </a:xfrm>
            <a:custGeom>
              <a:avLst/>
              <a:gdLst>
                <a:gd name="T0" fmla="*/ 92 w 99"/>
                <a:gd name="T1" fmla="*/ 58 h 76"/>
                <a:gd name="T2" fmla="*/ 50 w 99"/>
                <a:gd name="T3" fmla="*/ 14 h 76"/>
                <a:gd name="T4" fmla="*/ 1 w 99"/>
                <a:gd name="T5" fmla="*/ 15 h 76"/>
                <a:gd name="T6" fmla="*/ 2 w 99"/>
                <a:gd name="T7" fmla="*/ 18 h 76"/>
                <a:gd name="T8" fmla="*/ 4 w 99"/>
                <a:gd name="T9" fmla="*/ 20 h 76"/>
                <a:gd name="T10" fmla="*/ 21 w 99"/>
                <a:gd name="T11" fmla="*/ 21 h 76"/>
                <a:gd name="T12" fmla="*/ 34 w 99"/>
                <a:gd name="T13" fmla="*/ 31 h 76"/>
                <a:gd name="T14" fmla="*/ 59 w 99"/>
                <a:gd name="T15" fmla="*/ 50 h 76"/>
                <a:gd name="T16" fmla="*/ 63 w 99"/>
                <a:gd name="T17" fmla="*/ 49 h 76"/>
                <a:gd name="T18" fmla="*/ 78 w 99"/>
                <a:gd name="T19" fmla="*/ 67 h 76"/>
                <a:gd name="T20" fmla="*/ 92 w 99"/>
                <a:gd name="T21" fmla="*/ 58 h 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9"/>
                <a:gd name="T34" fmla="*/ 0 h 76"/>
                <a:gd name="T35" fmla="*/ 99 w 99"/>
                <a:gd name="T36" fmla="*/ 76 h 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9" h="76">
                  <a:moveTo>
                    <a:pt x="92" y="58"/>
                  </a:moveTo>
                  <a:cubicBezTo>
                    <a:pt x="79" y="43"/>
                    <a:pt x="67" y="25"/>
                    <a:pt x="50" y="14"/>
                  </a:cubicBezTo>
                  <a:cubicBezTo>
                    <a:pt x="36" y="4"/>
                    <a:pt x="15" y="0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2" y="19"/>
                    <a:pt x="3" y="20"/>
                    <a:pt x="4" y="20"/>
                  </a:cubicBezTo>
                  <a:cubicBezTo>
                    <a:pt x="10" y="19"/>
                    <a:pt x="16" y="19"/>
                    <a:pt x="21" y="21"/>
                  </a:cubicBezTo>
                  <a:cubicBezTo>
                    <a:pt x="26" y="23"/>
                    <a:pt x="30" y="27"/>
                    <a:pt x="34" y="31"/>
                  </a:cubicBezTo>
                  <a:cubicBezTo>
                    <a:pt x="42" y="38"/>
                    <a:pt x="47" y="47"/>
                    <a:pt x="59" y="50"/>
                  </a:cubicBezTo>
                  <a:cubicBezTo>
                    <a:pt x="61" y="51"/>
                    <a:pt x="62" y="50"/>
                    <a:pt x="63" y="49"/>
                  </a:cubicBezTo>
                  <a:cubicBezTo>
                    <a:pt x="68" y="55"/>
                    <a:pt x="73" y="61"/>
                    <a:pt x="78" y="67"/>
                  </a:cubicBezTo>
                  <a:cubicBezTo>
                    <a:pt x="85" y="76"/>
                    <a:pt x="99" y="66"/>
                    <a:pt x="92" y="58"/>
                  </a:cubicBezTo>
                </a:path>
              </a:pathLst>
            </a:custGeom>
            <a:solidFill>
              <a:srgbClr val="001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44" name="Freeform 109"/>
            <p:cNvSpPr>
              <a:spLocks noChangeArrowheads="1"/>
            </p:cNvSpPr>
            <p:nvPr/>
          </p:nvSpPr>
          <p:spPr bwMode="auto">
            <a:xfrm>
              <a:off x="5756083" y="1148330"/>
              <a:ext cx="219167" cy="170609"/>
            </a:xfrm>
            <a:custGeom>
              <a:avLst/>
              <a:gdLst>
                <a:gd name="T0" fmla="*/ 49 w 71"/>
                <a:gd name="T1" fmla="*/ 16 h 55"/>
                <a:gd name="T2" fmla="*/ 2 w 71"/>
                <a:gd name="T3" fmla="*/ 11 h 55"/>
                <a:gd name="T4" fmla="*/ 2 w 71"/>
                <a:gd name="T5" fmla="*/ 20 h 55"/>
                <a:gd name="T6" fmla="*/ 34 w 71"/>
                <a:gd name="T7" fmla="*/ 31 h 55"/>
                <a:gd name="T8" fmla="*/ 49 w 71"/>
                <a:gd name="T9" fmla="*/ 35 h 55"/>
                <a:gd name="T10" fmla="*/ 56 w 71"/>
                <a:gd name="T11" fmla="*/ 50 h 55"/>
                <a:gd name="T12" fmla="*/ 63 w 71"/>
                <a:gd name="T13" fmla="*/ 52 h 55"/>
                <a:gd name="T14" fmla="*/ 49 w 71"/>
                <a:gd name="T15" fmla="*/ 16 h 5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1"/>
                <a:gd name="T25" fmla="*/ 0 h 55"/>
                <a:gd name="T26" fmla="*/ 71 w 71"/>
                <a:gd name="T27" fmla="*/ 55 h 5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1" h="55">
                  <a:moveTo>
                    <a:pt x="49" y="16"/>
                  </a:moveTo>
                  <a:cubicBezTo>
                    <a:pt x="39" y="8"/>
                    <a:pt x="13" y="0"/>
                    <a:pt x="2" y="11"/>
                  </a:cubicBezTo>
                  <a:cubicBezTo>
                    <a:pt x="0" y="13"/>
                    <a:pt x="0" y="17"/>
                    <a:pt x="2" y="20"/>
                  </a:cubicBezTo>
                  <a:cubicBezTo>
                    <a:pt x="8" y="30"/>
                    <a:pt x="24" y="29"/>
                    <a:pt x="34" y="31"/>
                  </a:cubicBezTo>
                  <a:cubicBezTo>
                    <a:pt x="39" y="32"/>
                    <a:pt x="45" y="33"/>
                    <a:pt x="49" y="35"/>
                  </a:cubicBezTo>
                  <a:cubicBezTo>
                    <a:pt x="54" y="39"/>
                    <a:pt x="55" y="44"/>
                    <a:pt x="56" y="50"/>
                  </a:cubicBezTo>
                  <a:cubicBezTo>
                    <a:pt x="57" y="54"/>
                    <a:pt x="61" y="55"/>
                    <a:pt x="63" y="52"/>
                  </a:cubicBezTo>
                  <a:cubicBezTo>
                    <a:pt x="71" y="38"/>
                    <a:pt x="60" y="23"/>
                    <a:pt x="49" y="16"/>
                  </a:cubicBezTo>
                </a:path>
              </a:pathLst>
            </a:custGeom>
            <a:solidFill>
              <a:srgbClr val="001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45" name="Rectangle 110"/>
            <p:cNvSpPr>
              <a:spLocks noChangeArrowheads="1"/>
            </p:cNvSpPr>
            <p:nvPr/>
          </p:nvSpPr>
          <p:spPr bwMode="auto">
            <a:xfrm>
              <a:off x="5097270" y="1116833"/>
              <a:ext cx="1312" cy="1312"/>
            </a:xfrm>
            <a:prstGeom prst="rect">
              <a:avLst/>
            </a:prstGeom>
            <a:solidFill>
              <a:srgbClr val="074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46" name="Freeform 111"/>
            <p:cNvSpPr>
              <a:spLocks noChangeArrowheads="1"/>
            </p:cNvSpPr>
            <p:nvPr/>
          </p:nvSpPr>
          <p:spPr bwMode="auto">
            <a:xfrm>
              <a:off x="5097270" y="1116833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1"/>
                <a:gd name="T14" fmla="*/ 1 w 1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47" name="Freeform 113"/>
            <p:cNvSpPr>
              <a:spLocks noChangeArrowheads="1"/>
            </p:cNvSpPr>
            <p:nvPr/>
          </p:nvSpPr>
          <p:spPr bwMode="auto">
            <a:xfrm>
              <a:off x="5683902" y="1157516"/>
              <a:ext cx="6562" cy="6562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2 w 2"/>
                <a:gd name="T5" fmla="*/ 1 h 2"/>
                <a:gd name="T6" fmla="*/ 1 w 2"/>
                <a:gd name="T7" fmla="*/ 0 h 2"/>
                <a:gd name="T8" fmla="*/ 0 w 2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2"/>
                <a:gd name="T17" fmla="*/ 2 w 2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2">
                  <a:moveTo>
                    <a:pt x="0" y="0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42D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48" name="Freeform 115"/>
            <p:cNvSpPr>
              <a:spLocks noChangeArrowheads="1"/>
            </p:cNvSpPr>
            <p:nvPr/>
          </p:nvSpPr>
          <p:spPr bwMode="auto">
            <a:xfrm>
              <a:off x="4989655" y="1116833"/>
              <a:ext cx="614192" cy="440959"/>
            </a:xfrm>
            <a:custGeom>
              <a:avLst/>
              <a:gdLst>
                <a:gd name="T0" fmla="*/ 85 w 468"/>
                <a:gd name="T1" fmla="*/ 0 h 336"/>
                <a:gd name="T2" fmla="*/ 0 w 468"/>
                <a:gd name="T3" fmla="*/ 185 h 336"/>
                <a:gd name="T4" fmla="*/ 331 w 468"/>
                <a:gd name="T5" fmla="*/ 336 h 336"/>
                <a:gd name="T6" fmla="*/ 404 w 468"/>
                <a:gd name="T7" fmla="*/ 237 h 336"/>
                <a:gd name="T8" fmla="*/ 404 w 468"/>
                <a:gd name="T9" fmla="*/ 237 h 336"/>
                <a:gd name="T10" fmla="*/ 404 w 468"/>
                <a:gd name="T11" fmla="*/ 237 h 336"/>
                <a:gd name="T12" fmla="*/ 432 w 468"/>
                <a:gd name="T13" fmla="*/ 249 h 336"/>
                <a:gd name="T14" fmla="*/ 468 w 468"/>
                <a:gd name="T15" fmla="*/ 175 h 336"/>
                <a:gd name="T16" fmla="*/ 212 w 468"/>
                <a:gd name="T17" fmla="*/ 59 h 336"/>
                <a:gd name="T18" fmla="*/ 80 w 468"/>
                <a:gd name="T19" fmla="*/ 50 h 336"/>
                <a:gd name="T20" fmla="*/ 85 w 468"/>
                <a:gd name="T21" fmla="*/ 0 h 336"/>
                <a:gd name="T22" fmla="*/ 85 w 468"/>
                <a:gd name="T23" fmla="*/ 0 h 336"/>
                <a:gd name="T24" fmla="*/ 85 w 468"/>
                <a:gd name="T25" fmla="*/ 0 h 3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68"/>
                <a:gd name="T40" fmla="*/ 0 h 336"/>
                <a:gd name="T41" fmla="*/ 468 w 468"/>
                <a:gd name="T42" fmla="*/ 336 h 3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68" h="336">
                  <a:moveTo>
                    <a:pt x="85" y="0"/>
                  </a:moveTo>
                  <a:lnTo>
                    <a:pt x="0" y="185"/>
                  </a:lnTo>
                  <a:lnTo>
                    <a:pt x="331" y="336"/>
                  </a:lnTo>
                  <a:lnTo>
                    <a:pt x="404" y="237"/>
                  </a:lnTo>
                  <a:lnTo>
                    <a:pt x="404" y="237"/>
                  </a:lnTo>
                  <a:lnTo>
                    <a:pt x="404" y="237"/>
                  </a:lnTo>
                  <a:lnTo>
                    <a:pt x="432" y="249"/>
                  </a:lnTo>
                  <a:lnTo>
                    <a:pt x="468" y="175"/>
                  </a:lnTo>
                  <a:lnTo>
                    <a:pt x="212" y="59"/>
                  </a:lnTo>
                  <a:lnTo>
                    <a:pt x="80" y="50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42D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49" name="Freeform 116"/>
            <p:cNvSpPr>
              <a:spLocks noChangeArrowheads="1"/>
            </p:cNvSpPr>
            <p:nvPr/>
          </p:nvSpPr>
          <p:spPr bwMode="auto">
            <a:xfrm>
              <a:off x="4989655" y="1116833"/>
              <a:ext cx="614192" cy="440959"/>
            </a:xfrm>
            <a:custGeom>
              <a:avLst/>
              <a:gdLst>
                <a:gd name="T0" fmla="*/ 85 w 468"/>
                <a:gd name="T1" fmla="*/ 0 h 336"/>
                <a:gd name="T2" fmla="*/ 0 w 468"/>
                <a:gd name="T3" fmla="*/ 185 h 336"/>
                <a:gd name="T4" fmla="*/ 331 w 468"/>
                <a:gd name="T5" fmla="*/ 336 h 336"/>
                <a:gd name="T6" fmla="*/ 404 w 468"/>
                <a:gd name="T7" fmla="*/ 237 h 336"/>
                <a:gd name="T8" fmla="*/ 404 w 468"/>
                <a:gd name="T9" fmla="*/ 237 h 336"/>
                <a:gd name="T10" fmla="*/ 404 w 468"/>
                <a:gd name="T11" fmla="*/ 237 h 336"/>
                <a:gd name="T12" fmla="*/ 432 w 468"/>
                <a:gd name="T13" fmla="*/ 249 h 336"/>
                <a:gd name="T14" fmla="*/ 468 w 468"/>
                <a:gd name="T15" fmla="*/ 175 h 336"/>
                <a:gd name="T16" fmla="*/ 212 w 468"/>
                <a:gd name="T17" fmla="*/ 59 h 336"/>
                <a:gd name="T18" fmla="*/ 80 w 468"/>
                <a:gd name="T19" fmla="*/ 50 h 336"/>
                <a:gd name="T20" fmla="*/ 85 w 468"/>
                <a:gd name="T21" fmla="*/ 0 h 336"/>
                <a:gd name="T22" fmla="*/ 85 w 468"/>
                <a:gd name="T23" fmla="*/ 0 h 336"/>
                <a:gd name="T24" fmla="*/ 85 w 468"/>
                <a:gd name="T25" fmla="*/ 0 h 3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68"/>
                <a:gd name="T40" fmla="*/ 0 h 336"/>
                <a:gd name="T41" fmla="*/ 468 w 468"/>
                <a:gd name="T42" fmla="*/ 336 h 3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68" h="336">
                  <a:moveTo>
                    <a:pt x="85" y="0"/>
                  </a:moveTo>
                  <a:lnTo>
                    <a:pt x="0" y="185"/>
                  </a:lnTo>
                  <a:lnTo>
                    <a:pt x="331" y="336"/>
                  </a:lnTo>
                  <a:lnTo>
                    <a:pt x="404" y="237"/>
                  </a:lnTo>
                  <a:lnTo>
                    <a:pt x="404" y="237"/>
                  </a:lnTo>
                  <a:lnTo>
                    <a:pt x="404" y="237"/>
                  </a:lnTo>
                  <a:lnTo>
                    <a:pt x="432" y="249"/>
                  </a:lnTo>
                  <a:lnTo>
                    <a:pt x="468" y="175"/>
                  </a:lnTo>
                  <a:lnTo>
                    <a:pt x="212" y="59"/>
                  </a:lnTo>
                  <a:lnTo>
                    <a:pt x="80" y="50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50" name="Freeform 117"/>
            <p:cNvSpPr>
              <a:spLocks noChangeArrowheads="1"/>
            </p:cNvSpPr>
            <p:nvPr/>
          </p:nvSpPr>
          <p:spPr bwMode="auto">
            <a:xfrm>
              <a:off x="5094645" y="1116833"/>
              <a:ext cx="559072" cy="106302"/>
            </a:xfrm>
            <a:custGeom>
              <a:avLst/>
              <a:gdLst>
                <a:gd name="T0" fmla="*/ 5 w 426"/>
                <a:gd name="T1" fmla="*/ 0 h 81"/>
                <a:gd name="T2" fmla="*/ 5 w 426"/>
                <a:gd name="T3" fmla="*/ 0 h 81"/>
                <a:gd name="T4" fmla="*/ 0 w 426"/>
                <a:gd name="T5" fmla="*/ 50 h 81"/>
                <a:gd name="T6" fmla="*/ 132 w 426"/>
                <a:gd name="T7" fmla="*/ 59 h 81"/>
                <a:gd name="T8" fmla="*/ 132 w 426"/>
                <a:gd name="T9" fmla="*/ 59 h 81"/>
                <a:gd name="T10" fmla="*/ 132 w 426"/>
                <a:gd name="T11" fmla="*/ 59 h 81"/>
                <a:gd name="T12" fmla="*/ 265 w 426"/>
                <a:gd name="T13" fmla="*/ 69 h 81"/>
                <a:gd name="T14" fmla="*/ 426 w 426"/>
                <a:gd name="T15" fmla="*/ 81 h 81"/>
                <a:gd name="T16" fmla="*/ 371 w 426"/>
                <a:gd name="T17" fmla="*/ 26 h 81"/>
                <a:gd name="T18" fmla="*/ 371 w 426"/>
                <a:gd name="T19" fmla="*/ 26 h 81"/>
                <a:gd name="T20" fmla="*/ 371 w 426"/>
                <a:gd name="T21" fmla="*/ 26 h 81"/>
                <a:gd name="T22" fmla="*/ 5 w 426"/>
                <a:gd name="T23" fmla="*/ 0 h 8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26"/>
                <a:gd name="T37" fmla="*/ 0 h 81"/>
                <a:gd name="T38" fmla="*/ 426 w 426"/>
                <a:gd name="T39" fmla="*/ 81 h 8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26" h="81">
                  <a:moveTo>
                    <a:pt x="5" y="0"/>
                  </a:moveTo>
                  <a:lnTo>
                    <a:pt x="5" y="0"/>
                  </a:lnTo>
                  <a:lnTo>
                    <a:pt x="0" y="50"/>
                  </a:lnTo>
                  <a:lnTo>
                    <a:pt x="132" y="59"/>
                  </a:lnTo>
                  <a:lnTo>
                    <a:pt x="132" y="59"/>
                  </a:lnTo>
                  <a:lnTo>
                    <a:pt x="132" y="59"/>
                  </a:lnTo>
                  <a:lnTo>
                    <a:pt x="265" y="69"/>
                  </a:lnTo>
                  <a:lnTo>
                    <a:pt x="426" y="81"/>
                  </a:lnTo>
                  <a:lnTo>
                    <a:pt x="371" y="26"/>
                  </a:lnTo>
                  <a:lnTo>
                    <a:pt x="371" y="26"/>
                  </a:lnTo>
                  <a:lnTo>
                    <a:pt x="371" y="2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42D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51" name="Freeform 118"/>
            <p:cNvSpPr>
              <a:spLocks noChangeArrowheads="1"/>
            </p:cNvSpPr>
            <p:nvPr/>
          </p:nvSpPr>
          <p:spPr bwMode="auto">
            <a:xfrm>
              <a:off x="5094645" y="1116833"/>
              <a:ext cx="559072" cy="106302"/>
            </a:xfrm>
            <a:custGeom>
              <a:avLst/>
              <a:gdLst>
                <a:gd name="T0" fmla="*/ 5 w 426"/>
                <a:gd name="T1" fmla="*/ 0 h 81"/>
                <a:gd name="T2" fmla="*/ 5 w 426"/>
                <a:gd name="T3" fmla="*/ 0 h 81"/>
                <a:gd name="T4" fmla="*/ 0 w 426"/>
                <a:gd name="T5" fmla="*/ 50 h 81"/>
                <a:gd name="T6" fmla="*/ 132 w 426"/>
                <a:gd name="T7" fmla="*/ 59 h 81"/>
                <a:gd name="T8" fmla="*/ 132 w 426"/>
                <a:gd name="T9" fmla="*/ 59 h 81"/>
                <a:gd name="T10" fmla="*/ 132 w 426"/>
                <a:gd name="T11" fmla="*/ 59 h 81"/>
                <a:gd name="T12" fmla="*/ 265 w 426"/>
                <a:gd name="T13" fmla="*/ 69 h 81"/>
                <a:gd name="T14" fmla="*/ 426 w 426"/>
                <a:gd name="T15" fmla="*/ 81 h 81"/>
                <a:gd name="T16" fmla="*/ 371 w 426"/>
                <a:gd name="T17" fmla="*/ 26 h 81"/>
                <a:gd name="T18" fmla="*/ 371 w 426"/>
                <a:gd name="T19" fmla="*/ 26 h 81"/>
                <a:gd name="T20" fmla="*/ 371 w 426"/>
                <a:gd name="T21" fmla="*/ 26 h 81"/>
                <a:gd name="T22" fmla="*/ 5 w 426"/>
                <a:gd name="T23" fmla="*/ 0 h 8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26"/>
                <a:gd name="T37" fmla="*/ 0 h 81"/>
                <a:gd name="T38" fmla="*/ 426 w 426"/>
                <a:gd name="T39" fmla="*/ 81 h 8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26" h="81">
                  <a:moveTo>
                    <a:pt x="5" y="0"/>
                  </a:moveTo>
                  <a:lnTo>
                    <a:pt x="5" y="0"/>
                  </a:lnTo>
                  <a:lnTo>
                    <a:pt x="0" y="50"/>
                  </a:lnTo>
                  <a:lnTo>
                    <a:pt x="132" y="59"/>
                  </a:lnTo>
                  <a:lnTo>
                    <a:pt x="132" y="59"/>
                  </a:lnTo>
                  <a:lnTo>
                    <a:pt x="132" y="59"/>
                  </a:lnTo>
                  <a:lnTo>
                    <a:pt x="265" y="69"/>
                  </a:lnTo>
                  <a:lnTo>
                    <a:pt x="426" y="81"/>
                  </a:lnTo>
                  <a:lnTo>
                    <a:pt x="371" y="26"/>
                  </a:lnTo>
                  <a:lnTo>
                    <a:pt x="371" y="26"/>
                  </a:lnTo>
                  <a:lnTo>
                    <a:pt x="371" y="2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52" name="Freeform 119"/>
            <p:cNvSpPr>
              <a:spLocks noChangeArrowheads="1"/>
            </p:cNvSpPr>
            <p:nvPr/>
          </p:nvSpPr>
          <p:spPr bwMode="auto">
            <a:xfrm>
              <a:off x="5565788" y="1136518"/>
              <a:ext cx="102365" cy="91866"/>
            </a:xfrm>
            <a:custGeom>
              <a:avLst/>
              <a:gdLst>
                <a:gd name="T0" fmla="*/ 0 w 33"/>
                <a:gd name="T1" fmla="*/ 0 h 30"/>
                <a:gd name="T2" fmla="*/ 5 w 33"/>
                <a:gd name="T3" fmla="*/ 5 h 30"/>
                <a:gd name="T4" fmla="*/ 28 w 33"/>
                <a:gd name="T5" fmla="*/ 28 h 30"/>
                <a:gd name="T6" fmla="*/ 30 w 33"/>
                <a:gd name="T7" fmla="*/ 30 h 30"/>
                <a:gd name="T8" fmla="*/ 33 w 33"/>
                <a:gd name="T9" fmla="*/ 23 h 30"/>
                <a:gd name="T10" fmla="*/ 27 w 33"/>
                <a:gd name="T11" fmla="*/ 20 h 30"/>
                <a:gd name="T12" fmla="*/ 12 w 33"/>
                <a:gd name="T13" fmla="*/ 2 h 30"/>
                <a:gd name="T14" fmla="*/ 9 w 33"/>
                <a:gd name="T15" fmla="*/ 3 h 30"/>
                <a:gd name="T16" fmla="*/ 8 w 33"/>
                <a:gd name="T17" fmla="*/ 3 h 30"/>
                <a:gd name="T18" fmla="*/ 0 w 33"/>
                <a:gd name="T19" fmla="*/ 0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3"/>
                <a:gd name="T31" fmla="*/ 0 h 30"/>
                <a:gd name="T32" fmla="*/ 33 w 33"/>
                <a:gd name="T33" fmla="*/ 30 h 3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3" h="30">
                  <a:moveTo>
                    <a:pt x="0" y="0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1" y="23"/>
                    <a:pt x="29" y="22"/>
                    <a:pt x="27" y="20"/>
                  </a:cubicBezTo>
                  <a:cubicBezTo>
                    <a:pt x="22" y="14"/>
                    <a:pt x="17" y="8"/>
                    <a:pt x="12" y="2"/>
                  </a:cubicBezTo>
                  <a:cubicBezTo>
                    <a:pt x="12" y="3"/>
                    <a:pt x="11" y="3"/>
                    <a:pt x="9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5" y="2"/>
                    <a:pt x="2" y="1"/>
                    <a:pt x="0" y="0"/>
                  </a:cubicBezTo>
                </a:path>
              </a:pathLst>
            </a:custGeom>
            <a:solidFill>
              <a:srgbClr val="042D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53" name="Freeform 120"/>
            <p:cNvSpPr>
              <a:spLocks noChangeArrowheads="1"/>
            </p:cNvSpPr>
            <p:nvPr/>
          </p:nvSpPr>
          <p:spPr bwMode="auto">
            <a:xfrm>
              <a:off x="5410928" y="1005281"/>
              <a:ext cx="279536" cy="202106"/>
            </a:xfrm>
            <a:custGeom>
              <a:avLst/>
              <a:gdLst>
                <a:gd name="T0" fmla="*/ 23 w 90"/>
                <a:gd name="T1" fmla="*/ 0 h 65"/>
                <a:gd name="T2" fmla="*/ 0 w 90"/>
                <a:gd name="T3" fmla="*/ 10 h 65"/>
                <a:gd name="T4" fmla="*/ 0 w 90"/>
                <a:gd name="T5" fmla="*/ 11 h 65"/>
                <a:gd name="T6" fmla="*/ 1 w 90"/>
                <a:gd name="T7" fmla="*/ 13 h 65"/>
                <a:gd name="T8" fmla="*/ 3 w 90"/>
                <a:gd name="T9" fmla="*/ 15 h 65"/>
                <a:gd name="T10" fmla="*/ 3 w 90"/>
                <a:gd name="T11" fmla="*/ 15 h 65"/>
                <a:gd name="T12" fmla="*/ 11 w 90"/>
                <a:gd name="T13" fmla="*/ 14 h 65"/>
                <a:gd name="T14" fmla="*/ 20 w 90"/>
                <a:gd name="T15" fmla="*/ 16 h 65"/>
                <a:gd name="T16" fmla="*/ 33 w 90"/>
                <a:gd name="T17" fmla="*/ 26 h 65"/>
                <a:gd name="T18" fmla="*/ 33 w 90"/>
                <a:gd name="T19" fmla="*/ 26 h 65"/>
                <a:gd name="T20" fmla="*/ 33 w 90"/>
                <a:gd name="T21" fmla="*/ 26 h 65"/>
                <a:gd name="T22" fmla="*/ 33 w 90"/>
                <a:gd name="T23" fmla="*/ 26 h 65"/>
                <a:gd name="T24" fmla="*/ 33 w 90"/>
                <a:gd name="T25" fmla="*/ 26 h 65"/>
                <a:gd name="T26" fmla="*/ 33 w 90"/>
                <a:gd name="T27" fmla="*/ 26 h 65"/>
                <a:gd name="T28" fmla="*/ 34 w 90"/>
                <a:gd name="T29" fmla="*/ 26 h 65"/>
                <a:gd name="T30" fmla="*/ 34 w 90"/>
                <a:gd name="T31" fmla="*/ 26 h 65"/>
                <a:gd name="T32" fmla="*/ 34 w 90"/>
                <a:gd name="T33" fmla="*/ 26 h 65"/>
                <a:gd name="T34" fmla="*/ 34 w 90"/>
                <a:gd name="T35" fmla="*/ 26 h 65"/>
                <a:gd name="T36" fmla="*/ 34 w 90"/>
                <a:gd name="T37" fmla="*/ 26 h 65"/>
                <a:gd name="T38" fmla="*/ 34 w 90"/>
                <a:gd name="T39" fmla="*/ 26 h 65"/>
                <a:gd name="T40" fmla="*/ 34 w 90"/>
                <a:gd name="T41" fmla="*/ 26 h 65"/>
                <a:gd name="T42" fmla="*/ 34 w 90"/>
                <a:gd name="T43" fmla="*/ 27 h 65"/>
                <a:gd name="T44" fmla="*/ 34 w 90"/>
                <a:gd name="T45" fmla="*/ 27 h 65"/>
                <a:gd name="T46" fmla="*/ 50 w 90"/>
                <a:gd name="T47" fmla="*/ 42 h 65"/>
                <a:gd name="T48" fmla="*/ 50 w 90"/>
                <a:gd name="T49" fmla="*/ 42 h 65"/>
                <a:gd name="T50" fmla="*/ 50 w 90"/>
                <a:gd name="T51" fmla="*/ 42 h 65"/>
                <a:gd name="T52" fmla="*/ 58 w 90"/>
                <a:gd name="T53" fmla="*/ 45 h 65"/>
                <a:gd name="T54" fmla="*/ 59 w 90"/>
                <a:gd name="T55" fmla="*/ 45 h 65"/>
                <a:gd name="T56" fmla="*/ 62 w 90"/>
                <a:gd name="T57" fmla="*/ 44 h 65"/>
                <a:gd name="T58" fmla="*/ 77 w 90"/>
                <a:gd name="T59" fmla="*/ 62 h 65"/>
                <a:gd name="T60" fmla="*/ 83 w 90"/>
                <a:gd name="T61" fmla="*/ 65 h 65"/>
                <a:gd name="T62" fmla="*/ 90 w 90"/>
                <a:gd name="T63" fmla="*/ 51 h 65"/>
                <a:gd name="T64" fmla="*/ 88 w 90"/>
                <a:gd name="T65" fmla="*/ 49 h 65"/>
                <a:gd name="T66" fmla="*/ 51 w 90"/>
                <a:gd name="T67" fmla="*/ 10 h 65"/>
                <a:gd name="T68" fmla="*/ 51 w 90"/>
                <a:gd name="T69" fmla="*/ 10 h 65"/>
                <a:gd name="T70" fmla="*/ 51 w 90"/>
                <a:gd name="T71" fmla="*/ 10 h 65"/>
                <a:gd name="T72" fmla="*/ 51 w 90"/>
                <a:gd name="T73" fmla="*/ 10 h 65"/>
                <a:gd name="T74" fmla="*/ 51 w 90"/>
                <a:gd name="T75" fmla="*/ 10 h 65"/>
                <a:gd name="T76" fmla="*/ 51 w 90"/>
                <a:gd name="T77" fmla="*/ 10 h 65"/>
                <a:gd name="T78" fmla="*/ 51 w 90"/>
                <a:gd name="T79" fmla="*/ 9 h 65"/>
                <a:gd name="T80" fmla="*/ 51 w 90"/>
                <a:gd name="T81" fmla="*/ 9 h 65"/>
                <a:gd name="T82" fmla="*/ 51 w 90"/>
                <a:gd name="T83" fmla="*/ 9 h 65"/>
                <a:gd name="T84" fmla="*/ 50 w 90"/>
                <a:gd name="T85" fmla="*/ 9 h 65"/>
                <a:gd name="T86" fmla="*/ 50 w 90"/>
                <a:gd name="T87" fmla="*/ 9 h 65"/>
                <a:gd name="T88" fmla="*/ 50 w 90"/>
                <a:gd name="T89" fmla="*/ 9 h 65"/>
                <a:gd name="T90" fmla="*/ 50 w 90"/>
                <a:gd name="T91" fmla="*/ 9 h 65"/>
                <a:gd name="T92" fmla="*/ 50 w 90"/>
                <a:gd name="T93" fmla="*/ 9 h 65"/>
                <a:gd name="T94" fmla="*/ 50 w 90"/>
                <a:gd name="T95" fmla="*/ 9 h 65"/>
                <a:gd name="T96" fmla="*/ 50 w 90"/>
                <a:gd name="T97" fmla="*/ 9 h 65"/>
                <a:gd name="T98" fmla="*/ 50 w 90"/>
                <a:gd name="T99" fmla="*/ 9 h 65"/>
                <a:gd name="T100" fmla="*/ 50 w 90"/>
                <a:gd name="T101" fmla="*/ 9 h 65"/>
                <a:gd name="T102" fmla="*/ 49 w 90"/>
                <a:gd name="T103" fmla="*/ 9 h 65"/>
                <a:gd name="T104" fmla="*/ 23 w 90"/>
                <a:gd name="T105" fmla="*/ 0 h 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90"/>
                <a:gd name="T160" fmla="*/ 0 h 65"/>
                <a:gd name="T161" fmla="*/ 90 w 90"/>
                <a:gd name="T162" fmla="*/ 65 h 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90" h="65">
                  <a:moveTo>
                    <a:pt x="23" y="0"/>
                  </a:moveTo>
                  <a:cubicBezTo>
                    <a:pt x="15" y="0"/>
                    <a:pt x="7" y="3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1" y="14"/>
                    <a:pt x="2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6" y="15"/>
                    <a:pt x="8" y="14"/>
                    <a:pt x="11" y="14"/>
                  </a:cubicBezTo>
                  <a:cubicBezTo>
                    <a:pt x="14" y="14"/>
                    <a:pt x="17" y="15"/>
                    <a:pt x="20" y="16"/>
                  </a:cubicBezTo>
                  <a:cubicBezTo>
                    <a:pt x="25" y="18"/>
                    <a:pt x="29" y="22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40" y="32"/>
                    <a:pt x="44" y="38"/>
                    <a:pt x="50" y="42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2" y="43"/>
                    <a:pt x="55" y="44"/>
                    <a:pt x="58" y="45"/>
                  </a:cubicBezTo>
                  <a:cubicBezTo>
                    <a:pt x="58" y="45"/>
                    <a:pt x="59" y="45"/>
                    <a:pt x="59" y="45"/>
                  </a:cubicBezTo>
                  <a:cubicBezTo>
                    <a:pt x="61" y="45"/>
                    <a:pt x="62" y="45"/>
                    <a:pt x="62" y="44"/>
                  </a:cubicBezTo>
                  <a:cubicBezTo>
                    <a:pt x="67" y="50"/>
                    <a:pt x="72" y="56"/>
                    <a:pt x="77" y="62"/>
                  </a:cubicBezTo>
                  <a:cubicBezTo>
                    <a:pt x="79" y="64"/>
                    <a:pt x="81" y="65"/>
                    <a:pt x="83" y="65"/>
                  </a:cubicBezTo>
                  <a:cubicBezTo>
                    <a:pt x="90" y="51"/>
                    <a:pt x="90" y="51"/>
                    <a:pt x="90" y="51"/>
                  </a:cubicBezTo>
                  <a:cubicBezTo>
                    <a:pt x="89" y="51"/>
                    <a:pt x="89" y="50"/>
                    <a:pt x="88" y="49"/>
                  </a:cubicBezTo>
                  <a:cubicBezTo>
                    <a:pt x="77" y="36"/>
                    <a:pt x="66" y="20"/>
                    <a:pt x="51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49" y="9"/>
                  </a:cubicBezTo>
                  <a:cubicBezTo>
                    <a:pt x="42" y="3"/>
                    <a:pt x="32" y="0"/>
                    <a:pt x="23" y="0"/>
                  </a:cubicBezTo>
                </a:path>
              </a:pathLst>
            </a:custGeom>
            <a:solidFill>
              <a:srgbClr val="042D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54" name="Rectangle 121"/>
            <p:cNvSpPr>
              <a:spLocks noChangeArrowheads="1"/>
            </p:cNvSpPr>
            <p:nvPr/>
          </p:nvSpPr>
          <p:spPr bwMode="auto">
            <a:xfrm>
              <a:off x="5097270" y="1116833"/>
              <a:ext cx="1312" cy="1312"/>
            </a:xfrm>
            <a:prstGeom prst="rect">
              <a:avLst/>
            </a:prstGeom>
            <a:solidFill>
              <a:srgbClr val="074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55" name="Freeform 122"/>
            <p:cNvSpPr>
              <a:spLocks noChangeArrowheads="1"/>
            </p:cNvSpPr>
            <p:nvPr/>
          </p:nvSpPr>
          <p:spPr bwMode="auto">
            <a:xfrm>
              <a:off x="5094645" y="1213948"/>
              <a:ext cx="359591" cy="259851"/>
            </a:xfrm>
            <a:custGeom>
              <a:avLst/>
              <a:gdLst>
                <a:gd name="T0" fmla="*/ 229 w 274"/>
                <a:gd name="T1" fmla="*/ 198 h 198"/>
                <a:gd name="T2" fmla="*/ 0 w 274"/>
                <a:gd name="T3" fmla="*/ 94 h 198"/>
                <a:gd name="T4" fmla="*/ 43 w 274"/>
                <a:gd name="T5" fmla="*/ 0 h 198"/>
                <a:gd name="T6" fmla="*/ 274 w 274"/>
                <a:gd name="T7" fmla="*/ 106 h 198"/>
                <a:gd name="T8" fmla="*/ 229 w 274"/>
                <a:gd name="T9" fmla="*/ 198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4"/>
                <a:gd name="T16" fmla="*/ 0 h 198"/>
                <a:gd name="T17" fmla="*/ 274 w 274"/>
                <a:gd name="T18" fmla="*/ 198 h 1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4" h="198">
                  <a:moveTo>
                    <a:pt x="229" y="198"/>
                  </a:moveTo>
                  <a:lnTo>
                    <a:pt x="0" y="94"/>
                  </a:lnTo>
                  <a:lnTo>
                    <a:pt x="43" y="0"/>
                  </a:lnTo>
                  <a:lnTo>
                    <a:pt x="274" y="106"/>
                  </a:lnTo>
                  <a:lnTo>
                    <a:pt x="229" y="198"/>
                  </a:lnTo>
                  <a:close/>
                </a:path>
              </a:pathLst>
            </a:custGeom>
            <a:solidFill>
              <a:srgbClr val="4E7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56" name="Freeform 123"/>
            <p:cNvSpPr>
              <a:spLocks noChangeArrowheads="1"/>
            </p:cNvSpPr>
            <p:nvPr/>
          </p:nvSpPr>
          <p:spPr bwMode="auto">
            <a:xfrm>
              <a:off x="598444" y="0"/>
              <a:ext cx="859607" cy="251976"/>
            </a:xfrm>
            <a:custGeom>
              <a:avLst/>
              <a:gdLst>
                <a:gd name="T0" fmla="*/ 655 w 655"/>
                <a:gd name="T1" fmla="*/ 69 h 192"/>
                <a:gd name="T2" fmla="*/ 12 w 655"/>
                <a:gd name="T3" fmla="*/ 192 h 192"/>
                <a:gd name="T4" fmla="*/ 0 w 655"/>
                <a:gd name="T5" fmla="*/ 123 h 192"/>
                <a:gd name="T6" fmla="*/ 643 w 655"/>
                <a:gd name="T7" fmla="*/ 0 h 192"/>
                <a:gd name="T8" fmla="*/ 655 w 655"/>
                <a:gd name="T9" fmla="*/ 69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5"/>
                <a:gd name="T16" fmla="*/ 0 h 192"/>
                <a:gd name="T17" fmla="*/ 655 w 655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5" h="192">
                  <a:moveTo>
                    <a:pt x="655" y="69"/>
                  </a:moveTo>
                  <a:lnTo>
                    <a:pt x="12" y="192"/>
                  </a:lnTo>
                  <a:lnTo>
                    <a:pt x="0" y="123"/>
                  </a:lnTo>
                  <a:lnTo>
                    <a:pt x="643" y="0"/>
                  </a:lnTo>
                  <a:lnTo>
                    <a:pt x="655" y="69"/>
                  </a:lnTo>
                  <a:close/>
                </a:path>
              </a:pathLst>
            </a:custGeom>
            <a:solidFill>
              <a:srgbClr val="0131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57" name="Freeform 124"/>
            <p:cNvSpPr>
              <a:spLocks noChangeArrowheads="1"/>
            </p:cNvSpPr>
            <p:nvPr/>
          </p:nvSpPr>
          <p:spPr bwMode="auto">
            <a:xfrm>
              <a:off x="598444" y="0"/>
              <a:ext cx="859607" cy="251976"/>
            </a:xfrm>
            <a:custGeom>
              <a:avLst/>
              <a:gdLst>
                <a:gd name="T0" fmla="*/ 655 w 655"/>
                <a:gd name="T1" fmla="*/ 69 h 192"/>
                <a:gd name="T2" fmla="*/ 12 w 655"/>
                <a:gd name="T3" fmla="*/ 192 h 192"/>
                <a:gd name="T4" fmla="*/ 0 w 655"/>
                <a:gd name="T5" fmla="*/ 123 h 192"/>
                <a:gd name="T6" fmla="*/ 643 w 655"/>
                <a:gd name="T7" fmla="*/ 0 h 192"/>
                <a:gd name="T8" fmla="*/ 655 w 655"/>
                <a:gd name="T9" fmla="*/ 69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5"/>
                <a:gd name="T16" fmla="*/ 0 h 192"/>
                <a:gd name="T17" fmla="*/ 655 w 655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5" h="192">
                  <a:moveTo>
                    <a:pt x="655" y="69"/>
                  </a:moveTo>
                  <a:lnTo>
                    <a:pt x="12" y="192"/>
                  </a:lnTo>
                  <a:lnTo>
                    <a:pt x="0" y="123"/>
                  </a:lnTo>
                  <a:lnTo>
                    <a:pt x="643" y="0"/>
                  </a:lnTo>
                  <a:lnTo>
                    <a:pt x="655" y="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58" name="Freeform 125"/>
            <p:cNvSpPr>
              <a:spLocks noChangeArrowheads="1"/>
            </p:cNvSpPr>
            <p:nvPr/>
          </p:nvSpPr>
          <p:spPr bwMode="auto">
            <a:xfrm>
              <a:off x="666687" y="133863"/>
              <a:ext cx="106302" cy="104990"/>
            </a:xfrm>
            <a:custGeom>
              <a:avLst/>
              <a:gdLst>
                <a:gd name="T0" fmla="*/ 19 w 81"/>
                <a:gd name="T1" fmla="*/ 12 h 80"/>
                <a:gd name="T2" fmla="*/ 0 w 81"/>
                <a:gd name="T3" fmla="*/ 80 h 80"/>
                <a:gd name="T4" fmla="*/ 62 w 81"/>
                <a:gd name="T5" fmla="*/ 68 h 80"/>
                <a:gd name="T6" fmla="*/ 81 w 81"/>
                <a:gd name="T7" fmla="*/ 0 h 80"/>
                <a:gd name="T8" fmla="*/ 19 w 81"/>
                <a:gd name="T9" fmla="*/ 12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80"/>
                <a:gd name="T17" fmla="*/ 81 w 81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80">
                  <a:moveTo>
                    <a:pt x="19" y="12"/>
                  </a:moveTo>
                  <a:lnTo>
                    <a:pt x="0" y="80"/>
                  </a:lnTo>
                  <a:lnTo>
                    <a:pt x="62" y="68"/>
                  </a:lnTo>
                  <a:lnTo>
                    <a:pt x="81" y="0"/>
                  </a:lnTo>
                  <a:lnTo>
                    <a:pt x="19" y="1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59" name="Freeform 126"/>
            <p:cNvSpPr>
              <a:spLocks noChangeArrowheads="1"/>
            </p:cNvSpPr>
            <p:nvPr/>
          </p:nvSpPr>
          <p:spPr bwMode="auto">
            <a:xfrm>
              <a:off x="793988" y="108927"/>
              <a:ext cx="102365" cy="104990"/>
            </a:xfrm>
            <a:custGeom>
              <a:avLst/>
              <a:gdLst>
                <a:gd name="T0" fmla="*/ 17 w 78"/>
                <a:gd name="T1" fmla="*/ 12 h 80"/>
                <a:gd name="T2" fmla="*/ 0 w 78"/>
                <a:gd name="T3" fmla="*/ 80 h 80"/>
                <a:gd name="T4" fmla="*/ 59 w 78"/>
                <a:gd name="T5" fmla="*/ 69 h 80"/>
                <a:gd name="T6" fmla="*/ 78 w 78"/>
                <a:gd name="T7" fmla="*/ 0 h 80"/>
                <a:gd name="T8" fmla="*/ 17 w 78"/>
                <a:gd name="T9" fmla="*/ 12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80"/>
                <a:gd name="T17" fmla="*/ 78 w 78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80">
                  <a:moveTo>
                    <a:pt x="17" y="12"/>
                  </a:moveTo>
                  <a:lnTo>
                    <a:pt x="0" y="80"/>
                  </a:lnTo>
                  <a:lnTo>
                    <a:pt x="59" y="69"/>
                  </a:lnTo>
                  <a:lnTo>
                    <a:pt x="78" y="0"/>
                  </a:lnTo>
                  <a:lnTo>
                    <a:pt x="17" y="1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60" name="Freeform 127"/>
            <p:cNvSpPr>
              <a:spLocks noChangeArrowheads="1"/>
            </p:cNvSpPr>
            <p:nvPr/>
          </p:nvSpPr>
          <p:spPr bwMode="auto">
            <a:xfrm>
              <a:off x="918664" y="86617"/>
              <a:ext cx="102365" cy="102365"/>
            </a:xfrm>
            <a:custGeom>
              <a:avLst/>
              <a:gdLst>
                <a:gd name="T0" fmla="*/ 19 w 78"/>
                <a:gd name="T1" fmla="*/ 12 h 78"/>
                <a:gd name="T2" fmla="*/ 0 w 78"/>
                <a:gd name="T3" fmla="*/ 78 h 78"/>
                <a:gd name="T4" fmla="*/ 61 w 78"/>
                <a:gd name="T5" fmla="*/ 67 h 78"/>
                <a:gd name="T6" fmla="*/ 78 w 78"/>
                <a:gd name="T7" fmla="*/ 0 h 78"/>
                <a:gd name="T8" fmla="*/ 19 w 78"/>
                <a:gd name="T9" fmla="*/ 12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78"/>
                <a:gd name="T17" fmla="*/ 78 w 78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78">
                  <a:moveTo>
                    <a:pt x="19" y="12"/>
                  </a:moveTo>
                  <a:lnTo>
                    <a:pt x="0" y="78"/>
                  </a:lnTo>
                  <a:lnTo>
                    <a:pt x="61" y="67"/>
                  </a:lnTo>
                  <a:lnTo>
                    <a:pt x="78" y="0"/>
                  </a:lnTo>
                  <a:lnTo>
                    <a:pt x="19" y="1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61" name="Freeform 128"/>
            <p:cNvSpPr>
              <a:spLocks noChangeArrowheads="1"/>
            </p:cNvSpPr>
            <p:nvPr/>
          </p:nvSpPr>
          <p:spPr bwMode="auto">
            <a:xfrm>
              <a:off x="918664" y="86617"/>
              <a:ext cx="102365" cy="102365"/>
            </a:xfrm>
            <a:custGeom>
              <a:avLst/>
              <a:gdLst>
                <a:gd name="T0" fmla="*/ 19 w 78"/>
                <a:gd name="T1" fmla="*/ 12 h 78"/>
                <a:gd name="T2" fmla="*/ 0 w 78"/>
                <a:gd name="T3" fmla="*/ 78 h 78"/>
                <a:gd name="T4" fmla="*/ 61 w 78"/>
                <a:gd name="T5" fmla="*/ 67 h 78"/>
                <a:gd name="T6" fmla="*/ 78 w 78"/>
                <a:gd name="T7" fmla="*/ 0 h 78"/>
                <a:gd name="T8" fmla="*/ 19 w 78"/>
                <a:gd name="T9" fmla="*/ 12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78"/>
                <a:gd name="T17" fmla="*/ 78 w 78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78">
                  <a:moveTo>
                    <a:pt x="19" y="12"/>
                  </a:moveTo>
                  <a:lnTo>
                    <a:pt x="0" y="78"/>
                  </a:lnTo>
                  <a:lnTo>
                    <a:pt x="61" y="67"/>
                  </a:lnTo>
                  <a:lnTo>
                    <a:pt x="78" y="0"/>
                  </a:lnTo>
                  <a:lnTo>
                    <a:pt x="1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62" name="Freeform 129"/>
            <p:cNvSpPr>
              <a:spLocks noChangeArrowheads="1"/>
            </p:cNvSpPr>
            <p:nvPr/>
          </p:nvSpPr>
          <p:spPr bwMode="auto">
            <a:xfrm>
              <a:off x="1042027" y="61682"/>
              <a:ext cx="106302" cy="103678"/>
            </a:xfrm>
            <a:custGeom>
              <a:avLst/>
              <a:gdLst>
                <a:gd name="T0" fmla="*/ 19 w 81"/>
                <a:gd name="T1" fmla="*/ 12 h 79"/>
                <a:gd name="T2" fmla="*/ 0 w 81"/>
                <a:gd name="T3" fmla="*/ 79 h 79"/>
                <a:gd name="T4" fmla="*/ 62 w 81"/>
                <a:gd name="T5" fmla="*/ 67 h 79"/>
                <a:gd name="T6" fmla="*/ 81 w 81"/>
                <a:gd name="T7" fmla="*/ 0 h 79"/>
                <a:gd name="T8" fmla="*/ 19 w 81"/>
                <a:gd name="T9" fmla="*/ 12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79"/>
                <a:gd name="T17" fmla="*/ 81 w 81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79">
                  <a:moveTo>
                    <a:pt x="19" y="12"/>
                  </a:moveTo>
                  <a:lnTo>
                    <a:pt x="0" y="79"/>
                  </a:lnTo>
                  <a:lnTo>
                    <a:pt x="62" y="67"/>
                  </a:lnTo>
                  <a:lnTo>
                    <a:pt x="81" y="0"/>
                  </a:lnTo>
                  <a:lnTo>
                    <a:pt x="19" y="1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63" name="Freeform 130"/>
            <p:cNvSpPr>
              <a:spLocks noChangeArrowheads="1"/>
            </p:cNvSpPr>
            <p:nvPr/>
          </p:nvSpPr>
          <p:spPr bwMode="auto">
            <a:xfrm>
              <a:off x="1042027" y="61682"/>
              <a:ext cx="106302" cy="103678"/>
            </a:xfrm>
            <a:custGeom>
              <a:avLst/>
              <a:gdLst>
                <a:gd name="T0" fmla="*/ 19 w 81"/>
                <a:gd name="T1" fmla="*/ 12 h 79"/>
                <a:gd name="T2" fmla="*/ 0 w 81"/>
                <a:gd name="T3" fmla="*/ 79 h 79"/>
                <a:gd name="T4" fmla="*/ 62 w 81"/>
                <a:gd name="T5" fmla="*/ 67 h 79"/>
                <a:gd name="T6" fmla="*/ 81 w 81"/>
                <a:gd name="T7" fmla="*/ 0 h 79"/>
                <a:gd name="T8" fmla="*/ 19 w 81"/>
                <a:gd name="T9" fmla="*/ 12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79"/>
                <a:gd name="T17" fmla="*/ 81 w 81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79">
                  <a:moveTo>
                    <a:pt x="19" y="12"/>
                  </a:moveTo>
                  <a:lnTo>
                    <a:pt x="0" y="79"/>
                  </a:lnTo>
                  <a:lnTo>
                    <a:pt x="62" y="67"/>
                  </a:lnTo>
                  <a:lnTo>
                    <a:pt x="81" y="0"/>
                  </a:lnTo>
                  <a:lnTo>
                    <a:pt x="1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64" name="Freeform 131"/>
            <p:cNvSpPr>
              <a:spLocks noChangeArrowheads="1"/>
            </p:cNvSpPr>
            <p:nvPr/>
          </p:nvSpPr>
          <p:spPr bwMode="auto">
            <a:xfrm>
              <a:off x="1169328" y="38059"/>
              <a:ext cx="102365" cy="102365"/>
            </a:xfrm>
            <a:custGeom>
              <a:avLst/>
              <a:gdLst>
                <a:gd name="T0" fmla="*/ 17 w 78"/>
                <a:gd name="T1" fmla="*/ 11 h 78"/>
                <a:gd name="T2" fmla="*/ 0 w 78"/>
                <a:gd name="T3" fmla="*/ 78 h 78"/>
                <a:gd name="T4" fmla="*/ 59 w 78"/>
                <a:gd name="T5" fmla="*/ 66 h 78"/>
                <a:gd name="T6" fmla="*/ 78 w 78"/>
                <a:gd name="T7" fmla="*/ 0 h 78"/>
                <a:gd name="T8" fmla="*/ 17 w 78"/>
                <a:gd name="T9" fmla="*/ 11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78"/>
                <a:gd name="T17" fmla="*/ 78 w 78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78">
                  <a:moveTo>
                    <a:pt x="17" y="11"/>
                  </a:moveTo>
                  <a:lnTo>
                    <a:pt x="0" y="78"/>
                  </a:lnTo>
                  <a:lnTo>
                    <a:pt x="59" y="66"/>
                  </a:lnTo>
                  <a:lnTo>
                    <a:pt x="78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65" name="Freeform 132"/>
            <p:cNvSpPr>
              <a:spLocks noChangeArrowheads="1"/>
            </p:cNvSpPr>
            <p:nvPr/>
          </p:nvSpPr>
          <p:spPr bwMode="auto">
            <a:xfrm>
              <a:off x="1169328" y="38059"/>
              <a:ext cx="102365" cy="102365"/>
            </a:xfrm>
            <a:custGeom>
              <a:avLst/>
              <a:gdLst>
                <a:gd name="T0" fmla="*/ 17 w 78"/>
                <a:gd name="T1" fmla="*/ 11 h 78"/>
                <a:gd name="T2" fmla="*/ 0 w 78"/>
                <a:gd name="T3" fmla="*/ 78 h 78"/>
                <a:gd name="T4" fmla="*/ 59 w 78"/>
                <a:gd name="T5" fmla="*/ 66 h 78"/>
                <a:gd name="T6" fmla="*/ 78 w 78"/>
                <a:gd name="T7" fmla="*/ 0 h 78"/>
                <a:gd name="T8" fmla="*/ 17 w 78"/>
                <a:gd name="T9" fmla="*/ 11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78"/>
                <a:gd name="T17" fmla="*/ 78 w 78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78">
                  <a:moveTo>
                    <a:pt x="17" y="11"/>
                  </a:moveTo>
                  <a:lnTo>
                    <a:pt x="0" y="78"/>
                  </a:lnTo>
                  <a:lnTo>
                    <a:pt x="59" y="66"/>
                  </a:lnTo>
                  <a:lnTo>
                    <a:pt x="78" y="0"/>
                  </a:lnTo>
                  <a:lnTo>
                    <a:pt x="17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66" name="Freeform 133"/>
            <p:cNvSpPr>
              <a:spLocks noChangeArrowheads="1"/>
            </p:cNvSpPr>
            <p:nvPr/>
          </p:nvSpPr>
          <p:spPr bwMode="auto">
            <a:xfrm>
              <a:off x="1294003" y="13124"/>
              <a:ext cx="102365" cy="102365"/>
            </a:xfrm>
            <a:custGeom>
              <a:avLst/>
              <a:gdLst>
                <a:gd name="T0" fmla="*/ 19 w 78"/>
                <a:gd name="T1" fmla="*/ 11 h 78"/>
                <a:gd name="T2" fmla="*/ 0 w 78"/>
                <a:gd name="T3" fmla="*/ 78 h 78"/>
                <a:gd name="T4" fmla="*/ 61 w 78"/>
                <a:gd name="T5" fmla="*/ 66 h 78"/>
                <a:gd name="T6" fmla="*/ 78 w 78"/>
                <a:gd name="T7" fmla="*/ 0 h 78"/>
                <a:gd name="T8" fmla="*/ 19 w 78"/>
                <a:gd name="T9" fmla="*/ 11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78"/>
                <a:gd name="T17" fmla="*/ 78 w 78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78">
                  <a:moveTo>
                    <a:pt x="19" y="11"/>
                  </a:moveTo>
                  <a:lnTo>
                    <a:pt x="0" y="78"/>
                  </a:lnTo>
                  <a:lnTo>
                    <a:pt x="61" y="66"/>
                  </a:lnTo>
                  <a:lnTo>
                    <a:pt x="78" y="0"/>
                  </a:lnTo>
                  <a:lnTo>
                    <a:pt x="19" y="1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67" name="Freeform 134"/>
            <p:cNvSpPr>
              <a:spLocks noChangeArrowheads="1"/>
            </p:cNvSpPr>
            <p:nvPr/>
          </p:nvSpPr>
          <p:spPr bwMode="auto">
            <a:xfrm>
              <a:off x="1294003" y="13124"/>
              <a:ext cx="102365" cy="102365"/>
            </a:xfrm>
            <a:custGeom>
              <a:avLst/>
              <a:gdLst>
                <a:gd name="T0" fmla="*/ 19 w 78"/>
                <a:gd name="T1" fmla="*/ 11 h 78"/>
                <a:gd name="T2" fmla="*/ 0 w 78"/>
                <a:gd name="T3" fmla="*/ 78 h 78"/>
                <a:gd name="T4" fmla="*/ 61 w 78"/>
                <a:gd name="T5" fmla="*/ 66 h 78"/>
                <a:gd name="T6" fmla="*/ 78 w 78"/>
                <a:gd name="T7" fmla="*/ 0 h 78"/>
                <a:gd name="T8" fmla="*/ 19 w 78"/>
                <a:gd name="T9" fmla="*/ 11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78"/>
                <a:gd name="T17" fmla="*/ 78 w 78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78">
                  <a:moveTo>
                    <a:pt x="19" y="11"/>
                  </a:moveTo>
                  <a:lnTo>
                    <a:pt x="0" y="78"/>
                  </a:lnTo>
                  <a:lnTo>
                    <a:pt x="61" y="66"/>
                  </a:lnTo>
                  <a:lnTo>
                    <a:pt x="78" y="0"/>
                  </a:lnTo>
                  <a:lnTo>
                    <a:pt x="19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68" name="Freeform 135"/>
            <p:cNvSpPr>
              <a:spLocks noChangeArrowheads="1"/>
            </p:cNvSpPr>
            <p:nvPr/>
          </p:nvSpPr>
          <p:spPr bwMode="auto">
            <a:xfrm>
              <a:off x="741493" y="90554"/>
              <a:ext cx="775614" cy="530200"/>
            </a:xfrm>
            <a:custGeom>
              <a:avLst/>
              <a:gdLst>
                <a:gd name="T0" fmla="*/ 591 w 591"/>
                <a:gd name="T1" fmla="*/ 59 h 404"/>
                <a:gd name="T2" fmla="*/ 36 w 591"/>
                <a:gd name="T3" fmla="*/ 404 h 404"/>
                <a:gd name="T4" fmla="*/ 0 w 591"/>
                <a:gd name="T5" fmla="*/ 345 h 404"/>
                <a:gd name="T6" fmla="*/ 556 w 591"/>
                <a:gd name="T7" fmla="*/ 0 h 404"/>
                <a:gd name="T8" fmla="*/ 591 w 591"/>
                <a:gd name="T9" fmla="*/ 59 h 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1"/>
                <a:gd name="T16" fmla="*/ 0 h 404"/>
                <a:gd name="T17" fmla="*/ 591 w 591"/>
                <a:gd name="T18" fmla="*/ 404 h 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1" h="404">
                  <a:moveTo>
                    <a:pt x="591" y="59"/>
                  </a:moveTo>
                  <a:lnTo>
                    <a:pt x="36" y="404"/>
                  </a:lnTo>
                  <a:lnTo>
                    <a:pt x="0" y="345"/>
                  </a:lnTo>
                  <a:lnTo>
                    <a:pt x="556" y="0"/>
                  </a:lnTo>
                  <a:lnTo>
                    <a:pt x="591" y="59"/>
                  </a:lnTo>
                  <a:close/>
                </a:path>
              </a:pathLst>
            </a:custGeom>
            <a:solidFill>
              <a:srgbClr val="0131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69" name="Freeform 136"/>
            <p:cNvSpPr>
              <a:spLocks noChangeArrowheads="1"/>
            </p:cNvSpPr>
            <p:nvPr/>
          </p:nvSpPr>
          <p:spPr bwMode="auto">
            <a:xfrm>
              <a:off x="741493" y="90554"/>
              <a:ext cx="775614" cy="530200"/>
            </a:xfrm>
            <a:custGeom>
              <a:avLst/>
              <a:gdLst>
                <a:gd name="T0" fmla="*/ 591 w 591"/>
                <a:gd name="T1" fmla="*/ 59 h 404"/>
                <a:gd name="T2" fmla="*/ 36 w 591"/>
                <a:gd name="T3" fmla="*/ 404 h 404"/>
                <a:gd name="T4" fmla="*/ 0 w 591"/>
                <a:gd name="T5" fmla="*/ 345 h 404"/>
                <a:gd name="T6" fmla="*/ 556 w 591"/>
                <a:gd name="T7" fmla="*/ 0 h 404"/>
                <a:gd name="T8" fmla="*/ 591 w 591"/>
                <a:gd name="T9" fmla="*/ 59 h 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1"/>
                <a:gd name="T16" fmla="*/ 0 h 404"/>
                <a:gd name="T17" fmla="*/ 591 w 591"/>
                <a:gd name="T18" fmla="*/ 404 h 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1" h="404">
                  <a:moveTo>
                    <a:pt x="591" y="59"/>
                  </a:moveTo>
                  <a:lnTo>
                    <a:pt x="36" y="404"/>
                  </a:lnTo>
                  <a:lnTo>
                    <a:pt x="0" y="345"/>
                  </a:lnTo>
                  <a:lnTo>
                    <a:pt x="556" y="0"/>
                  </a:lnTo>
                  <a:lnTo>
                    <a:pt x="591" y="5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70" name="Freeform 137"/>
            <p:cNvSpPr>
              <a:spLocks noChangeArrowheads="1"/>
            </p:cNvSpPr>
            <p:nvPr/>
          </p:nvSpPr>
          <p:spPr bwMode="auto">
            <a:xfrm>
              <a:off x="791363" y="475080"/>
              <a:ext cx="145674" cy="93179"/>
            </a:xfrm>
            <a:custGeom>
              <a:avLst/>
              <a:gdLst>
                <a:gd name="T0" fmla="*/ 59 w 111"/>
                <a:gd name="T1" fmla="*/ 71 h 71"/>
                <a:gd name="T2" fmla="*/ 0 w 111"/>
                <a:gd name="T3" fmla="*/ 33 h 71"/>
                <a:gd name="T4" fmla="*/ 52 w 111"/>
                <a:gd name="T5" fmla="*/ 0 h 71"/>
                <a:gd name="T6" fmla="*/ 111 w 111"/>
                <a:gd name="T7" fmla="*/ 38 h 71"/>
                <a:gd name="T8" fmla="*/ 59 w 111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"/>
                <a:gd name="T16" fmla="*/ 0 h 71"/>
                <a:gd name="T17" fmla="*/ 111 w 111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" h="71">
                  <a:moveTo>
                    <a:pt x="59" y="71"/>
                  </a:moveTo>
                  <a:lnTo>
                    <a:pt x="0" y="33"/>
                  </a:lnTo>
                  <a:lnTo>
                    <a:pt x="52" y="0"/>
                  </a:lnTo>
                  <a:lnTo>
                    <a:pt x="111" y="38"/>
                  </a:lnTo>
                  <a:lnTo>
                    <a:pt x="59" y="7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71" name="Freeform 138"/>
            <p:cNvSpPr>
              <a:spLocks noChangeArrowheads="1"/>
            </p:cNvSpPr>
            <p:nvPr/>
          </p:nvSpPr>
          <p:spPr bwMode="auto">
            <a:xfrm>
              <a:off x="896353" y="406837"/>
              <a:ext cx="145674" cy="93179"/>
            </a:xfrm>
            <a:custGeom>
              <a:avLst/>
              <a:gdLst>
                <a:gd name="T0" fmla="*/ 59 w 111"/>
                <a:gd name="T1" fmla="*/ 71 h 71"/>
                <a:gd name="T2" fmla="*/ 0 w 111"/>
                <a:gd name="T3" fmla="*/ 33 h 71"/>
                <a:gd name="T4" fmla="*/ 52 w 111"/>
                <a:gd name="T5" fmla="*/ 0 h 71"/>
                <a:gd name="T6" fmla="*/ 111 w 111"/>
                <a:gd name="T7" fmla="*/ 38 h 71"/>
                <a:gd name="T8" fmla="*/ 59 w 111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"/>
                <a:gd name="T16" fmla="*/ 0 h 71"/>
                <a:gd name="T17" fmla="*/ 111 w 111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" h="71">
                  <a:moveTo>
                    <a:pt x="59" y="71"/>
                  </a:moveTo>
                  <a:lnTo>
                    <a:pt x="0" y="33"/>
                  </a:lnTo>
                  <a:lnTo>
                    <a:pt x="52" y="0"/>
                  </a:lnTo>
                  <a:lnTo>
                    <a:pt x="111" y="38"/>
                  </a:lnTo>
                  <a:lnTo>
                    <a:pt x="59" y="7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72" name="Freeform 139"/>
            <p:cNvSpPr>
              <a:spLocks noChangeArrowheads="1"/>
            </p:cNvSpPr>
            <p:nvPr/>
          </p:nvSpPr>
          <p:spPr bwMode="auto">
            <a:xfrm>
              <a:off x="1005280" y="341218"/>
              <a:ext cx="149611" cy="90554"/>
            </a:xfrm>
            <a:custGeom>
              <a:avLst/>
              <a:gdLst>
                <a:gd name="T0" fmla="*/ 59 w 114"/>
                <a:gd name="T1" fmla="*/ 69 h 69"/>
                <a:gd name="T2" fmla="*/ 0 w 114"/>
                <a:gd name="T3" fmla="*/ 31 h 69"/>
                <a:gd name="T4" fmla="*/ 54 w 114"/>
                <a:gd name="T5" fmla="*/ 0 h 69"/>
                <a:gd name="T6" fmla="*/ 114 w 114"/>
                <a:gd name="T7" fmla="*/ 36 h 69"/>
                <a:gd name="T8" fmla="*/ 59 w 114"/>
                <a:gd name="T9" fmla="*/ 69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69"/>
                <a:gd name="T17" fmla="*/ 114 w 114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69">
                  <a:moveTo>
                    <a:pt x="59" y="69"/>
                  </a:moveTo>
                  <a:lnTo>
                    <a:pt x="0" y="31"/>
                  </a:lnTo>
                  <a:lnTo>
                    <a:pt x="54" y="0"/>
                  </a:lnTo>
                  <a:lnTo>
                    <a:pt x="114" y="36"/>
                  </a:lnTo>
                  <a:lnTo>
                    <a:pt x="59" y="6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73" name="Freeform 140"/>
            <p:cNvSpPr>
              <a:spLocks noChangeArrowheads="1"/>
            </p:cNvSpPr>
            <p:nvPr/>
          </p:nvSpPr>
          <p:spPr bwMode="auto">
            <a:xfrm>
              <a:off x="1114208" y="272974"/>
              <a:ext cx="145674" cy="90554"/>
            </a:xfrm>
            <a:custGeom>
              <a:avLst/>
              <a:gdLst>
                <a:gd name="T0" fmla="*/ 57 w 111"/>
                <a:gd name="T1" fmla="*/ 69 h 69"/>
                <a:gd name="T2" fmla="*/ 0 w 111"/>
                <a:gd name="T3" fmla="*/ 33 h 69"/>
                <a:gd name="T4" fmla="*/ 52 w 111"/>
                <a:gd name="T5" fmla="*/ 0 h 69"/>
                <a:gd name="T6" fmla="*/ 111 w 111"/>
                <a:gd name="T7" fmla="*/ 36 h 69"/>
                <a:gd name="T8" fmla="*/ 57 w 111"/>
                <a:gd name="T9" fmla="*/ 69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"/>
                <a:gd name="T16" fmla="*/ 0 h 69"/>
                <a:gd name="T17" fmla="*/ 111 w 111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" h="69">
                  <a:moveTo>
                    <a:pt x="57" y="69"/>
                  </a:moveTo>
                  <a:lnTo>
                    <a:pt x="0" y="33"/>
                  </a:lnTo>
                  <a:lnTo>
                    <a:pt x="52" y="0"/>
                  </a:lnTo>
                  <a:lnTo>
                    <a:pt x="111" y="36"/>
                  </a:lnTo>
                  <a:lnTo>
                    <a:pt x="57" y="6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74" name="Freeform 141"/>
            <p:cNvSpPr>
              <a:spLocks noChangeArrowheads="1"/>
            </p:cNvSpPr>
            <p:nvPr/>
          </p:nvSpPr>
          <p:spPr bwMode="auto">
            <a:xfrm>
              <a:off x="1114208" y="272974"/>
              <a:ext cx="145674" cy="90554"/>
            </a:xfrm>
            <a:custGeom>
              <a:avLst/>
              <a:gdLst>
                <a:gd name="T0" fmla="*/ 57 w 111"/>
                <a:gd name="T1" fmla="*/ 69 h 69"/>
                <a:gd name="T2" fmla="*/ 0 w 111"/>
                <a:gd name="T3" fmla="*/ 33 h 69"/>
                <a:gd name="T4" fmla="*/ 52 w 111"/>
                <a:gd name="T5" fmla="*/ 0 h 69"/>
                <a:gd name="T6" fmla="*/ 111 w 111"/>
                <a:gd name="T7" fmla="*/ 36 h 69"/>
                <a:gd name="T8" fmla="*/ 57 w 111"/>
                <a:gd name="T9" fmla="*/ 69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"/>
                <a:gd name="T16" fmla="*/ 0 h 69"/>
                <a:gd name="T17" fmla="*/ 111 w 111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" h="69">
                  <a:moveTo>
                    <a:pt x="57" y="69"/>
                  </a:moveTo>
                  <a:lnTo>
                    <a:pt x="0" y="33"/>
                  </a:lnTo>
                  <a:lnTo>
                    <a:pt x="52" y="0"/>
                  </a:lnTo>
                  <a:lnTo>
                    <a:pt x="111" y="36"/>
                  </a:lnTo>
                  <a:lnTo>
                    <a:pt x="57" y="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75" name="Freeform 142"/>
            <p:cNvSpPr>
              <a:spLocks noChangeArrowheads="1"/>
            </p:cNvSpPr>
            <p:nvPr/>
          </p:nvSpPr>
          <p:spPr bwMode="auto">
            <a:xfrm>
              <a:off x="1223135" y="208668"/>
              <a:ext cx="139112" cy="86617"/>
            </a:xfrm>
            <a:custGeom>
              <a:avLst/>
              <a:gdLst>
                <a:gd name="T0" fmla="*/ 56 w 106"/>
                <a:gd name="T1" fmla="*/ 66 h 66"/>
                <a:gd name="T2" fmla="*/ 0 w 106"/>
                <a:gd name="T3" fmla="*/ 30 h 66"/>
                <a:gd name="T4" fmla="*/ 52 w 106"/>
                <a:gd name="T5" fmla="*/ 0 h 66"/>
                <a:gd name="T6" fmla="*/ 106 w 106"/>
                <a:gd name="T7" fmla="*/ 35 h 66"/>
                <a:gd name="T8" fmla="*/ 56 w 106"/>
                <a:gd name="T9" fmla="*/ 66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66"/>
                <a:gd name="T17" fmla="*/ 106 w 106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66">
                  <a:moveTo>
                    <a:pt x="56" y="66"/>
                  </a:moveTo>
                  <a:lnTo>
                    <a:pt x="0" y="30"/>
                  </a:lnTo>
                  <a:lnTo>
                    <a:pt x="52" y="0"/>
                  </a:lnTo>
                  <a:lnTo>
                    <a:pt x="106" y="35"/>
                  </a:lnTo>
                  <a:lnTo>
                    <a:pt x="56" y="6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76" name="Freeform 143"/>
            <p:cNvSpPr>
              <a:spLocks noChangeArrowheads="1"/>
            </p:cNvSpPr>
            <p:nvPr/>
          </p:nvSpPr>
          <p:spPr bwMode="auto">
            <a:xfrm>
              <a:off x="1223135" y="208668"/>
              <a:ext cx="139112" cy="86617"/>
            </a:xfrm>
            <a:custGeom>
              <a:avLst/>
              <a:gdLst>
                <a:gd name="T0" fmla="*/ 56 w 106"/>
                <a:gd name="T1" fmla="*/ 66 h 66"/>
                <a:gd name="T2" fmla="*/ 0 w 106"/>
                <a:gd name="T3" fmla="*/ 30 h 66"/>
                <a:gd name="T4" fmla="*/ 52 w 106"/>
                <a:gd name="T5" fmla="*/ 0 h 66"/>
                <a:gd name="T6" fmla="*/ 106 w 106"/>
                <a:gd name="T7" fmla="*/ 35 h 66"/>
                <a:gd name="T8" fmla="*/ 56 w 106"/>
                <a:gd name="T9" fmla="*/ 66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66"/>
                <a:gd name="T17" fmla="*/ 106 w 106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66">
                  <a:moveTo>
                    <a:pt x="56" y="66"/>
                  </a:moveTo>
                  <a:lnTo>
                    <a:pt x="0" y="30"/>
                  </a:lnTo>
                  <a:lnTo>
                    <a:pt x="52" y="0"/>
                  </a:lnTo>
                  <a:lnTo>
                    <a:pt x="106" y="35"/>
                  </a:lnTo>
                  <a:lnTo>
                    <a:pt x="56" y="6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77" name="Freeform 144"/>
            <p:cNvSpPr>
              <a:spLocks noChangeArrowheads="1"/>
            </p:cNvSpPr>
            <p:nvPr/>
          </p:nvSpPr>
          <p:spPr bwMode="auto">
            <a:xfrm>
              <a:off x="1334687" y="136487"/>
              <a:ext cx="145674" cy="90554"/>
            </a:xfrm>
            <a:custGeom>
              <a:avLst/>
              <a:gdLst>
                <a:gd name="T0" fmla="*/ 59 w 111"/>
                <a:gd name="T1" fmla="*/ 69 h 69"/>
                <a:gd name="T2" fmla="*/ 0 w 111"/>
                <a:gd name="T3" fmla="*/ 33 h 69"/>
                <a:gd name="T4" fmla="*/ 54 w 111"/>
                <a:gd name="T5" fmla="*/ 0 h 69"/>
                <a:gd name="T6" fmla="*/ 111 w 111"/>
                <a:gd name="T7" fmla="*/ 36 h 69"/>
                <a:gd name="T8" fmla="*/ 59 w 111"/>
                <a:gd name="T9" fmla="*/ 69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"/>
                <a:gd name="T16" fmla="*/ 0 h 69"/>
                <a:gd name="T17" fmla="*/ 111 w 111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" h="69">
                  <a:moveTo>
                    <a:pt x="59" y="69"/>
                  </a:moveTo>
                  <a:lnTo>
                    <a:pt x="0" y="33"/>
                  </a:lnTo>
                  <a:lnTo>
                    <a:pt x="54" y="0"/>
                  </a:lnTo>
                  <a:lnTo>
                    <a:pt x="111" y="36"/>
                  </a:lnTo>
                  <a:lnTo>
                    <a:pt x="59" y="6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78" name="Freeform 145"/>
            <p:cNvSpPr>
              <a:spLocks noChangeArrowheads="1"/>
            </p:cNvSpPr>
            <p:nvPr/>
          </p:nvSpPr>
          <p:spPr bwMode="auto">
            <a:xfrm>
              <a:off x="1334687" y="136487"/>
              <a:ext cx="145674" cy="90554"/>
            </a:xfrm>
            <a:custGeom>
              <a:avLst/>
              <a:gdLst>
                <a:gd name="T0" fmla="*/ 59 w 111"/>
                <a:gd name="T1" fmla="*/ 69 h 69"/>
                <a:gd name="T2" fmla="*/ 0 w 111"/>
                <a:gd name="T3" fmla="*/ 33 h 69"/>
                <a:gd name="T4" fmla="*/ 54 w 111"/>
                <a:gd name="T5" fmla="*/ 0 h 69"/>
                <a:gd name="T6" fmla="*/ 111 w 111"/>
                <a:gd name="T7" fmla="*/ 36 h 69"/>
                <a:gd name="T8" fmla="*/ 59 w 111"/>
                <a:gd name="T9" fmla="*/ 69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"/>
                <a:gd name="T16" fmla="*/ 0 h 69"/>
                <a:gd name="T17" fmla="*/ 111 w 111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" h="69">
                  <a:moveTo>
                    <a:pt x="59" y="69"/>
                  </a:moveTo>
                  <a:lnTo>
                    <a:pt x="0" y="33"/>
                  </a:lnTo>
                  <a:lnTo>
                    <a:pt x="54" y="0"/>
                  </a:lnTo>
                  <a:lnTo>
                    <a:pt x="111" y="36"/>
                  </a:lnTo>
                  <a:lnTo>
                    <a:pt x="59" y="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79" name="Freeform 146"/>
            <p:cNvSpPr>
              <a:spLocks noChangeArrowheads="1"/>
            </p:cNvSpPr>
            <p:nvPr/>
          </p:nvSpPr>
          <p:spPr bwMode="auto">
            <a:xfrm>
              <a:off x="797925" y="177171"/>
              <a:ext cx="1032840" cy="948848"/>
            </a:xfrm>
            <a:custGeom>
              <a:avLst/>
              <a:gdLst>
                <a:gd name="T0" fmla="*/ 234 w 333"/>
                <a:gd name="T1" fmla="*/ 0 h 306"/>
                <a:gd name="T2" fmla="*/ 0 w 333"/>
                <a:gd name="T3" fmla="*/ 145 h 306"/>
                <a:gd name="T4" fmla="*/ 96 w 333"/>
                <a:gd name="T5" fmla="*/ 301 h 306"/>
                <a:gd name="T6" fmla="*/ 108 w 333"/>
                <a:gd name="T7" fmla="*/ 304 h 306"/>
                <a:gd name="T8" fmla="*/ 328 w 333"/>
                <a:gd name="T9" fmla="*/ 167 h 306"/>
                <a:gd name="T10" fmla="*/ 331 w 333"/>
                <a:gd name="T11" fmla="*/ 155 h 306"/>
                <a:gd name="T12" fmla="*/ 234 w 333"/>
                <a:gd name="T13" fmla="*/ 0 h 3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3"/>
                <a:gd name="T22" fmla="*/ 0 h 306"/>
                <a:gd name="T23" fmla="*/ 333 w 333"/>
                <a:gd name="T24" fmla="*/ 306 h 3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3" h="306">
                  <a:moveTo>
                    <a:pt x="234" y="0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96" y="301"/>
                    <a:pt x="96" y="301"/>
                    <a:pt x="96" y="301"/>
                  </a:cubicBezTo>
                  <a:cubicBezTo>
                    <a:pt x="99" y="305"/>
                    <a:pt x="104" y="306"/>
                    <a:pt x="108" y="304"/>
                  </a:cubicBezTo>
                  <a:cubicBezTo>
                    <a:pt x="328" y="167"/>
                    <a:pt x="328" y="167"/>
                    <a:pt x="328" y="167"/>
                  </a:cubicBezTo>
                  <a:cubicBezTo>
                    <a:pt x="332" y="165"/>
                    <a:pt x="333" y="160"/>
                    <a:pt x="331" y="155"/>
                  </a:cubicBezTo>
                  <a:cubicBezTo>
                    <a:pt x="234" y="0"/>
                    <a:pt x="234" y="0"/>
                    <a:pt x="234" y="0"/>
                  </a:cubicBezTo>
                </a:path>
              </a:pathLst>
            </a:custGeom>
            <a:solidFill>
              <a:srgbClr val="0131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80" name="Freeform 147"/>
            <p:cNvSpPr>
              <a:spLocks noChangeArrowheads="1"/>
            </p:cNvSpPr>
            <p:nvPr/>
          </p:nvSpPr>
          <p:spPr bwMode="auto">
            <a:xfrm>
              <a:off x="893729" y="286098"/>
              <a:ext cx="657501" cy="412086"/>
            </a:xfrm>
            <a:custGeom>
              <a:avLst/>
              <a:gdLst>
                <a:gd name="T0" fmla="*/ 5 w 501"/>
                <a:gd name="T1" fmla="*/ 314 h 314"/>
                <a:gd name="T2" fmla="*/ 501 w 501"/>
                <a:gd name="T3" fmla="*/ 7 h 314"/>
                <a:gd name="T4" fmla="*/ 496 w 501"/>
                <a:gd name="T5" fmla="*/ 0 h 314"/>
                <a:gd name="T6" fmla="*/ 0 w 501"/>
                <a:gd name="T7" fmla="*/ 307 h 314"/>
                <a:gd name="T8" fmla="*/ 5 w 501"/>
                <a:gd name="T9" fmla="*/ 314 h 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1"/>
                <a:gd name="T16" fmla="*/ 0 h 314"/>
                <a:gd name="T17" fmla="*/ 501 w 501"/>
                <a:gd name="T18" fmla="*/ 314 h 3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1" h="314">
                  <a:moveTo>
                    <a:pt x="5" y="314"/>
                  </a:moveTo>
                  <a:lnTo>
                    <a:pt x="501" y="7"/>
                  </a:lnTo>
                  <a:lnTo>
                    <a:pt x="496" y="0"/>
                  </a:lnTo>
                  <a:lnTo>
                    <a:pt x="0" y="307"/>
                  </a:lnTo>
                  <a:lnTo>
                    <a:pt x="5" y="314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81" name="Freeform 148"/>
            <p:cNvSpPr>
              <a:spLocks noChangeArrowheads="1"/>
            </p:cNvSpPr>
            <p:nvPr/>
          </p:nvSpPr>
          <p:spPr bwMode="auto">
            <a:xfrm>
              <a:off x="893729" y="286098"/>
              <a:ext cx="657501" cy="412086"/>
            </a:xfrm>
            <a:custGeom>
              <a:avLst/>
              <a:gdLst>
                <a:gd name="T0" fmla="*/ 5 w 501"/>
                <a:gd name="T1" fmla="*/ 314 h 314"/>
                <a:gd name="T2" fmla="*/ 501 w 501"/>
                <a:gd name="T3" fmla="*/ 7 h 314"/>
                <a:gd name="T4" fmla="*/ 496 w 501"/>
                <a:gd name="T5" fmla="*/ 0 h 314"/>
                <a:gd name="T6" fmla="*/ 0 w 501"/>
                <a:gd name="T7" fmla="*/ 307 h 314"/>
                <a:gd name="T8" fmla="*/ 5 w 501"/>
                <a:gd name="T9" fmla="*/ 314 h 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1"/>
                <a:gd name="T16" fmla="*/ 0 h 314"/>
                <a:gd name="T17" fmla="*/ 501 w 501"/>
                <a:gd name="T18" fmla="*/ 314 h 3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1" h="314">
                  <a:moveTo>
                    <a:pt x="5" y="314"/>
                  </a:moveTo>
                  <a:lnTo>
                    <a:pt x="501" y="7"/>
                  </a:lnTo>
                  <a:lnTo>
                    <a:pt x="496" y="0"/>
                  </a:lnTo>
                  <a:lnTo>
                    <a:pt x="0" y="307"/>
                  </a:lnTo>
                  <a:lnTo>
                    <a:pt x="5" y="3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82" name="Freeform 149"/>
            <p:cNvSpPr>
              <a:spLocks noChangeArrowheads="1"/>
            </p:cNvSpPr>
            <p:nvPr/>
          </p:nvSpPr>
          <p:spPr bwMode="auto">
            <a:xfrm>
              <a:off x="968534" y="400275"/>
              <a:ext cx="657501" cy="416023"/>
            </a:xfrm>
            <a:custGeom>
              <a:avLst/>
              <a:gdLst>
                <a:gd name="T0" fmla="*/ 4 w 501"/>
                <a:gd name="T1" fmla="*/ 317 h 317"/>
                <a:gd name="T2" fmla="*/ 501 w 501"/>
                <a:gd name="T3" fmla="*/ 10 h 317"/>
                <a:gd name="T4" fmla="*/ 496 w 501"/>
                <a:gd name="T5" fmla="*/ 0 h 317"/>
                <a:gd name="T6" fmla="*/ 0 w 501"/>
                <a:gd name="T7" fmla="*/ 310 h 317"/>
                <a:gd name="T8" fmla="*/ 4 w 501"/>
                <a:gd name="T9" fmla="*/ 317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1"/>
                <a:gd name="T16" fmla="*/ 0 h 317"/>
                <a:gd name="T17" fmla="*/ 501 w 501"/>
                <a:gd name="T18" fmla="*/ 317 h 3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1" h="317">
                  <a:moveTo>
                    <a:pt x="4" y="317"/>
                  </a:moveTo>
                  <a:lnTo>
                    <a:pt x="501" y="10"/>
                  </a:lnTo>
                  <a:lnTo>
                    <a:pt x="496" y="0"/>
                  </a:lnTo>
                  <a:lnTo>
                    <a:pt x="0" y="310"/>
                  </a:lnTo>
                  <a:lnTo>
                    <a:pt x="4" y="317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83" name="Freeform 150"/>
            <p:cNvSpPr>
              <a:spLocks noChangeArrowheads="1"/>
            </p:cNvSpPr>
            <p:nvPr/>
          </p:nvSpPr>
          <p:spPr bwMode="auto">
            <a:xfrm>
              <a:off x="968534" y="400275"/>
              <a:ext cx="657501" cy="416023"/>
            </a:xfrm>
            <a:custGeom>
              <a:avLst/>
              <a:gdLst>
                <a:gd name="T0" fmla="*/ 4 w 501"/>
                <a:gd name="T1" fmla="*/ 317 h 317"/>
                <a:gd name="T2" fmla="*/ 501 w 501"/>
                <a:gd name="T3" fmla="*/ 10 h 317"/>
                <a:gd name="T4" fmla="*/ 496 w 501"/>
                <a:gd name="T5" fmla="*/ 0 h 317"/>
                <a:gd name="T6" fmla="*/ 0 w 501"/>
                <a:gd name="T7" fmla="*/ 310 h 317"/>
                <a:gd name="T8" fmla="*/ 4 w 501"/>
                <a:gd name="T9" fmla="*/ 317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1"/>
                <a:gd name="T16" fmla="*/ 0 h 317"/>
                <a:gd name="T17" fmla="*/ 501 w 501"/>
                <a:gd name="T18" fmla="*/ 317 h 3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1" h="317">
                  <a:moveTo>
                    <a:pt x="4" y="317"/>
                  </a:moveTo>
                  <a:lnTo>
                    <a:pt x="501" y="10"/>
                  </a:lnTo>
                  <a:lnTo>
                    <a:pt x="496" y="0"/>
                  </a:lnTo>
                  <a:lnTo>
                    <a:pt x="0" y="310"/>
                  </a:lnTo>
                  <a:lnTo>
                    <a:pt x="4" y="3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84" name="Freeform 151"/>
            <p:cNvSpPr>
              <a:spLocks noChangeArrowheads="1"/>
            </p:cNvSpPr>
            <p:nvPr/>
          </p:nvSpPr>
          <p:spPr bwMode="auto">
            <a:xfrm>
              <a:off x="1055151" y="570884"/>
              <a:ext cx="657501" cy="416023"/>
            </a:xfrm>
            <a:custGeom>
              <a:avLst/>
              <a:gdLst>
                <a:gd name="T0" fmla="*/ 5 w 501"/>
                <a:gd name="T1" fmla="*/ 317 h 317"/>
                <a:gd name="T2" fmla="*/ 501 w 501"/>
                <a:gd name="T3" fmla="*/ 10 h 317"/>
                <a:gd name="T4" fmla="*/ 496 w 501"/>
                <a:gd name="T5" fmla="*/ 0 h 317"/>
                <a:gd name="T6" fmla="*/ 0 w 501"/>
                <a:gd name="T7" fmla="*/ 310 h 317"/>
                <a:gd name="T8" fmla="*/ 5 w 501"/>
                <a:gd name="T9" fmla="*/ 317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1"/>
                <a:gd name="T16" fmla="*/ 0 h 317"/>
                <a:gd name="T17" fmla="*/ 501 w 501"/>
                <a:gd name="T18" fmla="*/ 317 h 3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1" h="317">
                  <a:moveTo>
                    <a:pt x="5" y="317"/>
                  </a:moveTo>
                  <a:lnTo>
                    <a:pt x="501" y="10"/>
                  </a:lnTo>
                  <a:lnTo>
                    <a:pt x="496" y="0"/>
                  </a:lnTo>
                  <a:lnTo>
                    <a:pt x="0" y="310"/>
                  </a:lnTo>
                  <a:lnTo>
                    <a:pt x="5" y="317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85" name="Freeform 152"/>
            <p:cNvSpPr>
              <a:spLocks noChangeArrowheads="1"/>
            </p:cNvSpPr>
            <p:nvPr/>
          </p:nvSpPr>
          <p:spPr bwMode="auto">
            <a:xfrm>
              <a:off x="1055151" y="570884"/>
              <a:ext cx="657501" cy="416023"/>
            </a:xfrm>
            <a:custGeom>
              <a:avLst/>
              <a:gdLst>
                <a:gd name="T0" fmla="*/ 5 w 501"/>
                <a:gd name="T1" fmla="*/ 317 h 317"/>
                <a:gd name="T2" fmla="*/ 501 w 501"/>
                <a:gd name="T3" fmla="*/ 10 h 317"/>
                <a:gd name="T4" fmla="*/ 496 w 501"/>
                <a:gd name="T5" fmla="*/ 0 h 317"/>
                <a:gd name="T6" fmla="*/ 0 w 501"/>
                <a:gd name="T7" fmla="*/ 310 h 317"/>
                <a:gd name="T8" fmla="*/ 5 w 501"/>
                <a:gd name="T9" fmla="*/ 317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1"/>
                <a:gd name="T16" fmla="*/ 0 h 317"/>
                <a:gd name="T17" fmla="*/ 501 w 501"/>
                <a:gd name="T18" fmla="*/ 317 h 3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1" h="317">
                  <a:moveTo>
                    <a:pt x="5" y="317"/>
                  </a:moveTo>
                  <a:lnTo>
                    <a:pt x="501" y="10"/>
                  </a:lnTo>
                  <a:lnTo>
                    <a:pt x="496" y="0"/>
                  </a:lnTo>
                  <a:lnTo>
                    <a:pt x="0" y="310"/>
                  </a:lnTo>
                  <a:lnTo>
                    <a:pt x="5" y="3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86" name="Freeform 153"/>
            <p:cNvSpPr>
              <a:spLocks noChangeArrowheads="1"/>
            </p:cNvSpPr>
            <p:nvPr/>
          </p:nvSpPr>
          <p:spPr bwMode="auto">
            <a:xfrm>
              <a:off x="1086648" y="623379"/>
              <a:ext cx="657501" cy="413399"/>
            </a:xfrm>
            <a:custGeom>
              <a:avLst/>
              <a:gdLst>
                <a:gd name="T0" fmla="*/ 4 w 501"/>
                <a:gd name="T1" fmla="*/ 315 h 315"/>
                <a:gd name="T2" fmla="*/ 501 w 501"/>
                <a:gd name="T3" fmla="*/ 8 h 315"/>
                <a:gd name="T4" fmla="*/ 496 w 501"/>
                <a:gd name="T5" fmla="*/ 0 h 315"/>
                <a:gd name="T6" fmla="*/ 0 w 501"/>
                <a:gd name="T7" fmla="*/ 308 h 315"/>
                <a:gd name="T8" fmla="*/ 4 w 501"/>
                <a:gd name="T9" fmla="*/ 315 h 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1"/>
                <a:gd name="T16" fmla="*/ 0 h 315"/>
                <a:gd name="T17" fmla="*/ 501 w 501"/>
                <a:gd name="T18" fmla="*/ 315 h 3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1" h="315">
                  <a:moveTo>
                    <a:pt x="4" y="315"/>
                  </a:moveTo>
                  <a:lnTo>
                    <a:pt x="501" y="8"/>
                  </a:lnTo>
                  <a:lnTo>
                    <a:pt x="496" y="0"/>
                  </a:lnTo>
                  <a:lnTo>
                    <a:pt x="0" y="308"/>
                  </a:lnTo>
                  <a:lnTo>
                    <a:pt x="4" y="31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87" name="Freeform 154"/>
            <p:cNvSpPr>
              <a:spLocks noChangeArrowheads="1"/>
            </p:cNvSpPr>
            <p:nvPr/>
          </p:nvSpPr>
          <p:spPr bwMode="auto">
            <a:xfrm>
              <a:off x="1086648" y="623379"/>
              <a:ext cx="657501" cy="413399"/>
            </a:xfrm>
            <a:custGeom>
              <a:avLst/>
              <a:gdLst>
                <a:gd name="T0" fmla="*/ 4 w 501"/>
                <a:gd name="T1" fmla="*/ 315 h 315"/>
                <a:gd name="T2" fmla="*/ 501 w 501"/>
                <a:gd name="T3" fmla="*/ 8 h 315"/>
                <a:gd name="T4" fmla="*/ 496 w 501"/>
                <a:gd name="T5" fmla="*/ 0 h 315"/>
                <a:gd name="T6" fmla="*/ 0 w 501"/>
                <a:gd name="T7" fmla="*/ 308 h 315"/>
                <a:gd name="T8" fmla="*/ 4 w 501"/>
                <a:gd name="T9" fmla="*/ 315 h 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1"/>
                <a:gd name="T16" fmla="*/ 0 h 315"/>
                <a:gd name="T17" fmla="*/ 501 w 501"/>
                <a:gd name="T18" fmla="*/ 315 h 3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1" h="315">
                  <a:moveTo>
                    <a:pt x="4" y="315"/>
                  </a:moveTo>
                  <a:lnTo>
                    <a:pt x="501" y="8"/>
                  </a:lnTo>
                  <a:lnTo>
                    <a:pt x="496" y="0"/>
                  </a:lnTo>
                  <a:lnTo>
                    <a:pt x="0" y="308"/>
                  </a:lnTo>
                  <a:lnTo>
                    <a:pt x="4" y="3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88" name="Freeform 155"/>
            <p:cNvSpPr>
              <a:spLocks noChangeArrowheads="1"/>
            </p:cNvSpPr>
            <p:nvPr/>
          </p:nvSpPr>
          <p:spPr bwMode="auto">
            <a:xfrm>
              <a:off x="1316314" y="427835"/>
              <a:ext cx="82680" cy="124676"/>
            </a:xfrm>
            <a:custGeom>
              <a:avLst/>
              <a:gdLst>
                <a:gd name="T0" fmla="*/ 0 w 63"/>
                <a:gd name="T1" fmla="*/ 8 h 95"/>
                <a:gd name="T2" fmla="*/ 54 w 63"/>
                <a:gd name="T3" fmla="*/ 95 h 95"/>
                <a:gd name="T4" fmla="*/ 63 w 63"/>
                <a:gd name="T5" fmla="*/ 90 h 95"/>
                <a:gd name="T6" fmla="*/ 9 w 63"/>
                <a:gd name="T7" fmla="*/ 0 h 95"/>
                <a:gd name="T8" fmla="*/ 0 w 63"/>
                <a:gd name="T9" fmla="*/ 8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95"/>
                <a:gd name="T17" fmla="*/ 63 w 63"/>
                <a:gd name="T18" fmla="*/ 95 h 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95">
                  <a:moveTo>
                    <a:pt x="0" y="8"/>
                  </a:moveTo>
                  <a:lnTo>
                    <a:pt x="54" y="95"/>
                  </a:lnTo>
                  <a:lnTo>
                    <a:pt x="63" y="90"/>
                  </a:lnTo>
                  <a:lnTo>
                    <a:pt x="9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89" name="Freeform 156"/>
            <p:cNvSpPr>
              <a:spLocks noChangeArrowheads="1"/>
            </p:cNvSpPr>
            <p:nvPr/>
          </p:nvSpPr>
          <p:spPr bwMode="auto">
            <a:xfrm>
              <a:off x="1316314" y="427835"/>
              <a:ext cx="82680" cy="124676"/>
            </a:xfrm>
            <a:custGeom>
              <a:avLst/>
              <a:gdLst>
                <a:gd name="T0" fmla="*/ 0 w 63"/>
                <a:gd name="T1" fmla="*/ 8 h 95"/>
                <a:gd name="T2" fmla="*/ 54 w 63"/>
                <a:gd name="T3" fmla="*/ 95 h 95"/>
                <a:gd name="T4" fmla="*/ 63 w 63"/>
                <a:gd name="T5" fmla="*/ 90 h 95"/>
                <a:gd name="T6" fmla="*/ 9 w 63"/>
                <a:gd name="T7" fmla="*/ 0 h 95"/>
                <a:gd name="T8" fmla="*/ 0 w 63"/>
                <a:gd name="T9" fmla="*/ 8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95"/>
                <a:gd name="T17" fmla="*/ 63 w 63"/>
                <a:gd name="T18" fmla="*/ 95 h 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95">
                  <a:moveTo>
                    <a:pt x="0" y="8"/>
                  </a:moveTo>
                  <a:lnTo>
                    <a:pt x="54" y="95"/>
                  </a:lnTo>
                  <a:lnTo>
                    <a:pt x="63" y="90"/>
                  </a:lnTo>
                  <a:lnTo>
                    <a:pt x="9" y="0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90" name="Freeform 157"/>
            <p:cNvSpPr>
              <a:spLocks noChangeArrowheads="1"/>
            </p:cNvSpPr>
            <p:nvPr/>
          </p:nvSpPr>
          <p:spPr bwMode="auto">
            <a:xfrm>
              <a:off x="1148330" y="534137"/>
              <a:ext cx="83992" cy="123363"/>
            </a:xfrm>
            <a:custGeom>
              <a:avLst/>
              <a:gdLst>
                <a:gd name="T0" fmla="*/ 0 w 64"/>
                <a:gd name="T1" fmla="*/ 5 h 94"/>
                <a:gd name="T2" fmla="*/ 54 w 64"/>
                <a:gd name="T3" fmla="*/ 94 h 94"/>
                <a:gd name="T4" fmla="*/ 64 w 64"/>
                <a:gd name="T5" fmla="*/ 87 h 94"/>
                <a:gd name="T6" fmla="*/ 9 w 64"/>
                <a:gd name="T7" fmla="*/ 0 h 94"/>
                <a:gd name="T8" fmla="*/ 0 w 64"/>
                <a:gd name="T9" fmla="*/ 5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94"/>
                <a:gd name="T17" fmla="*/ 64 w 64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94">
                  <a:moveTo>
                    <a:pt x="0" y="5"/>
                  </a:moveTo>
                  <a:lnTo>
                    <a:pt x="54" y="94"/>
                  </a:lnTo>
                  <a:lnTo>
                    <a:pt x="64" y="87"/>
                  </a:lnTo>
                  <a:lnTo>
                    <a:pt x="9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91" name="Freeform 158"/>
            <p:cNvSpPr>
              <a:spLocks noChangeArrowheads="1"/>
            </p:cNvSpPr>
            <p:nvPr/>
          </p:nvSpPr>
          <p:spPr bwMode="auto">
            <a:xfrm>
              <a:off x="1148330" y="534137"/>
              <a:ext cx="83992" cy="123363"/>
            </a:xfrm>
            <a:custGeom>
              <a:avLst/>
              <a:gdLst>
                <a:gd name="T0" fmla="*/ 0 w 64"/>
                <a:gd name="T1" fmla="*/ 5 h 94"/>
                <a:gd name="T2" fmla="*/ 54 w 64"/>
                <a:gd name="T3" fmla="*/ 94 h 94"/>
                <a:gd name="T4" fmla="*/ 64 w 64"/>
                <a:gd name="T5" fmla="*/ 87 h 94"/>
                <a:gd name="T6" fmla="*/ 9 w 64"/>
                <a:gd name="T7" fmla="*/ 0 h 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94"/>
                <a:gd name="T14" fmla="*/ 64 w 64"/>
                <a:gd name="T15" fmla="*/ 94 h 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94">
                  <a:moveTo>
                    <a:pt x="0" y="5"/>
                  </a:moveTo>
                  <a:lnTo>
                    <a:pt x="54" y="94"/>
                  </a:lnTo>
                  <a:lnTo>
                    <a:pt x="64" y="87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92" name="Freeform 160"/>
            <p:cNvSpPr>
              <a:spLocks noEditPoints="1" noChangeArrowheads="1"/>
            </p:cNvSpPr>
            <p:nvPr/>
          </p:nvSpPr>
          <p:spPr bwMode="auto">
            <a:xfrm>
              <a:off x="986907" y="3937"/>
              <a:ext cx="471143" cy="164047"/>
            </a:xfrm>
            <a:custGeom>
              <a:avLst/>
              <a:gdLst>
                <a:gd name="T0" fmla="*/ 92 w 152"/>
                <a:gd name="T1" fmla="*/ 11 h 53"/>
                <a:gd name="T2" fmla="*/ 92 w 152"/>
                <a:gd name="T3" fmla="*/ 11 h 53"/>
                <a:gd name="T4" fmla="*/ 84 w 152"/>
                <a:gd name="T5" fmla="*/ 39 h 53"/>
                <a:gd name="T6" fmla="*/ 59 w 152"/>
                <a:gd name="T7" fmla="*/ 44 h 53"/>
                <a:gd name="T8" fmla="*/ 66 w 152"/>
                <a:gd name="T9" fmla="*/ 16 h 53"/>
                <a:gd name="T10" fmla="*/ 92 w 152"/>
                <a:gd name="T11" fmla="*/ 11 h 53"/>
                <a:gd name="T12" fmla="*/ 132 w 152"/>
                <a:gd name="T13" fmla="*/ 3 h 53"/>
                <a:gd name="T14" fmla="*/ 132 w 152"/>
                <a:gd name="T15" fmla="*/ 3 h 53"/>
                <a:gd name="T16" fmla="*/ 125 w 152"/>
                <a:gd name="T17" fmla="*/ 31 h 53"/>
                <a:gd name="T18" fmla="*/ 99 w 152"/>
                <a:gd name="T19" fmla="*/ 36 h 53"/>
                <a:gd name="T20" fmla="*/ 107 w 152"/>
                <a:gd name="T21" fmla="*/ 8 h 53"/>
                <a:gd name="T22" fmla="*/ 132 w 152"/>
                <a:gd name="T23" fmla="*/ 3 h 53"/>
                <a:gd name="T24" fmla="*/ 147 w 152"/>
                <a:gd name="T25" fmla="*/ 0 h 53"/>
                <a:gd name="T26" fmla="*/ 135 w 152"/>
                <a:gd name="T27" fmla="*/ 2 h 53"/>
                <a:gd name="T28" fmla="*/ 135 w 152"/>
                <a:gd name="T29" fmla="*/ 2 h 53"/>
                <a:gd name="T30" fmla="*/ 106 w 152"/>
                <a:gd name="T31" fmla="*/ 7 h 53"/>
                <a:gd name="T32" fmla="*/ 106 w 152"/>
                <a:gd name="T33" fmla="*/ 7 h 53"/>
                <a:gd name="T34" fmla="*/ 95 w 152"/>
                <a:gd name="T35" fmla="*/ 10 h 53"/>
                <a:gd name="T36" fmla="*/ 95 w 152"/>
                <a:gd name="T37" fmla="*/ 9 h 53"/>
                <a:gd name="T38" fmla="*/ 66 w 152"/>
                <a:gd name="T39" fmla="*/ 15 h 53"/>
                <a:gd name="T40" fmla="*/ 66 w 152"/>
                <a:gd name="T41" fmla="*/ 15 h 53"/>
                <a:gd name="T42" fmla="*/ 54 w 152"/>
                <a:gd name="T43" fmla="*/ 17 h 53"/>
                <a:gd name="T44" fmla="*/ 54 w 152"/>
                <a:gd name="T45" fmla="*/ 17 h 53"/>
                <a:gd name="T46" fmla="*/ 25 w 152"/>
                <a:gd name="T47" fmla="*/ 23 h 53"/>
                <a:gd name="T48" fmla="*/ 25 w 152"/>
                <a:gd name="T49" fmla="*/ 23 h 53"/>
                <a:gd name="T50" fmla="*/ 14 w 152"/>
                <a:gd name="T51" fmla="*/ 25 h 53"/>
                <a:gd name="T52" fmla="*/ 14 w 152"/>
                <a:gd name="T53" fmla="*/ 25 h 53"/>
                <a:gd name="T54" fmla="*/ 0 w 152"/>
                <a:gd name="T55" fmla="*/ 28 h 53"/>
                <a:gd name="T56" fmla="*/ 0 w 152"/>
                <a:gd name="T57" fmla="*/ 29 h 53"/>
                <a:gd name="T58" fmla="*/ 11 w 152"/>
                <a:gd name="T59" fmla="*/ 27 h 53"/>
                <a:gd name="T60" fmla="*/ 8 w 152"/>
                <a:gd name="T61" fmla="*/ 38 h 53"/>
                <a:gd name="T62" fmla="*/ 18 w 152"/>
                <a:gd name="T63" fmla="*/ 52 h 53"/>
                <a:gd name="T64" fmla="*/ 26 w 152"/>
                <a:gd name="T65" fmla="*/ 24 h 53"/>
                <a:gd name="T66" fmla="*/ 52 w 152"/>
                <a:gd name="T67" fmla="*/ 19 h 53"/>
                <a:gd name="T68" fmla="*/ 44 w 152"/>
                <a:gd name="T69" fmla="*/ 47 h 53"/>
                <a:gd name="T70" fmla="*/ 19 w 152"/>
                <a:gd name="T71" fmla="*/ 52 h 53"/>
                <a:gd name="T72" fmla="*/ 20 w 152"/>
                <a:gd name="T73" fmla="*/ 53 h 53"/>
                <a:gd name="T74" fmla="*/ 152 w 152"/>
                <a:gd name="T75" fmla="*/ 28 h 53"/>
                <a:gd name="T76" fmla="*/ 147 w 152"/>
                <a:gd name="T77" fmla="*/ 0 h 5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52"/>
                <a:gd name="T118" fmla="*/ 0 h 53"/>
                <a:gd name="T119" fmla="*/ 152 w 152"/>
                <a:gd name="T120" fmla="*/ 53 h 53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52" h="53">
                  <a:moveTo>
                    <a:pt x="92" y="11"/>
                  </a:moveTo>
                  <a:cubicBezTo>
                    <a:pt x="92" y="11"/>
                    <a:pt x="92" y="11"/>
                    <a:pt x="92" y="11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92" y="11"/>
                    <a:pt x="92" y="11"/>
                    <a:pt x="92" y="11"/>
                  </a:cubicBezTo>
                  <a:moveTo>
                    <a:pt x="132" y="3"/>
                  </a:moveTo>
                  <a:cubicBezTo>
                    <a:pt x="132" y="3"/>
                    <a:pt x="132" y="3"/>
                    <a:pt x="132" y="3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32" y="3"/>
                    <a:pt x="132" y="3"/>
                    <a:pt x="132" y="3"/>
                  </a:cubicBezTo>
                  <a:moveTo>
                    <a:pt x="147" y="0"/>
                  </a:move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9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2" y="43"/>
                    <a:pt x="15" y="47"/>
                    <a:pt x="18" y="52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2"/>
                    <a:pt x="19" y="53"/>
                    <a:pt x="20" y="53"/>
                  </a:cubicBezTo>
                  <a:cubicBezTo>
                    <a:pt x="152" y="28"/>
                    <a:pt x="152" y="28"/>
                    <a:pt x="152" y="28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012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93" name="Freeform 161"/>
            <p:cNvSpPr>
              <a:spLocks noChangeArrowheads="1"/>
            </p:cNvSpPr>
            <p:nvPr/>
          </p:nvSpPr>
          <p:spPr bwMode="auto">
            <a:xfrm>
              <a:off x="986907" y="86617"/>
              <a:ext cx="34122" cy="34122"/>
            </a:xfrm>
            <a:custGeom>
              <a:avLst/>
              <a:gdLst>
                <a:gd name="T0" fmla="*/ 11 w 11"/>
                <a:gd name="T1" fmla="*/ 0 h 11"/>
                <a:gd name="T2" fmla="*/ 0 w 11"/>
                <a:gd name="T3" fmla="*/ 2 h 11"/>
                <a:gd name="T4" fmla="*/ 8 w 11"/>
                <a:gd name="T5" fmla="*/ 11 h 11"/>
                <a:gd name="T6" fmla="*/ 11 w 11"/>
                <a:gd name="T7" fmla="*/ 0 h 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11"/>
                <a:gd name="T14" fmla="*/ 11 w 11"/>
                <a:gd name="T15" fmla="*/ 11 h 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11">
                  <a:moveTo>
                    <a:pt x="1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5"/>
                    <a:pt x="6" y="8"/>
                    <a:pt x="8" y="11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94" name="Freeform 162"/>
            <p:cNvSpPr>
              <a:spLocks noChangeArrowheads="1"/>
            </p:cNvSpPr>
            <p:nvPr/>
          </p:nvSpPr>
          <p:spPr bwMode="auto">
            <a:xfrm>
              <a:off x="1042027" y="61682"/>
              <a:ext cx="106302" cy="103678"/>
            </a:xfrm>
            <a:custGeom>
              <a:avLst/>
              <a:gdLst>
                <a:gd name="T0" fmla="*/ 34 w 34"/>
                <a:gd name="T1" fmla="*/ 0 h 33"/>
                <a:gd name="T2" fmla="*/ 8 w 34"/>
                <a:gd name="T3" fmla="*/ 5 h 33"/>
                <a:gd name="T4" fmla="*/ 0 w 34"/>
                <a:gd name="T5" fmla="*/ 33 h 33"/>
                <a:gd name="T6" fmla="*/ 1 w 34"/>
                <a:gd name="T7" fmla="*/ 33 h 33"/>
                <a:gd name="T8" fmla="*/ 26 w 34"/>
                <a:gd name="T9" fmla="*/ 28 h 33"/>
                <a:gd name="T10" fmla="*/ 34 w 34"/>
                <a:gd name="T11" fmla="*/ 0 h 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"/>
                <a:gd name="T19" fmla="*/ 0 h 33"/>
                <a:gd name="T20" fmla="*/ 34 w 34"/>
                <a:gd name="T21" fmla="*/ 33 h 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" h="33">
                  <a:moveTo>
                    <a:pt x="34" y="0"/>
                  </a:moveTo>
                  <a:cubicBezTo>
                    <a:pt x="8" y="5"/>
                    <a:pt x="8" y="5"/>
                    <a:pt x="8" y="5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3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95" name="Freeform 163"/>
            <p:cNvSpPr>
              <a:spLocks noChangeArrowheads="1"/>
            </p:cNvSpPr>
            <p:nvPr/>
          </p:nvSpPr>
          <p:spPr bwMode="auto">
            <a:xfrm>
              <a:off x="1169328" y="38059"/>
              <a:ext cx="102365" cy="102365"/>
            </a:xfrm>
            <a:custGeom>
              <a:avLst/>
              <a:gdLst>
                <a:gd name="T0" fmla="*/ 78 w 78"/>
                <a:gd name="T1" fmla="*/ 0 h 78"/>
                <a:gd name="T2" fmla="*/ 17 w 78"/>
                <a:gd name="T3" fmla="*/ 11 h 78"/>
                <a:gd name="T4" fmla="*/ 0 w 78"/>
                <a:gd name="T5" fmla="*/ 78 h 78"/>
                <a:gd name="T6" fmla="*/ 59 w 78"/>
                <a:gd name="T7" fmla="*/ 66 h 78"/>
                <a:gd name="T8" fmla="*/ 78 w 78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78"/>
                <a:gd name="T17" fmla="*/ 78 w 78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78">
                  <a:moveTo>
                    <a:pt x="78" y="0"/>
                  </a:moveTo>
                  <a:lnTo>
                    <a:pt x="17" y="11"/>
                  </a:lnTo>
                  <a:lnTo>
                    <a:pt x="0" y="78"/>
                  </a:lnTo>
                  <a:lnTo>
                    <a:pt x="59" y="6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96" name="Freeform 164"/>
            <p:cNvSpPr>
              <a:spLocks noChangeArrowheads="1"/>
            </p:cNvSpPr>
            <p:nvPr/>
          </p:nvSpPr>
          <p:spPr bwMode="auto">
            <a:xfrm>
              <a:off x="1169328" y="38059"/>
              <a:ext cx="102365" cy="102365"/>
            </a:xfrm>
            <a:custGeom>
              <a:avLst/>
              <a:gdLst>
                <a:gd name="T0" fmla="*/ 78 w 78"/>
                <a:gd name="T1" fmla="*/ 0 h 78"/>
                <a:gd name="T2" fmla="*/ 17 w 78"/>
                <a:gd name="T3" fmla="*/ 11 h 78"/>
                <a:gd name="T4" fmla="*/ 0 w 78"/>
                <a:gd name="T5" fmla="*/ 78 h 78"/>
                <a:gd name="T6" fmla="*/ 59 w 78"/>
                <a:gd name="T7" fmla="*/ 66 h 78"/>
                <a:gd name="T8" fmla="*/ 78 w 78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78"/>
                <a:gd name="T17" fmla="*/ 78 w 78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78">
                  <a:moveTo>
                    <a:pt x="78" y="0"/>
                  </a:moveTo>
                  <a:lnTo>
                    <a:pt x="17" y="11"/>
                  </a:lnTo>
                  <a:lnTo>
                    <a:pt x="0" y="78"/>
                  </a:lnTo>
                  <a:lnTo>
                    <a:pt x="59" y="66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97" name="Freeform 165"/>
            <p:cNvSpPr>
              <a:spLocks noChangeArrowheads="1"/>
            </p:cNvSpPr>
            <p:nvPr/>
          </p:nvSpPr>
          <p:spPr bwMode="auto">
            <a:xfrm>
              <a:off x="1294003" y="13124"/>
              <a:ext cx="102365" cy="102365"/>
            </a:xfrm>
            <a:custGeom>
              <a:avLst/>
              <a:gdLst>
                <a:gd name="T0" fmla="*/ 78 w 78"/>
                <a:gd name="T1" fmla="*/ 0 h 78"/>
                <a:gd name="T2" fmla="*/ 19 w 78"/>
                <a:gd name="T3" fmla="*/ 11 h 78"/>
                <a:gd name="T4" fmla="*/ 0 w 78"/>
                <a:gd name="T5" fmla="*/ 78 h 78"/>
                <a:gd name="T6" fmla="*/ 61 w 78"/>
                <a:gd name="T7" fmla="*/ 66 h 78"/>
                <a:gd name="T8" fmla="*/ 78 w 78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78"/>
                <a:gd name="T17" fmla="*/ 78 w 78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78">
                  <a:moveTo>
                    <a:pt x="78" y="0"/>
                  </a:moveTo>
                  <a:lnTo>
                    <a:pt x="19" y="11"/>
                  </a:lnTo>
                  <a:lnTo>
                    <a:pt x="0" y="78"/>
                  </a:lnTo>
                  <a:lnTo>
                    <a:pt x="61" y="6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98" name="Freeform 166"/>
            <p:cNvSpPr>
              <a:spLocks noChangeArrowheads="1"/>
            </p:cNvSpPr>
            <p:nvPr/>
          </p:nvSpPr>
          <p:spPr bwMode="auto">
            <a:xfrm>
              <a:off x="1294003" y="13124"/>
              <a:ext cx="102365" cy="102365"/>
            </a:xfrm>
            <a:custGeom>
              <a:avLst/>
              <a:gdLst>
                <a:gd name="T0" fmla="*/ 78 w 78"/>
                <a:gd name="T1" fmla="*/ 0 h 78"/>
                <a:gd name="T2" fmla="*/ 19 w 78"/>
                <a:gd name="T3" fmla="*/ 11 h 78"/>
                <a:gd name="T4" fmla="*/ 0 w 78"/>
                <a:gd name="T5" fmla="*/ 78 h 78"/>
                <a:gd name="T6" fmla="*/ 61 w 78"/>
                <a:gd name="T7" fmla="*/ 66 h 78"/>
                <a:gd name="T8" fmla="*/ 78 w 78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78"/>
                <a:gd name="T17" fmla="*/ 78 w 78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78">
                  <a:moveTo>
                    <a:pt x="78" y="0"/>
                  </a:moveTo>
                  <a:lnTo>
                    <a:pt x="19" y="11"/>
                  </a:lnTo>
                  <a:lnTo>
                    <a:pt x="0" y="78"/>
                  </a:lnTo>
                  <a:lnTo>
                    <a:pt x="61" y="66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99" name="Freeform 168"/>
            <p:cNvSpPr>
              <a:spLocks noEditPoints="1" noChangeArrowheads="1"/>
            </p:cNvSpPr>
            <p:nvPr/>
          </p:nvSpPr>
          <p:spPr bwMode="auto">
            <a:xfrm>
              <a:off x="1139143" y="90554"/>
              <a:ext cx="377964" cy="282161"/>
            </a:xfrm>
            <a:custGeom>
              <a:avLst/>
              <a:gdLst>
                <a:gd name="T0" fmla="*/ 51 w 122"/>
                <a:gd name="T1" fmla="*/ 66 h 91"/>
                <a:gd name="T2" fmla="*/ 27 w 122"/>
                <a:gd name="T3" fmla="*/ 51 h 91"/>
                <a:gd name="T4" fmla="*/ 49 w 122"/>
                <a:gd name="T5" fmla="*/ 38 h 91"/>
                <a:gd name="T6" fmla="*/ 72 w 122"/>
                <a:gd name="T7" fmla="*/ 53 h 91"/>
                <a:gd name="T8" fmla="*/ 51 w 122"/>
                <a:gd name="T9" fmla="*/ 66 h 91"/>
                <a:gd name="T10" fmla="*/ 88 w 122"/>
                <a:gd name="T11" fmla="*/ 44 h 91"/>
                <a:gd name="T12" fmla="*/ 63 w 122"/>
                <a:gd name="T13" fmla="*/ 29 h 91"/>
                <a:gd name="T14" fmla="*/ 86 w 122"/>
                <a:gd name="T15" fmla="*/ 15 h 91"/>
                <a:gd name="T16" fmla="*/ 110 w 122"/>
                <a:gd name="T17" fmla="*/ 30 h 91"/>
                <a:gd name="T18" fmla="*/ 88 w 122"/>
                <a:gd name="T19" fmla="*/ 44 h 91"/>
                <a:gd name="T20" fmla="*/ 107 w 122"/>
                <a:gd name="T21" fmla="*/ 0 h 91"/>
                <a:gd name="T22" fmla="*/ 85 w 122"/>
                <a:gd name="T23" fmla="*/ 14 h 91"/>
                <a:gd name="T24" fmla="*/ 85 w 122"/>
                <a:gd name="T25" fmla="*/ 14 h 91"/>
                <a:gd name="T26" fmla="*/ 60 w 122"/>
                <a:gd name="T27" fmla="*/ 29 h 91"/>
                <a:gd name="T28" fmla="*/ 60 w 122"/>
                <a:gd name="T29" fmla="*/ 30 h 91"/>
                <a:gd name="T30" fmla="*/ 50 w 122"/>
                <a:gd name="T31" fmla="*/ 36 h 91"/>
                <a:gd name="T32" fmla="*/ 50 w 122"/>
                <a:gd name="T33" fmla="*/ 36 h 91"/>
                <a:gd name="T34" fmla="*/ 25 w 122"/>
                <a:gd name="T35" fmla="*/ 51 h 91"/>
                <a:gd name="T36" fmla="*/ 25 w 122"/>
                <a:gd name="T37" fmla="*/ 51 h 91"/>
                <a:gd name="T38" fmla="*/ 15 w 122"/>
                <a:gd name="T39" fmla="*/ 57 h 91"/>
                <a:gd name="T40" fmla="*/ 15 w 122"/>
                <a:gd name="T41" fmla="*/ 57 h 91"/>
                <a:gd name="T42" fmla="*/ 0 w 122"/>
                <a:gd name="T43" fmla="*/ 67 h 91"/>
                <a:gd name="T44" fmla="*/ 0 w 122"/>
                <a:gd name="T45" fmla="*/ 67 h 91"/>
                <a:gd name="T46" fmla="*/ 14 w 122"/>
                <a:gd name="T47" fmla="*/ 59 h 91"/>
                <a:gd name="T48" fmla="*/ 39 w 122"/>
                <a:gd name="T49" fmla="*/ 74 h 91"/>
                <a:gd name="T50" fmla="*/ 16 w 122"/>
                <a:gd name="T51" fmla="*/ 88 h 91"/>
                <a:gd name="T52" fmla="*/ 12 w 122"/>
                <a:gd name="T53" fmla="*/ 86 h 91"/>
                <a:gd name="T54" fmla="*/ 16 w 122"/>
                <a:gd name="T55" fmla="*/ 91 h 91"/>
                <a:gd name="T56" fmla="*/ 122 w 122"/>
                <a:gd name="T57" fmla="*/ 25 h 91"/>
                <a:gd name="T58" fmla="*/ 107 w 122"/>
                <a:gd name="T59" fmla="*/ 0 h 9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2"/>
                <a:gd name="T91" fmla="*/ 0 h 91"/>
                <a:gd name="T92" fmla="*/ 122 w 122"/>
                <a:gd name="T93" fmla="*/ 91 h 9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2" h="91">
                  <a:moveTo>
                    <a:pt x="51" y="66"/>
                  </a:moveTo>
                  <a:cubicBezTo>
                    <a:pt x="27" y="51"/>
                    <a:pt x="27" y="51"/>
                    <a:pt x="27" y="51"/>
                  </a:cubicBezTo>
                  <a:cubicBezTo>
                    <a:pt x="49" y="38"/>
                    <a:pt x="49" y="38"/>
                    <a:pt x="49" y="38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51" y="66"/>
                    <a:pt x="51" y="66"/>
                    <a:pt x="51" y="66"/>
                  </a:cubicBezTo>
                  <a:moveTo>
                    <a:pt x="88" y="44"/>
                  </a:moveTo>
                  <a:cubicBezTo>
                    <a:pt x="63" y="29"/>
                    <a:pt x="63" y="29"/>
                    <a:pt x="63" y="29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110" y="30"/>
                    <a:pt x="110" y="30"/>
                    <a:pt x="110" y="30"/>
                  </a:cubicBezTo>
                  <a:cubicBezTo>
                    <a:pt x="88" y="44"/>
                    <a:pt x="88" y="44"/>
                    <a:pt x="88" y="44"/>
                  </a:cubicBezTo>
                  <a:moveTo>
                    <a:pt x="107" y="0"/>
                  </a:moveTo>
                  <a:cubicBezTo>
                    <a:pt x="85" y="14"/>
                    <a:pt x="85" y="14"/>
                    <a:pt x="85" y="14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60" y="29"/>
                    <a:pt x="60" y="29"/>
                    <a:pt x="60" y="29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4" y="87"/>
                    <a:pt x="15" y="89"/>
                    <a:pt x="16" y="91"/>
                  </a:cubicBezTo>
                  <a:cubicBezTo>
                    <a:pt x="122" y="25"/>
                    <a:pt x="122" y="25"/>
                    <a:pt x="122" y="25"/>
                  </a:cubicBezTo>
                  <a:cubicBezTo>
                    <a:pt x="107" y="0"/>
                    <a:pt x="107" y="0"/>
                    <a:pt x="107" y="0"/>
                  </a:cubicBezTo>
                </a:path>
              </a:pathLst>
            </a:custGeom>
            <a:solidFill>
              <a:srgbClr val="012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00" name="Freeform 169"/>
            <p:cNvSpPr>
              <a:spLocks noChangeArrowheads="1"/>
            </p:cNvSpPr>
            <p:nvPr/>
          </p:nvSpPr>
          <p:spPr bwMode="auto">
            <a:xfrm>
              <a:off x="1139143" y="272974"/>
              <a:ext cx="120739" cy="90554"/>
            </a:xfrm>
            <a:custGeom>
              <a:avLst/>
              <a:gdLst>
                <a:gd name="T0" fmla="*/ 14 w 39"/>
                <a:gd name="T1" fmla="*/ 0 h 29"/>
                <a:gd name="T2" fmla="*/ 0 w 39"/>
                <a:gd name="T3" fmla="*/ 8 h 29"/>
                <a:gd name="T4" fmla="*/ 12 w 39"/>
                <a:gd name="T5" fmla="*/ 27 h 29"/>
                <a:gd name="T6" fmla="*/ 16 w 39"/>
                <a:gd name="T7" fmla="*/ 29 h 29"/>
                <a:gd name="T8" fmla="*/ 39 w 39"/>
                <a:gd name="T9" fmla="*/ 15 h 29"/>
                <a:gd name="T10" fmla="*/ 14 w 39"/>
                <a:gd name="T11" fmla="*/ 0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"/>
                <a:gd name="T19" fmla="*/ 0 h 29"/>
                <a:gd name="T20" fmla="*/ 39 w 39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" h="29">
                  <a:moveTo>
                    <a:pt x="14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4" y="14"/>
                    <a:pt x="8" y="21"/>
                    <a:pt x="12" y="27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01" name="Freeform 170"/>
            <p:cNvSpPr>
              <a:spLocks noChangeArrowheads="1"/>
            </p:cNvSpPr>
            <p:nvPr/>
          </p:nvSpPr>
          <p:spPr bwMode="auto">
            <a:xfrm>
              <a:off x="1223135" y="208668"/>
              <a:ext cx="139112" cy="86617"/>
            </a:xfrm>
            <a:custGeom>
              <a:avLst/>
              <a:gdLst>
                <a:gd name="T0" fmla="*/ 52 w 106"/>
                <a:gd name="T1" fmla="*/ 0 h 66"/>
                <a:gd name="T2" fmla="*/ 0 w 106"/>
                <a:gd name="T3" fmla="*/ 30 h 66"/>
                <a:gd name="T4" fmla="*/ 56 w 106"/>
                <a:gd name="T5" fmla="*/ 66 h 66"/>
                <a:gd name="T6" fmla="*/ 106 w 106"/>
                <a:gd name="T7" fmla="*/ 35 h 66"/>
                <a:gd name="T8" fmla="*/ 52 w 106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66"/>
                <a:gd name="T17" fmla="*/ 106 w 106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66">
                  <a:moveTo>
                    <a:pt x="52" y="0"/>
                  </a:moveTo>
                  <a:lnTo>
                    <a:pt x="0" y="30"/>
                  </a:lnTo>
                  <a:lnTo>
                    <a:pt x="56" y="66"/>
                  </a:lnTo>
                  <a:lnTo>
                    <a:pt x="106" y="35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02" name="Freeform 171"/>
            <p:cNvSpPr>
              <a:spLocks noChangeArrowheads="1"/>
            </p:cNvSpPr>
            <p:nvPr/>
          </p:nvSpPr>
          <p:spPr bwMode="auto">
            <a:xfrm>
              <a:off x="1223135" y="208668"/>
              <a:ext cx="139112" cy="86617"/>
            </a:xfrm>
            <a:custGeom>
              <a:avLst/>
              <a:gdLst>
                <a:gd name="T0" fmla="*/ 52 w 106"/>
                <a:gd name="T1" fmla="*/ 0 h 66"/>
                <a:gd name="T2" fmla="*/ 0 w 106"/>
                <a:gd name="T3" fmla="*/ 30 h 66"/>
                <a:gd name="T4" fmla="*/ 56 w 106"/>
                <a:gd name="T5" fmla="*/ 66 h 66"/>
                <a:gd name="T6" fmla="*/ 106 w 106"/>
                <a:gd name="T7" fmla="*/ 35 h 66"/>
                <a:gd name="T8" fmla="*/ 52 w 106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66"/>
                <a:gd name="T17" fmla="*/ 106 w 106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66">
                  <a:moveTo>
                    <a:pt x="52" y="0"/>
                  </a:moveTo>
                  <a:lnTo>
                    <a:pt x="0" y="30"/>
                  </a:lnTo>
                  <a:lnTo>
                    <a:pt x="56" y="66"/>
                  </a:lnTo>
                  <a:lnTo>
                    <a:pt x="106" y="35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03" name="Freeform 172"/>
            <p:cNvSpPr>
              <a:spLocks noChangeArrowheads="1"/>
            </p:cNvSpPr>
            <p:nvPr/>
          </p:nvSpPr>
          <p:spPr bwMode="auto">
            <a:xfrm>
              <a:off x="1334687" y="136487"/>
              <a:ext cx="145674" cy="90554"/>
            </a:xfrm>
            <a:custGeom>
              <a:avLst/>
              <a:gdLst>
                <a:gd name="T0" fmla="*/ 54 w 111"/>
                <a:gd name="T1" fmla="*/ 0 h 69"/>
                <a:gd name="T2" fmla="*/ 0 w 111"/>
                <a:gd name="T3" fmla="*/ 33 h 69"/>
                <a:gd name="T4" fmla="*/ 59 w 111"/>
                <a:gd name="T5" fmla="*/ 69 h 69"/>
                <a:gd name="T6" fmla="*/ 111 w 111"/>
                <a:gd name="T7" fmla="*/ 36 h 69"/>
                <a:gd name="T8" fmla="*/ 54 w 111"/>
                <a:gd name="T9" fmla="*/ 0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"/>
                <a:gd name="T16" fmla="*/ 0 h 69"/>
                <a:gd name="T17" fmla="*/ 111 w 111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" h="69">
                  <a:moveTo>
                    <a:pt x="54" y="0"/>
                  </a:moveTo>
                  <a:lnTo>
                    <a:pt x="0" y="33"/>
                  </a:lnTo>
                  <a:lnTo>
                    <a:pt x="59" y="69"/>
                  </a:lnTo>
                  <a:lnTo>
                    <a:pt x="111" y="36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04" name="Freeform 173"/>
            <p:cNvSpPr>
              <a:spLocks noChangeArrowheads="1"/>
            </p:cNvSpPr>
            <p:nvPr/>
          </p:nvSpPr>
          <p:spPr bwMode="auto">
            <a:xfrm>
              <a:off x="1334687" y="136487"/>
              <a:ext cx="145674" cy="90554"/>
            </a:xfrm>
            <a:custGeom>
              <a:avLst/>
              <a:gdLst>
                <a:gd name="T0" fmla="*/ 54 w 111"/>
                <a:gd name="T1" fmla="*/ 0 h 69"/>
                <a:gd name="T2" fmla="*/ 0 w 111"/>
                <a:gd name="T3" fmla="*/ 33 h 69"/>
                <a:gd name="T4" fmla="*/ 59 w 111"/>
                <a:gd name="T5" fmla="*/ 69 h 69"/>
                <a:gd name="T6" fmla="*/ 111 w 111"/>
                <a:gd name="T7" fmla="*/ 36 h 69"/>
                <a:gd name="T8" fmla="*/ 54 w 111"/>
                <a:gd name="T9" fmla="*/ 0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"/>
                <a:gd name="T16" fmla="*/ 0 h 69"/>
                <a:gd name="T17" fmla="*/ 111 w 111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" h="69">
                  <a:moveTo>
                    <a:pt x="54" y="0"/>
                  </a:moveTo>
                  <a:lnTo>
                    <a:pt x="0" y="33"/>
                  </a:lnTo>
                  <a:lnTo>
                    <a:pt x="59" y="69"/>
                  </a:lnTo>
                  <a:lnTo>
                    <a:pt x="111" y="36"/>
                  </a:lnTo>
                  <a:lnTo>
                    <a:pt x="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05" name="Freeform 175"/>
            <p:cNvSpPr>
              <a:spLocks noEditPoints="1" noChangeArrowheads="1"/>
            </p:cNvSpPr>
            <p:nvPr/>
          </p:nvSpPr>
          <p:spPr bwMode="auto">
            <a:xfrm>
              <a:off x="1194263" y="177171"/>
              <a:ext cx="636503" cy="709996"/>
            </a:xfrm>
            <a:custGeom>
              <a:avLst/>
              <a:gdLst>
                <a:gd name="T0" fmla="*/ 40 w 205"/>
                <a:gd name="T1" fmla="*/ 85 h 229"/>
                <a:gd name="T2" fmla="*/ 20 w 205"/>
                <a:gd name="T3" fmla="*/ 97 h 229"/>
                <a:gd name="T4" fmla="*/ 43 w 205"/>
                <a:gd name="T5" fmla="*/ 130 h 229"/>
                <a:gd name="T6" fmla="*/ 60 w 205"/>
                <a:gd name="T7" fmla="*/ 120 h 229"/>
                <a:gd name="T8" fmla="*/ 40 w 205"/>
                <a:gd name="T9" fmla="*/ 85 h 229"/>
                <a:gd name="T10" fmla="*/ 106 w 205"/>
                <a:gd name="T11" fmla="*/ 0 h 229"/>
                <a:gd name="T12" fmla="*/ 0 w 205"/>
                <a:gd name="T13" fmla="*/ 66 h 229"/>
                <a:gd name="T14" fmla="*/ 11 w 205"/>
                <a:gd name="T15" fmla="*/ 83 h 229"/>
                <a:gd name="T16" fmla="*/ 18 w 205"/>
                <a:gd name="T17" fmla="*/ 94 h 229"/>
                <a:gd name="T18" fmla="*/ 113 w 205"/>
                <a:gd name="T19" fmla="*/ 35 h 229"/>
                <a:gd name="T20" fmla="*/ 115 w 205"/>
                <a:gd name="T21" fmla="*/ 38 h 229"/>
                <a:gd name="T22" fmla="*/ 44 w 205"/>
                <a:gd name="T23" fmla="*/ 82 h 229"/>
                <a:gd name="T24" fmla="*/ 65 w 205"/>
                <a:gd name="T25" fmla="*/ 117 h 229"/>
                <a:gd name="T26" fmla="*/ 137 w 205"/>
                <a:gd name="T27" fmla="*/ 72 h 229"/>
                <a:gd name="T28" fmla="*/ 139 w 205"/>
                <a:gd name="T29" fmla="*/ 76 h 229"/>
                <a:gd name="T30" fmla="*/ 46 w 205"/>
                <a:gd name="T31" fmla="*/ 134 h 229"/>
                <a:gd name="T32" fmla="*/ 77 w 205"/>
                <a:gd name="T33" fmla="*/ 182 h 229"/>
                <a:gd name="T34" fmla="*/ 165 w 205"/>
                <a:gd name="T35" fmla="*/ 127 h 229"/>
                <a:gd name="T36" fmla="*/ 167 w 205"/>
                <a:gd name="T37" fmla="*/ 131 h 229"/>
                <a:gd name="T38" fmla="*/ 79 w 205"/>
                <a:gd name="T39" fmla="*/ 186 h 229"/>
                <a:gd name="T40" fmla="*/ 86 w 205"/>
                <a:gd name="T41" fmla="*/ 199 h 229"/>
                <a:gd name="T42" fmla="*/ 175 w 205"/>
                <a:gd name="T43" fmla="*/ 144 h 229"/>
                <a:gd name="T44" fmla="*/ 177 w 205"/>
                <a:gd name="T45" fmla="*/ 147 h 229"/>
                <a:gd name="T46" fmla="*/ 88 w 205"/>
                <a:gd name="T47" fmla="*/ 203 h 229"/>
                <a:gd name="T48" fmla="*/ 100 w 205"/>
                <a:gd name="T49" fmla="*/ 229 h 229"/>
                <a:gd name="T50" fmla="*/ 200 w 205"/>
                <a:gd name="T51" fmla="*/ 167 h 229"/>
                <a:gd name="T52" fmla="*/ 203 w 205"/>
                <a:gd name="T53" fmla="*/ 155 h 229"/>
                <a:gd name="T54" fmla="*/ 106 w 205"/>
                <a:gd name="T55" fmla="*/ 0 h 22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05"/>
                <a:gd name="T85" fmla="*/ 0 h 229"/>
                <a:gd name="T86" fmla="*/ 205 w 205"/>
                <a:gd name="T87" fmla="*/ 229 h 229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05" h="229">
                  <a:moveTo>
                    <a:pt x="40" y="85"/>
                  </a:moveTo>
                  <a:cubicBezTo>
                    <a:pt x="20" y="97"/>
                    <a:pt x="20" y="97"/>
                    <a:pt x="20" y="97"/>
                  </a:cubicBezTo>
                  <a:cubicBezTo>
                    <a:pt x="28" y="108"/>
                    <a:pt x="36" y="119"/>
                    <a:pt x="43" y="13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40" y="85"/>
                    <a:pt x="40" y="85"/>
                    <a:pt x="40" y="85"/>
                  </a:cubicBezTo>
                  <a:moveTo>
                    <a:pt x="106" y="0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3" y="72"/>
                    <a:pt x="7" y="77"/>
                    <a:pt x="11" y="83"/>
                  </a:cubicBezTo>
                  <a:cubicBezTo>
                    <a:pt x="13" y="86"/>
                    <a:pt x="16" y="90"/>
                    <a:pt x="18" y="94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5" y="38"/>
                    <a:pt x="115" y="38"/>
                    <a:pt x="115" y="38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65" y="117"/>
                    <a:pt x="65" y="117"/>
                    <a:pt x="65" y="117"/>
                  </a:cubicBezTo>
                  <a:cubicBezTo>
                    <a:pt x="137" y="72"/>
                    <a:pt x="137" y="72"/>
                    <a:pt x="137" y="72"/>
                  </a:cubicBezTo>
                  <a:cubicBezTo>
                    <a:pt x="139" y="76"/>
                    <a:pt x="139" y="76"/>
                    <a:pt x="139" y="76"/>
                  </a:cubicBezTo>
                  <a:cubicBezTo>
                    <a:pt x="46" y="134"/>
                    <a:pt x="46" y="134"/>
                    <a:pt x="46" y="134"/>
                  </a:cubicBezTo>
                  <a:cubicBezTo>
                    <a:pt x="56" y="149"/>
                    <a:pt x="67" y="166"/>
                    <a:pt x="77" y="182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79" y="186"/>
                    <a:pt x="79" y="186"/>
                    <a:pt x="79" y="186"/>
                  </a:cubicBezTo>
                  <a:cubicBezTo>
                    <a:pt x="81" y="190"/>
                    <a:pt x="83" y="194"/>
                    <a:pt x="86" y="199"/>
                  </a:cubicBezTo>
                  <a:cubicBezTo>
                    <a:pt x="175" y="144"/>
                    <a:pt x="175" y="144"/>
                    <a:pt x="175" y="144"/>
                  </a:cubicBezTo>
                  <a:cubicBezTo>
                    <a:pt x="177" y="147"/>
                    <a:pt x="177" y="147"/>
                    <a:pt x="177" y="147"/>
                  </a:cubicBezTo>
                  <a:cubicBezTo>
                    <a:pt x="88" y="203"/>
                    <a:pt x="88" y="203"/>
                    <a:pt x="88" y="203"/>
                  </a:cubicBezTo>
                  <a:cubicBezTo>
                    <a:pt x="92" y="211"/>
                    <a:pt x="96" y="220"/>
                    <a:pt x="100" y="229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4" y="165"/>
                    <a:pt x="205" y="160"/>
                    <a:pt x="203" y="155"/>
                  </a:cubicBezTo>
                  <a:cubicBezTo>
                    <a:pt x="106" y="0"/>
                    <a:pt x="106" y="0"/>
                    <a:pt x="106" y="0"/>
                  </a:cubicBezTo>
                </a:path>
              </a:pathLst>
            </a:custGeom>
            <a:solidFill>
              <a:srgbClr val="012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06" name="Freeform 176"/>
            <p:cNvSpPr>
              <a:spLocks noChangeArrowheads="1"/>
            </p:cNvSpPr>
            <p:nvPr/>
          </p:nvSpPr>
          <p:spPr bwMode="auto">
            <a:xfrm>
              <a:off x="1250695" y="286098"/>
              <a:ext cx="300534" cy="191607"/>
            </a:xfrm>
            <a:custGeom>
              <a:avLst/>
              <a:gdLst>
                <a:gd name="T0" fmla="*/ 95 w 97"/>
                <a:gd name="T1" fmla="*/ 0 h 62"/>
                <a:gd name="T2" fmla="*/ 0 w 97"/>
                <a:gd name="T3" fmla="*/ 59 h 62"/>
                <a:gd name="T4" fmla="*/ 2 w 97"/>
                <a:gd name="T5" fmla="*/ 62 h 62"/>
                <a:gd name="T6" fmla="*/ 22 w 97"/>
                <a:gd name="T7" fmla="*/ 50 h 62"/>
                <a:gd name="T8" fmla="*/ 21 w 97"/>
                <a:gd name="T9" fmla="*/ 49 h 62"/>
                <a:gd name="T10" fmla="*/ 25 w 97"/>
                <a:gd name="T11" fmla="*/ 46 h 62"/>
                <a:gd name="T12" fmla="*/ 26 w 97"/>
                <a:gd name="T13" fmla="*/ 47 h 62"/>
                <a:gd name="T14" fmla="*/ 97 w 97"/>
                <a:gd name="T15" fmla="*/ 3 h 62"/>
                <a:gd name="T16" fmla="*/ 95 w 97"/>
                <a:gd name="T17" fmla="*/ 0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7"/>
                <a:gd name="T28" fmla="*/ 0 h 62"/>
                <a:gd name="T29" fmla="*/ 97 w 97"/>
                <a:gd name="T30" fmla="*/ 62 h 6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7" h="62">
                  <a:moveTo>
                    <a:pt x="95" y="0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1" y="60"/>
                    <a:pt x="2" y="61"/>
                    <a:pt x="2" y="62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5" y="0"/>
                    <a:pt x="95" y="0"/>
                    <a:pt x="95" y="0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07" name="Freeform 177"/>
            <p:cNvSpPr>
              <a:spLocks noChangeArrowheads="1"/>
            </p:cNvSpPr>
            <p:nvPr/>
          </p:nvSpPr>
          <p:spPr bwMode="auto">
            <a:xfrm>
              <a:off x="1328125" y="400275"/>
              <a:ext cx="297909" cy="192919"/>
            </a:xfrm>
            <a:custGeom>
              <a:avLst/>
              <a:gdLst>
                <a:gd name="T0" fmla="*/ 94 w 96"/>
                <a:gd name="T1" fmla="*/ 0 h 62"/>
                <a:gd name="T2" fmla="*/ 22 w 96"/>
                <a:gd name="T3" fmla="*/ 45 h 62"/>
                <a:gd name="T4" fmla="*/ 23 w 96"/>
                <a:gd name="T5" fmla="*/ 47 h 62"/>
                <a:gd name="T6" fmla="*/ 19 w 96"/>
                <a:gd name="T7" fmla="*/ 49 h 62"/>
                <a:gd name="T8" fmla="*/ 17 w 96"/>
                <a:gd name="T9" fmla="*/ 48 h 62"/>
                <a:gd name="T10" fmla="*/ 0 w 96"/>
                <a:gd name="T11" fmla="*/ 58 h 62"/>
                <a:gd name="T12" fmla="*/ 3 w 96"/>
                <a:gd name="T13" fmla="*/ 62 h 62"/>
                <a:gd name="T14" fmla="*/ 96 w 96"/>
                <a:gd name="T15" fmla="*/ 4 h 62"/>
                <a:gd name="T16" fmla="*/ 94 w 96"/>
                <a:gd name="T17" fmla="*/ 0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6"/>
                <a:gd name="T28" fmla="*/ 0 h 62"/>
                <a:gd name="T29" fmla="*/ 96 w 96"/>
                <a:gd name="T30" fmla="*/ 62 h 6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6" h="62">
                  <a:moveTo>
                    <a:pt x="94" y="0"/>
                  </a:moveTo>
                  <a:cubicBezTo>
                    <a:pt x="22" y="45"/>
                    <a:pt x="22" y="45"/>
                    <a:pt x="22" y="45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" y="59"/>
                    <a:pt x="2" y="60"/>
                    <a:pt x="3" y="62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4" y="0"/>
                    <a:pt x="94" y="0"/>
                    <a:pt x="94" y="0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08" name="Freeform 178"/>
            <p:cNvSpPr>
              <a:spLocks noChangeArrowheads="1"/>
            </p:cNvSpPr>
            <p:nvPr/>
          </p:nvSpPr>
          <p:spPr bwMode="auto">
            <a:xfrm>
              <a:off x="1433115" y="570884"/>
              <a:ext cx="279536" cy="183733"/>
            </a:xfrm>
            <a:custGeom>
              <a:avLst/>
              <a:gdLst>
                <a:gd name="T0" fmla="*/ 88 w 90"/>
                <a:gd name="T1" fmla="*/ 0 h 59"/>
                <a:gd name="T2" fmla="*/ 0 w 90"/>
                <a:gd name="T3" fmla="*/ 55 h 59"/>
                <a:gd name="T4" fmla="*/ 2 w 90"/>
                <a:gd name="T5" fmla="*/ 59 h 59"/>
                <a:gd name="T6" fmla="*/ 90 w 90"/>
                <a:gd name="T7" fmla="*/ 4 h 59"/>
                <a:gd name="T8" fmla="*/ 88 w 90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59"/>
                <a:gd name="T17" fmla="*/ 90 w 90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59">
                  <a:moveTo>
                    <a:pt x="88" y="0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9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88" y="0"/>
                    <a:pt x="88" y="0"/>
                    <a:pt x="88" y="0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09" name="Freeform 179"/>
            <p:cNvSpPr>
              <a:spLocks noChangeArrowheads="1"/>
            </p:cNvSpPr>
            <p:nvPr/>
          </p:nvSpPr>
          <p:spPr bwMode="auto">
            <a:xfrm>
              <a:off x="1461987" y="623379"/>
              <a:ext cx="282161" cy="183733"/>
            </a:xfrm>
            <a:custGeom>
              <a:avLst/>
              <a:gdLst>
                <a:gd name="T0" fmla="*/ 89 w 91"/>
                <a:gd name="T1" fmla="*/ 0 h 59"/>
                <a:gd name="T2" fmla="*/ 0 w 91"/>
                <a:gd name="T3" fmla="*/ 55 h 59"/>
                <a:gd name="T4" fmla="*/ 2 w 91"/>
                <a:gd name="T5" fmla="*/ 59 h 59"/>
                <a:gd name="T6" fmla="*/ 91 w 91"/>
                <a:gd name="T7" fmla="*/ 3 h 59"/>
                <a:gd name="T8" fmla="*/ 89 w 91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"/>
                <a:gd name="T16" fmla="*/ 0 h 59"/>
                <a:gd name="T17" fmla="*/ 91 w 91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" h="59">
                  <a:moveTo>
                    <a:pt x="89" y="0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9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89" y="0"/>
                    <a:pt x="89" y="0"/>
                    <a:pt x="89" y="0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10" name="Freeform 180"/>
            <p:cNvSpPr>
              <a:spLocks noChangeArrowheads="1"/>
            </p:cNvSpPr>
            <p:nvPr/>
          </p:nvSpPr>
          <p:spPr bwMode="auto">
            <a:xfrm>
              <a:off x="1316314" y="427835"/>
              <a:ext cx="82680" cy="124676"/>
            </a:xfrm>
            <a:custGeom>
              <a:avLst/>
              <a:gdLst>
                <a:gd name="T0" fmla="*/ 9 w 63"/>
                <a:gd name="T1" fmla="*/ 0 h 95"/>
                <a:gd name="T2" fmla="*/ 0 w 63"/>
                <a:gd name="T3" fmla="*/ 8 h 95"/>
                <a:gd name="T4" fmla="*/ 2 w 63"/>
                <a:gd name="T5" fmla="*/ 10 h 95"/>
                <a:gd name="T6" fmla="*/ 49 w 63"/>
                <a:gd name="T7" fmla="*/ 93 h 95"/>
                <a:gd name="T8" fmla="*/ 54 w 63"/>
                <a:gd name="T9" fmla="*/ 95 h 95"/>
                <a:gd name="T10" fmla="*/ 63 w 63"/>
                <a:gd name="T11" fmla="*/ 90 h 95"/>
                <a:gd name="T12" fmla="*/ 61 w 63"/>
                <a:gd name="T13" fmla="*/ 86 h 95"/>
                <a:gd name="T14" fmla="*/ 11 w 63"/>
                <a:gd name="T15" fmla="*/ 3 h 95"/>
                <a:gd name="T16" fmla="*/ 9 w 63"/>
                <a:gd name="T17" fmla="*/ 0 h 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3"/>
                <a:gd name="T28" fmla="*/ 0 h 95"/>
                <a:gd name="T29" fmla="*/ 63 w 63"/>
                <a:gd name="T30" fmla="*/ 95 h 9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3" h="95">
                  <a:moveTo>
                    <a:pt x="9" y="0"/>
                  </a:moveTo>
                  <a:lnTo>
                    <a:pt x="0" y="8"/>
                  </a:lnTo>
                  <a:lnTo>
                    <a:pt x="2" y="10"/>
                  </a:lnTo>
                  <a:lnTo>
                    <a:pt x="49" y="93"/>
                  </a:lnTo>
                  <a:lnTo>
                    <a:pt x="54" y="95"/>
                  </a:lnTo>
                  <a:lnTo>
                    <a:pt x="63" y="90"/>
                  </a:lnTo>
                  <a:lnTo>
                    <a:pt x="61" y="86"/>
                  </a:lnTo>
                  <a:lnTo>
                    <a:pt x="11" y="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11" name="Freeform 181"/>
            <p:cNvSpPr>
              <a:spLocks noChangeArrowheads="1"/>
            </p:cNvSpPr>
            <p:nvPr/>
          </p:nvSpPr>
          <p:spPr bwMode="auto">
            <a:xfrm>
              <a:off x="1316314" y="427835"/>
              <a:ext cx="82680" cy="124676"/>
            </a:xfrm>
            <a:custGeom>
              <a:avLst/>
              <a:gdLst>
                <a:gd name="T0" fmla="*/ 9 w 63"/>
                <a:gd name="T1" fmla="*/ 0 h 95"/>
                <a:gd name="T2" fmla="*/ 0 w 63"/>
                <a:gd name="T3" fmla="*/ 8 h 95"/>
                <a:gd name="T4" fmla="*/ 2 w 63"/>
                <a:gd name="T5" fmla="*/ 10 h 95"/>
                <a:gd name="T6" fmla="*/ 49 w 63"/>
                <a:gd name="T7" fmla="*/ 93 h 95"/>
                <a:gd name="T8" fmla="*/ 54 w 63"/>
                <a:gd name="T9" fmla="*/ 95 h 95"/>
                <a:gd name="T10" fmla="*/ 63 w 63"/>
                <a:gd name="T11" fmla="*/ 90 h 95"/>
                <a:gd name="T12" fmla="*/ 61 w 63"/>
                <a:gd name="T13" fmla="*/ 86 h 95"/>
                <a:gd name="T14" fmla="*/ 11 w 63"/>
                <a:gd name="T15" fmla="*/ 3 h 95"/>
                <a:gd name="T16" fmla="*/ 9 w 63"/>
                <a:gd name="T17" fmla="*/ 0 h 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3"/>
                <a:gd name="T28" fmla="*/ 0 h 95"/>
                <a:gd name="T29" fmla="*/ 63 w 63"/>
                <a:gd name="T30" fmla="*/ 95 h 9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3" h="95">
                  <a:moveTo>
                    <a:pt x="9" y="0"/>
                  </a:moveTo>
                  <a:lnTo>
                    <a:pt x="0" y="8"/>
                  </a:lnTo>
                  <a:lnTo>
                    <a:pt x="2" y="10"/>
                  </a:lnTo>
                  <a:lnTo>
                    <a:pt x="49" y="93"/>
                  </a:lnTo>
                  <a:lnTo>
                    <a:pt x="54" y="95"/>
                  </a:lnTo>
                  <a:lnTo>
                    <a:pt x="63" y="90"/>
                  </a:lnTo>
                  <a:lnTo>
                    <a:pt x="61" y="86"/>
                  </a:lnTo>
                  <a:lnTo>
                    <a:pt x="11" y="3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12" name="Freeform 183"/>
            <p:cNvSpPr>
              <a:spLocks noChangeArrowheads="1"/>
            </p:cNvSpPr>
            <p:nvPr/>
          </p:nvSpPr>
          <p:spPr bwMode="auto">
            <a:xfrm>
              <a:off x="1011842" y="1477736"/>
              <a:ext cx="880605" cy="1116832"/>
            </a:xfrm>
            <a:custGeom>
              <a:avLst/>
              <a:gdLst>
                <a:gd name="T0" fmla="*/ 671 w 671"/>
                <a:gd name="T1" fmla="*/ 716 h 851"/>
                <a:gd name="T2" fmla="*/ 390 w 671"/>
                <a:gd name="T3" fmla="*/ 851 h 851"/>
                <a:gd name="T4" fmla="*/ 0 w 671"/>
                <a:gd name="T5" fmla="*/ 194 h 851"/>
                <a:gd name="T6" fmla="*/ 406 w 671"/>
                <a:gd name="T7" fmla="*/ 0 h 851"/>
                <a:gd name="T8" fmla="*/ 671 w 671"/>
                <a:gd name="T9" fmla="*/ 716 h 8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1"/>
                <a:gd name="T16" fmla="*/ 0 h 851"/>
                <a:gd name="T17" fmla="*/ 671 w 671"/>
                <a:gd name="T18" fmla="*/ 851 h 8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1" h="851">
                  <a:moveTo>
                    <a:pt x="671" y="716"/>
                  </a:moveTo>
                  <a:lnTo>
                    <a:pt x="390" y="851"/>
                  </a:lnTo>
                  <a:lnTo>
                    <a:pt x="0" y="194"/>
                  </a:lnTo>
                  <a:lnTo>
                    <a:pt x="406" y="0"/>
                  </a:lnTo>
                  <a:lnTo>
                    <a:pt x="671" y="716"/>
                  </a:lnTo>
                  <a:close/>
                </a:path>
              </a:pathLst>
            </a:custGeom>
            <a:solidFill>
              <a:srgbClr val="3AA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13" name="Freeform 185"/>
            <p:cNvSpPr>
              <a:spLocks noChangeArrowheads="1"/>
            </p:cNvSpPr>
            <p:nvPr/>
          </p:nvSpPr>
          <p:spPr bwMode="auto">
            <a:xfrm>
              <a:off x="1114208" y="1635221"/>
              <a:ext cx="555135" cy="921288"/>
            </a:xfrm>
            <a:custGeom>
              <a:avLst/>
              <a:gdLst>
                <a:gd name="T0" fmla="*/ 369 w 423"/>
                <a:gd name="T1" fmla="*/ 702 h 702"/>
                <a:gd name="T2" fmla="*/ 423 w 423"/>
                <a:gd name="T3" fmla="*/ 676 h 702"/>
                <a:gd name="T4" fmla="*/ 75 w 423"/>
                <a:gd name="T5" fmla="*/ 0 h 702"/>
                <a:gd name="T6" fmla="*/ 0 w 423"/>
                <a:gd name="T7" fmla="*/ 36 h 702"/>
                <a:gd name="T8" fmla="*/ 369 w 423"/>
                <a:gd name="T9" fmla="*/ 702 h 7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3"/>
                <a:gd name="T16" fmla="*/ 0 h 702"/>
                <a:gd name="T17" fmla="*/ 423 w 423"/>
                <a:gd name="T18" fmla="*/ 702 h 7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3" h="702">
                  <a:moveTo>
                    <a:pt x="369" y="702"/>
                  </a:moveTo>
                  <a:lnTo>
                    <a:pt x="423" y="676"/>
                  </a:lnTo>
                  <a:lnTo>
                    <a:pt x="75" y="0"/>
                  </a:lnTo>
                  <a:lnTo>
                    <a:pt x="0" y="36"/>
                  </a:lnTo>
                  <a:lnTo>
                    <a:pt x="369" y="7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14" name="Freeform 186"/>
            <p:cNvSpPr>
              <a:spLocks noChangeArrowheads="1"/>
            </p:cNvSpPr>
            <p:nvPr/>
          </p:nvSpPr>
          <p:spPr bwMode="auto">
            <a:xfrm>
              <a:off x="1200825" y="1014467"/>
              <a:ext cx="402900" cy="602381"/>
            </a:xfrm>
            <a:custGeom>
              <a:avLst/>
              <a:gdLst>
                <a:gd name="T0" fmla="*/ 70 w 130"/>
                <a:gd name="T1" fmla="*/ 188 h 194"/>
                <a:gd name="T2" fmla="*/ 57 w 130"/>
                <a:gd name="T3" fmla="*/ 194 h 194"/>
                <a:gd name="T4" fmla="*/ 12 w 130"/>
                <a:gd name="T5" fmla="*/ 100 h 194"/>
                <a:gd name="T6" fmla="*/ 35 w 130"/>
                <a:gd name="T7" fmla="*/ 42 h 194"/>
                <a:gd name="T8" fmla="*/ 124 w 130"/>
                <a:gd name="T9" fmla="*/ 0 h 194"/>
                <a:gd name="T10" fmla="*/ 130 w 130"/>
                <a:gd name="T11" fmla="*/ 13 h 194"/>
                <a:gd name="T12" fmla="*/ 41 w 130"/>
                <a:gd name="T13" fmla="*/ 55 h 194"/>
                <a:gd name="T14" fmla="*/ 25 w 130"/>
                <a:gd name="T15" fmla="*/ 94 h 194"/>
                <a:gd name="T16" fmla="*/ 70 w 130"/>
                <a:gd name="T17" fmla="*/ 188 h 1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194"/>
                <a:gd name="T29" fmla="*/ 130 w 130"/>
                <a:gd name="T30" fmla="*/ 194 h 19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194">
                  <a:moveTo>
                    <a:pt x="70" y="188"/>
                  </a:moveTo>
                  <a:cubicBezTo>
                    <a:pt x="57" y="194"/>
                    <a:pt x="57" y="194"/>
                    <a:pt x="57" y="194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0" y="74"/>
                    <a:pt x="8" y="55"/>
                    <a:pt x="35" y="42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30" y="13"/>
                    <a:pt x="130" y="13"/>
                    <a:pt x="130" y="13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21" y="64"/>
                    <a:pt x="16" y="76"/>
                    <a:pt x="25" y="94"/>
                  </a:cubicBezTo>
                  <a:cubicBezTo>
                    <a:pt x="70" y="188"/>
                    <a:pt x="70" y="188"/>
                    <a:pt x="70" y="188"/>
                  </a:cubicBezTo>
                </a:path>
              </a:pathLst>
            </a:custGeom>
            <a:solidFill>
              <a:srgbClr val="FA3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15" name="Freeform 187"/>
            <p:cNvSpPr>
              <a:spLocks noChangeArrowheads="1"/>
            </p:cNvSpPr>
            <p:nvPr/>
          </p:nvSpPr>
          <p:spPr bwMode="auto">
            <a:xfrm>
              <a:off x="1343874" y="1526294"/>
              <a:ext cx="471143" cy="961972"/>
            </a:xfrm>
            <a:custGeom>
              <a:avLst/>
              <a:gdLst>
                <a:gd name="T0" fmla="*/ 305 w 359"/>
                <a:gd name="T1" fmla="*/ 733 h 733"/>
                <a:gd name="T2" fmla="*/ 359 w 359"/>
                <a:gd name="T3" fmla="*/ 707 h 733"/>
                <a:gd name="T4" fmla="*/ 75 w 359"/>
                <a:gd name="T5" fmla="*/ 0 h 733"/>
                <a:gd name="T6" fmla="*/ 0 w 359"/>
                <a:gd name="T7" fmla="*/ 36 h 733"/>
                <a:gd name="T8" fmla="*/ 305 w 359"/>
                <a:gd name="T9" fmla="*/ 733 h 7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9"/>
                <a:gd name="T16" fmla="*/ 0 h 733"/>
                <a:gd name="T17" fmla="*/ 359 w 359"/>
                <a:gd name="T18" fmla="*/ 733 h 7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9" h="733">
                  <a:moveTo>
                    <a:pt x="305" y="733"/>
                  </a:moveTo>
                  <a:lnTo>
                    <a:pt x="359" y="707"/>
                  </a:lnTo>
                  <a:lnTo>
                    <a:pt x="75" y="0"/>
                  </a:lnTo>
                  <a:lnTo>
                    <a:pt x="0" y="36"/>
                  </a:lnTo>
                  <a:lnTo>
                    <a:pt x="305" y="7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16" name="Freeform 188"/>
            <p:cNvSpPr>
              <a:spLocks noChangeArrowheads="1"/>
            </p:cNvSpPr>
            <p:nvPr/>
          </p:nvSpPr>
          <p:spPr bwMode="auto">
            <a:xfrm>
              <a:off x="1343874" y="1526294"/>
              <a:ext cx="471143" cy="961972"/>
            </a:xfrm>
            <a:custGeom>
              <a:avLst/>
              <a:gdLst>
                <a:gd name="T0" fmla="*/ 305 w 359"/>
                <a:gd name="T1" fmla="*/ 733 h 733"/>
                <a:gd name="T2" fmla="*/ 359 w 359"/>
                <a:gd name="T3" fmla="*/ 707 h 733"/>
                <a:gd name="T4" fmla="*/ 75 w 359"/>
                <a:gd name="T5" fmla="*/ 0 h 733"/>
                <a:gd name="T6" fmla="*/ 0 w 359"/>
                <a:gd name="T7" fmla="*/ 36 h 733"/>
                <a:gd name="T8" fmla="*/ 305 w 359"/>
                <a:gd name="T9" fmla="*/ 733 h 7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9"/>
                <a:gd name="T16" fmla="*/ 0 h 733"/>
                <a:gd name="T17" fmla="*/ 359 w 359"/>
                <a:gd name="T18" fmla="*/ 733 h 7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9" h="733">
                  <a:moveTo>
                    <a:pt x="305" y="733"/>
                  </a:moveTo>
                  <a:lnTo>
                    <a:pt x="359" y="707"/>
                  </a:lnTo>
                  <a:lnTo>
                    <a:pt x="75" y="0"/>
                  </a:lnTo>
                  <a:lnTo>
                    <a:pt x="0" y="36"/>
                  </a:lnTo>
                  <a:lnTo>
                    <a:pt x="305" y="7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17" name="Freeform 189"/>
            <p:cNvSpPr>
              <a:spLocks noChangeArrowheads="1"/>
            </p:cNvSpPr>
            <p:nvPr/>
          </p:nvSpPr>
          <p:spPr bwMode="auto">
            <a:xfrm>
              <a:off x="927850" y="1414742"/>
              <a:ext cx="673249" cy="335968"/>
            </a:xfrm>
            <a:custGeom>
              <a:avLst/>
              <a:gdLst>
                <a:gd name="T0" fmla="*/ 513 w 513"/>
                <a:gd name="T1" fmla="*/ 0 h 256"/>
                <a:gd name="T2" fmla="*/ 0 w 513"/>
                <a:gd name="T3" fmla="*/ 244 h 256"/>
                <a:gd name="T4" fmla="*/ 35 w 513"/>
                <a:gd name="T5" fmla="*/ 256 h 256"/>
                <a:gd name="T6" fmla="*/ 499 w 513"/>
                <a:gd name="T7" fmla="*/ 33 h 256"/>
                <a:gd name="T8" fmla="*/ 513 w 513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3"/>
                <a:gd name="T16" fmla="*/ 0 h 256"/>
                <a:gd name="T17" fmla="*/ 513 w 513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3" h="256">
                  <a:moveTo>
                    <a:pt x="513" y="0"/>
                  </a:moveTo>
                  <a:lnTo>
                    <a:pt x="0" y="244"/>
                  </a:lnTo>
                  <a:lnTo>
                    <a:pt x="35" y="256"/>
                  </a:lnTo>
                  <a:lnTo>
                    <a:pt x="499" y="33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A3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18" name="Freeform 190"/>
            <p:cNvSpPr>
              <a:spLocks noChangeArrowheads="1"/>
            </p:cNvSpPr>
            <p:nvPr/>
          </p:nvSpPr>
          <p:spPr bwMode="auto">
            <a:xfrm>
              <a:off x="927850" y="1414742"/>
              <a:ext cx="673249" cy="335968"/>
            </a:xfrm>
            <a:custGeom>
              <a:avLst/>
              <a:gdLst>
                <a:gd name="T0" fmla="*/ 513 w 513"/>
                <a:gd name="T1" fmla="*/ 0 h 256"/>
                <a:gd name="T2" fmla="*/ 0 w 513"/>
                <a:gd name="T3" fmla="*/ 244 h 256"/>
                <a:gd name="T4" fmla="*/ 35 w 513"/>
                <a:gd name="T5" fmla="*/ 256 h 256"/>
                <a:gd name="T6" fmla="*/ 499 w 513"/>
                <a:gd name="T7" fmla="*/ 33 h 256"/>
                <a:gd name="T8" fmla="*/ 513 w 513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3"/>
                <a:gd name="T16" fmla="*/ 0 h 256"/>
                <a:gd name="T17" fmla="*/ 513 w 513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3" h="256">
                  <a:moveTo>
                    <a:pt x="513" y="0"/>
                  </a:moveTo>
                  <a:lnTo>
                    <a:pt x="0" y="244"/>
                  </a:lnTo>
                  <a:lnTo>
                    <a:pt x="35" y="256"/>
                  </a:lnTo>
                  <a:lnTo>
                    <a:pt x="499" y="33"/>
                  </a:lnTo>
                  <a:lnTo>
                    <a:pt x="5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19" name="Freeform 191"/>
            <p:cNvSpPr>
              <a:spLocks noChangeArrowheads="1"/>
            </p:cNvSpPr>
            <p:nvPr/>
          </p:nvSpPr>
          <p:spPr bwMode="auto">
            <a:xfrm>
              <a:off x="927850" y="1362247"/>
              <a:ext cx="673249" cy="372715"/>
            </a:xfrm>
            <a:custGeom>
              <a:avLst/>
              <a:gdLst>
                <a:gd name="T0" fmla="*/ 513 w 513"/>
                <a:gd name="T1" fmla="*/ 40 h 284"/>
                <a:gd name="T2" fmla="*/ 0 w 513"/>
                <a:gd name="T3" fmla="*/ 284 h 284"/>
                <a:gd name="T4" fmla="*/ 0 w 513"/>
                <a:gd name="T5" fmla="*/ 222 h 284"/>
                <a:gd name="T6" fmla="*/ 463 w 513"/>
                <a:gd name="T7" fmla="*/ 0 h 284"/>
                <a:gd name="T8" fmla="*/ 513 w 513"/>
                <a:gd name="T9" fmla="*/ 40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3"/>
                <a:gd name="T16" fmla="*/ 0 h 284"/>
                <a:gd name="T17" fmla="*/ 513 w 513"/>
                <a:gd name="T18" fmla="*/ 284 h 2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3" h="284">
                  <a:moveTo>
                    <a:pt x="513" y="40"/>
                  </a:moveTo>
                  <a:lnTo>
                    <a:pt x="0" y="284"/>
                  </a:lnTo>
                  <a:lnTo>
                    <a:pt x="0" y="222"/>
                  </a:lnTo>
                  <a:lnTo>
                    <a:pt x="463" y="0"/>
                  </a:lnTo>
                  <a:lnTo>
                    <a:pt x="513" y="40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20" name="Freeform 192"/>
            <p:cNvSpPr>
              <a:spLocks noChangeArrowheads="1"/>
            </p:cNvSpPr>
            <p:nvPr/>
          </p:nvSpPr>
          <p:spPr bwMode="auto">
            <a:xfrm>
              <a:off x="927850" y="1362247"/>
              <a:ext cx="673249" cy="372715"/>
            </a:xfrm>
            <a:custGeom>
              <a:avLst/>
              <a:gdLst>
                <a:gd name="T0" fmla="*/ 513 w 513"/>
                <a:gd name="T1" fmla="*/ 40 h 284"/>
                <a:gd name="T2" fmla="*/ 0 w 513"/>
                <a:gd name="T3" fmla="*/ 284 h 284"/>
                <a:gd name="T4" fmla="*/ 0 w 513"/>
                <a:gd name="T5" fmla="*/ 222 h 284"/>
                <a:gd name="T6" fmla="*/ 463 w 513"/>
                <a:gd name="T7" fmla="*/ 0 h 284"/>
                <a:gd name="T8" fmla="*/ 513 w 513"/>
                <a:gd name="T9" fmla="*/ 40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3"/>
                <a:gd name="T16" fmla="*/ 0 h 284"/>
                <a:gd name="T17" fmla="*/ 513 w 513"/>
                <a:gd name="T18" fmla="*/ 284 h 2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3" h="284">
                  <a:moveTo>
                    <a:pt x="513" y="40"/>
                  </a:moveTo>
                  <a:lnTo>
                    <a:pt x="0" y="284"/>
                  </a:lnTo>
                  <a:lnTo>
                    <a:pt x="0" y="222"/>
                  </a:lnTo>
                  <a:lnTo>
                    <a:pt x="463" y="0"/>
                  </a:lnTo>
                  <a:lnTo>
                    <a:pt x="513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21" name="Freeform 193"/>
            <p:cNvSpPr>
              <a:spLocks noChangeArrowheads="1"/>
            </p:cNvSpPr>
            <p:nvPr/>
          </p:nvSpPr>
          <p:spPr bwMode="auto">
            <a:xfrm>
              <a:off x="1216573" y="1725775"/>
              <a:ext cx="459332" cy="461957"/>
            </a:xfrm>
            <a:custGeom>
              <a:avLst/>
              <a:gdLst>
                <a:gd name="T0" fmla="*/ 133 w 148"/>
                <a:gd name="T1" fmla="*/ 46 h 149"/>
                <a:gd name="T2" fmla="*/ 102 w 148"/>
                <a:gd name="T3" fmla="*/ 133 h 149"/>
                <a:gd name="T4" fmla="*/ 15 w 148"/>
                <a:gd name="T5" fmla="*/ 102 h 149"/>
                <a:gd name="T6" fmla="*/ 46 w 148"/>
                <a:gd name="T7" fmla="*/ 16 h 149"/>
                <a:gd name="T8" fmla="*/ 133 w 148"/>
                <a:gd name="T9" fmla="*/ 46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149"/>
                <a:gd name="T17" fmla="*/ 148 w 148"/>
                <a:gd name="T18" fmla="*/ 149 h 1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149">
                  <a:moveTo>
                    <a:pt x="133" y="46"/>
                  </a:moveTo>
                  <a:cubicBezTo>
                    <a:pt x="148" y="79"/>
                    <a:pt x="134" y="118"/>
                    <a:pt x="102" y="133"/>
                  </a:cubicBezTo>
                  <a:cubicBezTo>
                    <a:pt x="69" y="149"/>
                    <a:pt x="31" y="135"/>
                    <a:pt x="15" y="102"/>
                  </a:cubicBezTo>
                  <a:cubicBezTo>
                    <a:pt x="0" y="70"/>
                    <a:pt x="14" y="31"/>
                    <a:pt x="46" y="16"/>
                  </a:cubicBezTo>
                  <a:cubicBezTo>
                    <a:pt x="78" y="0"/>
                    <a:pt x="117" y="14"/>
                    <a:pt x="133" y="46"/>
                  </a:cubicBezTo>
                </a:path>
              </a:pathLst>
            </a:custGeom>
            <a:solidFill>
              <a:srgbClr val="4E7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22" name="Freeform 194"/>
            <p:cNvSpPr>
              <a:spLocks noChangeArrowheads="1"/>
            </p:cNvSpPr>
            <p:nvPr/>
          </p:nvSpPr>
          <p:spPr bwMode="auto">
            <a:xfrm>
              <a:off x="1408180" y="1477736"/>
              <a:ext cx="385839" cy="669312"/>
            </a:xfrm>
            <a:custGeom>
              <a:avLst/>
              <a:gdLst>
                <a:gd name="T0" fmla="*/ 44 w 124"/>
                <a:gd name="T1" fmla="*/ 0 h 216"/>
                <a:gd name="T2" fmla="*/ 13 w 124"/>
                <a:gd name="T3" fmla="*/ 15 h 216"/>
                <a:gd name="T4" fmla="*/ 0 w 124"/>
                <a:gd name="T5" fmla="*/ 21 h 216"/>
                <a:gd name="T6" fmla="*/ 11 w 124"/>
                <a:gd name="T7" fmla="*/ 16 h 216"/>
                <a:gd name="T8" fmla="*/ 44 w 124"/>
                <a:gd name="T9" fmla="*/ 98 h 216"/>
                <a:gd name="T10" fmla="*/ 71 w 124"/>
                <a:gd name="T11" fmla="*/ 126 h 216"/>
                <a:gd name="T12" fmla="*/ 77 w 124"/>
                <a:gd name="T13" fmla="*/ 154 h 216"/>
                <a:gd name="T14" fmla="*/ 74 w 124"/>
                <a:gd name="T15" fmla="*/ 173 h 216"/>
                <a:gd name="T16" fmla="*/ 91 w 124"/>
                <a:gd name="T17" fmla="*/ 216 h 216"/>
                <a:gd name="T18" fmla="*/ 124 w 124"/>
                <a:gd name="T19" fmla="*/ 216 h 216"/>
                <a:gd name="T20" fmla="*/ 44 w 124"/>
                <a:gd name="T21" fmla="*/ 0 h 2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4"/>
                <a:gd name="T34" fmla="*/ 0 h 216"/>
                <a:gd name="T35" fmla="*/ 124 w 124"/>
                <a:gd name="T36" fmla="*/ 216 h 2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4" h="216">
                  <a:moveTo>
                    <a:pt x="44" y="0"/>
                  </a:moveTo>
                  <a:cubicBezTo>
                    <a:pt x="13" y="15"/>
                    <a:pt x="13" y="15"/>
                    <a:pt x="13" y="1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44" y="98"/>
                    <a:pt x="44" y="98"/>
                    <a:pt x="44" y="98"/>
                  </a:cubicBezTo>
                  <a:cubicBezTo>
                    <a:pt x="55" y="104"/>
                    <a:pt x="65" y="114"/>
                    <a:pt x="71" y="126"/>
                  </a:cubicBezTo>
                  <a:cubicBezTo>
                    <a:pt x="75" y="135"/>
                    <a:pt x="77" y="145"/>
                    <a:pt x="77" y="154"/>
                  </a:cubicBezTo>
                  <a:cubicBezTo>
                    <a:pt x="77" y="161"/>
                    <a:pt x="76" y="167"/>
                    <a:pt x="74" y="173"/>
                  </a:cubicBezTo>
                  <a:cubicBezTo>
                    <a:pt x="91" y="216"/>
                    <a:pt x="91" y="216"/>
                    <a:pt x="91" y="216"/>
                  </a:cubicBezTo>
                  <a:cubicBezTo>
                    <a:pt x="124" y="216"/>
                    <a:pt x="124" y="216"/>
                    <a:pt x="124" y="216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348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23" name="Freeform 195"/>
            <p:cNvSpPr>
              <a:spLocks noChangeArrowheads="1"/>
            </p:cNvSpPr>
            <p:nvPr/>
          </p:nvSpPr>
          <p:spPr bwMode="auto">
            <a:xfrm>
              <a:off x="1278255" y="1573540"/>
              <a:ext cx="145674" cy="202106"/>
            </a:xfrm>
            <a:custGeom>
              <a:avLst/>
              <a:gdLst>
                <a:gd name="T0" fmla="*/ 21 w 47"/>
                <a:gd name="T1" fmla="*/ 0 h 65"/>
                <a:gd name="T2" fmla="*/ 0 w 47"/>
                <a:gd name="T3" fmla="*/ 11 h 65"/>
                <a:gd name="T4" fmla="*/ 26 w 47"/>
                <a:gd name="T5" fmla="*/ 65 h 65"/>
                <a:gd name="T6" fmla="*/ 26 w 47"/>
                <a:gd name="T7" fmla="*/ 65 h 65"/>
                <a:gd name="T8" fmla="*/ 47 w 47"/>
                <a:gd name="T9" fmla="*/ 59 h 65"/>
                <a:gd name="T10" fmla="*/ 21 w 47"/>
                <a:gd name="T11" fmla="*/ 0 h 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"/>
                <a:gd name="T19" fmla="*/ 0 h 65"/>
                <a:gd name="T20" fmla="*/ 47 w 47"/>
                <a:gd name="T21" fmla="*/ 65 h 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" h="65">
                  <a:moveTo>
                    <a:pt x="21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33" y="62"/>
                    <a:pt x="40" y="60"/>
                    <a:pt x="47" y="59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348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24" name="Freeform 196"/>
            <p:cNvSpPr>
              <a:spLocks noChangeArrowheads="1"/>
            </p:cNvSpPr>
            <p:nvPr/>
          </p:nvSpPr>
          <p:spPr bwMode="auto">
            <a:xfrm>
              <a:off x="1530231" y="2107677"/>
              <a:ext cx="64306" cy="39371"/>
            </a:xfrm>
            <a:custGeom>
              <a:avLst/>
              <a:gdLst>
                <a:gd name="T0" fmla="*/ 16 w 21"/>
                <a:gd name="T1" fmla="*/ 0 h 13"/>
                <a:gd name="T2" fmla="*/ 1 w 21"/>
                <a:gd name="T3" fmla="*/ 10 h 13"/>
                <a:gd name="T4" fmla="*/ 0 w 21"/>
                <a:gd name="T5" fmla="*/ 10 h 13"/>
                <a:gd name="T6" fmla="*/ 2 w 21"/>
                <a:gd name="T7" fmla="*/ 13 h 13"/>
                <a:gd name="T8" fmla="*/ 21 w 21"/>
                <a:gd name="T9" fmla="*/ 13 h 13"/>
                <a:gd name="T10" fmla="*/ 16 w 21"/>
                <a:gd name="T11" fmla="*/ 0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"/>
                <a:gd name="T19" fmla="*/ 0 h 13"/>
                <a:gd name="T20" fmla="*/ 21 w 21"/>
                <a:gd name="T21" fmla="*/ 13 h 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" h="13">
                  <a:moveTo>
                    <a:pt x="16" y="0"/>
                  </a:moveTo>
                  <a:cubicBezTo>
                    <a:pt x="11" y="4"/>
                    <a:pt x="6" y="7"/>
                    <a:pt x="1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348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25" name="Freeform 197"/>
            <p:cNvSpPr>
              <a:spLocks noChangeArrowheads="1"/>
            </p:cNvSpPr>
            <p:nvPr/>
          </p:nvSpPr>
          <p:spPr bwMode="auto">
            <a:xfrm>
              <a:off x="1223135" y="1014467"/>
              <a:ext cx="380589" cy="456707"/>
            </a:xfrm>
            <a:custGeom>
              <a:avLst/>
              <a:gdLst>
                <a:gd name="T0" fmla="*/ 117 w 123"/>
                <a:gd name="T1" fmla="*/ 0 h 147"/>
                <a:gd name="T2" fmla="*/ 28 w 123"/>
                <a:gd name="T3" fmla="*/ 42 h 147"/>
                <a:gd name="T4" fmla="*/ 0 w 123"/>
                <a:gd name="T5" fmla="*/ 78 h 147"/>
                <a:gd name="T6" fmla="*/ 5 w 123"/>
                <a:gd name="T7" fmla="*/ 100 h 147"/>
                <a:gd name="T8" fmla="*/ 28 w 123"/>
                <a:gd name="T9" fmla="*/ 147 h 147"/>
                <a:gd name="T10" fmla="*/ 40 w 123"/>
                <a:gd name="T11" fmla="*/ 141 h 147"/>
                <a:gd name="T12" fmla="*/ 18 w 123"/>
                <a:gd name="T13" fmla="*/ 94 h 147"/>
                <a:gd name="T14" fmla="*/ 14 w 123"/>
                <a:gd name="T15" fmla="*/ 78 h 147"/>
                <a:gd name="T16" fmla="*/ 34 w 123"/>
                <a:gd name="T17" fmla="*/ 55 h 147"/>
                <a:gd name="T18" fmla="*/ 123 w 123"/>
                <a:gd name="T19" fmla="*/ 13 h 147"/>
                <a:gd name="T20" fmla="*/ 117 w 123"/>
                <a:gd name="T21" fmla="*/ 0 h 1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3"/>
                <a:gd name="T34" fmla="*/ 0 h 147"/>
                <a:gd name="T35" fmla="*/ 123 w 123"/>
                <a:gd name="T36" fmla="*/ 147 h 14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3" h="147">
                  <a:moveTo>
                    <a:pt x="117" y="0"/>
                  </a:moveTo>
                  <a:cubicBezTo>
                    <a:pt x="28" y="42"/>
                    <a:pt x="28" y="42"/>
                    <a:pt x="28" y="42"/>
                  </a:cubicBezTo>
                  <a:cubicBezTo>
                    <a:pt x="9" y="51"/>
                    <a:pt x="0" y="63"/>
                    <a:pt x="0" y="78"/>
                  </a:cubicBezTo>
                  <a:cubicBezTo>
                    <a:pt x="0" y="85"/>
                    <a:pt x="2" y="92"/>
                    <a:pt x="5" y="100"/>
                  </a:cubicBezTo>
                  <a:cubicBezTo>
                    <a:pt x="28" y="147"/>
                    <a:pt x="28" y="147"/>
                    <a:pt x="28" y="147"/>
                  </a:cubicBezTo>
                  <a:cubicBezTo>
                    <a:pt x="40" y="141"/>
                    <a:pt x="40" y="141"/>
                    <a:pt x="40" y="141"/>
                  </a:cubicBezTo>
                  <a:cubicBezTo>
                    <a:pt x="18" y="94"/>
                    <a:pt x="18" y="94"/>
                    <a:pt x="18" y="94"/>
                  </a:cubicBezTo>
                  <a:cubicBezTo>
                    <a:pt x="15" y="88"/>
                    <a:pt x="14" y="83"/>
                    <a:pt x="14" y="78"/>
                  </a:cubicBezTo>
                  <a:cubicBezTo>
                    <a:pt x="14" y="69"/>
                    <a:pt x="20" y="61"/>
                    <a:pt x="34" y="55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rgbClr val="C435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26" name="Freeform 198"/>
            <p:cNvSpPr>
              <a:spLocks noChangeArrowheads="1"/>
            </p:cNvSpPr>
            <p:nvPr/>
          </p:nvSpPr>
          <p:spPr bwMode="auto">
            <a:xfrm>
              <a:off x="1384557" y="1548604"/>
              <a:ext cx="11811" cy="6562"/>
            </a:xfrm>
            <a:custGeom>
              <a:avLst/>
              <a:gdLst>
                <a:gd name="T0" fmla="*/ 9 w 9"/>
                <a:gd name="T1" fmla="*/ 0 h 5"/>
                <a:gd name="T2" fmla="*/ 0 w 9"/>
                <a:gd name="T3" fmla="*/ 5 h 5"/>
                <a:gd name="T4" fmla="*/ 9 w 9"/>
                <a:gd name="T5" fmla="*/ 0 h 5"/>
                <a:gd name="T6" fmla="*/ 9 w 9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"/>
                <a:gd name="T13" fmla="*/ 0 h 5"/>
                <a:gd name="T14" fmla="*/ 9 w 9"/>
                <a:gd name="T15" fmla="*/ 5 h 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" h="5">
                  <a:moveTo>
                    <a:pt x="9" y="0"/>
                  </a:moveTo>
                  <a:lnTo>
                    <a:pt x="0" y="5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435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27" name="Freeform 199"/>
            <p:cNvSpPr>
              <a:spLocks noChangeArrowheads="1"/>
            </p:cNvSpPr>
            <p:nvPr/>
          </p:nvSpPr>
          <p:spPr bwMode="auto">
            <a:xfrm>
              <a:off x="1384557" y="1548604"/>
              <a:ext cx="11811" cy="6562"/>
            </a:xfrm>
            <a:custGeom>
              <a:avLst/>
              <a:gdLst>
                <a:gd name="T0" fmla="*/ 9 w 9"/>
                <a:gd name="T1" fmla="*/ 0 h 5"/>
                <a:gd name="T2" fmla="*/ 0 w 9"/>
                <a:gd name="T3" fmla="*/ 5 h 5"/>
                <a:gd name="T4" fmla="*/ 9 w 9"/>
                <a:gd name="T5" fmla="*/ 0 h 5"/>
                <a:gd name="T6" fmla="*/ 9 w 9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"/>
                <a:gd name="T13" fmla="*/ 0 h 5"/>
                <a:gd name="T14" fmla="*/ 9 w 9"/>
                <a:gd name="T15" fmla="*/ 5 h 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" h="5">
                  <a:moveTo>
                    <a:pt x="9" y="0"/>
                  </a:moveTo>
                  <a:lnTo>
                    <a:pt x="0" y="5"/>
                  </a:lnTo>
                  <a:lnTo>
                    <a:pt x="9" y="0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28" name="Freeform 200"/>
            <p:cNvSpPr>
              <a:spLocks noChangeArrowheads="1"/>
            </p:cNvSpPr>
            <p:nvPr/>
          </p:nvSpPr>
          <p:spPr bwMode="auto">
            <a:xfrm>
              <a:off x="1343874" y="1526294"/>
              <a:ext cx="200794" cy="254601"/>
            </a:xfrm>
            <a:custGeom>
              <a:avLst/>
              <a:gdLst>
                <a:gd name="T0" fmla="*/ 32 w 65"/>
                <a:gd name="T1" fmla="*/ 0 h 82"/>
                <a:gd name="T2" fmla="*/ 13 w 65"/>
                <a:gd name="T3" fmla="*/ 9 h 82"/>
                <a:gd name="T4" fmla="*/ 0 w 65"/>
                <a:gd name="T5" fmla="*/ 15 h 82"/>
                <a:gd name="T6" fmla="*/ 26 w 65"/>
                <a:gd name="T7" fmla="*/ 74 h 82"/>
                <a:gd name="T8" fmla="*/ 33 w 65"/>
                <a:gd name="T9" fmla="*/ 73 h 82"/>
                <a:gd name="T10" fmla="*/ 65 w 65"/>
                <a:gd name="T11" fmla="*/ 82 h 82"/>
                <a:gd name="T12" fmla="*/ 32 w 65"/>
                <a:gd name="T13" fmla="*/ 0 h 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"/>
                <a:gd name="T22" fmla="*/ 0 h 82"/>
                <a:gd name="T23" fmla="*/ 65 w 65"/>
                <a:gd name="T24" fmla="*/ 82 h 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" h="82">
                  <a:moveTo>
                    <a:pt x="32" y="0"/>
                  </a:moveTo>
                  <a:cubicBezTo>
                    <a:pt x="13" y="9"/>
                    <a:pt x="13" y="9"/>
                    <a:pt x="13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6" y="74"/>
                    <a:pt x="26" y="74"/>
                    <a:pt x="26" y="74"/>
                  </a:cubicBezTo>
                  <a:cubicBezTo>
                    <a:pt x="28" y="74"/>
                    <a:pt x="30" y="73"/>
                    <a:pt x="33" y="73"/>
                  </a:cubicBezTo>
                  <a:cubicBezTo>
                    <a:pt x="44" y="73"/>
                    <a:pt x="55" y="76"/>
                    <a:pt x="65" y="82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29" name="Freeform 201"/>
            <p:cNvSpPr>
              <a:spLocks noChangeArrowheads="1"/>
            </p:cNvSpPr>
            <p:nvPr/>
          </p:nvSpPr>
          <p:spPr bwMode="auto">
            <a:xfrm>
              <a:off x="1343874" y="1555166"/>
              <a:ext cx="40684" cy="18373"/>
            </a:xfrm>
            <a:custGeom>
              <a:avLst/>
              <a:gdLst>
                <a:gd name="T0" fmla="*/ 31 w 31"/>
                <a:gd name="T1" fmla="*/ 0 h 14"/>
                <a:gd name="T2" fmla="*/ 31 w 31"/>
                <a:gd name="T3" fmla="*/ 0 h 14"/>
                <a:gd name="T4" fmla="*/ 0 w 31"/>
                <a:gd name="T5" fmla="*/ 14 h 14"/>
                <a:gd name="T6" fmla="*/ 0 w 31"/>
                <a:gd name="T7" fmla="*/ 14 h 14"/>
                <a:gd name="T8" fmla="*/ 31 w 31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14"/>
                <a:gd name="T17" fmla="*/ 31 w 31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14">
                  <a:moveTo>
                    <a:pt x="31" y="0"/>
                  </a:moveTo>
                  <a:lnTo>
                    <a:pt x="31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C435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30" name="Freeform 202"/>
            <p:cNvSpPr>
              <a:spLocks noChangeArrowheads="1"/>
            </p:cNvSpPr>
            <p:nvPr/>
          </p:nvSpPr>
          <p:spPr bwMode="auto">
            <a:xfrm>
              <a:off x="1343874" y="1555166"/>
              <a:ext cx="40684" cy="18373"/>
            </a:xfrm>
            <a:custGeom>
              <a:avLst/>
              <a:gdLst>
                <a:gd name="T0" fmla="*/ 31 w 31"/>
                <a:gd name="T1" fmla="*/ 0 h 14"/>
                <a:gd name="T2" fmla="*/ 31 w 31"/>
                <a:gd name="T3" fmla="*/ 0 h 14"/>
                <a:gd name="T4" fmla="*/ 0 w 31"/>
                <a:gd name="T5" fmla="*/ 14 h 14"/>
                <a:gd name="T6" fmla="*/ 0 w 31"/>
                <a:gd name="T7" fmla="*/ 14 h 14"/>
                <a:gd name="T8" fmla="*/ 31 w 31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14"/>
                <a:gd name="T17" fmla="*/ 31 w 31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14">
                  <a:moveTo>
                    <a:pt x="31" y="0"/>
                  </a:moveTo>
                  <a:lnTo>
                    <a:pt x="31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31" name="Freeform 203"/>
            <p:cNvSpPr>
              <a:spLocks noChangeArrowheads="1"/>
            </p:cNvSpPr>
            <p:nvPr/>
          </p:nvSpPr>
          <p:spPr bwMode="auto">
            <a:xfrm>
              <a:off x="1578789" y="2014498"/>
              <a:ext cx="112864" cy="132550"/>
            </a:xfrm>
            <a:custGeom>
              <a:avLst/>
              <a:gdLst>
                <a:gd name="T0" fmla="*/ 19 w 36"/>
                <a:gd name="T1" fmla="*/ 0 h 43"/>
                <a:gd name="T2" fmla="*/ 0 w 36"/>
                <a:gd name="T3" fmla="*/ 30 h 43"/>
                <a:gd name="T4" fmla="*/ 5 w 36"/>
                <a:gd name="T5" fmla="*/ 43 h 43"/>
                <a:gd name="T6" fmla="*/ 36 w 36"/>
                <a:gd name="T7" fmla="*/ 43 h 43"/>
                <a:gd name="T8" fmla="*/ 19 w 36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3"/>
                <a:gd name="T17" fmla="*/ 36 w 36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3">
                  <a:moveTo>
                    <a:pt x="19" y="0"/>
                  </a:moveTo>
                  <a:cubicBezTo>
                    <a:pt x="16" y="12"/>
                    <a:pt x="9" y="22"/>
                    <a:pt x="0" y="30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32" name="Freeform 204"/>
            <p:cNvSpPr>
              <a:spLocks noChangeArrowheads="1"/>
            </p:cNvSpPr>
            <p:nvPr/>
          </p:nvSpPr>
          <p:spPr bwMode="auto">
            <a:xfrm>
              <a:off x="1262506" y="1414742"/>
              <a:ext cx="338593" cy="192919"/>
            </a:xfrm>
            <a:custGeom>
              <a:avLst/>
              <a:gdLst>
                <a:gd name="T0" fmla="*/ 258 w 258"/>
                <a:gd name="T1" fmla="*/ 0 h 147"/>
                <a:gd name="T2" fmla="*/ 0 w 258"/>
                <a:gd name="T3" fmla="*/ 123 h 147"/>
                <a:gd name="T4" fmla="*/ 12 w 258"/>
                <a:gd name="T5" fmla="*/ 147 h 147"/>
                <a:gd name="T6" fmla="*/ 62 w 258"/>
                <a:gd name="T7" fmla="*/ 121 h 147"/>
                <a:gd name="T8" fmla="*/ 93 w 258"/>
                <a:gd name="T9" fmla="*/ 107 h 147"/>
                <a:gd name="T10" fmla="*/ 142 w 258"/>
                <a:gd name="T11" fmla="*/ 83 h 147"/>
                <a:gd name="T12" fmla="*/ 215 w 258"/>
                <a:gd name="T13" fmla="*/ 48 h 147"/>
                <a:gd name="T14" fmla="*/ 244 w 258"/>
                <a:gd name="T15" fmla="*/ 33 h 147"/>
                <a:gd name="T16" fmla="*/ 258 w 258"/>
                <a:gd name="T17" fmla="*/ 0 h 1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8"/>
                <a:gd name="T28" fmla="*/ 0 h 147"/>
                <a:gd name="T29" fmla="*/ 258 w 258"/>
                <a:gd name="T30" fmla="*/ 147 h 14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8" h="147">
                  <a:moveTo>
                    <a:pt x="258" y="0"/>
                  </a:moveTo>
                  <a:lnTo>
                    <a:pt x="0" y="123"/>
                  </a:lnTo>
                  <a:lnTo>
                    <a:pt x="12" y="147"/>
                  </a:lnTo>
                  <a:lnTo>
                    <a:pt x="62" y="121"/>
                  </a:lnTo>
                  <a:lnTo>
                    <a:pt x="93" y="107"/>
                  </a:lnTo>
                  <a:lnTo>
                    <a:pt x="142" y="83"/>
                  </a:lnTo>
                  <a:lnTo>
                    <a:pt x="215" y="48"/>
                  </a:lnTo>
                  <a:lnTo>
                    <a:pt x="244" y="33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C435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33" name="Freeform 206"/>
            <p:cNvSpPr>
              <a:spLocks noChangeArrowheads="1"/>
            </p:cNvSpPr>
            <p:nvPr/>
          </p:nvSpPr>
          <p:spPr bwMode="auto">
            <a:xfrm>
              <a:off x="1262506" y="1414742"/>
              <a:ext cx="338593" cy="192919"/>
            </a:xfrm>
            <a:custGeom>
              <a:avLst/>
              <a:gdLst>
                <a:gd name="T0" fmla="*/ 258 w 258"/>
                <a:gd name="T1" fmla="*/ 0 h 147"/>
                <a:gd name="T2" fmla="*/ 0 w 258"/>
                <a:gd name="T3" fmla="*/ 123 h 147"/>
                <a:gd name="T4" fmla="*/ 12 w 258"/>
                <a:gd name="T5" fmla="*/ 147 h 147"/>
                <a:gd name="T6" fmla="*/ 62 w 258"/>
                <a:gd name="T7" fmla="*/ 121 h 147"/>
                <a:gd name="T8" fmla="*/ 93 w 258"/>
                <a:gd name="T9" fmla="*/ 107 h 147"/>
                <a:gd name="T10" fmla="*/ 142 w 258"/>
                <a:gd name="T11" fmla="*/ 83 h 147"/>
                <a:gd name="T12" fmla="*/ 215 w 258"/>
                <a:gd name="T13" fmla="*/ 48 h 147"/>
                <a:gd name="T14" fmla="*/ 244 w 258"/>
                <a:gd name="T15" fmla="*/ 33 h 147"/>
                <a:gd name="T16" fmla="*/ 258 w 258"/>
                <a:gd name="T17" fmla="*/ 0 h 1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8"/>
                <a:gd name="T28" fmla="*/ 0 h 147"/>
                <a:gd name="T29" fmla="*/ 258 w 258"/>
                <a:gd name="T30" fmla="*/ 147 h 14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8" h="147">
                  <a:moveTo>
                    <a:pt x="258" y="0"/>
                  </a:moveTo>
                  <a:lnTo>
                    <a:pt x="0" y="123"/>
                  </a:lnTo>
                  <a:lnTo>
                    <a:pt x="12" y="147"/>
                  </a:lnTo>
                  <a:lnTo>
                    <a:pt x="62" y="121"/>
                  </a:lnTo>
                  <a:lnTo>
                    <a:pt x="93" y="107"/>
                  </a:lnTo>
                  <a:lnTo>
                    <a:pt x="142" y="83"/>
                  </a:lnTo>
                  <a:lnTo>
                    <a:pt x="215" y="48"/>
                  </a:lnTo>
                  <a:lnTo>
                    <a:pt x="244" y="33"/>
                  </a:lnTo>
                  <a:lnTo>
                    <a:pt x="2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34" name="Freeform 207"/>
            <p:cNvSpPr>
              <a:spLocks noChangeArrowheads="1"/>
            </p:cNvSpPr>
            <p:nvPr/>
          </p:nvSpPr>
          <p:spPr bwMode="auto">
            <a:xfrm>
              <a:off x="1262506" y="1414742"/>
              <a:ext cx="338593" cy="161422"/>
            </a:xfrm>
            <a:custGeom>
              <a:avLst/>
              <a:gdLst>
                <a:gd name="T0" fmla="*/ 258 w 258"/>
                <a:gd name="T1" fmla="*/ 0 h 123"/>
                <a:gd name="T2" fmla="*/ 59 w 258"/>
                <a:gd name="T3" fmla="*/ 95 h 123"/>
                <a:gd name="T4" fmla="*/ 0 w 258"/>
                <a:gd name="T5" fmla="*/ 123 h 123"/>
                <a:gd name="T6" fmla="*/ 258 w 258"/>
                <a:gd name="T7" fmla="*/ 0 h 1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8"/>
                <a:gd name="T13" fmla="*/ 0 h 123"/>
                <a:gd name="T14" fmla="*/ 258 w 258"/>
                <a:gd name="T15" fmla="*/ 123 h 1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8" h="123">
                  <a:moveTo>
                    <a:pt x="258" y="0"/>
                  </a:moveTo>
                  <a:lnTo>
                    <a:pt x="59" y="95"/>
                  </a:lnTo>
                  <a:lnTo>
                    <a:pt x="0" y="123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C89B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35" name="Freeform 208"/>
            <p:cNvSpPr>
              <a:spLocks noChangeArrowheads="1"/>
            </p:cNvSpPr>
            <p:nvPr/>
          </p:nvSpPr>
          <p:spPr bwMode="auto">
            <a:xfrm>
              <a:off x="1262506" y="1414742"/>
              <a:ext cx="338593" cy="161422"/>
            </a:xfrm>
            <a:custGeom>
              <a:avLst/>
              <a:gdLst>
                <a:gd name="T0" fmla="*/ 258 w 258"/>
                <a:gd name="T1" fmla="*/ 0 h 123"/>
                <a:gd name="T2" fmla="*/ 59 w 258"/>
                <a:gd name="T3" fmla="*/ 95 h 123"/>
                <a:gd name="T4" fmla="*/ 0 w 258"/>
                <a:gd name="T5" fmla="*/ 123 h 123"/>
                <a:gd name="T6" fmla="*/ 258 w 258"/>
                <a:gd name="T7" fmla="*/ 0 h 1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8"/>
                <a:gd name="T13" fmla="*/ 0 h 123"/>
                <a:gd name="T14" fmla="*/ 258 w 258"/>
                <a:gd name="T15" fmla="*/ 123 h 1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8" h="123">
                  <a:moveTo>
                    <a:pt x="258" y="0"/>
                  </a:moveTo>
                  <a:lnTo>
                    <a:pt x="59" y="95"/>
                  </a:lnTo>
                  <a:lnTo>
                    <a:pt x="0" y="123"/>
                  </a:lnTo>
                  <a:lnTo>
                    <a:pt x="2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36" name="Freeform 209"/>
            <p:cNvSpPr>
              <a:spLocks noChangeArrowheads="1"/>
            </p:cNvSpPr>
            <p:nvPr/>
          </p:nvSpPr>
          <p:spPr bwMode="auto">
            <a:xfrm>
              <a:off x="1232321" y="1362247"/>
              <a:ext cx="368778" cy="213917"/>
            </a:xfrm>
            <a:custGeom>
              <a:avLst/>
              <a:gdLst>
                <a:gd name="T0" fmla="*/ 231 w 281"/>
                <a:gd name="T1" fmla="*/ 0 h 163"/>
                <a:gd name="T2" fmla="*/ 87 w 281"/>
                <a:gd name="T3" fmla="*/ 69 h 163"/>
                <a:gd name="T4" fmla="*/ 59 w 281"/>
                <a:gd name="T5" fmla="*/ 83 h 163"/>
                <a:gd name="T6" fmla="*/ 0 w 281"/>
                <a:gd name="T7" fmla="*/ 111 h 163"/>
                <a:gd name="T8" fmla="*/ 23 w 281"/>
                <a:gd name="T9" fmla="*/ 163 h 163"/>
                <a:gd name="T10" fmla="*/ 82 w 281"/>
                <a:gd name="T11" fmla="*/ 135 h 163"/>
                <a:gd name="T12" fmla="*/ 281 w 281"/>
                <a:gd name="T13" fmla="*/ 40 h 163"/>
                <a:gd name="T14" fmla="*/ 231 w 281"/>
                <a:gd name="T15" fmla="*/ 0 h 1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1"/>
                <a:gd name="T25" fmla="*/ 0 h 163"/>
                <a:gd name="T26" fmla="*/ 281 w 281"/>
                <a:gd name="T27" fmla="*/ 163 h 1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1" h="163">
                  <a:moveTo>
                    <a:pt x="231" y="0"/>
                  </a:moveTo>
                  <a:lnTo>
                    <a:pt x="87" y="69"/>
                  </a:lnTo>
                  <a:lnTo>
                    <a:pt x="59" y="83"/>
                  </a:lnTo>
                  <a:lnTo>
                    <a:pt x="0" y="111"/>
                  </a:lnTo>
                  <a:lnTo>
                    <a:pt x="23" y="163"/>
                  </a:lnTo>
                  <a:lnTo>
                    <a:pt x="82" y="135"/>
                  </a:lnTo>
                  <a:lnTo>
                    <a:pt x="281" y="40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C89B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37" name="Freeform 210"/>
            <p:cNvSpPr>
              <a:spLocks noChangeArrowheads="1"/>
            </p:cNvSpPr>
            <p:nvPr/>
          </p:nvSpPr>
          <p:spPr bwMode="auto">
            <a:xfrm>
              <a:off x="1232321" y="1362247"/>
              <a:ext cx="368778" cy="213917"/>
            </a:xfrm>
            <a:custGeom>
              <a:avLst/>
              <a:gdLst>
                <a:gd name="T0" fmla="*/ 231 w 281"/>
                <a:gd name="T1" fmla="*/ 0 h 163"/>
                <a:gd name="T2" fmla="*/ 87 w 281"/>
                <a:gd name="T3" fmla="*/ 69 h 163"/>
                <a:gd name="T4" fmla="*/ 59 w 281"/>
                <a:gd name="T5" fmla="*/ 83 h 163"/>
                <a:gd name="T6" fmla="*/ 0 w 281"/>
                <a:gd name="T7" fmla="*/ 111 h 163"/>
                <a:gd name="T8" fmla="*/ 23 w 281"/>
                <a:gd name="T9" fmla="*/ 163 h 163"/>
                <a:gd name="T10" fmla="*/ 82 w 281"/>
                <a:gd name="T11" fmla="*/ 135 h 163"/>
                <a:gd name="T12" fmla="*/ 281 w 281"/>
                <a:gd name="T13" fmla="*/ 40 h 163"/>
                <a:gd name="T14" fmla="*/ 231 w 281"/>
                <a:gd name="T15" fmla="*/ 0 h 1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1"/>
                <a:gd name="T25" fmla="*/ 0 h 163"/>
                <a:gd name="T26" fmla="*/ 281 w 281"/>
                <a:gd name="T27" fmla="*/ 163 h 1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1" h="163">
                  <a:moveTo>
                    <a:pt x="231" y="0"/>
                  </a:moveTo>
                  <a:lnTo>
                    <a:pt x="87" y="69"/>
                  </a:lnTo>
                  <a:lnTo>
                    <a:pt x="59" y="83"/>
                  </a:lnTo>
                  <a:lnTo>
                    <a:pt x="0" y="111"/>
                  </a:lnTo>
                  <a:lnTo>
                    <a:pt x="23" y="163"/>
                  </a:lnTo>
                  <a:lnTo>
                    <a:pt x="82" y="135"/>
                  </a:lnTo>
                  <a:lnTo>
                    <a:pt x="281" y="40"/>
                  </a:lnTo>
                  <a:lnTo>
                    <a:pt x="2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38" name="Freeform 211"/>
            <p:cNvSpPr>
              <a:spLocks noChangeArrowheads="1"/>
            </p:cNvSpPr>
            <p:nvPr/>
          </p:nvSpPr>
          <p:spPr bwMode="auto">
            <a:xfrm>
              <a:off x="1359622" y="1753336"/>
              <a:ext cx="287410" cy="384526"/>
            </a:xfrm>
            <a:custGeom>
              <a:avLst/>
              <a:gdLst>
                <a:gd name="T0" fmla="*/ 28 w 93"/>
                <a:gd name="T1" fmla="*/ 0 h 124"/>
                <a:gd name="T2" fmla="*/ 0 w 93"/>
                <a:gd name="T3" fmla="*/ 7 h 124"/>
                <a:gd name="T4" fmla="*/ 0 w 93"/>
                <a:gd name="T5" fmla="*/ 7 h 124"/>
                <a:gd name="T6" fmla="*/ 55 w 93"/>
                <a:gd name="T7" fmla="*/ 124 h 124"/>
                <a:gd name="T8" fmla="*/ 56 w 93"/>
                <a:gd name="T9" fmla="*/ 124 h 124"/>
                <a:gd name="T10" fmla="*/ 93 w 93"/>
                <a:gd name="T11" fmla="*/ 65 h 124"/>
                <a:gd name="T12" fmla="*/ 87 w 93"/>
                <a:gd name="T13" fmla="*/ 37 h 124"/>
                <a:gd name="T14" fmla="*/ 28 w 93"/>
                <a:gd name="T15" fmla="*/ 0 h 1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3"/>
                <a:gd name="T25" fmla="*/ 0 h 124"/>
                <a:gd name="T26" fmla="*/ 93 w 93"/>
                <a:gd name="T27" fmla="*/ 124 h 1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3" h="124">
                  <a:moveTo>
                    <a:pt x="28" y="0"/>
                  </a:moveTo>
                  <a:cubicBezTo>
                    <a:pt x="18" y="0"/>
                    <a:pt x="9" y="2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55" y="124"/>
                    <a:pt x="55" y="124"/>
                    <a:pt x="55" y="124"/>
                  </a:cubicBezTo>
                  <a:cubicBezTo>
                    <a:pt x="56" y="124"/>
                    <a:pt x="56" y="124"/>
                    <a:pt x="56" y="124"/>
                  </a:cubicBezTo>
                  <a:cubicBezTo>
                    <a:pt x="79" y="113"/>
                    <a:pt x="93" y="90"/>
                    <a:pt x="93" y="65"/>
                  </a:cubicBezTo>
                  <a:cubicBezTo>
                    <a:pt x="93" y="56"/>
                    <a:pt x="91" y="46"/>
                    <a:pt x="87" y="37"/>
                  </a:cubicBezTo>
                  <a:cubicBezTo>
                    <a:pt x="75" y="14"/>
                    <a:pt x="52" y="0"/>
                    <a:pt x="28" y="0"/>
                  </a:cubicBezTo>
                </a:path>
              </a:pathLst>
            </a:custGeom>
            <a:solidFill>
              <a:srgbClr val="4365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39" name="Freeform 212"/>
            <p:cNvSpPr>
              <a:spLocks noChangeArrowheads="1"/>
            </p:cNvSpPr>
            <p:nvPr/>
          </p:nvSpPr>
          <p:spPr bwMode="auto">
            <a:xfrm>
              <a:off x="2715307" y="1766459"/>
              <a:ext cx="328094" cy="148299"/>
            </a:xfrm>
            <a:custGeom>
              <a:avLst/>
              <a:gdLst>
                <a:gd name="T0" fmla="*/ 106 w 106"/>
                <a:gd name="T1" fmla="*/ 32 h 48"/>
                <a:gd name="T2" fmla="*/ 90 w 106"/>
                <a:gd name="T3" fmla="*/ 48 h 48"/>
                <a:gd name="T4" fmla="*/ 16 w 106"/>
                <a:gd name="T5" fmla="*/ 48 h 48"/>
                <a:gd name="T6" fmla="*/ 0 w 106"/>
                <a:gd name="T7" fmla="*/ 32 h 48"/>
                <a:gd name="T8" fmla="*/ 0 w 106"/>
                <a:gd name="T9" fmla="*/ 16 h 48"/>
                <a:gd name="T10" fmla="*/ 16 w 106"/>
                <a:gd name="T11" fmla="*/ 0 h 48"/>
                <a:gd name="T12" fmla="*/ 90 w 106"/>
                <a:gd name="T13" fmla="*/ 0 h 48"/>
                <a:gd name="T14" fmla="*/ 106 w 106"/>
                <a:gd name="T15" fmla="*/ 16 h 48"/>
                <a:gd name="T16" fmla="*/ 106 w 106"/>
                <a:gd name="T17" fmla="*/ 32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6"/>
                <a:gd name="T28" fmla="*/ 0 h 48"/>
                <a:gd name="T29" fmla="*/ 106 w 10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6" h="48">
                  <a:moveTo>
                    <a:pt x="106" y="32"/>
                  </a:moveTo>
                  <a:cubicBezTo>
                    <a:pt x="106" y="41"/>
                    <a:pt x="99" y="48"/>
                    <a:pt x="90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7" y="48"/>
                    <a:pt x="0" y="41"/>
                    <a:pt x="0" y="3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9" y="0"/>
                    <a:pt x="106" y="7"/>
                    <a:pt x="106" y="16"/>
                  </a:cubicBezTo>
                  <a:cubicBezTo>
                    <a:pt x="106" y="32"/>
                    <a:pt x="106" y="32"/>
                    <a:pt x="106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40" name="Freeform 213"/>
            <p:cNvSpPr>
              <a:spLocks noChangeArrowheads="1"/>
            </p:cNvSpPr>
            <p:nvPr/>
          </p:nvSpPr>
          <p:spPr bwMode="auto">
            <a:xfrm>
              <a:off x="2711370" y="1762522"/>
              <a:ext cx="335968" cy="154860"/>
            </a:xfrm>
            <a:custGeom>
              <a:avLst/>
              <a:gdLst>
                <a:gd name="T0" fmla="*/ 107 w 108"/>
                <a:gd name="T1" fmla="*/ 33 h 50"/>
                <a:gd name="T2" fmla="*/ 106 w 108"/>
                <a:gd name="T3" fmla="*/ 33 h 50"/>
                <a:gd name="T4" fmla="*/ 91 w 108"/>
                <a:gd name="T5" fmla="*/ 49 h 50"/>
                <a:gd name="T6" fmla="*/ 17 w 108"/>
                <a:gd name="T7" fmla="*/ 49 h 50"/>
                <a:gd name="T8" fmla="*/ 2 w 108"/>
                <a:gd name="T9" fmla="*/ 33 h 50"/>
                <a:gd name="T10" fmla="*/ 2 w 108"/>
                <a:gd name="T11" fmla="*/ 17 h 50"/>
                <a:gd name="T12" fmla="*/ 17 w 108"/>
                <a:gd name="T13" fmla="*/ 2 h 50"/>
                <a:gd name="T14" fmla="*/ 91 w 108"/>
                <a:gd name="T15" fmla="*/ 2 h 50"/>
                <a:gd name="T16" fmla="*/ 106 w 108"/>
                <a:gd name="T17" fmla="*/ 17 h 50"/>
                <a:gd name="T18" fmla="*/ 106 w 108"/>
                <a:gd name="T19" fmla="*/ 33 h 50"/>
                <a:gd name="T20" fmla="*/ 107 w 108"/>
                <a:gd name="T21" fmla="*/ 33 h 50"/>
                <a:gd name="T22" fmla="*/ 108 w 108"/>
                <a:gd name="T23" fmla="*/ 33 h 50"/>
                <a:gd name="T24" fmla="*/ 108 w 108"/>
                <a:gd name="T25" fmla="*/ 17 h 50"/>
                <a:gd name="T26" fmla="*/ 91 w 108"/>
                <a:gd name="T27" fmla="*/ 0 h 50"/>
                <a:gd name="T28" fmla="*/ 17 w 108"/>
                <a:gd name="T29" fmla="*/ 0 h 50"/>
                <a:gd name="T30" fmla="*/ 0 w 108"/>
                <a:gd name="T31" fmla="*/ 17 h 50"/>
                <a:gd name="T32" fmla="*/ 0 w 108"/>
                <a:gd name="T33" fmla="*/ 33 h 50"/>
                <a:gd name="T34" fmla="*/ 17 w 108"/>
                <a:gd name="T35" fmla="*/ 50 h 50"/>
                <a:gd name="T36" fmla="*/ 91 w 108"/>
                <a:gd name="T37" fmla="*/ 50 h 50"/>
                <a:gd name="T38" fmla="*/ 108 w 108"/>
                <a:gd name="T39" fmla="*/ 33 h 50"/>
                <a:gd name="T40" fmla="*/ 107 w 108"/>
                <a:gd name="T41" fmla="*/ 33 h 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8"/>
                <a:gd name="T64" fmla="*/ 0 h 50"/>
                <a:gd name="T65" fmla="*/ 108 w 108"/>
                <a:gd name="T66" fmla="*/ 50 h 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8" h="50">
                  <a:moveTo>
                    <a:pt x="107" y="33"/>
                  </a:moveTo>
                  <a:cubicBezTo>
                    <a:pt x="106" y="33"/>
                    <a:pt x="106" y="33"/>
                    <a:pt x="106" y="33"/>
                  </a:cubicBezTo>
                  <a:cubicBezTo>
                    <a:pt x="106" y="42"/>
                    <a:pt x="99" y="49"/>
                    <a:pt x="91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9" y="49"/>
                    <a:pt x="2" y="42"/>
                    <a:pt x="2" y="33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9"/>
                    <a:pt x="9" y="2"/>
                    <a:pt x="17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9" y="2"/>
                    <a:pt x="106" y="9"/>
                    <a:pt x="106" y="17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8" y="8"/>
                    <a:pt x="100" y="0"/>
                    <a:pt x="9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43"/>
                    <a:pt x="8" y="50"/>
                    <a:pt x="17" y="50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100" y="50"/>
                    <a:pt x="108" y="43"/>
                    <a:pt x="108" y="33"/>
                  </a:cubicBezTo>
                  <a:cubicBezTo>
                    <a:pt x="107" y="33"/>
                    <a:pt x="107" y="33"/>
                    <a:pt x="107" y="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41" name="Freeform 214"/>
            <p:cNvSpPr>
              <a:spLocks noChangeArrowheads="1"/>
            </p:cNvSpPr>
            <p:nvPr/>
          </p:nvSpPr>
          <p:spPr bwMode="auto">
            <a:xfrm>
              <a:off x="2370152" y="440959"/>
              <a:ext cx="1000031" cy="555135"/>
            </a:xfrm>
            <a:custGeom>
              <a:avLst/>
              <a:gdLst>
                <a:gd name="T0" fmla="*/ 0 w 322"/>
                <a:gd name="T1" fmla="*/ 179 h 179"/>
                <a:gd name="T2" fmla="*/ 0 w 322"/>
                <a:gd name="T3" fmla="*/ 155 h 179"/>
                <a:gd name="T4" fmla="*/ 86 w 322"/>
                <a:gd name="T5" fmla="*/ 104 h 179"/>
                <a:gd name="T6" fmla="*/ 147 w 322"/>
                <a:gd name="T7" fmla="*/ 0 h 179"/>
                <a:gd name="T8" fmla="*/ 184 w 322"/>
                <a:gd name="T9" fmla="*/ 0 h 179"/>
                <a:gd name="T10" fmla="*/ 233 w 322"/>
                <a:gd name="T11" fmla="*/ 96 h 179"/>
                <a:gd name="T12" fmla="*/ 322 w 322"/>
                <a:gd name="T13" fmla="*/ 149 h 179"/>
                <a:gd name="T14" fmla="*/ 322 w 322"/>
                <a:gd name="T15" fmla="*/ 179 h 179"/>
                <a:gd name="T16" fmla="*/ 0 w 322"/>
                <a:gd name="T17" fmla="*/ 179 h 17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2"/>
                <a:gd name="T28" fmla="*/ 0 h 179"/>
                <a:gd name="T29" fmla="*/ 322 w 322"/>
                <a:gd name="T30" fmla="*/ 179 h 17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2" h="179">
                  <a:moveTo>
                    <a:pt x="0" y="179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55" y="127"/>
                    <a:pt x="86" y="104"/>
                  </a:cubicBezTo>
                  <a:cubicBezTo>
                    <a:pt x="118" y="82"/>
                    <a:pt x="147" y="0"/>
                    <a:pt x="147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4" y="0"/>
                    <a:pt x="210" y="79"/>
                    <a:pt x="233" y="96"/>
                  </a:cubicBezTo>
                  <a:cubicBezTo>
                    <a:pt x="256" y="113"/>
                    <a:pt x="322" y="149"/>
                    <a:pt x="322" y="149"/>
                  </a:cubicBezTo>
                  <a:cubicBezTo>
                    <a:pt x="322" y="179"/>
                    <a:pt x="322" y="179"/>
                    <a:pt x="322" y="179"/>
                  </a:cubicBezTo>
                  <a:cubicBezTo>
                    <a:pt x="0" y="179"/>
                    <a:pt x="0" y="179"/>
                    <a:pt x="0" y="179"/>
                  </a:cubicBezTo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42" name="Freeform 215"/>
            <p:cNvSpPr>
              <a:spLocks noChangeArrowheads="1"/>
            </p:cNvSpPr>
            <p:nvPr/>
          </p:nvSpPr>
          <p:spPr bwMode="auto">
            <a:xfrm>
              <a:off x="2019747" y="1238884"/>
              <a:ext cx="251976" cy="325469"/>
            </a:xfrm>
            <a:custGeom>
              <a:avLst/>
              <a:gdLst>
                <a:gd name="T0" fmla="*/ 189 w 192"/>
                <a:gd name="T1" fmla="*/ 0 h 248"/>
                <a:gd name="T2" fmla="*/ 0 w 192"/>
                <a:gd name="T3" fmla="*/ 0 h 248"/>
                <a:gd name="T4" fmla="*/ 0 w 192"/>
                <a:gd name="T5" fmla="*/ 248 h 248"/>
                <a:gd name="T6" fmla="*/ 192 w 192"/>
                <a:gd name="T7" fmla="*/ 245 h 248"/>
                <a:gd name="T8" fmla="*/ 189 w 192"/>
                <a:gd name="T9" fmla="*/ 0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248"/>
                <a:gd name="T17" fmla="*/ 192 w 192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248">
                  <a:moveTo>
                    <a:pt x="189" y="0"/>
                  </a:moveTo>
                  <a:lnTo>
                    <a:pt x="0" y="0"/>
                  </a:lnTo>
                  <a:lnTo>
                    <a:pt x="0" y="248"/>
                  </a:lnTo>
                  <a:lnTo>
                    <a:pt x="192" y="245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960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43" name="Freeform 216"/>
            <p:cNvSpPr>
              <a:spLocks noChangeArrowheads="1"/>
            </p:cNvSpPr>
            <p:nvPr/>
          </p:nvSpPr>
          <p:spPr bwMode="auto">
            <a:xfrm>
              <a:off x="1771708" y="1120770"/>
              <a:ext cx="251976" cy="561697"/>
            </a:xfrm>
            <a:custGeom>
              <a:avLst/>
              <a:gdLst>
                <a:gd name="T0" fmla="*/ 189 w 192"/>
                <a:gd name="T1" fmla="*/ 90 h 428"/>
                <a:gd name="T2" fmla="*/ 0 w 192"/>
                <a:gd name="T3" fmla="*/ 0 h 428"/>
                <a:gd name="T4" fmla="*/ 2 w 192"/>
                <a:gd name="T5" fmla="*/ 428 h 428"/>
                <a:gd name="T6" fmla="*/ 192 w 192"/>
                <a:gd name="T7" fmla="*/ 335 h 428"/>
                <a:gd name="T8" fmla="*/ 189 w 192"/>
                <a:gd name="T9" fmla="*/ 90 h 4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428"/>
                <a:gd name="T17" fmla="*/ 192 w 192"/>
                <a:gd name="T18" fmla="*/ 428 h 4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428">
                  <a:moveTo>
                    <a:pt x="189" y="90"/>
                  </a:moveTo>
                  <a:lnTo>
                    <a:pt x="0" y="0"/>
                  </a:lnTo>
                  <a:lnTo>
                    <a:pt x="2" y="428"/>
                  </a:lnTo>
                  <a:lnTo>
                    <a:pt x="192" y="335"/>
                  </a:lnTo>
                  <a:lnTo>
                    <a:pt x="189" y="90"/>
                  </a:lnTo>
                  <a:close/>
                </a:path>
              </a:pathLst>
            </a:custGeom>
            <a:solidFill>
              <a:srgbClr val="2553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44" name="Freeform 217"/>
            <p:cNvSpPr>
              <a:spLocks noChangeArrowheads="1"/>
            </p:cNvSpPr>
            <p:nvPr/>
          </p:nvSpPr>
          <p:spPr bwMode="auto">
            <a:xfrm>
              <a:off x="3462049" y="1061713"/>
              <a:ext cx="152236" cy="186357"/>
            </a:xfrm>
            <a:custGeom>
              <a:avLst/>
              <a:gdLst>
                <a:gd name="T0" fmla="*/ 0 w 116"/>
                <a:gd name="T1" fmla="*/ 2 h 142"/>
                <a:gd name="T2" fmla="*/ 116 w 116"/>
                <a:gd name="T3" fmla="*/ 0 h 142"/>
                <a:gd name="T4" fmla="*/ 116 w 116"/>
                <a:gd name="T5" fmla="*/ 139 h 142"/>
                <a:gd name="T6" fmla="*/ 0 w 116"/>
                <a:gd name="T7" fmla="*/ 142 h 142"/>
                <a:gd name="T8" fmla="*/ 0 w 116"/>
                <a:gd name="T9" fmla="*/ 2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142"/>
                <a:gd name="T17" fmla="*/ 116 w 116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142">
                  <a:moveTo>
                    <a:pt x="0" y="2"/>
                  </a:moveTo>
                  <a:lnTo>
                    <a:pt x="116" y="0"/>
                  </a:lnTo>
                  <a:lnTo>
                    <a:pt x="116" y="139"/>
                  </a:lnTo>
                  <a:lnTo>
                    <a:pt x="0" y="14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45" name="Freeform 218"/>
            <p:cNvSpPr>
              <a:spLocks noChangeArrowheads="1"/>
            </p:cNvSpPr>
            <p:nvPr/>
          </p:nvSpPr>
          <p:spPr bwMode="auto">
            <a:xfrm>
              <a:off x="3462049" y="1061713"/>
              <a:ext cx="152236" cy="186357"/>
            </a:xfrm>
            <a:custGeom>
              <a:avLst/>
              <a:gdLst>
                <a:gd name="T0" fmla="*/ 0 w 116"/>
                <a:gd name="T1" fmla="*/ 2 h 142"/>
                <a:gd name="T2" fmla="*/ 116 w 116"/>
                <a:gd name="T3" fmla="*/ 0 h 142"/>
                <a:gd name="T4" fmla="*/ 116 w 116"/>
                <a:gd name="T5" fmla="*/ 139 h 142"/>
                <a:gd name="T6" fmla="*/ 0 w 116"/>
                <a:gd name="T7" fmla="*/ 142 h 142"/>
                <a:gd name="T8" fmla="*/ 0 w 116"/>
                <a:gd name="T9" fmla="*/ 2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142"/>
                <a:gd name="T17" fmla="*/ 116 w 116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142">
                  <a:moveTo>
                    <a:pt x="0" y="2"/>
                  </a:moveTo>
                  <a:lnTo>
                    <a:pt x="116" y="0"/>
                  </a:lnTo>
                  <a:lnTo>
                    <a:pt x="116" y="139"/>
                  </a:lnTo>
                  <a:lnTo>
                    <a:pt x="0" y="142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46" name="Freeform 219"/>
            <p:cNvSpPr>
              <a:spLocks noChangeArrowheads="1"/>
            </p:cNvSpPr>
            <p:nvPr/>
          </p:nvSpPr>
          <p:spPr bwMode="auto">
            <a:xfrm>
              <a:off x="3609035" y="996094"/>
              <a:ext cx="154860" cy="316283"/>
            </a:xfrm>
            <a:custGeom>
              <a:avLst/>
              <a:gdLst>
                <a:gd name="T0" fmla="*/ 0 w 118"/>
                <a:gd name="T1" fmla="*/ 50 h 241"/>
                <a:gd name="T2" fmla="*/ 118 w 118"/>
                <a:gd name="T3" fmla="*/ 0 h 241"/>
                <a:gd name="T4" fmla="*/ 118 w 118"/>
                <a:gd name="T5" fmla="*/ 241 h 241"/>
                <a:gd name="T6" fmla="*/ 2 w 118"/>
                <a:gd name="T7" fmla="*/ 189 h 241"/>
                <a:gd name="T8" fmla="*/ 0 w 118"/>
                <a:gd name="T9" fmla="*/ 5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8"/>
                <a:gd name="T16" fmla="*/ 0 h 241"/>
                <a:gd name="T17" fmla="*/ 118 w 118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8" h="241">
                  <a:moveTo>
                    <a:pt x="0" y="50"/>
                  </a:moveTo>
                  <a:lnTo>
                    <a:pt x="118" y="0"/>
                  </a:lnTo>
                  <a:lnTo>
                    <a:pt x="118" y="241"/>
                  </a:lnTo>
                  <a:lnTo>
                    <a:pt x="2" y="18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47" name="Freeform 220"/>
            <p:cNvSpPr>
              <a:spLocks noChangeArrowheads="1"/>
            </p:cNvSpPr>
            <p:nvPr/>
          </p:nvSpPr>
          <p:spPr bwMode="auto">
            <a:xfrm>
              <a:off x="3609035" y="996094"/>
              <a:ext cx="154860" cy="316283"/>
            </a:xfrm>
            <a:custGeom>
              <a:avLst/>
              <a:gdLst>
                <a:gd name="T0" fmla="*/ 0 w 118"/>
                <a:gd name="T1" fmla="*/ 50 h 241"/>
                <a:gd name="T2" fmla="*/ 118 w 118"/>
                <a:gd name="T3" fmla="*/ 0 h 241"/>
                <a:gd name="T4" fmla="*/ 118 w 118"/>
                <a:gd name="T5" fmla="*/ 241 h 241"/>
                <a:gd name="T6" fmla="*/ 2 w 118"/>
                <a:gd name="T7" fmla="*/ 189 h 241"/>
                <a:gd name="T8" fmla="*/ 0 w 118"/>
                <a:gd name="T9" fmla="*/ 5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8"/>
                <a:gd name="T16" fmla="*/ 0 h 241"/>
                <a:gd name="T17" fmla="*/ 118 w 118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8" h="241">
                  <a:moveTo>
                    <a:pt x="0" y="50"/>
                  </a:moveTo>
                  <a:lnTo>
                    <a:pt x="118" y="0"/>
                  </a:lnTo>
                  <a:lnTo>
                    <a:pt x="118" y="241"/>
                  </a:lnTo>
                  <a:lnTo>
                    <a:pt x="2" y="189"/>
                  </a:lnTo>
                  <a:lnTo>
                    <a:pt x="0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48" name="Freeform 221"/>
            <p:cNvSpPr>
              <a:spLocks noChangeArrowheads="1"/>
            </p:cNvSpPr>
            <p:nvPr/>
          </p:nvSpPr>
          <p:spPr bwMode="auto">
            <a:xfrm>
              <a:off x="1771708" y="1120770"/>
              <a:ext cx="251976" cy="561697"/>
            </a:xfrm>
            <a:custGeom>
              <a:avLst/>
              <a:gdLst>
                <a:gd name="T0" fmla="*/ 189 w 192"/>
                <a:gd name="T1" fmla="*/ 90 h 428"/>
                <a:gd name="T2" fmla="*/ 0 w 192"/>
                <a:gd name="T3" fmla="*/ 0 h 428"/>
                <a:gd name="T4" fmla="*/ 2 w 192"/>
                <a:gd name="T5" fmla="*/ 428 h 428"/>
                <a:gd name="T6" fmla="*/ 192 w 192"/>
                <a:gd name="T7" fmla="*/ 335 h 428"/>
                <a:gd name="T8" fmla="*/ 189 w 192"/>
                <a:gd name="T9" fmla="*/ 90 h 4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428"/>
                <a:gd name="T17" fmla="*/ 192 w 192"/>
                <a:gd name="T18" fmla="*/ 428 h 4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428">
                  <a:moveTo>
                    <a:pt x="189" y="90"/>
                  </a:moveTo>
                  <a:lnTo>
                    <a:pt x="0" y="0"/>
                  </a:lnTo>
                  <a:lnTo>
                    <a:pt x="2" y="428"/>
                  </a:lnTo>
                  <a:lnTo>
                    <a:pt x="192" y="335"/>
                  </a:lnTo>
                  <a:lnTo>
                    <a:pt x="189" y="90"/>
                  </a:ln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49" name="Freeform 222"/>
            <p:cNvSpPr>
              <a:spLocks noChangeArrowheads="1"/>
            </p:cNvSpPr>
            <p:nvPr/>
          </p:nvSpPr>
          <p:spPr bwMode="auto">
            <a:xfrm>
              <a:off x="2237602" y="986908"/>
              <a:ext cx="1283504" cy="859607"/>
            </a:xfrm>
            <a:custGeom>
              <a:avLst/>
              <a:gdLst>
                <a:gd name="T0" fmla="*/ 414 w 414"/>
                <a:gd name="T1" fmla="*/ 260 h 277"/>
                <a:gd name="T2" fmla="*/ 396 w 414"/>
                <a:gd name="T3" fmla="*/ 277 h 277"/>
                <a:gd name="T4" fmla="*/ 18 w 414"/>
                <a:gd name="T5" fmla="*/ 277 h 277"/>
                <a:gd name="T6" fmla="*/ 0 w 414"/>
                <a:gd name="T7" fmla="*/ 260 h 277"/>
                <a:gd name="T8" fmla="*/ 0 w 414"/>
                <a:gd name="T9" fmla="*/ 17 h 277"/>
                <a:gd name="T10" fmla="*/ 18 w 414"/>
                <a:gd name="T11" fmla="*/ 0 h 277"/>
                <a:gd name="T12" fmla="*/ 396 w 414"/>
                <a:gd name="T13" fmla="*/ 0 h 277"/>
                <a:gd name="T14" fmla="*/ 414 w 414"/>
                <a:gd name="T15" fmla="*/ 17 h 277"/>
                <a:gd name="T16" fmla="*/ 414 w 414"/>
                <a:gd name="T17" fmla="*/ 260 h 2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14"/>
                <a:gd name="T28" fmla="*/ 0 h 277"/>
                <a:gd name="T29" fmla="*/ 414 w 414"/>
                <a:gd name="T30" fmla="*/ 277 h 2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14" h="277">
                  <a:moveTo>
                    <a:pt x="414" y="260"/>
                  </a:moveTo>
                  <a:cubicBezTo>
                    <a:pt x="414" y="270"/>
                    <a:pt x="406" y="277"/>
                    <a:pt x="396" y="277"/>
                  </a:cubicBezTo>
                  <a:cubicBezTo>
                    <a:pt x="18" y="277"/>
                    <a:pt x="18" y="277"/>
                    <a:pt x="18" y="277"/>
                  </a:cubicBezTo>
                  <a:cubicBezTo>
                    <a:pt x="8" y="277"/>
                    <a:pt x="0" y="270"/>
                    <a:pt x="0" y="26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396" y="0"/>
                    <a:pt x="396" y="0"/>
                    <a:pt x="396" y="0"/>
                  </a:cubicBezTo>
                  <a:cubicBezTo>
                    <a:pt x="406" y="0"/>
                    <a:pt x="414" y="8"/>
                    <a:pt x="414" y="17"/>
                  </a:cubicBezTo>
                  <a:cubicBezTo>
                    <a:pt x="414" y="260"/>
                    <a:pt x="414" y="260"/>
                    <a:pt x="414" y="260"/>
                  </a:cubicBezTo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50" name="Freeform 223"/>
            <p:cNvSpPr>
              <a:spLocks noChangeArrowheads="1"/>
            </p:cNvSpPr>
            <p:nvPr/>
          </p:nvSpPr>
          <p:spPr bwMode="auto">
            <a:xfrm>
              <a:off x="2292722" y="1023654"/>
              <a:ext cx="1173265" cy="786114"/>
            </a:xfrm>
            <a:custGeom>
              <a:avLst/>
              <a:gdLst>
                <a:gd name="T0" fmla="*/ 378 w 378"/>
                <a:gd name="T1" fmla="*/ 238 h 253"/>
                <a:gd name="T2" fmla="*/ 362 w 378"/>
                <a:gd name="T3" fmla="*/ 253 h 253"/>
                <a:gd name="T4" fmla="*/ 16 w 378"/>
                <a:gd name="T5" fmla="*/ 253 h 253"/>
                <a:gd name="T6" fmla="*/ 0 w 378"/>
                <a:gd name="T7" fmla="*/ 238 h 253"/>
                <a:gd name="T8" fmla="*/ 0 w 378"/>
                <a:gd name="T9" fmla="*/ 16 h 253"/>
                <a:gd name="T10" fmla="*/ 16 w 378"/>
                <a:gd name="T11" fmla="*/ 0 h 253"/>
                <a:gd name="T12" fmla="*/ 362 w 378"/>
                <a:gd name="T13" fmla="*/ 0 h 253"/>
                <a:gd name="T14" fmla="*/ 378 w 378"/>
                <a:gd name="T15" fmla="*/ 16 h 253"/>
                <a:gd name="T16" fmla="*/ 378 w 378"/>
                <a:gd name="T17" fmla="*/ 238 h 2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78"/>
                <a:gd name="T28" fmla="*/ 0 h 253"/>
                <a:gd name="T29" fmla="*/ 378 w 378"/>
                <a:gd name="T30" fmla="*/ 253 h 25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78" h="253">
                  <a:moveTo>
                    <a:pt x="378" y="238"/>
                  </a:moveTo>
                  <a:cubicBezTo>
                    <a:pt x="378" y="246"/>
                    <a:pt x="371" y="253"/>
                    <a:pt x="362" y="253"/>
                  </a:cubicBezTo>
                  <a:cubicBezTo>
                    <a:pt x="16" y="253"/>
                    <a:pt x="16" y="253"/>
                    <a:pt x="16" y="253"/>
                  </a:cubicBezTo>
                  <a:cubicBezTo>
                    <a:pt x="7" y="253"/>
                    <a:pt x="0" y="246"/>
                    <a:pt x="0" y="23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362" y="0"/>
                    <a:pt x="362" y="0"/>
                    <a:pt x="362" y="0"/>
                  </a:cubicBezTo>
                  <a:cubicBezTo>
                    <a:pt x="371" y="0"/>
                    <a:pt x="378" y="7"/>
                    <a:pt x="378" y="16"/>
                  </a:cubicBezTo>
                  <a:cubicBezTo>
                    <a:pt x="378" y="238"/>
                    <a:pt x="378" y="238"/>
                    <a:pt x="378" y="238"/>
                  </a:cubicBezTo>
                </a:path>
              </a:pathLst>
            </a:custGeom>
            <a:solidFill>
              <a:srgbClr val="AD12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51" name="Freeform 224"/>
            <p:cNvSpPr>
              <a:spLocks noChangeArrowheads="1"/>
            </p:cNvSpPr>
            <p:nvPr/>
          </p:nvSpPr>
          <p:spPr bwMode="auto">
            <a:xfrm>
              <a:off x="2497452" y="1878011"/>
              <a:ext cx="320220" cy="762491"/>
            </a:xfrm>
            <a:custGeom>
              <a:avLst/>
              <a:gdLst>
                <a:gd name="T0" fmla="*/ 95 w 103"/>
                <a:gd name="T1" fmla="*/ 3 h 246"/>
                <a:gd name="T2" fmla="*/ 1 w 103"/>
                <a:gd name="T3" fmla="*/ 240 h 246"/>
                <a:gd name="T4" fmla="*/ 3 w 103"/>
                <a:gd name="T5" fmla="*/ 245 h 246"/>
                <a:gd name="T6" fmla="*/ 8 w 103"/>
                <a:gd name="T7" fmla="*/ 243 h 246"/>
                <a:gd name="T8" fmla="*/ 102 w 103"/>
                <a:gd name="T9" fmla="*/ 6 h 246"/>
                <a:gd name="T10" fmla="*/ 100 w 103"/>
                <a:gd name="T11" fmla="*/ 1 h 246"/>
                <a:gd name="T12" fmla="*/ 95 w 103"/>
                <a:gd name="T13" fmla="*/ 3 h 2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246"/>
                <a:gd name="T23" fmla="*/ 103 w 103"/>
                <a:gd name="T24" fmla="*/ 246 h 2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246">
                  <a:moveTo>
                    <a:pt x="95" y="3"/>
                  </a:moveTo>
                  <a:cubicBezTo>
                    <a:pt x="1" y="240"/>
                    <a:pt x="1" y="240"/>
                    <a:pt x="1" y="240"/>
                  </a:cubicBezTo>
                  <a:cubicBezTo>
                    <a:pt x="0" y="242"/>
                    <a:pt x="1" y="244"/>
                    <a:pt x="3" y="245"/>
                  </a:cubicBezTo>
                  <a:cubicBezTo>
                    <a:pt x="5" y="246"/>
                    <a:pt x="8" y="245"/>
                    <a:pt x="8" y="243"/>
                  </a:cubicBezTo>
                  <a:cubicBezTo>
                    <a:pt x="102" y="6"/>
                    <a:pt x="102" y="6"/>
                    <a:pt x="102" y="6"/>
                  </a:cubicBezTo>
                  <a:cubicBezTo>
                    <a:pt x="103" y="4"/>
                    <a:pt x="102" y="1"/>
                    <a:pt x="100" y="1"/>
                  </a:cubicBezTo>
                  <a:cubicBezTo>
                    <a:pt x="98" y="0"/>
                    <a:pt x="96" y="1"/>
                    <a:pt x="95" y="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52" name="Freeform 225"/>
            <p:cNvSpPr>
              <a:spLocks noChangeArrowheads="1"/>
            </p:cNvSpPr>
            <p:nvPr/>
          </p:nvSpPr>
          <p:spPr bwMode="auto">
            <a:xfrm>
              <a:off x="2941036" y="1878011"/>
              <a:ext cx="320220" cy="762491"/>
            </a:xfrm>
            <a:custGeom>
              <a:avLst/>
              <a:gdLst>
                <a:gd name="T0" fmla="*/ 1 w 103"/>
                <a:gd name="T1" fmla="*/ 6 h 246"/>
                <a:gd name="T2" fmla="*/ 95 w 103"/>
                <a:gd name="T3" fmla="*/ 243 h 246"/>
                <a:gd name="T4" fmla="*/ 100 w 103"/>
                <a:gd name="T5" fmla="*/ 245 h 246"/>
                <a:gd name="T6" fmla="*/ 102 w 103"/>
                <a:gd name="T7" fmla="*/ 240 h 246"/>
                <a:gd name="T8" fmla="*/ 8 w 103"/>
                <a:gd name="T9" fmla="*/ 3 h 246"/>
                <a:gd name="T10" fmla="*/ 3 w 103"/>
                <a:gd name="T11" fmla="*/ 1 h 246"/>
                <a:gd name="T12" fmla="*/ 1 w 103"/>
                <a:gd name="T13" fmla="*/ 6 h 2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246"/>
                <a:gd name="T23" fmla="*/ 103 w 103"/>
                <a:gd name="T24" fmla="*/ 246 h 2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246">
                  <a:moveTo>
                    <a:pt x="1" y="6"/>
                  </a:moveTo>
                  <a:cubicBezTo>
                    <a:pt x="95" y="243"/>
                    <a:pt x="95" y="243"/>
                    <a:pt x="95" y="243"/>
                  </a:cubicBezTo>
                  <a:cubicBezTo>
                    <a:pt x="96" y="245"/>
                    <a:pt x="98" y="246"/>
                    <a:pt x="100" y="245"/>
                  </a:cubicBezTo>
                  <a:cubicBezTo>
                    <a:pt x="102" y="244"/>
                    <a:pt x="103" y="242"/>
                    <a:pt x="102" y="240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1"/>
                    <a:pt x="5" y="0"/>
                    <a:pt x="3" y="1"/>
                  </a:cubicBezTo>
                  <a:cubicBezTo>
                    <a:pt x="1" y="1"/>
                    <a:pt x="0" y="4"/>
                    <a:pt x="1" y="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53" name="Freeform 226"/>
            <p:cNvSpPr>
              <a:spLocks noChangeArrowheads="1"/>
            </p:cNvSpPr>
            <p:nvPr/>
          </p:nvSpPr>
          <p:spPr bwMode="auto">
            <a:xfrm>
              <a:off x="2867542" y="1853076"/>
              <a:ext cx="23623" cy="809736"/>
            </a:xfrm>
            <a:custGeom>
              <a:avLst/>
              <a:gdLst>
                <a:gd name="T0" fmla="*/ 0 w 8"/>
                <a:gd name="T1" fmla="*/ 4 h 261"/>
                <a:gd name="T2" fmla="*/ 0 w 8"/>
                <a:gd name="T3" fmla="*/ 257 h 261"/>
                <a:gd name="T4" fmla="*/ 4 w 8"/>
                <a:gd name="T5" fmla="*/ 261 h 261"/>
                <a:gd name="T6" fmla="*/ 8 w 8"/>
                <a:gd name="T7" fmla="*/ 257 h 261"/>
                <a:gd name="T8" fmla="*/ 8 w 8"/>
                <a:gd name="T9" fmla="*/ 4 h 261"/>
                <a:gd name="T10" fmla="*/ 4 w 8"/>
                <a:gd name="T11" fmla="*/ 0 h 261"/>
                <a:gd name="T12" fmla="*/ 0 w 8"/>
                <a:gd name="T13" fmla="*/ 4 h 2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261"/>
                <a:gd name="T23" fmla="*/ 8 w 8"/>
                <a:gd name="T24" fmla="*/ 261 h 26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261">
                  <a:moveTo>
                    <a:pt x="0" y="4"/>
                  </a:moveTo>
                  <a:cubicBezTo>
                    <a:pt x="0" y="257"/>
                    <a:pt x="0" y="257"/>
                    <a:pt x="0" y="257"/>
                  </a:cubicBezTo>
                  <a:cubicBezTo>
                    <a:pt x="0" y="260"/>
                    <a:pt x="2" y="261"/>
                    <a:pt x="4" y="261"/>
                  </a:cubicBezTo>
                  <a:cubicBezTo>
                    <a:pt x="6" y="261"/>
                    <a:pt x="8" y="260"/>
                    <a:pt x="8" y="257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54" name="Oval 227"/>
            <p:cNvSpPr>
              <a:spLocks noChangeArrowheads="1"/>
            </p:cNvSpPr>
            <p:nvPr/>
          </p:nvSpPr>
          <p:spPr bwMode="auto">
            <a:xfrm>
              <a:off x="3047338" y="161423"/>
              <a:ext cx="650939" cy="64306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55" name="Oval 228"/>
            <p:cNvSpPr>
              <a:spLocks noChangeArrowheads="1"/>
            </p:cNvSpPr>
            <p:nvPr/>
          </p:nvSpPr>
          <p:spPr bwMode="auto">
            <a:xfrm>
              <a:off x="2087991" y="291348"/>
              <a:ext cx="561697" cy="55644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56" name="Freeform 229"/>
            <p:cNvSpPr>
              <a:spLocks noChangeArrowheads="1"/>
            </p:cNvSpPr>
            <p:nvPr/>
          </p:nvSpPr>
          <p:spPr bwMode="auto">
            <a:xfrm>
              <a:off x="2354403" y="1526294"/>
              <a:ext cx="236228" cy="236228"/>
            </a:xfrm>
            <a:custGeom>
              <a:avLst/>
              <a:gdLst>
                <a:gd name="T0" fmla="*/ 76 w 76"/>
                <a:gd name="T1" fmla="*/ 24 h 76"/>
                <a:gd name="T2" fmla="*/ 52 w 76"/>
                <a:gd name="T3" fmla="*/ 0 h 76"/>
                <a:gd name="T4" fmla="*/ 24 w 76"/>
                <a:gd name="T5" fmla="*/ 0 h 76"/>
                <a:gd name="T6" fmla="*/ 0 w 76"/>
                <a:gd name="T7" fmla="*/ 24 h 76"/>
                <a:gd name="T8" fmla="*/ 0 w 76"/>
                <a:gd name="T9" fmla="*/ 52 h 76"/>
                <a:gd name="T10" fmla="*/ 24 w 76"/>
                <a:gd name="T11" fmla="*/ 76 h 76"/>
                <a:gd name="T12" fmla="*/ 52 w 76"/>
                <a:gd name="T13" fmla="*/ 76 h 76"/>
                <a:gd name="T14" fmla="*/ 76 w 76"/>
                <a:gd name="T15" fmla="*/ 52 h 76"/>
                <a:gd name="T16" fmla="*/ 76 w 76"/>
                <a:gd name="T17" fmla="*/ 24 h 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"/>
                <a:gd name="T28" fmla="*/ 0 h 76"/>
                <a:gd name="T29" fmla="*/ 76 w 76"/>
                <a:gd name="T30" fmla="*/ 76 h 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" h="76">
                  <a:moveTo>
                    <a:pt x="76" y="24"/>
                  </a:moveTo>
                  <a:cubicBezTo>
                    <a:pt x="76" y="11"/>
                    <a:pt x="65" y="0"/>
                    <a:pt x="5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65"/>
                    <a:pt x="11" y="76"/>
                    <a:pt x="24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65" y="76"/>
                    <a:pt x="76" y="65"/>
                    <a:pt x="76" y="52"/>
                  </a:cubicBezTo>
                  <a:lnTo>
                    <a:pt x="76" y="24"/>
                  </a:ln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57" name="Oval 230"/>
            <p:cNvSpPr>
              <a:spLocks noChangeArrowheads="1"/>
            </p:cNvSpPr>
            <p:nvPr/>
          </p:nvSpPr>
          <p:spPr bwMode="auto">
            <a:xfrm>
              <a:off x="3295377" y="1061713"/>
              <a:ext cx="123363" cy="127301"/>
            </a:xfrm>
            <a:prstGeom prst="ellipse">
              <a:avLst/>
            </a:pr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58" name="Rectangle 231"/>
            <p:cNvSpPr>
              <a:spLocks noChangeArrowheads="1"/>
            </p:cNvSpPr>
            <p:nvPr/>
          </p:nvSpPr>
          <p:spPr bwMode="auto">
            <a:xfrm>
              <a:off x="2354403" y="1068275"/>
              <a:ext cx="410774" cy="36747"/>
            </a:xfrm>
            <a:prstGeom prst="rect">
              <a:avLst/>
            </a:pr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59" name="Rectangle 232"/>
            <p:cNvSpPr>
              <a:spLocks noChangeArrowheads="1"/>
            </p:cNvSpPr>
            <p:nvPr/>
          </p:nvSpPr>
          <p:spPr bwMode="auto">
            <a:xfrm>
              <a:off x="2354403" y="1116833"/>
              <a:ext cx="410774" cy="38059"/>
            </a:xfrm>
            <a:prstGeom prst="rect">
              <a:avLst/>
            </a:pr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60" name="Rectangle 233"/>
            <p:cNvSpPr>
              <a:spLocks noChangeArrowheads="1"/>
            </p:cNvSpPr>
            <p:nvPr/>
          </p:nvSpPr>
          <p:spPr bwMode="auto">
            <a:xfrm>
              <a:off x="2354403" y="1166703"/>
              <a:ext cx="410774" cy="38059"/>
            </a:xfrm>
            <a:prstGeom prst="rect">
              <a:avLst/>
            </a:pr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61" name="Rectangle 234"/>
            <p:cNvSpPr>
              <a:spLocks noChangeArrowheads="1"/>
            </p:cNvSpPr>
            <p:nvPr/>
          </p:nvSpPr>
          <p:spPr bwMode="auto">
            <a:xfrm>
              <a:off x="3248132" y="1650970"/>
              <a:ext cx="347780" cy="36747"/>
            </a:xfrm>
            <a:prstGeom prst="rect">
              <a:avLst/>
            </a:prstGeom>
            <a:solidFill>
              <a:srgbClr val="AD12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62" name="Rectangle 235"/>
            <p:cNvSpPr>
              <a:spLocks noChangeArrowheads="1"/>
            </p:cNvSpPr>
            <p:nvPr/>
          </p:nvSpPr>
          <p:spPr bwMode="auto">
            <a:xfrm>
              <a:off x="3248132" y="1650970"/>
              <a:ext cx="347780" cy="36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63" name="Freeform 236"/>
            <p:cNvSpPr>
              <a:spLocks noChangeArrowheads="1"/>
            </p:cNvSpPr>
            <p:nvPr/>
          </p:nvSpPr>
          <p:spPr bwMode="auto">
            <a:xfrm>
              <a:off x="2354403" y="154861"/>
              <a:ext cx="1002656" cy="143049"/>
            </a:xfrm>
            <a:custGeom>
              <a:avLst/>
              <a:gdLst>
                <a:gd name="T0" fmla="*/ 0 w 764"/>
                <a:gd name="T1" fmla="*/ 109 h 109"/>
                <a:gd name="T2" fmla="*/ 0 w 764"/>
                <a:gd name="T3" fmla="*/ 100 h 109"/>
                <a:gd name="T4" fmla="*/ 762 w 764"/>
                <a:gd name="T5" fmla="*/ 0 h 109"/>
                <a:gd name="T6" fmla="*/ 764 w 764"/>
                <a:gd name="T7" fmla="*/ 10 h 109"/>
                <a:gd name="T8" fmla="*/ 0 w 764"/>
                <a:gd name="T9" fmla="*/ 109 h 1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4"/>
                <a:gd name="T16" fmla="*/ 0 h 109"/>
                <a:gd name="T17" fmla="*/ 764 w 764"/>
                <a:gd name="T18" fmla="*/ 109 h 1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4" h="109">
                  <a:moveTo>
                    <a:pt x="0" y="109"/>
                  </a:moveTo>
                  <a:lnTo>
                    <a:pt x="0" y="100"/>
                  </a:lnTo>
                  <a:lnTo>
                    <a:pt x="762" y="0"/>
                  </a:lnTo>
                  <a:lnTo>
                    <a:pt x="764" y="10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64" name="Freeform 237"/>
            <p:cNvSpPr>
              <a:spLocks noChangeArrowheads="1"/>
            </p:cNvSpPr>
            <p:nvPr/>
          </p:nvSpPr>
          <p:spPr bwMode="auto">
            <a:xfrm>
              <a:off x="2392462" y="793988"/>
              <a:ext cx="996094" cy="59057"/>
            </a:xfrm>
            <a:custGeom>
              <a:avLst/>
              <a:gdLst>
                <a:gd name="T0" fmla="*/ 0 w 759"/>
                <a:gd name="T1" fmla="*/ 45 h 45"/>
                <a:gd name="T2" fmla="*/ 0 w 759"/>
                <a:gd name="T3" fmla="*/ 36 h 45"/>
                <a:gd name="T4" fmla="*/ 759 w 759"/>
                <a:gd name="T5" fmla="*/ 0 h 45"/>
                <a:gd name="T6" fmla="*/ 759 w 759"/>
                <a:gd name="T7" fmla="*/ 10 h 45"/>
                <a:gd name="T8" fmla="*/ 0 w 759"/>
                <a:gd name="T9" fmla="*/ 45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9"/>
                <a:gd name="T16" fmla="*/ 0 h 45"/>
                <a:gd name="T17" fmla="*/ 759 w 759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9" h="45">
                  <a:moveTo>
                    <a:pt x="0" y="45"/>
                  </a:moveTo>
                  <a:lnTo>
                    <a:pt x="0" y="36"/>
                  </a:lnTo>
                  <a:lnTo>
                    <a:pt x="759" y="0"/>
                  </a:lnTo>
                  <a:lnTo>
                    <a:pt x="759" y="1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65" name="Freeform 238"/>
            <p:cNvSpPr>
              <a:spLocks noChangeArrowheads="1"/>
            </p:cNvSpPr>
            <p:nvPr/>
          </p:nvSpPr>
          <p:spPr bwMode="auto">
            <a:xfrm>
              <a:off x="2392462" y="793988"/>
              <a:ext cx="996094" cy="59057"/>
            </a:xfrm>
            <a:custGeom>
              <a:avLst/>
              <a:gdLst>
                <a:gd name="T0" fmla="*/ 0 w 759"/>
                <a:gd name="T1" fmla="*/ 45 h 45"/>
                <a:gd name="T2" fmla="*/ 0 w 759"/>
                <a:gd name="T3" fmla="*/ 36 h 45"/>
                <a:gd name="T4" fmla="*/ 759 w 759"/>
                <a:gd name="T5" fmla="*/ 0 h 45"/>
                <a:gd name="T6" fmla="*/ 759 w 759"/>
                <a:gd name="T7" fmla="*/ 10 h 45"/>
                <a:gd name="T8" fmla="*/ 0 w 759"/>
                <a:gd name="T9" fmla="*/ 45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9"/>
                <a:gd name="T16" fmla="*/ 0 h 45"/>
                <a:gd name="T17" fmla="*/ 759 w 759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9" h="45">
                  <a:moveTo>
                    <a:pt x="0" y="45"/>
                  </a:moveTo>
                  <a:lnTo>
                    <a:pt x="0" y="36"/>
                  </a:lnTo>
                  <a:lnTo>
                    <a:pt x="759" y="0"/>
                  </a:lnTo>
                  <a:lnTo>
                    <a:pt x="759" y="10"/>
                  </a:lnTo>
                  <a:lnTo>
                    <a:pt x="0" y="4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66" name="Freeform 239"/>
            <p:cNvSpPr>
              <a:spLocks noEditPoints="1" noChangeArrowheads="1"/>
            </p:cNvSpPr>
            <p:nvPr/>
          </p:nvSpPr>
          <p:spPr bwMode="auto">
            <a:xfrm>
              <a:off x="1985625" y="192920"/>
              <a:ext cx="763803" cy="753304"/>
            </a:xfrm>
            <a:custGeom>
              <a:avLst/>
              <a:gdLst>
                <a:gd name="T0" fmla="*/ 123 w 246"/>
                <a:gd name="T1" fmla="*/ 0 h 243"/>
                <a:gd name="T2" fmla="*/ 0 w 246"/>
                <a:gd name="T3" fmla="*/ 121 h 243"/>
                <a:gd name="T4" fmla="*/ 123 w 246"/>
                <a:gd name="T5" fmla="*/ 243 h 243"/>
                <a:gd name="T6" fmla="*/ 246 w 246"/>
                <a:gd name="T7" fmla="*/ 121 h 243"/>
                <a:gd name="T8" fmla="*/ 123 w 246"/>
                <a:gd name="T9" fmla="*/ 0 h 243"/>
                <a:gd name="T10" fmla="*/ 10 w 246"/>
                <a:gd name="T11" fmla="*/ 123 h 243"/>
                <a:gd name="T12" fmla="*/ 10 w 246"/>
                <a:gd name="T13" fmla="*/ 121 h 243"/>
                <a:gd name="T14" fmla="*/ 42 w 246"/>
                <a:gd name="T15" fmla="*/ 89 h 243"/>
                <a:gd name="T16" fmla="*/ 73 w 246"/>
                <a:gd name="T17" fmla="*/ 118 h 243"/>
                <a:gd name="T18" fmla="*/ 74 w 246"/>
                <a:gd name="T19" fmla="*/ 121 h 243"/>
                <a:gd name="T20" fmla="*/ 42 w 246"/>
                <a:gd name="T21" fmla="*/ 152 h 243"/>
                <a:gd name="T22" fmla="*/ 10 w 246"/>
                <a:gd name="T23" fmla="*/ 123 h 243"/>
                <a:gd name="T24" fmla="*/ 84 w 246"/>
                <a:gd name="T25" fmla="*/ 222 h 243"/>
                <a:gd name="T26" fmla="*/ 52 w 246"/>
                <a:gd name="T27" fmla="*/ 190 h 243"/>
                <a:gd name="T28" fmla="*/ 84 w 246"/>
                <a:gd name="T29" fmla="*/ 159 h 243"/>
                <a:gd name="T30" fmla="*/ 116 w 246"/>
                <a:gd name="T31" fmla="*/ 190 h 243"/>
                <a:gd name="T32" fmla="*/ 84 w 246"/>
                <a:gd name="T33" fmla="*/ 222 h 243"/>
                <a:gd name="T34" fmla="*/ 84 w 246"/>
                <a:gd name="T35" fmla="*/ 86 h 243"/>
                <a:gd name="T36" fmla="*/ 52 w 246"/>
                <a:gd name="T37" fmla="*/ 55 h 243"/>
                <a:gd name="T38" fmla="*/ 84 w 246"/>
                <a:gd name="T39" fmla="*/ 23 h 243"/>
                <a:gd name="T40" fmla="*/ 116 w 246"/>
                <a:gd name="T41" fmla="*/ 55 h 243"/>
                <a:gd name="T42" fmla="*/ 84 w 246"/>
                <a:gd name="T43" fmla="*/ 86 h 243"/>
                <a:gd name="T44" fmla="*/ 164 w 246"/>
                <a:gd name="T45" fmla="*/ 23 h 243"/>
                <a:gd name="T46" fmla="*/ 196 w 246"/>
                <a:gd name="T47" fmla="*/ 54 h 243"/>
                <a:gd name="T48" fmla="*/ 182 w 246"/>
                <a:gd name="T49" fmla="*/ 80 h 243"/>
                <a:gd name="T50" fmla="*/ 164 w 246"/>
                <a:gd name="T51" fmla="*/ 86 h 243"/>
                <a:gd name="T52" fmla="*/ 155 w 246"/>
                <a:gd name="T53" fmla="*/ 85 h 243"/>
                <a:gd name="T54" fmla="*/ 132 w 246"/>
                <a:gd name="T55" fmla="*/ 54 h 243"/>
                <a:gd name="T56" fmla="*/ 164 w 246"/>
                <a:gd name="T57" fmla="*/ 23 h 243"/>
                <a:gd name="T58" fmla="*/ 164 w 246"/>
                <a:gd name="T59" fmla="*/ 222 h 243"/>
                <a:gd name="T60" fmla="*/ 132 w 246"/>
                <a:gd name="T61" fmla="*/ 190 h 243"/>
                <a:gd name="T62" fmla="*/ 164 w 246"/>
                <a:gd name="T63" fmla="*/ 159 h 243"/>
                <a:gd name="T64" fmla="*/ 196 w 246"/>
                <a:gd name="T65" fmla="*/ 190 h 243"/>
                <a:gd name="T66" fmla="*/ 164 w 246"/>
                <a:gd name="T67" fmla="*/ 222 h 243"/>
                <a:gd name="T68" fmla="*/ 206 w 246"/>
                <a:gd name="T69" fmla="*/ 151 h 243"/>
                <a:gd name="T70" fmla="*/ 174 w 246"/>
                <a:gd name="T71" fmla="*/ 120 h 243"/>
                <a:gd name="T72" fmla="*/ 206 w 246"/>
                <a:gd name="T73" fmla="*/ 88 h 243"/>
                <a:gd name="T74" fmla="*/ 219 w 246"/>
                <a:gd name="T75" fmla="*/ 91 h 243"/>
                <a:gd name="T76" fmla="*/ 235 w 246"/>
                <a:gd name="T77" fmla="*/ 106 h 243"/>
                <a:gd name="T78" fmla="*/ 238 w 246"/>
                <a:gd name="T79" fmla="*/ 120 h 243"/>
                <a:gd name="T80" fmla="*/ 206 w 246"/>
                <a:gd name="T81" fmla="*/ 151 h 24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46"/>
                <a:gd name="T124" fmla="*/ 0 h 243"/>
                <a:gd name="T125" fmla="*/ 246 w 246"/>
                <a:gd name="T126" fmla="*/ 243 h 24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46" h="243">
                  <a:moveTo>
                    <a:pt x="123" y="0"/>
                  </a:moveTo>
                  <a:cubicBezTo>
                    <a:pt x="55" y="0"/>
                    <a:pt x="0" y="54"/>
                    <a:pt x="0" y="121"/>
                  </a:cubicBezTo>
                  <a:cubicBezTo>
                    <a:pt x="0" y="188"/>
                    <a:pt x="55" y="243"/>
                    <a:pt x="123" y="243"/>
                  </a:cubicBezTo>
                  <a:cubicBezTo>
                    <a:pt x="191" y="243"/>
                    <a:pt x="246" y="188"/>
                    <a:pt x="246" y="121"/>
                  </a:cubicBezTo>
                  <a:cubicBezTo>
                    <a:pt x="246" y="54"/>
                    <a:pt x="191" y="0"/>
                    <a:pt x="123" y="0"/>
                  </a:cubicBezTo>
                  <a:moveTo>
                    <a:pt x="10" y="123"/>
                  </a:moveTo>
                  <a:cubicBezTo>
                    <a:pt x="10" y="123"/>
                    <a:pt x="10" y="122"/>
                    <a:pt x="10" y="121"/>
                  </a:cubicBezTo>
                  <a:cubicBezTo>
                    <a:pt x="10" y="103"/>
                    <a:pt x="24" y="89"/>
                    <a:pt x="42" y="89"/>
                  </a:cubicBezTo>
                  <a:cubicBezTo>
                    <a:pt x="58" y="89"/>
                    <a:pt x="72" y="102"/>
                    <a:pt x="73" y="118"/>
                  </a:cubicBezTo>
                  <a:cubicBezTo>
                    <a:pt x="74" y="119"/>
                    <a:pt x="74" y="120"/>
                    <a:pt x="74" y="121"/>
                  </a:cubicBezTo>
                  <a:cubicBezTo>
                    <a:pt x="74" y="138"/>
                    <a:pt x="59" y="152"/>
                    <a:pt x="42" y="152"/>
                  </a:cubicBezTo>
                  <a:cubicBezTo>
                    <a:pt x="25" y="152"/>
                    <a:pt x="11" y="140"/>
                    <a:pt x="10" y="123"/>
                  </a:cubicBezTo>
                  <a:moveTo>
                    <a:pt x="84" y="222"/>
                  </a:moveTo>
                  <a:cubicBezTo>
                    <a:pt x="66" y="222"/>
                    <a:pt x="52" y="208"/>
                    <a:pt x="52" y="190"/>
                  </a:cubicBezTo>
                  <a:cubicBezTo>
                    <a:pt x="52" y="173"/>
                    <a:pt x="66" y="159"/>
                    <a:pt x="84" y="159"/>
                  </a:cubicBezTo>
                  <a:cubicBezTo>
                    <a:pt x="101" y="159"/>
                    <a:pt x="116" y="173"/>
                    <a:pt x="116" y="190"/>
                  </a:cubicBezTo>
                  <a:cubicBezTo>
                    <a:pt x="116" y="208"/>
                    <a:pt x="101" y="222"/>
                    <a:pt x="84" y="222"/>
                  </a:cubicBezTo>
                  <a:moveTo>
                    <a:pt x="84" y="86"/>
                  </a:moveTo>
                  <a:cubicBezTo>
                    <a:pt x="66" y="86"/>
                    <a:pt x="52" y="72"/>
                    <a:pt x="52" y="55"/>
                  </a:cubicBezTo>
                  <a:cubicBezTo>
                    <a:pt x="52" y="38"/>
                    <a:pt x="66" y="23"/>
                    <a:pt x="84" y="23"/>
                  </a:cubicBezTo>
                  <a:cubicBezTo>
                    <a:pt x="101" y="23"/>
                    <a:pt x="116" y="38"/>
                    <a:pt x="116" y="55"/>
                  </a:cubicBezTo>
                  <a:cubicBezTo>
                    <a:pt x="116" y="72"/>
                    <a:pt x="101" y="86"/>
                    <a:pt x="84" y="86"/>
                  </a:cubicBezTo>
                  <a:moveTo>
                    <a:pt x="164" y="23"/>
                  </a:moveTo>
                  <a:cubicBezTo>
                    <a:pt x="181" y="23"/>
                    <a:pt x="196" y="37"/>
                    <a:pt x="196" y="54"/>
                  </a:cubicBezTo>
                  <a:cubicBezTo>
                    <a:pt x="196" y="65"/>
                    <a:pt x="190" y="74"/>
                    <a:pt x="182" y="80"/>
                  </a:cubicBezTo>
                  <a:cubicBezTo>
                    <a:pt x="177" y="84"/>
                    <a:pt x="171" y="86"/>
                    <a:pt x="164" y="86"/>
                  </a:cubicBezTo>
                  <a:cubicBezTo>
                    <a:pt x="161" y="86"/>
                    <a:pt x="158" y="86"/>
                    <a:pt x="155" y="85"/>
                  </a:cubicBezTo>
                  <a:cubicBezTo>
                    <a:pt x="142" y="81"/>
                    <a:pt x="132" y="69"/>
                    <a:pt x="132" y="54"/>
                  </a:cubicBezTo>
                  <a:cubicBezTo>
                    <a:pt x="132" y="37"/>
                    <a:pt x="146" y="23"/>
                    <a:pt x="164" y="23"/>
                  </a:cubicBezTo>
                  <a:moveTo>
                    <a:pt x="164" y="222"/>
                  </a:moveTo>
                  <a:cubicBezTo>
                    <a:pt x="146" y="222"/>
                    <a:pt x="132" y="208"/>
                    <a:pt x="132" y="190"/>
                  </a:cubicBezTo>
                  <a:cubicBezTo>
                    <a:pt x="132" y="173"/>
                    <a:pt x="146" y="159"/>
                    <a:pt x="164" y="159"/>
                  </a:cubicBezTo>
                  <a:cubicBezTo>
                    <a:pt x="182" y="159"/>
                    <a:pt x="196" y="173"/>
                    <a:pt x="196" y="190"/>
                  </a:cubicBezTo>
                  <a:cubicBezTo>
                    <a:pt x="196" y="208"/>
                    <a:pt x="182" y="222"/>
                    <a:pt x="164" y="222"/>
                  </a:cubicBezTo>
                  <a:moveTo>
                    <a:pt x="206" y="151"/>
                  </a:moveTo>
                  <a:cubicBezTo>
                    <a:pt x="188" y="151"/>
                    <a:pt x="174" y="137"/>
                    <a:pt x="174" y="120"/>
                  </a:cubicBezTo>
                  <a:cubicBezTo>
                    <a:pt x="174" y="103"/>
                    <a:pt x="188" y="88"/>
                    <a:pt x="206" y="88"/>
                  </a:cubicBezTo>
                  <a:cubicBezTo>
                    <a:pt x="211" y="88"/>
                    <a:pt x="215" y="90"/>
                    <a:pt x="219" y="91"/>
                  </a:cubicBezTo>
                  <a:cubicBezTo>
                    <a:pt x="226" y="94"/>
                    <a:pt x="232" y="100"/>
                    <a:pt x="235" y="106"/>
                  </a:cubicBezTo>
                  <a:cubicBezTo>
                    <a:pt x="237" y="110"/>
                    <a:pt x="238" y="115"/>
                    <a:pt x="238" y="120"/>
                  </a:cubicBezTo>
                  <a:cubicBezTo>
                    <a:pt x="238" y="137"/>
                    <a:pt x="224" y="151"/>
                    <a:pt x="206" y="151"/>
                  </a:cubicBezTo>
                </a:path>
              </a:pathLst>
            </a:custGeom>
            <a:solidFill>
              <a:srgbClr val="30AB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67" name="Oval 240"/>
            <p:cNvSpPr>
              <a:spLocks noChangeArrowheads="1"/>
            </p:cNvSpPr>
            <p:nvPr/>
          </p:nvSpPr>
          <p:spPr bwMode="auto">
            <a:xfrm>
              <a:off x="2330780" y="534138"/>
              <a:ext cx="73493" cy="70868"/>
            </a:xfrm>
            <a:prstGeom prst="ellipse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68" name="Freeform 242"/>
            <p:cNvSpPr>
              <a:spLocks noChangeArrowheads="1"/>
            </p:cNvSpPr>
            <p:nvPr/>
          </p:nvSpPr>
          <p:spPr bwMode="auto">
            <a:xfrm>
              <a:off x="2876729" y="440959"/>
              <a:ext cx="318907" cy="377964"/>
            </a:xfrm>
            <a:custGeom>
              <a:avLst/>
              <a:gdLst>
                <a:gd name="T0" fmla="*/ 21 w 103"/>
                <a:gd name="T1" fmla="*/ 0 h 122"/>
                <a:gd name="T2" fmla="*/ 0 w 103"/>
                <a:gd name="T3" fmla="*/ 0 h 122"/>
                <a:gd name="T4" fmla="*/ 0 w 103"/>
                <a:gd name="T5" fmla="*/ 122 h 122"/>
                <a:gd name="T6" fmla="*/ 103 w 103"/>
                <a:gd name="T7" fmla="*/ 117 h 122"/>
                <a:gd name="T8" fmla="*/ 70 w 103"/>
                <a:gd name="T9" fmla="*/ 96 h 122"/>
                <a:gd name="T10" fmla="*/ 21 w 103"/>
                <a:gd name="T11" fmla="*/ 0 h 1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3"/>
                <a:gd name="T19" fmla="*/ 0 h 122"/>
                <a:gd name="T20" fmla="*/ 103 w 103"/>
                <a:gd name="T21" fmla="*/ 122 h 1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3" h="122">
                  <a:moveTo>
                    <a:pt x="2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0" y="109"/>
                    <a:pt x="77" y="101"/>
                    <a:pt x="70" y="96"/>
                  </a:cubicBezTo>
                  <a:cubicBezTo>
                    <a:pt x="47" y="79"/>
                    <a:pt x="21" y="0"/>
                    <a:pt x="21" y="0"/>
                  </a:cubicBezTo>
                </a:path>
              </a:pathLst>
            </a:custGeom>
            <a:solidFill>
              <a:srgbClr val="9F1A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69" name="Rectangle 244"/>
            <p:cNvSpPr>
              <a:spLocks noChangeArrowheads="1"/>
            </p:cNvSpPr>
            <p:nvPr/>
          </p:nvSpPr>
          <p:spPr bwMode="auto">
            <a:xfrm>
              <a:off x="2876729" y="1846514"/>
              <a:ext cx="164047" cy="26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70" name="Rectangle 245"/>
            <p:cNvSpPr>
              <a:spLocks noChangeArrowheads="1"/>
            </p:cNvSpPr>
            <p:nvPr/>
          </p:nvSpPr>
          <p:spPr bwMode="auto">
            <a:xfrm>
              <a:off x="2876729" y="1846514"/>
              <a:ext cx="164047" cy="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71" name="Rectangle 246"/>
            <p:cNvSpPr>
              <a:spLocks noChangeArrowheads="1"/>
            </p:cNvSpPr>
            <p:nvPr/>
          </p:nvSpPr>
          <p:spPr bwMode="auto">
            <a:xfrm>
              <a:off x="3040776" y="1846514"/>
              <a:ext cx="6562" cy="26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72" name="Rectangle 247"/>
            <p:cNvSpPr>
              <a:spLocks noChangeArrowheads="1"/>
            </p:cNvSpPr>
            <p:nvPr/>
          </p:nvSpPr>
          <p:spPr bwMode="auto">
            <a:xfrm>
              <a:off x="3040776" y="1846514"/>
              <a:ext cx="6562" cy="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73" name="Freeform 248"/>
            <p:cNvSpPr>
              <a:spLocks noChangeArrowheads="1"/>
            </p:cNvSpPr>
            <p:nvPr/>
          </p:nvSpPr>
          <p:spPr bwMode="auto">
            <a:xfrm>
              <a:off x="2876729" y="816299"/>
              <a:ext cx="493454" cy="170609"/>
            </a:xfrm>
            <a:custGeom>
              <a:avLst/>
              <a:gdLst>
                <a:gd name="T0" fmla="*/ 109 w 159"/>
                <a:gd name="T1" fmla="*/ 0 h 55"/>
                <a:gd name="T2" fmla="*/ 0 w 159"/>
                <a:gd name="T3" fmla="*/ 5 h 55"/>
                <a:gd name="T4" fmla="*/ 0 w 159"/>
                <a:gd name="T5" fmla="*/ 55 h 55"/>
                <a:gd name="T6" fmla="*/ 159 w 159"/>
                <a:gd name="T7" fmla="*/ 55 h 55"/>
                <a:gd name="T8" fmla="*/ 159 w 159"/>
                <a:gd name="T9" fmla="*/ 28 h 55"/>
                <a:gd name="T10" fmla="*/ 109 w 159"/>
                <a:gd name="T11" fmla="*/ 0 h 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"/>
                <a:gd name="T19" fmla="*/ 0 h 55"/>
                <a:gd name="T20" fmla="*/ 159 w 159"/>
                <a:gd name="T21" fmla="*/ 55 h 5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" h="55">
                  <a:moveTo>
                    <a:pt x="109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9" y="28"/>
                    <a:pt x="159" y="28"/>
                    <a:pt x="159" y="28"/>
                  </a:cubicBezTo>
                  <a:cubicBezTo>
                    <a:pt x="159" y="28"/>
                    <a:pt x="134" y="14"/>
                    <a:pt x="109" y="0"/>
                  </a:cubicBezTo>
                </a:path>
              </a:pathLst>
            </a:custGeom>
            <a:solidFill>
              <a:srgbClr val="9F1A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74" name="Freeform 249"/>
            <p:cNvSpPr>
              <a:spLocks noChangeArrowheads="1"/>
            </p:cNvSpPr>
            <p:nvPr/>
          </p:nvSpPr>
          <p:spPr bwMode="auto">
            <a:xfrm>
              <a:off x="3521106" y="1061713"/>
              <a:ext cx="90554" cy="186357"/>
            </a:xfrm>
            <a:custGeom>
              <a:avLst/>
              <a:gdLst>
                <a:gd name="T0" fmla="*/ 67 w 69"/>
                <a:gd name="T1" fmla="*/ 0 h 142"/>
                <a:gd name="T2" fmla="*/ 67 w 69"/>
                <a:gd name="T3" fmla="*/ 0 h 142"/>
                <a:gd name="T4" fmla="*/ 67 w 69"/>
                <a:gd name="T5" fmla="*/ 0 h 142"/>
                <a:gd name="T6" fmla="*/ 50 w 69"/>
                <a:gd name="T7" fmla="*/ 0 h 142"/>
                <a:gd name="T8" fmla="*/ 0 w 69"/>
                <a:gd name="T9" fmla="*/ 0 h 142"/>
                <a:gd name="T10" fmla="*/ 0 w 69"/>
                <a:gd name="T11" fmla="*/ 142 h 142"/>
                <a:gd name="T12" fmla="*/ 69 w 69"/>
                <a:gd name="T13" fmla="*/ 139 h 142"/>
                <a:gd name="T14" fmla="*/ 69 w 69"/>
                <a:gd name="T15" fmla="*/ 139 h 142"/>
                <a:gd name="T16" fmla="*/ 67 w 69"/>
                <a:gd name="T17" fmla="*/ 0 h 1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9"/>
                <a:gd name="T28" fmla="*/ 0 h 142"/>
                <a:gd name="T29" fmla="*/ 69 w 69"/>
                <a:gd name="T30" fmla="*/ 142 h 1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9" h="142">
                  <a:moveTo>
                    <a:pt x="67" y="0"/>
                  </a:moveTo>
                  <a:lnTo>
                    <a:pt x="67" y="0"/>
                  </a:lnTo>
                  <a:lnTo>
                    <a:pt x="67" y="0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42"/>
                  </a:lnTo>
                  <a:lnTo>
                    <a:pt x="69" y="139"/>
                  </a:lnTo>
                  <a:lnTo>
                    <a:pt x="69" y="139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9F1A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75" name="Freeform 250"/>
            <p:cNvSpPr>
              <a:spLocks noChangeArrowheads="1"/>
            </p:cNvSpPr>
            <p:nvPr/>
          </p:nvSpPr>
          <p:spPr bwMode="auto">
            <a:xfrm>
              <a:off x="3521106" y="1061713"/>
              <a:ext cx="90554" cy="186357"/>
            </a:xfrm>
            <a:custGeom>
              <a:avLst/>
              <a:gdLst>
                <a:gd name="T0" fmla="*/ 67 w 69"/>
                <a:gd name="T1" fmla="*/ 0 h 142"/>
                <a:gd name="T2" fmla="*/ 67 w 69"/>
                <a:gd name="T3" fmla="*/ 0 h 142"/>
                <a:gd name="T4" fmla="*/ 67 w 69"/>
                <a:gd name="T5" fmla="*/ 0 h 142"/>
                <a:gd name="T6" fmla="*/ 50 w 69"/>
                <a:gd name="T7" fmla="*/ 0 h 142"/>
                <a:gd name="T8" fmla="*/ 0 w 69"/>
                <a:gd name="T9" fmla="*/ 0 h 142"/>
                <a:gd name="T10" fmla="*/ 0 w 69"/>
                <a:gd name="T11" fmla="*/ 142 h 142"/>
                <a:gd name="T12" fmla="*/ 69 w 69"/>
                <a:gd name="T13" fmla="*/ 139 h 142"/>
                <a:gd name="T14" fmla="*/ 69 w 69"/>
                <a:gd name="T15" fmla="*/ 139 h 142"/>
                <a:gd name="T16" fmla="*/ 67 w 69"/>
                <a:gd name="T17" fmla="*/ 0 h 1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9"/>
                <a:gd name="T28" fmla="*/ 0 h 142"/>
                <a:gd name="T29" fmla="*/ 69 w 69"/>
                <a:gd name="T30" fmla="*/ 142 h 1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9" h="142">
                  <a:moveTo>
                    <a:pt x="67" y="0"/>
                  </a:moveTo>
                  <a:lnTo>
                    <a:pt x="67" y="0"/>
                  </a:lnTo>
                  <a:lnTo>
                    <a:pt x="67" y="0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42"/>
                  </a:lnTo>
                  <a:lnTo>
                    <a:pt x="69" y="139"/>
                  </a:lnTo>
                  <a:lnTo>
                    <a:pt x="69" y="139"/>
                  </a:lnTo>
                  <a:lnTo>
                    <a:pt x="6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76" name="Freeform 251"/>
            <p:cNvSpPr>
              <a:spLocks noChangeArrowheads="1"/>
            </p:cNvSpPr>
            <p:nvPr/>
          </p:nvSpPr>
          <p:spPr bwMode="auto">
            <a:xfrm>
              <a:off x="3609035" y="996094"/>
              <a:ext cx="154860" cy="316283"/>
            </a:xfrm>
            <a:custGeom>
              <a:avLst/>
              <a:gdLst>
                <a:gd name="T0" fmla="*/ 118 w 118"/>
                <a:gd name="T1" fmla="*/ 0 h 241"/>
                <a:gd name="T2" fmla="*/ 0 w 118"/>
                <a:gd name="T3" fmla="*/ 50 h 241"/>
                <a:gd name="T4" fmla="*/ 0 w 118"/>
                <a:gd name="T5" fmla="*/ 50 h 241"/>
                <a:gd name="T6" fmla="*/ 2 w 118"/>
                <a:gd name="T7" fmla="*/ 189 h 241"/>
                <a:gd name="T8" fmla="*/ 2 w 118"/>
                <a:gd name="T9" fmla="*/ 189 h 241"/>
                <a:gd name="T10" fmla="*/ 2 w 118"/>
                <a:gd name="T11" fmla="*/ 189 h 241"/>
                <a:gd name="T12" fmla="*/ 2 w 118"/>
                <a:gd name="T13" fmla="*/ 189 h 241"/>
                <a:gd name="T14" fmla="*/ 118 w 118"/>
                <a:gd name="T15" fmla="*/ 241 h 241"/>
                <a:gd name="T16" fmla="*/ 118 w 118"/>
                <a:gd name="T17" fmla="*/ 163 h 241"/>
                <a:gd name="T18" fmla="*/ 118 w 118"/>
                <a:gd name="T19" fmla="*/ 0 h 2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8"/>
                <a:gd name="T31" fmla="*/ 0 h 241"/>
                <a:gd name="T32" fmla="*/ 118 w 118"/>
                <a:gd name="T33" fmla="*/ 241 h 2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8" h="241">
                  <a:moveTo>
                    <a:pt x="118" y="0"/>
                  </a:moveTo>
                  <a:lnTo>
                    <a:pt x="0" y="50"/>
                  </a:lnTo>
                  <a:lnTo>
                    <a:pt x="0" y="50"/>
                  </a:lnTo>
                  <a:lnTo>
                    <a:pt x="2" y="189"/>
                  </a:lnTo>
                  <a:lnTo>
                    <a:pt x="2" y="189"/>
                  </a:lnTo>
                  <a:lnTo>
                    <a:pt x="2" y="189"/>
                  </a:lnTo>
                  <a:lnTo>
                    <a:pt x="2" y="189"/>
                  </a:lnTo>
                  <a:lnTo>
                    <a:pt x="118" y="241"/>
                  </a:lnTo>
                  <a:lnTo>
                    <a:pt x="118" y="163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9F1A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77" name="Freeform 252"/>
            <p:cNvSpPr>
              <a:spLocks noChangeArrowheads="1"/>
            </p:cNvSpPr>
            <p:nvPr/>
          </p:nvSpPr>
          <p:spPr bwMode="auto">
            <a:xfrm>
              <a:off x="3609035" y="996094"/>
              <a:ext cx="154860" cy="316283"/>
            </a:xfrm>
            <a:custGeom>
              <a:avLst/>
              <a:gdLst>
                <a:gd name="T0" fmla="*/ 118 w 118"/>
                <a:gd name="T1" fmla="*/ 0 h 241"/>
                <a:gd name="T2" fmla="*/ 0 w 118"/>
                <a:gd name="T3" fmla="*/ 50 h 241"/>
                <a:gd name="T4" fmla="*/ 0 w 118"/>
                <a:gd name="T5" fmla="*/ 50 h 241"/>
                <a:gd name="T6" fmla="*/ 2 w 118"/>
                <a:gd name="T7" fmla="*/ 189 h 241"/>
                <a:gd name="T8" fmla="*/ 2 w 118"/>
                <a:gd name="T9" fmla="*/ 189 h 241"/>
                <a:gd name="T10" fmla="*/ 2 w 118"/>
                <a:gd name="T11" fmla="*/ 189 h 241"/>
                <a:gd name="T12" fmla="*/ 2 w 118"/>
                <a:gd name="T13" fmla="*/ 189 h 241"/>
                <a:gd name="T14" fmla="*/ 118 w 118"/>
                <a:gd name="T15" fmla="*/ 241 h 241"/>
                <a:gd name="T16" fmla="*/ 118 w 118"/>
                <a:gd name="T17" fmla="*/ 163 h 241"/>
                <a:gd name="T18" fmla="*/ 118 w 118"/>
                <a:gd name="T19" fmla="*/ 0 h 2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8"/>
                <a:gd name="T31" fmla="*/ 0 h 241"/>
                <a:gd name="T32" fmla="*/ 118 w 118"/>
                <a:gd name="T33" fmla="*/ 241 h 2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8" h="241">
                  <a:moveTo>
                    <a:pt x="118" y="0"/>
                  </a:moveTo>
                  <a:lnTo>
                    <a:pt x="0" y="50"/>
                  </a:lnTo>
                  <a:lnTo>
                    <a:pt x="0" y="50"/>
                  </a:lnTo>
                  <a:lnTo>
                    <a:pt x="2" y="189"/>
                  </a:lnTo>
                  <a:lnTo>
                    <a:pt x="2" y="189"/>
                  </a:lnTo>
                  <a:lnTo>
                    <a:pt x="2" y="189"/>
                  </a:lnTo>
                  <a:lnTo>
                    <a:pt x="2" y="189"/>
                  </a:lnTo>
                  <a:lnTo>
                    <a:pt x="118" y="241"/>
                  </a:lnTo>
                  <a:lnTo>
                    <a:pt x="118" y="163"/>
                  </a:lnTo>
                  <a:lnTo>
                    <a:pt x="1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78" name="Freeform 253"/>
            <p:cNvSpPr>
              <a:spLocks noEditPoints="1" noChangeArrowheads="1"/>
            </p:cNvSpPr>
            <p:nvPr/>
          </p:nvSpPr>
          <p:spPr bwMode="auto">
            <a:xfrm>
              <a:off x="2876729" y="986908"/>
              <a:ext cx="644377" cy="859607"/>
            </a:xfrm>
            <a:custGeom>
              <a:avLst/>
              <a:gdLst>
                <a:gd name="T0" fmla="*/ 208 w 208"/>
                <a:gd name="T1" fmla="*/ 226 h 277"/>
                <a:gd name="T2" fmla="*/ 190 w 208"/>
                <a:gd name="T3" fmla="*/ 226 h 277"/>
                <a:gd name="T4" fmla="*/ 190 w 208"/>
                <a:gd name="T5" fmla="*/ 250 h 277"/>
                <a:gd name="T6" fmla="*/ 174 w 208"/>
                <a:gd name="T7" fmla="*/ 265 h 277"/>
                <a:gd name="T8" fmla="*/ 0 w 208"/>
                <a:gd name="T9" fmla="*/ 265 h 277"/>
                <a:gd name="T10" fmla="*/ 0 w 208"/>
                <a:gd name="T11" fmla="*/ 277 h 277"/>
                <a:gd name="T12" fmla="*/ 53 w 208"/>
                <a:gd name="T13" fmla="*/ 277 h 277"/>
                <a:gd name="T14" fmla="*/ 55 w 208"/>
                <a:gd name="T15" fmla="*/ 277 h 277"/>
                <a:gd name="T16" fmla="*/ 190 w 208"/>
                <a:gd name="T17" fmla="*/ 277 h 277"/>
                <a:gd name="T18" fmla="*/ 208 w 208"/>
                <a:gd name="T19" fmla="*/ 260 h 277"/>
                <a:gd name="T20" fmla="*/ 208 w 208"/>
                <a:gd name="T21" fmla="*/ 226 h 277"/>
                <a:gd name="T22" fmla="*/ 160 w 208"/>
                <a:gd name="T23" fmla="*/ 0 h 277"/>
                <a:gd name="T24" fmla="*/ 159 w 208"/>
                <a:gd name="T25" fmla="*/ 0 h 277"/>
                <a:gd name="T26" fmla="*/ 0 w 208"/>
                <a:gd name="T27" fmla="*/ 0 h 277"/>
                <a:gd name="T28" fmla="*/ 0 w 208"/>
                <a:gd name="T29" fmla="*/ 12 h 277"/>
                <a:gd name="T30" fmla="*/ 174 w 208"/>
                <a:gd name="T31" fmla="*/ 12 h 277"/>
                <a:gd name="T32" fmla="*/ 190 w 208"/>
                <a:gd name="T33" fmla="*/ 28 h 277"/>
                <a:gd name="T34" fmla="*/ 190 w 208"/>
                <a:gd name="T35" fmla="*/ 214 h 277"/>
                <a:gd name="T36" fmla="*/ 208 w 208"/>
                <a:gd name="T37" fmla="*/ 214 h 277"/>
                <a:gd name="T38" fmla="*/ 208 w 208"/>
                <a:gd name="T39" fmla="*/ 84 h 277"/>
                <a:gd name="T40" fmla="*/ 208 w 208"/>
                <a:gd name="T41" fmla="*/ 24 h 277"/>
                <a:gd name="T42" fmla="*/ 208 w 208"/>
                <a:gd name="T43" fmla="*/ 17 h 277"/>
                <a:gd name="T44" fmla="*/ 206 w 208"/>
                <a:gd name="T45" fmla="*/ 9 h 277"/>
                <a:gd name="T46" fmla="*/ 190 w 208"/>
                <a:gd name="T47" fmla="*/ 2 h 277"/>
                <a:gd name="T48" fmla="*/ 160 w 208"/>
                <a:gd name="T49" fmla="*/ 2 h 277"/>
                <a:gd name="T50" fmla="*/ 160 w 208"/>
                <a:gd name="T51" fmla="*/ 0 h 27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08"/>
                <a:gd name="T79" fmla="*/ 0 h 277"/>
                <a:gd name="T80" fmla="*/ 208 w 208"/>
                <a:gd name="T81" fmla="*/ 277 h 27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08" h="277">
                  <a:moveTo>
                    <a:pt x="208" y="226"/>
                  </a:moveTo>
                  <a:cubicBezTo>
                    <a:pt x="190" y="226"/>
                    <a:pt x="190" y="226"/>
                    <a:pt x="190" y="226"/>
                  </a:cubicBezTo>
                  <a:cubicBezTo>
                    <a:pt x="190" y="250"/>
                    <a:pt x="190" y="250"/>
                    <a:pt x="190" y="250"/>
                  </a:cubicBezTo>
                  <a:cubicBezTo>
                    <a:pt x="190" y="258"/>
                    <a:pt x="183" y="265"/>
                    <a:pt x="174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53" y="277"/>
                    <a:pt x="53" y="277"/>
                    <a:pt x="53" y="277"/>
                  </a:cubicBezTo>
                  <a:cubicBezTo>
                    <a:pt x="55" y="277"/>
                    <a:pt x="55" y="277"/>
                    <a:pt x="55" y="277"/>
                  </a:cubicBezTo>
                  <a:cubicBezTo>
                    <a:pt x="190" y="277"/>
                    <a:pt x="190" y="277"/>
                    <a:pt x="190" y="277"/>
                  </a:cubicBezTo>
                  <a:cubicBezTo>
                    <a:pt x="200" y="277"/>
                    <a:pt x="208" y="270"/>
                    <a:pt x="208" y="260"/>
                  </a:cubicBezTo>
                  <a:cubicBezTo>
                    <a:pt x="208" y="226"/>
                    <a:pt x="208" y="226"/>
                    <a:pt x="208" y="226"/>
                  </a:cubicBezTo>
                  <a:moveTo>
                    <a:pt x="160" y="0"/>
                  </a:moveTo>
                  <a:cubicBezTo>
                    <a:pt x="159" y="0"/>
                    <a:pt x="159" y="0"/>
                    <a:pt x="1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83" y="12"/>
                    <a:pt x="190" y="19"/>
                    <a:pt x="190" y="28"/>
                  </a:cubicBezTo>
                  <a:cubicBezTo>
                    <a:pt x="190" y="214"/>
                    <a:pt x="190" y="214"/>
                    <a:pt x="190" y="214"/>
                  </a:cubicBezTo>
                  <a:cubicBezTo>
                    <a:pt x="208" y="214"/>
                    <a:pt x="208" y="214"/>
                    <a:pt x="208" y="214"/>
                  </a:cubicBezTo>
                  <a:cubicBezTo>
                    <a:pt x="208" y="84"/>
                    <a:pt x="208" y="84"/>
                    <a:pt x="208" y="84"/>
                  </a:cubicBezTo>
                  <a:cubicBezTo>
                    <a:pt x="208" y="24"/>
                    <a:pt x="208" y="24"/>
                    <a:pt x="208" y="24"/>
                  </a:cubicBezTo>
                  <a:cubicBezTo>
                    <a:pt x="208" y="17"/>
                    <a:pt x="208" y="17"/>
                    <a:pt x="208" y="17"/>
                  </a:cubicBezTo>
                  <a:cubicBezTo>
                    <a:pt x="208" y="14"/>
                    <a:pt x="207" y="12"/>
                    <a:pt x="206" y="9"/>
                  </a:cubicBezTo>
                  <a:cubicBezTo>
                    <a:pt x="203" y="5"/>
                    <a:pt x="197" y="2"/>
                    <a:pt x="190" y="2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60" y="0"/>
                    <a:pt x="160" y="0"/>
                  </a:cubicBezTo>
                </a:path>
              </a:pathLst>
            </a:custGeom>
            <a:solidFill>
              <a:srgbClr val="9F1A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79" name="Freeform 254"/>
            <p:cNvSpPr>
              <a:spLocks noEditPoints="1" noChangeArrowheads="1"/>
            </p:cNvSpPr>
            <p:nvPr/>
          </p:nvSpPr>
          <p:spPr bwMode="auto">
            <a:xfrm>
              <a:off x="2876729" y="1023654"/>
              <a:ext cx="589257" cy="786114"/>
            </a:xfrm>
            <a:custGeom>
              <a:avLst/>
              <a:gdLst>
                <a:gd name="T0" fmla="*/ 155 w 190"/>
                <a:gd name="T1" fmla="*/ 53 h 253"/>
                <a:gd name="T2" fmla="*/ 135 w 190"/>
                <a:gd name="T3" fmla="*/ 32 h 253"/>
                <a:gd name="T4" fmla="*/ 155 w 190"/>
                <a:gd name="T5" fmla="*/ 12 h 253"/>
                <a:gd name="T6" fmla="*/ 175 w 190"/>
                <a:gd name="T7" fmla="*/ 32 h 253"/>
                <a:gd name="T8" fmla="*/ 155 w 190"/>
                <a:gd name="T9" fmla="*/ 53 h 253"/>
                <a:gd name="T10" fmla="*/ 174 w 190"/>
                <a:gd name="T11" fmla="*/ 0 h 253"/>
                <a:gd name="T12" fmla="*/ 0 w 190"/>
                <a:gd name="T13" fmla="*/ 0 h 253"/>
                <a:gd name="T14" fmla="*/ 0 w 190"/>
                <a:gd name="T15" fmla="*/ 253 h 253"/>
                <a:gd name="T16" fmla="*/ 174 w 190"/>
                <a:gd name="T17" fmla="*/ 253 h 253"/>
                <a:gd name="T18" fmla="*/ 190 w 190"/>
                <a:gd name="T19" fmla="*/ 238 h 253"/>
                <a:gd name="T20" fmla="*/ 190 w 190"/>
                <a:gd name="T21" fmla="*/ 214 h 253"/>
                <a:gd name="T22" fmla="*/ 120 w 190"/>
                <a:gd name="T23" fmla="*/ 214 h 253"/>
                <a:gd name="T24" fmla="*/ 120 w 190"/>
                <a:gd name="T25" fmla="*/ 202 h 253"/>
                <a:gd name="T26" fmla="*/ 190 w 190"/>
                <a:gd name="T27" fmla="*/ 202 h 253"/>
                <a:gd name="T28" fmla="*/ 190 w 190"/>
                <a:gd name="T29" fmla="*/ 16 h 253"/>
                <a:gd name="T30" fmla="*/ 174 w 190"/>
                <a:gd name="T31" fmla="*/ 0 h 2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0"/>
                <a:gd name="T49" fmla="*/ 0 h 253"/>
                <a:gd name="T50" fmla="*/ 190 w 190"/>
                <a:gd name="T51" fmla="*/ 253 h 2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0" h="253">
                  <a:moveTo>
                    <a:pt x="155" y="53"/>
                  </a:moveTo>
                  <a:cubicBezTo>
                    <a:pt x="144" y="53"/>
                    <a:pt x="135" y="44"/>
                    <a:pt x="135" y="32"/>
                  </a:cubicBezTo>
                  <a:cubicBezTo>
                    <a:pt x="135" y="21"/>
                    <a:pt x="144" y="12"/>
                    <a:pt x="155" y="12"/>
                  </a:cubicBezTo>
                  <a:cubicBezTo>
                    <a:pt x="166" y="12"/>
                    <a:pt x="175" y="21"/>
                    <a:pt x="175" y="32"/>
                  </a:cubicBezTo>
                  <a:cubicBezTo>
                    <a:pt x="175" y="44"/>
                    <a:pt x="166" y="53"/>
                    <a:pt x="155" y="53"/>
                  </a:cubicBezTo>
                  <a:moveTo>
                    <a:pt x="17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174" y="253"/>
                    <a:pt x="174" y="253"/>
                    <a:pt x="174" y="253"/>
                  </a:cubicBezTo>
                  <a:cubicBezTo>
                    <a:pt x="183" y="253"/>
                    <a:pt x="190" y="246"/>
                    <a:pt x="190" y="238"/>
                  </a:cubicBezTo>
                  <a:cubicBezTo>
                    <a:pt x="190" y="214"/>
                    <a:pt x="190" y="214"/>
                    <a:pt x="190" y="214"/>
                  </a:cubicBezTo>
                  <a:cubicBezTo>
                    <a:pt x="120" y="214"/>
                    <a:pt x="120" y="214"/>
                    <a:pt x="120" y="214"/>
                  </a:cubicBezTo>
                  <a:cubicBezTo>
                    <a:pt x="120" y="202"/>
                    <a:pt x="120" y="202"/>
                    <a:pt x="120" y="202"/>
                  </a:cubicBezTo>
                  <a:cubicBezTo>
                    <a:pt x="190" y="202"/>
                    <a:pt x="190" y="202"/>
                    <a:pt x="190" y="202"/>
                  </a:cubicBezTo>
                  <a:cubicBezTo>
                    <a:pt x="190" y="16"/>
                    <a:pt x="190" y="16"/>
                    <a:pt x="190" y="16"/>
                  </a:cubicBezTo>
                  <a:cubicBezTo>
                    <a:pt x="190" y="7"/>
                    <a:pt x="183" y="0"/>
                    <a:pt x="174" y="0"/>
                  </a:cubicBezTo>
                </a:path>
              </a:pathLst>
            </a:custGeom>
            <a:solidFill>
              <a:srgbClr val="8B0E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80" name="Oval 255"/>
            <p:cNvSpPr>
              <a:spLocks noChangeArrowheads="1"/>
            </p:cNvSpPr>
            <p:nvPr/>
          </p:nvSpPr>
          <p:spPr bwMode="auto">
            <a:xfrm>
              <a:off x="3295377" y="1061713"/>
              <a:ext cx="123363" cy="127301"/>
            </a:xfrm>
            <a:prstGeom prst="ellipse">
              <a:avLst/>
            </a:prstGeom>
            <a:solidFill>
              <a:srgbClr val="9F1A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81" name="Freeform 256"/>
            <p:cNvSpPr>
              <a:spLocks noChangeArrowheads="1"/>
            </p:cNvSpPr>
            <p:nvPr/>
          </p:nvSpPr>
          <p:spPr bwMode="auto">
            <a:xfrm>
              <a:off x="3248132" y="1650970"/>
              <a:ext cx="272974" cy="36747"/>
            </a:xfrm>
            <a:custGeom>
              <a:avLst/>
              <a:gdLst>
                <a:gd name="T0" fmla="*/ 208 w 208"/>
                <a:gd name="T1" fmla="*/ 0 h 28"/>
                <a:gd name="T2" fmla="*/ 208 w 208"/>
                <a:gd name="T3" fmla="*/ 0 h 28"/>
                <a:gd name="T4" fmla="*/ 166 w 208"/>
                <a:gd name="T5" fmla="*/ 0 h 28"/>
                <a:gd name="T6" fmla="*/ 0 w 208"/>
                <a:gd name="T7" fmla="*/ 0 h 28"/>
                <a:gd name="T8" fmla="*/ 0 w 208"/>
                <a:gd name="T9" fmla="*/ 28 h 28"/>
                <a:gd name="T10" fmla="*/ 166 w 208"/>
                <a:gd name="T11" fmla="*/ 28 h 28"/>
                <a:gd name="T12" fmla="*/ 208 w 208"/>
                <a:gd name="T13" fmla="*/ 28 h 28"/>
                <a:gd name="T14" fmla="*/ 208 w 208"/>
                <a:gd name="T15" fmla="*/ 28 h 28"/>
                <a:gd name="T16" fmla="*/ 208 w 208"/>
                <a:gd name="T17" fmla="*/ 0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8"/>
                <a:gd name="T28" fmla="*/ 0 h 28"/>
                <a:gd name="T29" fmla="*/ 208 w 208"/>
                <a:gd name="T30" fmla="*/ 28 h 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8" h="28">
                  <a:moveTo>
                    <a:pt x="208" y="0"/>
                  </a:moveTo>
                  <a:lnTo>
                    <a:pt x="208" y="0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166" y="28"/>
                  </a:lnTo>
                  <a:lnTo>
                    <a:pt x="208" y="28"/>
                  </a:lnTo>
                  <a:lnTo>
                    <a:pt x="208" y="28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8B0E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82" name="Freeform 257"/>
            <p:cNvSpPr>
              <a:spLocks noChangeArrowheads="1"/>
            </p:cNvSpPr>
            <p:nvPr/>
          </p:nvSpPr>
          <p:spPr bwMode="auto">
            <a:xfrm>
              <a:off x="3248132" y="1650970"/>
              <a:ext cx="272974" cy="36747"/>
            </a:xfrm>
            <a:custGeom>
              <a:avLst/>
              <a:gdLst>
                <a:gd name="T0" fmla="*/ 208 w 208"/>
                <a:gd name="T1" fmla="*/ 0 h 28"/>
                <a:gd name="T2" fmla="*/ 208 w 208"/>
                <a:gd name="T3" fmla="*/ 0 h 28"/>
                <a:gd name="T4" fmla="*/ 166 w 208"/>
                <a:gd name="T5" fmla="*/ 0 h 28"/>
                <a:gd name="T6" fmla="*/ 0 w 208"/>
                <a:gd name="T7" fmla="*/ 0 h 28"/>
                <a:gd name="T8" fmla="*/ 0 w 208"/>
                <a:gd name="T9" fmla="*/ 28 h 28"/>
                <a:gd name="T10" fmla="*/ 166 w 208"/>
                <a:gd name="T11" fmla="*/ 28 h 28"/>
                <a:gd name="T12" fmla="*/ 208 w 208"/>
                <a:gd name="T13" fmla="*/ 28 h 28"/>
                <a:gd name="T14" fmla="*/ 208 w 208"/>
                <a:gd name="T15" fmla="*/ 28 h 28"/>
                <a:gd name="T16" fmla="*/ 208 w 208"/>
                <a:gd name="T17" fmla="*/ 0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8"/>
                <a:gd name="T28" fmla="*/ 0 h 28"/>
                <a:gd name="T29" fmla="*/ 208 w 208"/>
                <a:gd name="T30" fmla="*/ 28 h 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8" h="28">
                  <a:moveTo>
                    <a:pt x="208" y="0"/>
                  </a:moveTo>
                  <a:lnTo>
                    <a:pt x="208" y="0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166" y="28"/>
                  </a:lnTo>
                  <a:lnTo>
                    <a:pt x="208" y="28"/>
                  </a:lnTo>
                  <a:lnTo>
                    <a:pt x="208" y="28"/>
                  </a:lnTo>
                  <a:lnTo>
                    <a:pt x="20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83" name="Freeform 258"/>
            <p:cNvSpPr>
              <a:spLocks noChangeArrowheads="1"/>
            </p:cNvSpPr>
            <p:nvPr/>
          </p:nvSpPr>
          <p:spPr bwMode="auto">
            <a:xfrm>
              <a:off x="2876729" y="804487"/>
              <a:ext cx="341218" cy="27560"/>
            </a:xfrm>
            <a:custGeom>
              <a:avLst/>
              <a:gdLst>
                <a:gd name="T0" fmla="*/ 104 w 110"/>
                <a:gd name="T1" fmla="*/ 0 h 9"/>
                <a:gd name="T2" fmla="*/ 103 w 110"/>
                <a:gd name="T3" fmla="*/ 0 h 9"/>
                <a:gd name="T4" fmla="*/ 0 w 110"/>
                <a:gd name="T5" fmla="*/ 5 h 9"/>
                <a:gd name="T6" fmla="*/ 0 w 110"/>
                <a:gd name="T7" fmla="*/ 9 h 9"/>
                <a:gd name="T8" fmla="*/ 109 w 110"/>
                <a:gd name="T9" fmla="*/ 4 h 9"/>
                <a:gd name="T10" fmla="*/ 110 w 110"/>
                <a:gd name="T11" fmla="*/ 4 h 9"/>
                <a:gd name="T12" fmla="*/ 104 w 110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"/>
                <a:gd name="T22" fmla="*/ 0 h 9"/>
                <a:gd name="T23" fmla="*/ 110 w 110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" h="9">
                  <a:moveTo>
                    <a:pt x="104" y="0"/>
                  </a:moveTo>
                  <a:cubicBezTo>
                    <a:pt x="103" y="0"/>
                    <a:pt x="103" y="0"/>
                    <a:pt x="103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8" y="2"/>
                    <a:pt x="106" y="1"/>
                    <a:pt x="10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84" name="Freeform 259"/>
            <p:cNvSpPr>
              <a:spLocks noEditPoints="1" noChangeArrowheads="1"/>
            </p:cNvSpPr>
            <p:nvPr/>
          </p:nvSpPr>
          <p:spPr bwMode="auto">
            <a:xfrm>
              <a:off x="2929224" y="47246"/>
              <a:ext cx="887167" cy="871418"/>
            </a:xfrm>
            <a:custGeom>
              <a:avLst/>
              <a:gdLst>
                <a:gd name="T0" fmla="*/ 143 w 286"/>
                <a:gd name="T1" fmla="*/ 0 h 281"/>
                <a:gd name="T2" fmla="*/ 0 w 286"/>
                <a:gd name="T3" fmla="*/ 141 h 281"/>
                <a:gd name="T4" fmla="*/ 143 w 286"/>
                <a:gd name="T5" fmla="*/ 281 h 281"/>
                <a:gd name="T6" fmla="*/ 286 w 286"/>
                <a:gd name="T7" fmla="*/ 141 h 281"/>
                <a:gd name="T8" fmla="*/ 143 w 286"/>
                <a:gd name="T9" fmla="*/ 0 h 281"/>
                <a:gd name="T10" fmla="*/ 12 w 286"/>
                <a:gd name="T11" fmla="*/ 143 h 281"/>
                <a:gd name="T12" fmla="*/ 12 w 286"/>
                <a:gd name="T13" fmla="*/ 140 h 281"/>
                <a:gd name="T14" fmla="*/ 49 w 286"/>
                <a:gd name="T15" fmla="*/ 103 h 281"/>
                <a:gd name="T16" fmla="*/ 86 w 286"/>
                <a:gd name="T17" fmla="*/ 136 h 281"/>
                <a:gd name="T18" fmla="*/ 86 w 286"/>
                <a:gd name="T19" fmla="*/ 140 h 281"/>
                <a:gd name="T20" fmla="*/ 49 w 286"/>
                <a:gd name="T21" fmla="*/ 176 h 281"/>
                <a:gd name="T22" fmla="*/ 12 w 286"/>
                <a:gd name="T23" fmla="*/ 143 h 281"/>
                <a:gd name="T24" fmla="*/ 97 w 286"/>
                <a:gd name="T25" fmla="*/ 257 h 281"/>
                <a:gd name="T26" fmla="*/ 60 w 286"/>
                <a:gd name="T27" fmla="*/ 220 h 281"/>
                <a:gd name="T28" fmla="*/ 97 w 286"/>
                <a:gd name="T29" fmla="*/ 184 h 281"/>
                <a:gd name="T30" fmla="*/ 134 w 286"/>
                <a:gd name="T31" fmla="*/ 220 h 281"/>
                <a:gd name="T32" fmla="*/ 97 w 286"/>
                <a:gd name="T33" fmla="*/ 257 h 281"/>
                <a:gd name="T34" fmla="*/ 97 w 286"/>
                <a:gd name="T35" fmla="*/ 100 h 281"/>
                <a:gd name="T36" fmla="*/ 60 w 286"/>
                <a:gd name="T37" fmla="*/ 64 h 281"/>
                <a:gd name="T38" fmla="*/ 97 w 286"/>
                <a:gd name="T39" fmla="*/ 27 h 281"/>
                <a:gd name="T40" fmla="*/ 134 w 286"/>
                <a:gd name="T41" fmla="*/ 64 h 281"/>
                <a:gd name="T42" fmla="*/ 97 w 286"/>
                <a:gd name="T43" fmla="*/ 100 h 281"/>
                <a:gd name="T44" fmla="*/ 190 w 286"/>
                <a:gd name="T45" fmla="*/ 27 h 281"/>
                <a:gd name="T46" fmla="*/ 227 w 286"/>
                <a:gd name="T47" fmla="*/ 63 h 281"/>
                <a:gd name="T48" fmla="*/ 211 w 286"/>
                <a:gd name="T49" fmla="*/ 93 h 281"/>
                <a:gd name="T50" fmla="*/ 190 w 286"/>
                <a:gd name="T51" fmla="*/ 99 h 281"/>
                <a:gd name="T52" fmla="*/ 180 w 286"/>
                <a:gd name="T53" fmla="*/ 98 h 281"/>
                <a:gd name="T54" fmla="*/ 153 w 286"/>
                <a:gd name="T55" fmla="*/ 63 h 281"/>
                <a:gd name="T56" fmla="*/ 190 w 286"/>
                <a:gd name="T57" fmla="*/ 27 h 281"/>
                <a:gd name="T58" fmla="*/ 190 w 286"/>
                <a:gd name="T59" fmla="*/ 257 h 281"/>
                <a:gd name="T60" fmla="*/ 153 w 286"/>
                <a:gd name="T61" fmla="*/ 220 h 281"/>
                <a:gd name="T62" fmla="*/ 190 w 286"/>
                <a:gd name="T63" fmla="*/ 184 h 281"/>
                <a:gd name="T64" fmla="*/ 227 w 286"/>
                <a:gd name="T65" fmla="*/ 220 h 281"/>
                <a:gd name="T66" fmla="*/ 190 w 286"/>
                <a:gd name="T67" fmla="*/ 257 h 281"/>
                <a:gd name="T68" fmla="*/ 239 w 286"/>
                <a:gd name="T69" fmla="*/ 175 h 281"/>
                <a:gd name="T70" fmla="*/ 202 w 286"/>
                <a:gd name="T71" fmla="*/ 139 h 281"/>
                <a:gd name="T72" fmla="*/ 239 w 286"/>
                <a:gd name="T73" fmla="*/ 102 h 281"/>
                <a:gd name="T74" fmla="*/ 254 w 286"/>
                <a:gd name="T75" fmla="*/ 106 h 281"/>
                <a:gd name="T76" fmla="*/ 272 w 286"/>
                <a:gd name="T77" fmla="*/ 123 h 281"/>
                <a:gd name="T78" fmla="*/ 276 w 286"/>
                <a:gd name="T79" fmla="*/ 139 h 281"/>
                <a:gd name="T80" fmla="*/ 239 w 286"/>
                <a:gd name="T81" fmla="*/ 175 h 2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86"/>
                <a:gd name="T124" fmla="*/ 0 h 281"/>
                <a:gd name="T125" fmla="*/ 286 w 286"/>
                <a:gd name="T126" fmla="*/ 281 h 2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86" h="281">
                  <a:moveTo>
                    <a:pt x="143" y="0"/>
                  </a:moveTo>
                  <a:cubicBezTo>
                    <a:pt x="64" y="0"/>
                    <a:pt x="0" y="63"/>
                    <a:pt x="0" y="141"/>
                  </a:cubicBezTo>
                  <a:cubicBezTo>
                    <a:pt x="0" y="218"/>
                    <a:pt x="64" y="281"/>
                    <a:pt x="143" y="281"/>
                  </a:cubicBezTo>
                  <a:cubicBezTo>
                    <a:pt x="222" y="281"/>
                    <a:pt x="286" y="218"/>
                    <a:pt x="286" y="141"/>
                  </a:cubicBezTo>
                  <a:cubicBezTo>
                    <a:pt x="286" y="63"/>
                    <a:pt x="222" y="0"/>
                    <a:pt x="143" y="0"/>
                  </a:cubicBezTo>
                  <a:moveTo>
                    <a:pt x="12" y="143"/>
                  </a:moveTo>
                  <a:cubicBezTo>
                    <a:pt x="12" y="142"/>
                    <a:pt x="12" y="141"/>
                    <a:pt x="12" y="140"/>
                  </a:cubicBezTo>
                  <a:cubicBezTo>
                    <a:pt x="12" y="120"/>
                    <a:pt x="28" y="103"/>
                    <a:pt x="49" y="103"/>
                  </a:cubicBezTo>
                  <a:cubicBezTo>
                    <a:pt x="68" y="103"/>
                    <a:pt x="84" y="118"/>
                    <a:pt x="86" y="136"/>
                  </a:cubicBezTo>
                  <a:cubicBezTo>
                    <a:pt x="86" y="138"/>
                    <a:pt x="86" y="139"/>
                    <a:pt x="86" y="140"/>
                  </a:cubicBezTo>
                  <a:cubicBezTo>
                    <a:pt x="86" y="160"/>
                    <a:pt x="69" y="176"/>
                    <a:pt x="49" y="176"/>
                  </a:cubicBezTo>
                  <a:cubicBezTo>
                    <a:pt x="29" y="176"/>
                    <a:pt x="13" y="161"/>
                    <a:pt x="12" y="143"/>
                  </a:cubicBezTo>
                  <a:moveTo>
                    <a:pt x="97" y="257"/>
                  </a:moveTo>
                  <a:cubicBezTo>
                    <a:pt x="77" y="257"/>
                    <a:pt x="60" y="240"/>
                    <a:pt x="60" y="220"/>
                  </a:cubicBezTo>
                  <a:cubicBezTo>
                    <a:pt x="60" y="200"/>
                    <a:pt x="77" y="184"/>
                    <a:pt x="97" y="184"/>
                  </a:cubicBezTo>
                  <a:cubicBezTo>
                    <a:pt x="118" y="184"/>
                    <a:pt x="134" y="200"/>
                    <a:pt x="134" y="220"/>
                  </a:cubicBezTo>
                  <a:cubicBezTo>
                    <a:pt x="134" y="240"/>
                    <a:pt x="118" y="257"/>
                    <a:pt x="97" y="257"/>
                  </a:cubicBezTo>
                  <a:moveTo>
                    <a:pt x="97" y="100"/>
                  </a:moveTo>
                  <a:cubicBezTo>
                    <a:pt x="77" y="100"/>
                    <a:pt x="60" y="84"/>
                    <a:pt x="60" y="64"/>
                  </a:cubicBezTo>
                  <a:cubicBezTo>
                    <a:pt x="60" y="43"/>
                    <a:pt x="77" y="27"/>
                    <a:pt x="97" y="27"/>
                  </a:cubicBezTo>
                  <a:cubicBezTo>
                    <a:pt x="118" y="27"/>
                    <a:pt x="134" y="43"/>
                    <a:pt x="134" y="64"/>
                  </a:cubicBezTo>
                  <a:cubicBezTo>
                    <a:pt x="134" y="84"/>
                    <a:pt x="118" y="100"/>
                    <a:pt x="97" y="100"/>
                  </a:cubicBezTo>
                  <a:moveTo>
                    <a:pt x="190" y="27"/>
                  </a:moveTo>
                  <a:cubicBezTo>
                    <a:pt x="210" y="27"/>
                    <a:pt x="227" y="43"/>
                    <a:pt x="227" y="63"/>
                  </a:cubicBezTo>
                  <a:cubicBezTo>
                    <a:pt x="227" y="75"/>
                    <a:pt x="221" y="86"/>
                    <a:pt x="211" y="93"/>
                  </a:cubicBezTo>
                  <a:cubicBezTo>
                    <a:pt x="205" y="97"/>
                    <a:pt x="198" y="99"/>
                    <a:pt x="190" y="99"/>
                  </a:cubicBezTo>
                  <a:cubicBezTo>
                    <a:pt x="187" y="99"/>
                    <a:pt x="183" y="99"/>
                    <a:pt x="180" y="98"/>
                  </a:cubicBezTo>
                  <a:cubicBezTo>
                    <a:pt x="165" y="94"/>
                    <a:pt x="153" y="80"/>
                    <a:pt x="153" y="63"/>
                  </a:cubicBezTo>
                  <a:cubicBezTo>
                    <a:pt x="153" y="43"/>
                    <a:pt x="169" y="27"/>
                    <a:pt x="190" y="27"/>
                  </a:cubicBezTo>
                  <a:moveTo>
                    <a:pt x="190" y="257"/>
                  </a:moveTo>
                  <a:cubicBezTo>
                    <a:pt x="170" y="257"/>
                    <a:pt x="153" y="240"/>
                    <a:pt x="153" y="220"/>
                  </a:cubicBezTo>
                  <a:cubicBezTo>
                    <a:pt x="153" y="200"/>
                    <a:pt x="170" y="184"/>
                    <a:pt x="190" y="184"/>
                  </a:cubicBezTo>
                  <a:cubicBezTo>
                    <a:pt x="211" y="184"/>
                    <a:pt x="227" y="200"/>
                    <a:pt x="227" y="220"/>
                  </a:cubicBezTo>
                  <a:cubicBezTo>
                    <a:pt x="227" y="240"/>
                    <a:pt x="211" y="257"/>
                    <a:pt x="190" y="257"/>
                  </a:cubicBezTo>
                  <a:moveTo>
                    <a:pt x="239" y="175"/>
                  </a:moveTo>
                  <a:cubicBezTo>
                    <a:pt x="219" y="175"/>
                    <a:pt x="202" y="159"/>
                    <a:pt x="202" y="139"/>
                  </a:cubicBezTo>
                  <a:cubicBezTo>
                    <a:pt x="202" y="119"/>
                    <a:pt x="219" y="102"/>
                    <a:pt x="239" y="102"/>
                  </a:cubicBezTo>
                  <a:cubicBezTo>
                    <a:pt x="245" y="102"/>
                    <a:pt x="250" y="104"/>
                    <a:pt x="254" y="106"/>
                  </a:cubicBezTo>
                  <a:cubicBezTo>
                    <a:pt x="262" y="109"/>
                    <a:pt x="269" y="115"/>
                    <a:pt x="272" y="123"/>
                  </a:cubicBezTo>
                  <a:cubicBezTo>
                    <a:pt x="275" y="128"/>
                    <a:pt x="276" y="133"/>
                    <a:pt x="276" y="139"/>
                  </a:cubicBezTo>
                  <a:cubicBezTo>
                    <a:pt x="276" y="159"/>
                    <a:pt x="259" y="175"/>
                    <a:pt x="239" y="175"/>
                  </a:cubicBezTo>
                </a:path>
              </a:pathLst>
            </a:custGeom>
            <a:solidFill>
              <a:srgbClr val="167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85" name="Oval 260"/>
            <p:cNvSpPr>
              <a:spLocks noChangeArrowheads="1"/>
            </p:cNvSpPr>
            <p:nvPr/>
          </p:nvSpPr>
          <p:spPr bwMode="auto">
            <a:xfrm>
              <a:off x="3329499" y="440959"/>
              <a:ext cx="86617" cy="83992"/>
            </a:xfrm>
            <a:prstGeom prst="ellipse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86" name="Rectangle 261"/>
            <p:cNvSpPr>
              <a:spLocks noChangeArrowheads="1"/>
            </p:cNvSpPr>
            <p:nvPr/>
          </p:nvSpPr>
          <p:spPr bwMode="auto">
            <a:xfrm>
              <a:off x="816298" y="2147048"/>
              <a:ext cx="4319031" cy="1179827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87" name="Rectangle 262"/>
            <p:cNvSpPr>
              <a:spLocks noChangeArrowheads="1"/>
            </p:cNvSpPr>
            <p:nvPr/>
          </p:nvSpPr>
          <p:spPr bwMode="auto">
            <a:xfrm>
              <a:off x="816298" y="2147048"/>
              <a:ext cx="4319031" cy="1179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88" name="Rectangle 263"/>
            <p:cNvSpPr>
              <a:spLocks noChangeArrowheads="1"/>
            </p:cNvSpPr>
            <p:nvPr/>
          </p:nvSpPr>
          <p:spPr bwMode="auto">
            <a:xfrm>
              <a:off x="866168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89" name="Rectangle 264"/>
            <p:cNvSpPr>
              <a:spLocks noChangeArrowheads="1"/>
            </p:cNvSpPr>
            <p:nvPr/>
          </p:nvSpPr>
          <p:spPr bwMode="auto">
            <a:xfrm>
              <a:off x="1027591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90" name="Rectangle 265"/>
            <p:cNvSpPr>
              <a:spLocks noChangeArrowheads="1"/>
            </p:cNvSpPr>
            <p:nvPr/>
          </p:nvSpPr>
          <p:spPr bwMode="auto">
            <a:xfrm>
              <a:off x="1189013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91" name="Rectangle 266"/>
            <p:cNvSpPr>
              <a:spLocks noChangeArrowheads="1"/>
            </p:cNvSpPr>
            <p:nvPr/>
          </p:nvSpPr>
          <p:spPr bwMode="auto">
            <a:xfrm>
              <a:off x="1337311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92" name="Rectangle 267"/>
            <p:cNvSpPr>
              <a:spLocks noChangeArrowheads="1"/>
            </p:cNvSpPr>
            <p:nvPr/>
          </p:nvSpPr>
          <p:spPr bwMode="auto">
            <a:xfrm>
              <a:off x="1498734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93" name="Rectangle 268"/>
            <p:cNvSpPr>
              <a:spLocks noChangeArrowheads="1"/>
            </p:cNvSpPr>
            <p:nvPr/>
          </p:nvSpPr>
          <p:spPr bwMode="auto">
            <a:xfrm>
              <a:off x="1660156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94" name="Rectangle 269"/>
            <p:cNvSpPr>
              <a:spLocks noChangeArrowheads="1"/>
            </p:cNvSpPr>
            <p:nvPr/>
          </p:nvSpPr>
          <p:spPr bwMode="auto">
            <a:xfrm>
              <a:off x="1821578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95" name="Rectangle 270"/>
            <p:cNvSpPr>
              <a:spLocks noChangeArrowheads="1"/>
            </p:cNvSpPr>
            <p:nvPr/>
          </p:nvSpPr>
          <p:spPr bwMode="auto">
            <a:xfrm>
              <a:off x="1969877" y="2196919"/>
              <a:ext cx="87929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96" name="Rectangle 271"/>
            <p:cNvSpPr>
              <a:spLocks noChangeArrowheads="1"/>
            </p:cNvSpPr>
            <p:nvPr/>
          </p:nvSpPr>
          <p:spPr bwMode="auto">
            <a:xfrm>
              <a:off x="2131299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97" name="Rectangle 272"/>
            <p:cNvSpPr>
              <a:spLocks noChangeArrowheads="1"/>
            </p:cNvSpPr>
            <p:nvPr/>
          </p:nvSpPr>
          <p:spPr bwMode="auto">
            <a:xfrm>
              <a:off x="2292722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98" name="Rectangle 273"/>
            <p:cNvSpPr>
              <a:spLocks noChangeArrowheads="1"/>
            </p:cNvSpPr>
            <p:nvPr/>
          </p:nvSpPr>
          <p:spPr bwMode="auto">
            <a:xfrm>
              <a:off x="2454144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99" name="Rectangle 274"/>
            <p:cNvSpPr>
              <a:spLocks noChangeArrowheads="1"/>
            </p:cNvSpPr>
            <p:nvPr/>
          </p:nvSpPr>
          <p:spPr bwMode="auto">
            <a:xfrm>
              <a:off x="2603755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00" name="Rectangle 275"/>
            <p:cNvSpPr>
              <a:spLocks noChangeArrowheads="1"/>
            </p:cNvSpPr>
            <p:nvPr/>
          </p:nvSpPr>
          <p:spPr bwMode="auto">
            <a:xfrm>
              <a:off x="2765177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01" name="Rectangle 276"/>
            <p:cNvSpPr>
              <a:spLocks noChangeArrowheads="1"/>
            </p:cNvSpPr>
            <p:nvPr/>
          </p:nvSpPr>
          <p:spPr bwMode="auto">
            <a:xfrm>
              <a:off x="2926599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02" name="Rectangle 277"/>
            <p:cNvSpPr>
              <a:spLocks noChangeArrowheads="1"/>
            </p:cNvSpPr>
            <p:nvPr/>
          </p:nvSpPr>
          <p:spPr bwMode="auto">
            <a:xfrm>
              <a:off x="3086709" y="2196919"/>
              <a:ext cx="87929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03" name="Rectangle 278"/>
            <p:cNvSpPr>
              <a:spLocks noChangeArrowheads="1"/>
            </p:cNvSpPr>
            <p:nvPr/>
          </p:nvSpPr>
          <p:spPr bwMode="auto">
            <a:xfrm>
              <a:off x="3248132" y="2196919"/>
              <a:ext cx="87929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04" name="Rectangle 279"/>
            <p:cNvSpPr>
              <a:spLocks noChangeArrowheads="1"/>
            </p:cNvSpPr>
            <p:nvPr/>
          </p:nvSpPr>
          <p:spPr bwMode="auto">
            <a:xfrm>
              <a:off x="3397743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05" name="Rectangle 280"/>
            <p:cNvSpPr>
              <a:spLocks noChangeArrowheads="1"/>
            </p:cNvSpPr>
            <p:nvPr/>
          </p:nvSpPr>
          <p:spPr bwMode="auto">
            <a:xfrm>
              <a:off x="3559165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06" name="Rectangle 281"/>
            <p:cNvSpPr>
              <a:spLocks noChangeArrowheads="1"/>
            </p:cNvSpPr>
            <p:nvPr/>
          </p:nvSpPr>
          <p:spPr bwMode="auto">
            <a:xfrm>
              <a:off x="3720587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07" name="Rectangle 282"/>
            <p:cNvSpPr>
              <a:spLocks noChangeArrowheads="1"/>
            </p:cNvSpPr>
            <p:nvPr/>
          </p:nvSpPr>
          <p:spPr bwMode="auto">
            <a:xfrm>
              <a:off x="3882009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08" name="Rectangle 283"/>
            <p:cNvSpPr>
              <a:spLocks noChangeArrowheads="1"/>
            </p:cNvSpPr>
            <p:nvPr/>
          </p:nvSpPr>
          <p:spPr bwMode="auto">
            <a:xfrm>
              <a:off x="4030308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09" name="Rectangle 284"/>
            <p:cNvSpPr>
              <a:spLocks noChangeArrowheads="1"/>
            </p:cNvSpPr>
            <p:nvPr/>
          </p:nvSpPr>
          <p:spPr bwMode="auto">
            <a:xfrm>
              <a:off x="4191730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10" name="Rectangle 285"/>
            <p:cNvSpPr>
              <a:spLocks noChangeArrowheads="1"/>
            </p:cNvSpPr>
            <p:nvPr/>
          </p:nvSpPr>
          <p:spPr bwMode="auto">
            <a:xfrm>
              <a:off x="4353153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11" name="Rectangle 286"/>
            <p:cNvSpPr>
              <a:spLocks noChangeArrowheads="1"/>
            </p:cNvSpPr>
            <p:nvPr/>
          </p:nvSpPr>
          <p:spPr bwMode="auto">
            <a:xfrm>
              <a:off x="4514575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12" name="Rectangle 287"/>
            <p:cNvSpPr>
              <a:spLocks noChangeArrowheads="1"/>
            </p:cNvSpPr>
            <p:nvPr/>
          </p:nvSpPr>
          <p:spPr bwMode="auto">
            <a:xfrm>
              <a:off x="4662873" y="2196919"/>
              <a:ext cx="87929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13" name="Rectangle 288"/>
            <p:cNvSpPr>
              <a:spLocks noChangeArrowheads="1"/>
            </p:cNvSpPr>
            <p:nvPr/>
          </p:nvSpPr>
          <p:spPr bwMode="auto">
            <a:xfrm>
              <a:off x="4824296" y="2196919"/>
              <a:ext cx="87929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14" name="Rectangle 289"/>
            <p:cNvSpPr>
              <a:spLocks noChangeArrowheads="1"/>
            </p:cNvSpPr>
            <p:nvPr/>
          </p:nvSpPr>
          <p:spPr bwMode="auto">
            <a:xfrm>
              <a:off x="4985718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15" name="Rectangle 290"/>
            <p:cNvSpPr>
              <a:spLocks noChangeArrowheads="1"/>
            </p:cNvSpPr>
            <p:nvPr/>
          </p:nvSpPr>
          <p:spPr bwMode="auto">
            <a:xfrm>
              <a:off x="866168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16" name="Rectangle 291"/>
            <p:cNvSpPr>
              <a:spLocks noChangeArrowheads="1"/>
            </p:cNvSpPr>
            <p:nvPr/>
          </p:nvSpPr>
          <p:spPr bwMode="auto">
            <a:xfrm>
              <a:off x="866168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17" name="Rectangle 292"/>
            <p:cNvSpPr>
              <a:spLocks noChangeArrowheads="1"/>
            </p:cNvSpPr>
            <p:nvPr/>
          </p:nvSpPr>
          <p:spPr bwMode="auto">
            <a:xfrm>
              <a:off x="1027591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18" name="Rectangle 293"/>
            <p:cNvSpPr>
              <a:spLocks noChangeArrowheads="1"/>
            </p:cNvSpPr>
            <p:nvPr/>
          </p:nvSpPr>
          <p:spPr bwMode="auto">
            <a:xfrm>
              <a:off x="1027591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19" name="Rectangle 294"/>
            <p:cNvSpPr>
              <a:spLocks noChangeArrowheads="1"/>
            </p:cNvSpPr>
            <p:nvPr/>
          </p:nvSpPr>
          <p:spPr bwMode="auto">
            <a:xfrm>
              <a:off x="1189013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20" name="Rectangle 295"/>
            <p:cNvSpPr>
              <a:spLocks noChangeArrowheads="1"/>
            </p:cNvSpPr>
            <p:nvPr/>
          </p:nvSpPr>
          <p:spPr bwMode="auto">
            <a:xfrm>
              <a:off x="1189013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21" name="Rectangle 296"/>
            <p:cNvSpPr>
              <a:spLocks noChangeArrowheads="1"/>
            </p:cNvSpPr>
            <p:nvPr/>
          </p:nvSpPr>
          <p:spPr bwMode="auto">
            <a:xfrm>
              <a:off x="1337311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22" name="Rectangle 297"/>
            <p:cNvSpPr>
              <a:spLocks noChangeArrowheads="1"/>
            </p:cNvSpPr>
            <p:nvPr/>
          </p:nvSpPr>
          <p:spPr bwMode="auto">
            <a:xfrm>
              <a:off x="1337311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23" name="Rectangle 298"/>
            <p:cNvSpPr>
              <a:spLocks noChangeArrowheads="1"/>
            </p:cNvSpPr>
            <p:nvPr/>
          </p:nvSpPr>
          <p:spPr bwMode="auto">
            <a:xfrm>
              <a:off x="1498734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24" name="Rectangle 299"/>
            <p:cNvSpPr>
              <a:spLocks noChangeArrowheads="1"/>
            </p:cNvSpPr>
            <p:nvPr/>
          </p:nvSpPr>
          <p:spPr bwMode="auto">
            <a:xfrm>
              <a:off x="1498734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25" name="Rectangle 300"/>
            <p:cNvSpPr>
              <a:spLocks noChangeArrowheads="1"/>
            </p:cNvSpPr>
            <p:nvPr/>
          </p:nvSpPr>
          <p:spPr bwMode="auto">
            <a:xfrm>
              <a:off x="1660156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26" name="Rectangle 301"/>
            <p:cNvSpPr>
              <a:spLocks noChangeArrowheads="1"/>
            </p:cNvSpPr>
            <p:nvPr/>
          </p:nvSpPr>
          <p:spPr bwMode="auto">
            <a:xfrm>
              <a:off x="1660156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27" name="Rectangle 302"/>
            <p:cNvSpPr>
              <a:spLocks noChangeArrowheads="1"/>
            </p:cNvSpPr>
            <p:nvPr/>
          </p:nvSpPr>
          <p:spPr bwMode="auto">
            <a:xfrm>
              <a:off x="1821578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28" name="Rectangle 303"/>
            <p:cNvSpPr>
              <a:spLocks noChangeArrowheads="1"/>
            </p:cNvSpPr>
            <p:nvPr/>
          </p:nvSpPr>
          <p:spPr bwMode="auto">
            <a:xfrm>
              <a:off x="1821578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29" name="Rectangle 304"/>
            <p:cNvSpPr>
              <a:spLocks noChangeArrowheads="1"/>
            </p:cNvSpPr>
            <p:nvPr/>
          </p:nvSpPr>
          <p:spPr bwMode="auto">
            <a:xfrm>
              <a:off x="1969877" y="3190388"/>
              <a:ext cx="87929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30" name="Rectangle 305"/>
            <p:cNvSpPr>
              <a:spLocks noChangeArrowheads="1"/>
            </p:cNvSpPr>
            <p:nvPr/>
          </p:nvSpPr>
          <p:spPr bwMode="auto">
            <a:xfrm>
              <a:off x="1969877" y="3190388"/>
              <a:ext cx="87929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31" name="Rectangle 306"/>
            <p:cNvSpPr>
              <a:spLocks noChangeArrowheads="1"/>
            </p:cNvSpPr>
            <p:nvPr/>
          </p:nvSpPr>
          <p:spPr bwMode="auto">
            <a:xfrm>
              <a:off x="2131299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32" name="Rectangle 307"/>
            <p:cNvSpPr>
              <a:spLocks noChangeArrowheads="1"/>
            </p:cNvSpPr>
            <p:nvPr/>
          </p:nvSpPr>
          <p:spPr bwMode="auto">
            <a:xfrm>
              <a:off x="2131299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33" name="Rectangle 308"/>
            <p:cNvSpPr>
              <a:spLocks noChangeArrowheads="1"/>
            </p:cNvSpPr>
            <p:nvPr/>
          </p:nvSpPr>
          <p:spPr bwMode="auto">
            <a:xfrm>
              <a:off x="2292722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34" name="Rectangle 309"/>
            <p:cNvSpPr>
              <a:spLocks noChangeArrowheads="1"/>
            </p:cNvSpPr>
            <p:nvPr/>
          </p:nvSpPr>
          <p:spPr bwMode="auto">
            <a:xfrm>
              <a:off x="2292722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35" name="Rectangle 310"/>
            <p:cNvSpPr>
              <a:spLocks noChangeArrowheads="1"/>
            </p:cNvSpPr>
            <p:nvPr/>
          </p:nvSpPr>
          <p:spPr bwMode="auto">
            <a:xfrm>
              <a:off x="2454144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36" name="Rectangle 311"/>
            <p:cNvSpPr>
              <a:spLocks noChangeArrowheads="1"/>
            </p:cNvSpPr>
            <p:nvPr/>
          </p:nvSpPr>
          <p:spPr bwMode="auto">
            <a:xfrm>
              <a:off x="2454144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37" name="Rectangle 312"/>
            <p:cNvSpPr>
              <a:spLocks noChangeArrowheads="1"/>
            </p:cNvSpPr>
            <p:nvPr/>
          </p:nvSpPr>
          <p:spPr bwMode="auto">
            <a:xfrm>
              <a:off x="2603755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38" name="Rectangle 313"/>
            <p:cNvSpPr>
              <a:spLocks noChangeArrowheads="1"/>
            </p:cNvSpPr>
            <p:nvPr/>
          </p:nvSpPr>
          <p:spPr bwMode="auto">
            <a:xfrm>
              <a:off x="2603755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39" name="Rectangle 314"/>
            <p:cNvSpPr>
              <a:spLocks noChangeArrowheads="1"/>
            </p:cNvSpPr>
            <p:nvPr/>
          </p:nvSpPr>
          <p:spPr bwMode="auto">
            <a:xfrm>
              <a:off x="2765177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40" name="Rectangle 315"/>
            <p:cNvSpPr>
              <a:spLocks noChangeArrowheads="1"/>
            </p:cNvSpPr>
            <p:nvPr/>
          </p:nvSpPr>
          <p:spPr bwMode="auto">
            <a:xfrm>
              <a:off x="2765177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41" name="Rectangle 316"/>
            <p:cNvSpPr>
              <a:spLocks noChangeArrowheads="1"/>
            </p:cNvSpPr>
            <p:nvPr/>
          </p:nvSpPr>
          <p:spPr bwMode="auto">
            <a:xfrm>
              <a:off x="2926599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42" name="Rectangle 317"/>
            <p:cNvSpPr>
              <a:spLocks noChangeArrowheads="1"/>
            </p:cNvSpPr>
            <p:nvPr/>
          </p:nvSpPr>
          <p:spPr bwMode="auto">
            <a:xfrm>
              <a:off x="2926599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43" name="Rectangle 318"/>
            <p:cNvSpPr>
              <a:spLocks noChangeArrowheads="1"/>
            </p:cNvSpPr>
            <p:nvPr/>
          </p:nvSpPr>
          <p:spPr bwMode="auto">
            <a:xfrm>
              <a:off x="3086709" y="3190388"/>
              <a:ext cx="87929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44" name="Rectangle 319"/>
            <p:cNvSpPr>
              <a:spLocks noChangeArrowheads="1"/>
            </p:cNvSpPr>
            <p:nvPr/>
          </p:nvSpPr>
          <p:spPr bwMode="auto">
            <a:xfrm>
              <a:off x="3086709" y="3190388"/>
              <a:ext cx="87929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45" name="Rectangle 320"/>
            <p:cNvSpPr>
              <a:spLocks noChangeArrowheads="1"/>
            </p:cNvSpPr>
            <p:nvPr/>
          </p:nvSpPr>
          <p:spPr bwMode="auto">
            <a:xfrm>
              <a:off x="3248132" y="3190388"/>
              <a:ext cx="87929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46" name="Rectangle 321"/>
            <p:cNvSpPr>
              <a:spLocks noChangeArrowheads="1"/>
            </p:cNvSpPr>
            <p:nvPr/>
          </p:nvSpPr>
          <p:spPr bwMode="auto">
            <a:xfrm>
              <a:off x="3248132" y="3190388"/>
              <a:ext cx="87929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47" name="Rectangle 322"/>
            <p:cNvSpPr>
              <a:spLocks noChangeArrowheads="1"/>
            </p:cNvSpPr>
            <p:nvPr/>
          </p:nvSpPr>
          <p:spPr bwMode="auto">
            <a:xfrm>
              <a:off x="3397743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48" name="Rectangle 323"/>
            <p:cNvSpPr>
              <a:spLocks noChangeArrowheads="1"/>
            </p:cNvSpPr>
            <p:nvPr/>
          </p:nvSpPr>
          <p:spPr bwMode="auto">
            <a:xfrm>
              <a:off x="3397743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49" name="Rectangle 324"/>
            <p:cNvSpPr>
              <a:spLocks noChangeArrowheads="1"/>
            </p:cNvSpPr>
            <p:nvPr/>
          </p:nvSpPr>
          <p:spPr bwMode="auto">
            <a:xfrm>
              <a:off x="3559165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50" name="Rectangle 325"/>
            <p:cNvSpPr>
              <a:spLocks noChangeArrowheads="1"/>
            </p:cNvSpPr>
            <p:nvPr/>
          </p:nvSpPr>
          <p:spPr bwMode="auto">
            <a:xfrm>
              <a:off x="3559165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51" name="Rectangle 326"/>
            <p:cNvSpPr>
              <a:spLocks noChangeArrowheads="1"/>
            </p:cNvSpPr>
            <p:nvPr/>
          </p:nvSpPr>
          <p:spPr bwMode="auto">
            <a:xfrm>
              <a:off x="3720587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52" name="Rectangle 327"/>
            <p:cNvSpPr>
              <a:spLocks noChangeArrowheads="1"/>
            </p:cNvSpPr>
            <p:nvPr/>
          </p:nvSpPr>
          <p:spPr bwMode="auto">
            <a:xfrm>
              <a:off x="3720587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53" name="Rectangle 328"/>
            <p:cNvSpPr>
              <a:spLocks noChangeArrowheads="1"/>
            </p:cNvSpPr>
            <p:nvPr/>
          </p:nvSpPr>
          <p:spPr bwMode="auto">
            <a:xfrm>
              <a:off x="3882009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54" name="Rectangle 329"/>
            <p:cNvSpPr>
              <a:spLocks noChangeArrowheads="1"/>
            </p:cNvSpPr>
            <p:nvPr/>
          </p:nvSpPr>
          <p:spPr bwMode="auto">
            <a:xfrm>
              <a:off x="3882009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55" name="Rectangle 330"/>
            <p:cNvSpPr>
              <a:spLocks noChangeArrowheads="1"/>
            </p:cNvSpPr>
            <p:nvPr/>
          </p:nvSpPr>
          <p:spPr bwMode="auto">
            <a:xfrm>
              <a:off x="4030308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56" name="Rectangle 331"/>
            <p:cNvSpPr>
              <a:spLocks noChangeArrowheads="1"/>
            </p:cNvSpPr>
            <p:nvPr/>
          </p:nvSpPr>
          <p:spPr bwMode="auto">
            <a:xfrm>
              <a:off x="4030308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57" name="Rectangle 332"/>
            <p:cNvSpPr>
              <a:spLocks noChangeArrowheads="1"/>
            </p:cNvSpPr>
            <p:nvPr/>
          </p:nvSpPr>
          <p:spPr bwMode="auto">
            <a:xfrm>
              <a:off x="4191730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58" name="Rectangle 333"/>
            <p:cNvSpPr>
              <a:spLocks noChangeArrowheads="1"/>
            </p:cNvSpPr>
            <p:nvPr/>
          </p:nvSpPr>
          <p:spPr bwMode="auto">
            <a:xfrm>
              <a:off x="4191730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59" name="Rectangle 334"/>
            <p:cNvSpPr>
              <a:spLocks noChangeArrowheads="1"/>
            </p:cNvSpPr>
            <p:nvPr/>
          </p:nvSpPr>
          <p:spPr bwMode="auto">
            <a:xfrm>
              <a:off x="4353153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60" name="Rectangle 335"/>
            <p:cNvSpPr>
              <a:spLocks noChangeArrowheads="1"/>
            </p:cNvSpPr>
            <p:nvPr/>
          </p:nvSpPr>
          <p:spPr bwMode="auto">
            <a:xfrm>
              <a:off x="4353153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61" name="Rectangle 336"/>
            <p:cNvSpPr>
              <a:spLocks noChangeArrowheads="1"/>
            </p:cNvSpPr>
            <p:nvPr/>
          </p:nvSpPr>
          <p:spPr bwMode="auto">
            <a:xfrm>
              <a:off x="4514575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62" name="Rectangle 337"/>
            <p:cNvSpPr>
              <a:spLocks noChangeArrowheads="1"/>
            </p:cNvSpPr>
            <p:nvPr/>
          </p:nvSpPr>
          <p:spPr bwMode="auto">
            <a:xfrm>
              <a:off x="4514575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63" name="Rectangle 338"/>
            <p:cNvSpPr>
              <a:spLocks noChangeArrowheads="1"/>
            </p:cNvSpPr>
            <p:nvPr/>
          </p:nvSpPr>
          <p:spPr bwMode="auto">
            <a:xfrm>
              <a:off x="4662873" y="3190388"/>
              <a:ext cx="87929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64" name="Rectangle 339"/>
            <p:cNvSpPr>
              <a:spLocks noChangeArrowheads="1"/>
            </p:cNvSpPr>
            <p:nvPr/>
          </p:nvSpPr>
          <p:spPr bwMode="auto">
            <a:xfrm>
              <a:off x="4662873" y="3190388"/>
              <a:ext cx="87929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65" name="Rectangle 340"/>
            <p:cNvSpPr>
              <a:spLocks noChangeArrowheads="1"/>
            </p:cNvSpPr>
            <p:nvPr/>
          </p:nvSpPr>
          <p:spPr bwMode="auto">
            <a:xfrm>
              <a:off x="4824296" y="3190388"/>
              <a:ext cx="87929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66" name="Rectangle 341"/>
            <p:cNvSpPr>
              <a:spLocks noChangeArrowheads="1"/>
            </p:cNvSpPr>
            <p:nvPr/>
          </p:nvSpPr>
          <p:spPr bwMode="auto">
            <a:xfrm>
              <a:off x="4824296" y="3190388"/>
              <a:ext cx="87929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67" name="Rectangle 342"/>
            <p:cNvSpPr>
              <a:spLocks noChangeArrowheads="1"/>
            </p:cNvSpPr>
            <p:nvPr/>
          </p:nvSpPr>
          <p:spPr bwMode="auto">
            <a:xfrm>
              <a:off x="4985718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68" name="Rectangle 343"/>
            <p:cNvSpPr>
              <a:spLocks noChangeArrowheads="1"/>
            </p:cNvSpPr>
            <p:nvPr/>
          </p:nvSpPr>
          <p:spPr bwMode="auto">
            <a:xfrm>
              <a:off x="4985718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69" name="Freeform 344"/>
            <p:cNvSpPr>
              <a:spLocks noChangeArrowheads="1"/>
            </p:cNvSpPr>
            <p:nvPr/>
          </p:nvSpPr>
          <p:spPr bwMode="auto">
            <a:xfrm>
              <a:off x="816298" y="2371465"/>
              <a:ext cx="211293" cy="732306"/>
            </a:xfrm>
            <a:custGeom>
              <a:avLst/>
              <a:gdLst>
                <a:gd name="T0" fmla="*/ 44 w 68"/>
                <a:gd name="T1" fmla="*/ 0 h 236"/>
                <a:gd name="T2" fmla="*/ 0 w 68"/>
                <a:gd name="T3" fmla="*/ 0 h 236"/>
                <a:gd name="T4" fmla="*/ 0 w 68"/>
                <a:gd name="T5" fmla="*/ 236 h 236"/>
                <a:gd name="T6" fmla="*/ 44 w 68"/>
                <a:gd name="T7" fmla="*/ 236 h 236"/>
                <a:gd name="T8" fmla="*/ 68 w 68"/>
                <a:gd name="T9" fmla="*/ 212 h 236"/>
                <a:gd name="T10" fmla="*/ 68 w 68"/>
                <a:gd name="T11" fmla="*/ 24 h 236"/>
                <a:gd name="T12" fmla="*/ 44 w 68"/>
                <a:gd name="T13" fmla="*/ 0 h 2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236"/>
                <a:gd name="T23" fmla="*/ 68 w 68"/>
                <a:gd name="T24" fmla="*/ 236 h 2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236">
                  <a:moveTo>
                    <a:pt x="4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44" y="236"/>
                    <a:pt x="44" y="236"/>
                    <a:pt x="44" y="236"/>
                  </a:cubicBezTo>
                  <a:cubicBezTo>
                    <a:pt x="57" y="236"/>
                    <a:pt x="68" y="225"/>
                    <a:pt x="68" y="212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8" y="11"/>
                    <a:pt x="57" y="0"/>
                    <a:pt x="4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70" name="Freeform 345"/>
            <p:cNvSpPr>
              <a:spLocks noChangeArrowheads="1"/>
            </p:cNvSpPr>
            <p:nvPr/>
          </p:nvSpPr>
          <p:spPr bwMode="auto">
            <a:xfrm>
              <a:off x="1139143" y="2371465"/>
              <a:ext cx="421273" cy="732306"/>
            </a:xfrm>
            <a:custGeom>
              <a:avLst/>
              <a:gdLst>
                <a:gd name="T0" fmla="*/ 112 w 136"/>
                <a:gd name="T1" fmla="*/ 0 h 236"/>
                <a:gd name="T2" fmla="*/ 24 w 136"/>
                <a:gd name="T3" fmla="*/ 0 h 236"/>
                <a:gd name="T4" fmla="*/ 0 w 136"/>
                <a:gd name="T5" fmla="*/ 24 h 236"/>
                <a:gd name="T6" fmla="*/ 0 w 136"/>
                <a:gd name="T7" fmla="*/ 212 h 236"/>
                <a:gd name="T8" fmla="*/ 24 w 136"/>
                <a:gd name="T9" fmla="*/ 236 h 236"/>
                <a:gd name="T10" fmla="*/ 112 w 136"/>
                <a:gd name="T11" fmla="*/ 236 h 236"/>
                <a:gd name="T12" fmla="*/ 136 w 136"/>
                <a:gd name="T13" fmla="*/ 212 h 236"/>
                <a:gd name="T14" fmla="*/ 136 w 136"/>
                <a:gd name="T15" fmla="*/ 24 h 236"/>
                <a:gd name="T16" fmla="*/ 112 w 136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6"/>
                <a:gd name="T28" fmla="*/ 0 h 236"/>
                <a:gd name="T29" fmla="*/ 136 w 136"/>
                <a:gd name="T30" fmla="*/ 236 h 2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6" h="236">
                  <a:moveTo>
                    <a:pt x="11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25"/>
                    <a:pt x="11" y="236"/>
                    <a:pt x="24" y="236"/>
                  </a:cubicBezTo>
                  <a:cubicBezTo>
                    <a:pt x="112" y="236"/>
                    <a:pt x="112" y="236"/>
                    <a:pt x="112" y="236"/>
                  </a:cubicBezTo>
                  <a:cubicBezTo>
                    <a:pt x="125" y="236"/>
                    <a:pt x="136" y="225"/>
                    <a:pt x="136" y="212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11"/>
                    <a:pt x="125" y="0"/>
                    <a:pt x="1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71" name="Freeform 346"/>
            <p:cNvSpPr>
              <a:spLocks noChangeArrowheads="1"/>
            </p:cNvSpPr>
            <p:nvPr/>
          </p:nvSpPr>
          <p:spPr bwMode="auto">
            <a:xfrm>
              <a:off x="1685091" y="2371465"/>
              <a:ext cx="421273" cy="732306"/>
            </a:xfrm>
            <a:custGeom>
              <a:avLst/>
              <a:gdLst>
                <a:gd name="T0" fmla="*/ 112 w 136"/>
                <a:gd name="T1" fmla="*/ 0 h 236"/>
                <a:gd name="T2" fmla="*/ 24 w 136"/>
                <a:gd name="T3" fmla="*/ 0 h 236"/>
                <a:gd name="T4" fmla="*/ 0 w 136"/>
                <a:gd name="T5" fmla="*/ 24 h 236"/>
                <a:gd name="T6" fmla="*/ 0 w 136"/>
                <a:gd name="T7" fmla="*/ 212 h 236"/>
                <a:gd name="T8" fmla="*/ 24 w 136"/>
                <a:gd name="T9" fmla="*/ 236 h 236"/>
                <a:gd name="T10" fmla="*/ 112 w 136"/>
                <a:gd name="T11" fmla="*/ 236 h 236"/>
                <a:gd name="T12" fmla="*/ 136 w 136"/>
                <a:gd name="T13" fmla="*/ 212 h 236"/>
                <a:gd name="T14" fmla="*/ 136 w 136"/>
                <a:gd name="T15" fmla="*/ 24 h 236"/>
                <a:gd name="T16" fmla="*/ 112 w 136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6"/>
                <a:gd name="T28" fmla="*/ 0 h 236"/>
                <a:gd name="T29" fmla="*/ 136 w 136"/>
                <a:gd name="T30" fmla="*/ 236 h 2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6" h="236">
                  <a:moveTo>
                    <a:pt x="11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25"/>
                    <a:pt x="11" y="236"/>
                    <a:pt x="24" y="236"/>
                  </a:cubicBezTo>
                  <a:cubicBezTo>
                    <a:pt x="112" y="236"/>
                    <a:pt x="112" y="236"/>
                    <a:pt x="112" y="236"/>
                  </a:cubicBezTo>
                  <a:cubicBezTo>
                    <a:pt x="125" y="236"/>
                    <a:pt x="136" y="225"/>
                    <a:pt x="136" y="212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11"/>
                    <a:pt x="125" y="0"/>
                    <a:pt x="1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72" name="Freeform 347"/>
            <p:cNvSpPr>
              <a:spLocks noChangeArrowheads="1"/>
            </p:cNvSpPr>
            <p:nvPr/>
          </p:nvSpPr>
          <p:spPr bwMode="auto">
            <a:xfrm>
              <a:off x="2217916" y="2371465"/>
              <a:ext cx="422585" cy="732306"/>
            </a:xfrm>
            <a:custGeom>
              <a:avLst/>
              <a:gdLst>
                <a:gd name="T0" fmla="*/ 112 w 136"/>
                <a:gd name="T1" fmla="*/ 0 h 236"/>
                <a:gd name="T2" fmla="*/ 24 w 136"/>
                <a:gd name="T3" fmla="*/ 0 h 236"/>
                <a:gd name="T4" fmla="*/ 0 w 136"/>
                <a:gd name="T5" fmla="*/ 24 h 236"/>
                <a:gd name="T6" fmla="*/ 0 w 136"/>
                <a:gd name="T7" fmla="*/ 212 h 236"/>
                <a:gd name="T8" fmla="*/ 24 w 136"/>
                <a:gd name="T9" fmla="*/ 236 h 236"/>
                <a:gd name="T10" fmla="*/ 112 w 136"/>
                <a:gd name="T11" fmla="*/ 236 h 236"/>
                <a:gd name="T12" fmla="*/ 136 w 136"/>
                <a:gd name="T13" fmla="*/ 212 h 236"/>
                <a:gd name="T14" fmla="*/ 136 w 136"/>
                <a:gd name="T15" fmla="*/ 24 h 236"/>
                <a:gd name="T16" fmla="*/ 112 w 136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6"/>
                <a:gd name="T28" fmla="*/ 0 h 236"/>
                <a:gd name="T29" fmla="*/ 136 w 136"/>
                <a:gd name="T30" fmla="*/ 236 h 2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6" h="236">
                  <a:moveTo>
                    <a:pt x="11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25"/>
                    <a:pt x="11" y="236"/>
                    <a:pt x="24" y="236"/>
                  </a:cubicBezTo>
                  <a:cubicBezTo>
                    <a:pt x="112" y="236"/>
                    <a:pt x="112" y="236"/>
                    <a:pt x="112" y="236"/>
                  </a:cubicBezTo>
                  <a:cubicBezTo>
                    <a:pt x="125" y="236"/>
                    <a:pt x="136" y="225"/>
                    <a:pt x="136" y="212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11"/>
                    <a:pt x="125" y="0"/>
                    <a:pt x="1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73" name="Freeform 348"/>
            <p:cNvSpPr>
              <a:spLocks noChangeArrowheads="1"/>
            </p:cNvSpPr>
            <p:nvPr/>
          </p:nvSpPr>
          <p:spPr bwMode="auto">
            <a:xfrm>
              <a:off x="2765177" y="2371465"/>
              <a:ext cx="421273" cy="732306"/>
            </a:xfrm>
            <a:custGeom>
              <a:avLst/>
              <a:gdLst>
                <a:gd name="T0" fmla="*/ 112 w 136"/>
                <a:gd name="T1" fmla="*/ 0 h 236"/>
                <a:gd name="T2" fmla="*/ 24 w 136"/>
                <a:gd name="T3" fmla="*/ 0 h 236"/>
                <a:gd name="T4" fmla="*/ 0 w 136"/>
                <a:gd name="T5" fmla="*/ 24 h 236"/>
                <a:gd name="T6" fmla="*/ 0 w 136"/>
                <a:gd name="T7" fmla="*/ 212 h 236"/>
                <a:gd name="T8" fmla="*/ 24 w 136"/>
                <a:gd name="T9" fmla="*/ 236 h 236"/>
                <a:gd name="T10" fmla="*/ 112 w 136"/>
                <a:gd name="T11" fmla="*/ 236 h 236"/>
                <a:gd name="T12" fmla="*/ 136 w 136"/>
                <a:gd name="T13" fmla="*/ 212 h 236"/>
                <a:gd name="T14" fmla="*/ 136 w 136"/>
                <a:gd name="T15" fmla="*/ 24 h 236"/>
                <a:gd name="T16" fmla="*/ 112 w 136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6"/>
                <a:gd name="T28" fmla="*/ 0 h 236"/>
                <a:gd name="T29" fmla="*/ 136 w 136"/>
                <a:gd name="T30" fmla="*/ 236 h 2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6" h="236">
                  <a:moveTo>
                    <a:pt x="11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25"/>
                    <a:pt x="11" y="236"/>
                    <a:pt x="24" y="236"/>
                  </a:cubicBezTo>
                  <a:cubicBezTo>
                    <a:pt x="112" y="236"/>
                    <a:pt x="112" y="236"/>
                    <a:pt x="112" y="236"/>
                  </a:cubicBezTo>
                  <a:cubicBezTo>
                    <a:pt x="125" y="236"/>
                    <a:pt x="136" y="225"/>
                    <a:pt x="136" y="212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11"/>
                    <a:pt x="125" y="0"/>
                    <a:pt x="1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74" name="Freeform 349"/>
            <p:cNvSpPr>
              <a:spLocks noChangeArrowheads="1"/>
            </p:cNvSpPr>
            <p:nvPr/>
          </p:nvSpPr>
          <p:spPr bwMode="auto">
            <a:xfrm>
              <a:off x="3298002" y="2371465"/>
              <a:ext cx="422585" cy="732306"/>
            </a:xfrm>
            <a:custGeom>
              <a:avLst/>
              <a:gdLst>
                <a:gd name="T0" fmla="*/ 112 w 136"/>
                <a:gd name="T1" fmla="*/ 0 h 236"/>
                <a:gd name="T2" fmla="*/ 24 w 136"/>
                <a:gd name="T3" fmla="*/ 0 h 236"/>
                <a:gd name="T4" fmla="*/ 0 w 136"/>
                <a:gd name="T5" fmla="*/ 24 h 236"/>
                <a:gd name="T6" fmla="*/ 0 w 136"/>
                <a:gd name="T7" fmla="*/ 212 h 236"/>
                <a:gd name="T8" fmla="*/ 24 w 136"/>
                <a:gd name="T9" fmla="*/ 236 h 236"/>
                <a:gd name="T10" fmla="*/ 112 w 136"/>
                <a:gd name="T11" fmla="*/ 236 h 236"/>
                <a:gd name="T12" fmla="*/ 136 w 136"/>
                <a:gd name="T13" fmla="*/ 212 h 236"/>
                <a:gd name="T14" fmla="*/ 136 w 136"/>
                <a:gd name="T15" fmla="*/ 24 h 236"/>
                <a:gd name="T16" fmla="*/ 112 w 136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6"/>
                <a:gd name="T28" fmla="*/ 0 h 236"/>
                <a:gd name="T29" fmla="*/ 136 w 136"/>
                <a:gd name="T30" fmla="*/ 236 h 2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6" h="236">
                  <a:moveTo>
                    <a:pt x="11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25"/>
                    <a:pt x="11" y="236"/>
                    <a:pt x="24" y="236"/>
                  </a:cubicBezTo>
                  <a:cubicBezTo>
                    <a:pt x="112" y="236"/>
                    <a:pt x="112" y="236"/>
                    <a:pt x="112" y="236"/>
                  </a:cubicBezTo>
                  <a:cubicBezTo>
                    <a:pt x="125" y="236"/>
                    <a:pt x="136" y="225"/>
                    <a:pt x="136" y="212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11"/>
                    <a:pt x="125" y="0"/>
                    <a:pt x="1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75" name="Freeform 350"/>
            <p:cNvSpPr>
              <a:spLocks noChangeArrowheads="1"/>
            </p:cNvSpPr>
            <p:nvPr/>
          </p:nvSpPr>
          <p:spPr bwMode="auto">
            <a:xfrm>
              <a:off x="3843951" y="2371465"/>
              <a:ext cx="422585" cy="732306"/>
            </a:xfrm>
            <a:custGeom>
              <a:avLst/>
              <a:gdLst>
                <a:gd name="T0" fmla="*/ 112 w 136"/>
                <a:gd name="T1" fmla="*/ 0 h 236"/>
                <a:gd name="T2" fmla="*/ 24 w 136"/>
                <a:gd name="T3" fmla="*/ 0 h 236"/>
                <a:gd name="T4" fmla="*/ 0 w 136"/>
                <a:gd name="T5" fmla="*/ 24 h 236"/>
                <a:gd name="T6" fmla="*/ 0 w 136"/>
                <a:gd name="T7" fmla="*/ 212 h 236"/>
                <a:gd name="T8" fmla="*/ 24 w 136"/>
                <a:gd name="T9" fmla="*/ 236 h 236"/>
                <a:gd name="T10" fmla="*/ 112 w 136"/>
                <a:gd name="T11" fmla="*/ 236 h 236"/>
                <a:gd name="T12" fmla="*/ 136 w 136"/>
                <a:gd name="T13" fmla="*/ 212 h 236"/>
                <a:gd name="T14" fmla="*/ 136 w 136"/>
                <a:gd name="T15" fmla="*/ 24 h 236"/>
                <a:gd name="T16" fmla="*/ 112 w 136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6"/>
                <a:gd name="T28" fmla="*/ 0 h 236"/>
                <a:gd name="T29" fmla="*/ 136 w 136"/>
                <a:gd name="T30" fmla="*/ 236 h 2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6" h="236">
                  <a:moveTo>
                    <a:pt x="11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25"/>
                    <a:pt x="11" y="236"/>
                    <a:pt x="24" y="236"/>
                  </a:cubicBezTo>
                  <a:cubicBezTo>
                    <a:pt x="112" y="236"/>
                    <a:pt x="112" y="236"/>
                    <a:pt x="112" y="236"/>
                  </a:cubicBezTo>
                  <a:cubicBezTo>
                    <a:pt x="125" y="236"/>
                    <a:pt x="136" y="225"/>
                    <a:pt x="136" y="212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11"/>
                    <a:pt x="125" y="0"/>
                    <a:pt x="1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76" name="Freeform 351"/>
            <p:cNvSpPr>
              <a:spLocks noChangeArrowheads="1"/>
            </p:cNvSpPr>
            <p:nvPr/>
          </p:nvSpPr>
          <p:spPr bwMode="auto">
            <a:xfrm>
              <a:off x="4378088" y="2371465"/>
              <a:ext cx="421273" cy="732306"/>
            </a:xfrm>
            <a:custGeom>
              <a:avLst/>
              <a:gdLst>
                <a:gd name="T0" fmla="*/ 112 w 136"/>
                <a:gd name="T1" fmla="*/ 0 h 236"/>
                <a:gd name="T2" fmla="*/ 24 w 136"/>
                <a:gd name="T3" fmla="*/ 0 h 236"/>
                <a:gd name="T4" fmla="*/ 0 w 136"/>
                <a:gd name="T5" fmla="*/ 24 h 236"/>
                <a:gd name="T6" fmla="*/ 0 w 136"/>
                <a:gd name="T7" fmla="*/ 212 h 236"/>
                <a:gd name="T8" fmla="*/ 24 w 136"/>
                <a:gd name="T9" fmla="*/ 236 h 236"/>
                <a:gd name="T10" fmla="*/ 112 w 136"/>
                <a:gd name="T11" fmla="*/ 236 h 236"/>
                <a:gd name="T12" fmla="*/ 136 w 136"/>
                <a:gd name="T13" fmla="*/ 212 h 236"/>
                <a:gd name="T14" fmla="*/ 136 w 136"/>
                <a:gd name="T15" fmla="*/ 24 h 236"/>
                <a:gd name="T16" fmla="*/ 112 w 136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6"/>
                <a:gd name="T28" fmla="*/ 0 h 236"/>
                <a:gd name="T29" fmla="*/ 136 w 136"/>
                <a:gd name="T30" fmla="*/ 236 h 2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6" h="236">
                  <a:moveTo>
                    <a:pt x="11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25"/>
                    <a:pt x="11" y="236"/>
                    <a:pt x="24" y="236"/>
                  </a:cubicBezTo>
                  <a:cubicBezTo>
                    <a:pt x="112" y="236"/>
                    <a:pt x="112" y="236"/>
                    <a:pt x="112" y="236"/>
                  </a:cubicBezTo>
                  <a:cubicBezTo>
                    <a:pt x="125" y="236"/>
                    <a:pt x="136" y="225"/>
                    <a:pt x="136" y="212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11"/>
                    <a:pt x="125" y="0"/>
                    <a:pt x="1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77" name="Freeform 352"/>
            <p:cNvSpPr>
              <a:spLocks noChangeArrowheads="1"/>
            </p:cNvSpPr>
            <p:nvPr/>
          </p:nvSpPr>
          <p:spPr bwMode="auto">
            <a:xfrm>
              <a:off x="4924036" y="2371465"/>
              <a:ext cx="211293" cy="732306"/>
            </a:xfrm>
            <a:custGeom>
              <a:avLst/>
              <a:gdLst>
                <a:gd name="T0" fmla="*/ 68 w 68"/>
                <a:gd name="T1" fmla="*/ 0 h 236"/>
                <a:gd name="T2" fmla="*/ 24 w 68"/>
                <a:gd name="T3" fmla="*/ 0 h 236"/>
                <a:gd name="T4" fmla="*/ 0 w 68"/>
                <a:gd name="T5" fmla="*/ 24 h 236"/>
                <a:gd name="T6" fmla="*/ 0 w 68"/>
                <a:gd name="T7" fmla="*/ 212 h 236"/>
                <a:gd name="T8" fmla="*/ 24 w 68"/>
                <a:gd name="T9" fmla="*/ 236 h 236"/>
                <a:gd name="T10" fmla="*/ 68 w 68"/>
                <a:gd name="T11" fmla="*/ 236 h 236"/>
                <a:gd name="T12" fmla="*/ 68 w 68"/>
                <a:gd name="T13" fmla="*/ 0 h 2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236"/>
                <a:gd name="T23" fmla="*/ 68 w 68"/>
                <a:gd name="T24" fmla="*/ 236 h 2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236">
                  <a:moveTo>
                    <a:pt x="68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25"/>
                    <a:pt x="11" y="236"/>
                    <a:pt x="24" y="236"/>
                  </a:cubicBezTo>
                  <a:cubicBezTo>
                    <a:pt x="68" y="236"/>
                    <a:pt x="68" y="236"/>
                    <a:pt x="68" y="236"/>
                  </a:cubicBezTo>
                  <a:cubicBezTo>
                    <a:pt x="68" y="0"/>
                    <a:pt x="68" y="0"/>
                    <a:pt x="6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78" name="Freeform 353"/>
            <p:cNvSpPr>
              <a:spLocks noEditPoints="1" noChangeArrowheads="1"/>
            </p:cNvSpPr>
            <p:nvPr/>
          </p:nvSpPr>
          <p:spPr bwMode="auto">
            <a:xfrm>
              <a:off x="816298" y="2742867"/>
              <a:ext cx="4319031" cy="584008"/>
            </a:xfrm>
            <a:custGeom>
              <a:avLst/>
              <a:gdLst>
                <a:gd name="T0" fmla="*/ 44 w 1392"/>
                <a:gd name="T1" fmla="*/ 144 h 188"/>
                <a:gd name="T2" fmla="*/ 68 w 1392"/>
                <a:gd name="T3" fmla="*/ 172 h 188"/>
                <a:gd name="T4" fmla="*/ 96 w 1392"/>
                <a:gd name="T5" fmla="*/ 172 h 188"/>
                <a:gd name="T6" fmla="*/ 120 w 1392"/>
                <a:gd name="T7" fmla="*/ 144 h 188"/>
                <a:gd name="T8" fmla="*/ 120 w 1392"/>
                <a:gd name="T9" fmla="*/ 172 h 188"/>
                <a:gd name="T10" fmla="*/ 196 w 1392"/>
                <a:gd name="T11" fmla="*/ 144 h 188"/>
                <a:gd name="T12" fmla="*/ 220 w 1392"/>
                <a:gd name="T13" fmla="*/ 172 h 188"/>
                <a:gd name="T14" fmla="*/ 248 w 1392"/>
                <a:gd name="T15" fmla="*/ 172 h 188"/>
                <a:gd name="T16" fmla="*/ 272 w 1392"/>
                <a:gd name="T17" fmla="*/ 144 h 188"/>
                <a:gd name="T18" fmla="*/ 272 w 1392"/>
                <a:gd name="T19" fmla="*/ 172 h 188"/>
                <a:gd name="T20" fmla="*/ 352 w 1392"/>
                <a:gd name="T21" fmla="*/ 144 h 188"/>
                <a:gd name="T22" fmla="*/ 372 w 1392"/>
                <a:gd name="T23" fmla="*/ 172 h 188"/>
                <a:gd name="T24" fmla="*/ 400 w 1392"/>
                <a:gd name="T25" fmla="*/ 172 h 188"/>
                <a:gd name="T26" fmla="*/ 424 w 1392"/>
                <a:gd name="T27" fmla="*/ 144 h 188"/>
                <a:gd name="T28" fmla="*/ 424 w 1392"/>
                <a:gd name="T29" fmla="*/ 172 h 188"/>
                <a:gd name="T30" fmla="*/ 504 w 1392"/>
                <a:gd name="T31" fmla="*/ 144 h 188"/>
                <a:gd name="T32" fmla="*/ 528 w 1392"/>
                <a:gd name="T33" fmla="*/ 172 h 188"/>
                <a:gd name="T34" fmla="*/ 556 w 1392"/>
                <a:gd name="T35" fmla="*/ 172 h 188"/>
                <a:gd name="T36" fmla="*/ 576 w 1392"/>
                <a:gd name="T37" fmla="*/ 144 h 188"/>
                <a:gd name="T38" fmla="*/ 576 w 1392"/>
                <a:gd name="T39" fmla="*/ 172 h 188"/>
                <a:gd name="T40" fmla="*/ 656 w 1392"/>
                <a:gd name="T41" fmla="*/ 144 h 188"/>
                <a:gd name="T42" fmla="*/ 680 w 1392"/>
                <a:gd name="T43" fmla="*/ 172 h 188"/>
                <a:gd name="T44" fmla="*/ 708 w 1392"/>
                <a:gd name="T45" fmla="*/ 172 h 188"/>
                <a:gd name="T46" fmla="*/ 732 w 1392"/>
                <a:gd name="T47" fmla="*/ 144 h 188"/>
                <a:gd name="T48" fmla="*/ 732 w 1392"/>
                <a:gd name="T49" fmla="*/ 172 h 188"/>
                <a:gd name="T50" fmla="*/ 812 w 1392"/>
                <a:gd name="T51" fmla="*/ 144 h 188"/>
                <a:gd name="T52" fmla="*/ 832 w 1392"/>
                <a:gd name="T53" fmla="*/ 172 h 188"/>
                <a:gd name="T54" fmla="*/ 860 w 1392"/>
                <a:gd name="T55" fmla="*/ 172 h 188"/>
                <a:gd name="T56" fmla="*/ 884 w 1392"/>
                <a:gd name="T57" fmla="*/ 144 h 188"/>
                <a:gd name="T58" fmla="*/ 884 w 1392"/>
                <a:gd name="T59" fmla="*/ 172 h 188"/>
                <a:gd name="T60" fmla="*/ 964 w 1392"/>
                <a:gd name="T61" fmla="*/ 144 h 188"/>
                <a:gd name="T62" fmla="*/ 988 w 1392"/>
                <a:gd name="T63" fmla="*/ 172 h 188"/>
                <a:gd name="T64" fmla="*/ 1016 w 1392"/>
                <a:gd name="T65" fmla="*/ 172 h 188"/>
                <a:gd name="T66" fmla="*/ 1036 w 1392"/>
                <a:gd name="T67" fmla="*/ 144 h 188"/>
                <a:gd name="T68" fmla="*/ 1036 w 1392"/>
                <a:gd name="T69" fmla="*/ 172 h 188"/>
                <a:gd name="T70" fmla="*/ 1116 w 1392"/>
                <a:gd name="T71" fmla="*/ 144 h 188"/>
                <a:gd name="T72" fmla="*/ 1140 w 1392"/>
                <a:gd name="T73" fmla="*/ 172 h 188"/>
                <a:gd name="T74" fmla="*/ 1168 w 1392"/>
                <a:gd name="T75" fmla="*/ 172 h 188"/>
                <a:gd name="T76" fmla="*/ 1192 w 1392"/>
                <a:gd name="T77" fmla="*/ 144 h 188"/>
                <a:gd name="T78" fmla="*/ 1192 w 1392"/>
                <a:gd name="T79" fmla="*/ 172 h 188"/>
                <a:gd name="T80" fmla="*/ 1268 w 1392"/>
                <a:gd name="T81" fmla="*/ 144 h 188"/>
                <a:gd name="T82" fmla="*/ 1292 w 1392"/>
                <a:gd name="T83" fmla="*/ 172 h 188"/>
                <a:gd name="T84" fmla="*/ 1320 w 1392"/>
                <a:gd name="T85" fmla="*/ 172 h 188"/>
                <a:gd name="T86" fmla="*/ 1344 w 1392"/>
                <a:gd name="T87" fmla="*/ 144 h 188"/>
                <a:gd name="T88" fmla="*/ 1344 w 1392"/>
                <a:gd name="T89" fmla="*/ 172 h 188"/>
                <a:gd name="T90" fmla="*/ 1284 w 1392"/>
                <a:gd name="T91" fmla="*/ 92 h 188"/>
                <a:gd name="T92" fmla="*/ 1148 w 1392"/>
                <a:gd name="T93" fmla="*/ 92 h 188"/>
                <a:gd name="T94" fmla="*/ 1112 w 1392"/>
                <a:gd name="T95" fmla="*/ 92 h 188"/>
                <a:gd name="T96" fmla="*/ 976 w 1392"/>
                <a:gd name="T97" fmla="*/ 92 h 188"/>
                <a:gd name="T98" fmla="*/ 936 w 1392"/>
                <a:gd name="T99" fmla="*/ 92 h 188"/>
                <a:gd name="T100" fmla="*/ 800 w 1392"/>
                <a:gd name="T101" fmla="*/ 92 h 188"/>
                <a:gd name="T102" fmla="*/ 764 w 1392"/>
                <a:gd name="T103" fmla="*/ 92 h 188"/>
                <a:gd name="T104" fmla="*/ 628 w 1392"/>
                <a:gd name="T105" fmla="*/ 92 h 188"/>
                <a:gd name="T106" fmla="*/ 588 w 1392"/>
                <a:gd name="T107" fmla="*/ 92 h 188"/>
                <a:gd name="T108" fmla="*/ 452 w 1392"/>
                <a:gd name="T109" fmla="*/ 92 h 188"/>
                <a:gd name="T110" fmla="*/ 416 w 1392"/>
                <a:gd name="T111" fmla="*/ 92 h 188"/>
                <a:gd name="T112" fmla="*/ 280 w 1392"/>
                <a:gd name="T113" fmla="*/ 92 h 188"/>
                <a:gd name="T114" fmla="*/ 240 w 1392"/>
                <a:gd name="T115" fmla="*/ 92 h 188"/>
                <a:gd name="T116" fmla="*/ 104 w 1392"/>
                <a:gd name="T117" fmla="*/ 92 h 188"/>
                <a:gd name="T118" fmla="*/ 68 w 1392"/>
                <a:gd name="T119" fmla="*/ 92 h 188"/>
                <a:gd name="T120" fmla="*/ 0 w 1392"/>
                <a:gd name="T121" fmla="*/ 188 h 188"/>
                <a:gd name="T122" fmla="*/ 1348 w 1392"/>
                <a:gd name="T123" fmla="*/ 116 h 1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392"/>
                <a:gd name="T187" fmla="*/ 0 h 188"/>
                <a:gd name="T188" fmla="*/ 1392 w 1392"/>
                <a:gd name="T189" fmla="*/ 188 h 18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392" h="188">
                  <a:moveTo>
                    <a:pt x="16" y="172"/>
                  </a:moveTo>
                  <a:cubicBezTo>
                    <a:pt x="16" y="144"/>
                    <a:pt x="16" y="144"/>
                    <a:pt x="16" y="144"/>
                  </a:cubicBezTo>
                  <a:cubicBezTo>
                    <a:pt x="44" y="144"/>
                    <a:pt x="44" y="144"/>
                    <a:pt x="44" y="144"/>
                  </a:cubicBezTo>
                  <a:cubicBezTo>
                    <a:pt x="44" y="172"/>
                    <a:pt x="44" y="172"/>
                    <a:pt x="44" y="172"/>
                  </a:cubicBezTo>
                  <a:cubicBezTo>
                    <a:pt x="16" y="172"/>
                    <a:pt x="16" y="172"/>
                    <a:pt x="16" y="172"/>
                  </a:cubicBezTo>
                  <a:moveTo>
                    <a:pt x="68" y="172"/>
                  </a:moveTo>
                  <a:cubicBezTo>
                    <a:pt x="68" y="144"/>
                    <a:pt x="68" y="144"/>
                    <a:pt x="68" y="144"/>
                  </a:cubicBezTo>
                  <a:cubicBezTo>
                    <a:pt x="96" y="144"/>
                    <a:pt x="96" y="144"/>
                    <a:pt x="96" y="144"/>
                  </a:cubicBezTo>
                  <a:cubicBezTo>
                    <a:pt x="96" y="172"/>
                    <a:pt x="96" y="172"/>
                    <a:pt x="96" y="172"/>
                  </a:cubicBezTo>
                  <a:cubicBezTo>
                    <a:pt x="68" y="172"/>
                    <a:pt x="68" y="172"/>
                    <a:pt x="68" y="172"/>
                  </a:cubicBezTo>
                  <a:moveTo>
                    <a:pt x="120" y="172"/>
                  </a:moveTo>
                  <a:cubicBezTo>
                    <a:pt x="120" y="144"/>
                    <a:pt x="120" y="144"/>
                    <a:pt x="120" y="144"/>
                  </a:cubicBezTo>
                  <a:cubicBezTo>
                    <a:pt x="148" y="144"/>
                    <a:pt x="148" y="144"/>
                    <a:pt x="148" y="144"/>
                  </a:cubicBezTo>
                  <a:cubicBezTo>
                    <a:pt x="148" y="172"/>
                    <a:pt x="148" y="172"/>
                    <a:pt x="148" y="172"/>
                  </a:cubicBezTo>
                  <a:cubicBezTo>
                    <a:pt x="120" y="172"/>
                    <a:pt x="120" y="172"/>
                    <a:pt x="120" y="172"/>
                  </a:cubicBezTo>
                  <a:moveTo>
                    <a:pt x="168" y="172"/>
                  </a:moveTo>
                  <a:cubicBezTo>
                    <a:pt x="168" y="144"/>
                    <a:pt x="168" y="144"/>
                    <a:pt x="168" y="144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196" y="172"/>
                    <a:pt x="196" y="172"/>
                    <a:pt x="196" y="172"/>
                  </a:cubicBezTo>
                  <a:cubicBezTo>
                    <a:pt x="168" y="172"/>
                    <a:pt x="168" y="172"/>
                    <a:pt x="168" y="172"/>
                  </a:cubicBezTo>
                  <a:moveTo>
                    <a:pt x="220" y="172"/>
                  </a:moveTo>
                  <a:cubicBezTo>
                    <a:pt x="220" y="144"/>
                    <a:pt x="220" y="144"/>
                    <a:pt x="220" y="144"/>
                  </a:cubicBezTo>
                  <a:cubicBezTo>
                    <a:pt x="248" y="144"/>
                    <a:pt x="248" y="144"/>
                    <a:pt x="248" y="144"/>
                  </a:cubicBezTo>
                  <a:cubicBezTo>
                    <a:pt x="248" y="172"/>
                    <a:pt x="248" y="172"/>
                    <a:pt x="248" y="172"/>
                  </a:cubicBezTo>
                  <a:cubicBezTo>
                    <a:pt x="220" y="172"/>
                    <a:pt x="220" y="172"/>
                    <a:pt x="220" y="172"/>
                  </a:cubicBezTo>
                  <a:moveTo>
                    <a:pt x="272" y="172"/>
                  </a:moveTo>
                  <a:cubicBezTo>
                    <a:pt x="272" y="144"/>
                    <a:pt x="272" y="144"/>
                    <a:pt x="272" y="144"/>
                  </a:cubicBezTo>
                  <a:cubicBezTo>
                    <a:pt x="300" y="144"/>
                    <a:pt x="300" y="144"/>
                    <a:pt x="300" y="144"/>
                  </a:cubicBezTo>
                  <a:cubicBezTo>
                    <a:pt x="300" y="172"/>
                    <a:pt x="300" y="172"/>
                    <a:pt x="300" y="172"/>
                  </a:cubicBezTo>
                  <a:cubicBezTo>
                    <a:pt x="272" y="172"/>
                    <a:pt x="272" y="172"/>
                    <a:pt x="272" y="172"/>
                  </a:cubicBezTo>
                  <a:moveTo>
                    <a:pt x="324" y="172"/>
                  </a:moveTo>
                  <a:cubicBezTo>
                    <a:pt x="324" y="144"/>
                    <a:pt x="324" y="144"/>
                    <a:pt x="324" y="144"/>
                  </a:cubicBezTo>
                  <a:cubicBezTo>
                    <a:pt x="352" y="144"/>
                    <a:pt x="352" y="144"/>
                    <a:pt x="352" y="144"/>
                  </a:cubicBezTo>
                  <a:cubicBezTo>
                    <a:pt x="352" y="172"/>
                    <a:pt x="352" y="172"/>
                    <a:pt x="352" y="172"/>
                  </a:cubicBezTo>
                  <a:cubicBezTo>
                    <a:pt x="324" y="172"/>
                    <a:pt x="324" y="172"/>
                    <a:pt x="324" y="172"/>
                  </a:cubicBezTo>
                  <a:moveTo>
                    <a:pt x="372" y="172"/>
                  </a:moveTo>
                  <a:cubicBezTo>
                    <a:pt x="372" y="144"/>
                    <a:pt x="372" y="144"/>
                    <a:pt x="372" y="144"/>
                  </a:cubicBezTo>
                  <a:cubicBezTo>
                    <a:pt x="400" y="144"/>
                    <a:pt x="400" y="144"/>
                    <a:pt x="400" y="144"/>
                  </a:cubicBezTo>
                  <a:cubicBezTo>
                    <a:pt x="400" y="172"/>
                    <a:pt x="400" y="172"/>
                    <a:pt x="400" y="172"/>
                  </a:cubicBezTo>
                  <a:cubicBezTo>
                    <a:pt x="372" y="172"/>
                    <a:pt x="372" y="172"/>
                    <a:pt x="372" y="172"/>
                  </a:cubicBezTo>
                  <a:moveTo>
                    <a:pt x="424" y="172"/>
                  </a:moveTo>
                  <a:cubicBezTo>
                    <a:pt x="424" y="144"/>
                    <a:pt x="424" y="144"/>
                    <a:pt x="424" y="144"/>
                  </a:cubicBezTo>
                  <a:cubicBezTo>
                    <a:pt x="452" y="144"/>
                    <a:pt x="452" y="144"/>
                    <a:pt x="452" y="144"/>
                  </a:cubicBezTo>
                  <a:cubicBezTo>
                    <a:pt x="452" y="172"/>
                    <a:pt x="452" y="172"/>
                    <a:pt x="452" y="172"/>
                  </a:cubicBezTo>
                  <a:cubicBezTo>
                    <a:pt x="424" y="172"/>
                    <a:pt x="424" y="172"/>
                    <a:pt x="424" y="172"/>
                  </a:cubicBezTo>
                  <a:moveTo>
                    <a:pt x="476" y="172"/>
                  </a:moveTo>
                  <a:cubicBezTo>
                    <a:pt x="476" y="144"/>
                    <a:pt x="476" y="144"/>
                    <a:pt x="476" y="144"/>
                  </a:cubicBezTo>
                  <a:cubicBezTo>
                    <a:pt x="504" y="144"/>
                    <a:pt x="504" y="144"/>
                    <a:pt x="504" y="144"/>
                  </a:cubicBezTo>
                  <a:cubicBezTo>
                    <a:pt x="504" y="172"/>
                    <a:pt x="504" y="172"/>
                    <a:pt x="504" y="172"/>
                  </a:cubicBezTo>
                  <a:cubicBezTo>
                    <a:pt x="476" y="172"/>
                    <a:pt x="476" y="172"/>
                    <a:pt x="476" y="172"/>
                  </a:cubicBezTo>
                  <a:moveTo>
                    <a:pt x="528" y="172"/>
                  </a:moveTo>
                  <a:cubicBezTo>
                    <a:pt x="528" y="144"/>
                    <a:pt x="528" y="144"/>
                    <a:pt x="528" y="144"/>
                  </a:cubicBezTo>
                  <a:cubicBezTo>
                    <a:pt x="556" y="144"/>
                    <a:pt x="556" y="144"/>
                    <a:pt x="556" y="144"/>
                  </a:cubicBezTo>
                  <a:cubicBezTo>
                    <a:pt x="556" y="172"/>
                    <a:pt x="556" y="172"/>
                    <a:pt x="556" y="172"/>
                  </a:cubicBezTo>
                  <a:cubicBezTo>
                    <a:pt x="528" y="172"/>
                    <a:pt x="528" y="172"/>
                    <a:pt x="528" y="172"/>
                  </a:cubicBezTo>
                  <a:moveTo>
                    <a:pt x="576" y="172"/>
                  </a:moveTo>
                  <a:cubicBezTo>
                    <a:pt x="576" y="144"/>
                    <a:pt x="576" y="144"/>
                    <a:pt x="576" y="144"/>
                  </a:cubicBezTo>
                  <a:cubicBezTo>
                    <a:pt x="604" y="144"/>
                    <a:pt x="604" y="144"/>
                    <a:pt x="604" y="144"/>
                  </a:cubicBezTo>
                  <a:cubicBezTo>
                    <a:pt x="604" y="172"/>
                    <a:pt x="604" y="172"/>
                    <a:pt x="604" y="172"/>
                  </a:cubicBezTo>
                  <a:cubicBezTo>
                    <a:pt x="576" y="172"/>
                    <a:pt x="576" y="172"/>
                    <a:pt x="576" y="172"/>
                  </a:cubicBezTo>
                  <a:moveTo>
                    <a:pt x="628" y="172"/>
                  </a:moveTo>
                  <a:cubicBezTo>
                    <a:pt x="628" y="144"/>
                    <a:pt x="628" y="144"/>
                    <a:pt x="628" y="144"/>
                  </a:cubicBezTo>
                  <a:cubicBezTo>
                    <a:pt x="656" y="144"/>
                    <a:pt x="656" y="144"/>
                    <a:pt x="656" y="144"/>
                  </a:cubicBezTo>
                  <a:cubicBezTo>
                    <a:pt x="656" y="172"/>
                    <a:pt x="656" y="172"/>
                    <a:pt x="656" y="172"/>
                  </a:cubicBezTo>
                  <a:cubicBezTo>
                    <a:pt x="628" y="172"/>
                    <a:pt x="628" y="172"/>
                    <a:pt x="628" y="172"/>
                  </a:cubicBezTo>
                  <a:moveTo>
                    <a:pt x="680" y="172"/>
                  </a:moveTo>
                  <a:cubicBezTo>
                    <a:pt x="680" y="144"/>
                    <a:pt x="680" y="144"/>
                    <a:pt x="680" y="144"/>
                  </a:cubicBezTo>
                  <a:cubicBezTo>
                    <a:pt x="708" y="144"/>
                    <a:pt x="708" y="144"/>
                    <a:pt x="708" y="144"/>
                  </a:cubicBezTo>
                  <a:cubicBezTo>
                    <a:pt x="708" y="172"/>
                    <a:pt x="708" y="172"/>
                    <a:pt x="708" y="172"/>
                  </a:cubicBezTo>
                  <a:cubicBezTo>
                    <a:pt x="680" y="172"/>
                    <a:pt x="680" y="172"/>
                    <a:pt x="680" y="172"/>
                  </a:cubicBezTo>
                  <a:moveTo>
                    <a:pt x="732" y="172"/>
                  </a:moveTo>
                  <a:cubicBezTo>
                    <a:pt x="732" y="144"/>
                    <a:pt x="732" y="144"/>
                    <a:pt x="732" y="144"/>
                  </a:cubicBezTo>
                  <a:cubicBezTo>
                    <a:pt x="760" y="144"/>
                    <a:pt x="760" y="144"/>
                    <a:pt x="760" y="144"/>
                  </a:cubicBezTo>
                  <a:cubicBezTo>
                    <a:pt x="760" y="172"/>
                    <a:pt x="760" y="172"/>
                    <a:pt x="760" y="172"/>
                  </a:cubicBezTo>
                  <a:cubicBezTo>
                    <a:pt x="732" y="172"/>
                    <a:pt x="732" y="172"/>
                    <a:pt x="732" y="172"/>
                  </a:cubicBezTo>
                  <a:moveTo>
                    <a:pt x="784" y="172"/>
                  </a:moveTo>
                  <a:cubicBezTo>
                    <a:pt x="784" y="144"/>
                    <a:pt x="784" y="144"/>
                    <a:pt x="784" y="144"/>
                  </a:cubicBezTo>
                  <a:cubicBezTo>
                    <a:pt x="812" y="144"/>
                    <a:pt x="812" y="144"/>
                    <a:pt x="812" y="144"/>
                  </a:cubicBezTo>
                  <a:cubicBezTo>
                    <a:pt x="812" y="172"/>
                    <a:pt x="812" y="172"/>
                    <a:pt x="812" y="172"/>
                  </a:cubicBezTo>
                  <a:cubicBezTo>
                    <a:pt x="784" y="172"/>
                    <a:pt x="784" y="172"/>
                    <a:pt x="784" y="172"/>
                  </a:cubicBezTo>
                  <a:moveTo>
                    <a:pt x="832" y="172"/>
                  </a:moveTo>
                  <a:cubicBezTo>
                    <a:pt x="832" y="144"/>
                    <a:pt x="832" y="144"/>
                    <a:pt x="832" y="144"/>
                  </a:cubicBezTo>
                  <a:cubicBezTo>
                    <a:pt x="860" y="144"/>
                    <a:pt x="860" y="144"/>
                    <a:pt x="860" y="144"/>
                  </a:cubicBezTo>
                  <a:cubicBezTo>
                    <a:pt x="860" y="172"/>
                    <a:pt x="860" y="172"/>
                    <a:pt x="860" y="172"/>
                  </a:cubicBezTo>
                  <a:cubicBezTo>
                    <a:pt x="832" y="172"/>
                    <a:pt x="832" y="172"/>
                    <a:pt x="832" y="172"/>
                  </a:cubicBezTo>
                  <a:moveTo>
                    <a:pt x="884" y="172"/>
                  </a:moveTo>
                  <a:cubicBezTo>
                    <a:pt x="884" y="144"/>
                    <a:pt x="884" y="144"/>
                    <a:pt x="884" y="144"/>
                  </a:cubicBezTo>
                  <a:cubicBezTo>
                    <a:pt x="912" y="144"/>
                    <a:pt x="912" y="144"/>
                    <a:pt x="912" y="144"/>
                  </a:cubicBezTo>
                  <a:cubicBezTo>
                    <a:pt x="912" y="172"/>
                    <a:pt x="912" y="172"/>
                    <a:pt x="912" y="172"/>
                  </a:cubicBezTo>
                  <a:cubicBezTo>
                    <a:pt x="884" y="172"/>
                    <a:pt x="884" y="172"/>
                    <a:pt x="884" y="172"/>
                  </a:cubicBezTo>
                  <a:moveTo>
                    <a:pt x="936" y="172"/>
                  </a:moveTo>
                  <a:cubicBezTo>
                    <a:pt x="936" y="144"/>
                    <a:pt x="936" y="144"/>
                    <a:pt x="936" y="144"/>
                  </a:cubicBezTo>
                  <a:cubicBezTo>
                    <a:pt x="964" y="144"/>
                    <a:pt x="964" y="144"/>
                    <a:pt x="964" y="144"/>
                  </a:cubicBezTo>
                  <a:cubicBezTo>
                    <a:pt x="964" y="172"/>
                    <a:pt x="964" y="172"/>
                    <a:pt x="964" y="172"/>
                  </a:cubicBezTo>
                  <a:cubicBezTo>
                    <a:pt x="936" y="172"/>
                    <a:pt x="936" y="172"/>
                    <a:pt x="936" y="172"/>
                  </a:cubicBezTo>
                  <a:moveTo>
                    <a:pt x="988" y="172"/>
                  </a:moveTo>
                  <a:cubicBezTo>
                    <a:pt x="988" y="144"/>
                    <a:pt x="988" y="144"/>
                    <a:pt x="988" y="144"/>
                  </a:cubicBezTo>
                  <a:cubicBezTo>
                    <a:pt x="1016" y="144"/>
                    <a:pt x="1016" y="144"/>
                    <a:pt x="1016" y="144"/>
                  </a:cubicBezTo>
                  <a:cubicBezTo>
                    <a:pt x="1016" y="172"/>
                    <a:pt x="1016" y="172"/>
                    <a:pt x="1016" y="172"/>
                  </a:cubicBezTo>
                  <a:cubicBezTo>
                    <a:pt x="988" y="172"/>
                    <a:pt x="988" y="172"/>
                    <a:pt x="988" y="172"/>
                  </a:cubicBezTo>
                  <a:moveTo>
                    <a:pt x="1036" y="172"/>
                  </a:moveTo>
                  <a:cubicBezTo>
                    <a:pt x="1036" y="144"/>
                    <a:pt x="1036" y="144"/>
                    <a:pt x="1036" y="144"/>
                  </a:cubicBezTo>
                  <a:cubicBezTo>
                    <a:pt x="1064" y="144"/>
                    <a:pt x="1064" y="144"/>
                    <a:pt x="1064" y="144"/>
                  </a:cubicBezTo>
                  <a:cubicBezTo>
                    <a:pt x="1064" y="172"/>
                    <a:pt x="1064" y="172"/>
                    <a:pt x="1064" y="172"/>
                  </a:cubicBezTo>
                  <a:cubicBezTo>
                    <a:pt x="1036" y="172"/>
                    <a:pt x="1036" y="172"/>
                    <a:pt x="1036" y="172"/>
                  </a:cubicBezTo>
                  <a:moveTo>
                    <a:pt x="1088" y="172"/>
                  </a:moveTo>
                  <a:cubicBezTo>
                    <a:pt x="1088" y="144"/>
                    <a:pt x="1088" y="144"/>
                    <a:pt x="1088" y="144"/>
                  </a:cubicBezTo>
                  <a:cubicBezTo>
                    <a:pt x="1116" y="144"/>
                    <a:pt x="1116" y="144"/>
                    <a:pt x="1116" y="144"/>
                  </a:cubicBezTo>
                  <a:cubicBezTo>
                    <a:pt x="1116" y="172"/>
                    <a:pt x="1116" y="172"/>
                    <a:pt x="1116" y="172"/>
                  </a:cubicBezTo>
                  <a:cubicBezTo>
                    <a:pt x="1088" y="172"/>
                    <a:pt x="1088" y="172"/>
                    <a:pt x="1088" y="172"/>
                  </a:cubicBezTo>
                  <a:moveTo>
                    <a:pt x="1140" y="172"/>
                  </a:moveTo>
                  <a:cubicBezTo>
                    <a:pt x="1140" y="144"/>
                    <a:pt x="1140" y="144"/>
                    <a:pt x="1140" y="144"/>
                  </a:cubicBezTo>
                  <a:cubicBezTo>
                    <a:pt x="1168" y="144"/>
                    <a:pt x="1168" y="144"/>
                    <a:pt x="1168" y="144"/>
                  </a:cubicBezTo>
                  <a:cubicBezTo>
                    <a:pt x="1168" y="172"/>
                    <a:pt x="1168" y="172"/>
                    <a:pt x="1168" y="172"/>
                  </a:cubicBezTo>
                  <a:cubicBezTo>
                    <a:pt x="1140" y="172"/>
                    <a:pt x="1140" y="172"/>
                    <a:pt x="1140" y="172"/>
                  </a:cubicBezTo>
                  <a:moveTo>
                    <a:pt x="1192" y="172"/>
                  </a:moveTo>
                  <a:cubicBezTo>
                    <a:pt x="1192" y="144"/>
                    <a:pt x="1192" y="144"/>
                    <a:pt x="1192" y="144"/>
                  </a:cubicBezTo>
                  <a:cubicBezTo>
                    <a:pt x="1220" y="144"/>
                    <a:pt x="1220" y="144"/>
                    <a:pt x="1220" y="144"/>
                  </a:cubicBezTo>
                  <a:cubicBezTo>
                    <a:pt x="1220" y="172"/>
                    <a:pt x="1220" y="172"/>
                    <a:pt x="1220" y="172"/>
                  </a:cubicBezTo>
                  <a:cubicBezTo>
                    <a:pt x="1192" y="172"/>
                    <a:pt x="1192" y="172"/>
                    <a:pt x="1192" y="172"/>
                  </a:cubicBezTo>
                  <a:moveTo>
                    <a:pt x="1240" y="172"/>
                  </a:moveTo>
                  <a:cubicBezTo>
                    <a:pt x="1240" y="144"/>
                    <a:pt x="1240" y="144"/>
                    <a:pt x="1240" y="144"/>
                  </a:cubicBezTo>
                  <a:cubicBezTo>
                    <a:pt x="1268" y="144"/>
                    <a:pt x="1268" y="144"/>
                    <a:pt x="1268" y="144"/>
                  </a:cubicBezTo>
                  <a:cubicBezTo>
                    <a:pt x="1268" y="172"/>
                    <a:pt x="1268" y="172"/>
                    <a:pt x="1268" y="172"/>
                  </a:cubicBezTo>
                  <a:cubicBezTo>
                    <a:pt x="1240" y="172"/>
                    <a:pt x="1240" y="172"/>
                    <a:pt x="1240" y="172"/>
                  </a:cubicBezTo>
                  <a:moveTo>
                    <a:pt x="1292" y="172"/>
                  </a:moveTo>
                  <a:cubicBezTo>
                    <a:pt x="1292" y="144"/>
                    <a:pt x="1292" y="144"/>
                    <a:pt x="1292" y="144"/>
                  </a:cubicBezTo>
                  <a:cubicBezTo>
                    <a:pt x="1320" y="144"/>
                    <a:pt x="1320" y="144"/>
                    <a:pt x="1320" y="144"/>
                  </a:cubicBezTo>
                  <a:cubicBezTo>
                    <a:pt x="1320" y="172"/>
                    <a:pt x="1320" y="172"/>
                    <a:pt x="1320" y="172"/>
                  </a:cubicBezTo>
                  <a:cubicBezTo>
                    <a:pt x="1292" y="172"/>
                    <a:pt x="1292" y="172"/>
                    <a:pt x="1292" y="172"/>
                  </a:cubicBezTo>
                  <a:moveTo>
                    <a:pt x="1344" y="172"/>
                  </a:moveTo>
                  <a:cubicBezTo>
                    <a:pt x="1344" y="144"/>
                    <a:pt x="1344" y="144"/>
                    <a:pt x="1344" y="144"/>
                  </a:cubicBezTo>
                  <a:cubicBezTo>
                    <a:pt x="1372" y="144"/>
                    <a:pt x="1372" y="144"/>
                    <a:pt x="1372" y="144"/>
                  </a:cubicBezTo>
                  <a:cubicBezTo>
                    <a:pt x="1372" y="172"/>
                    <a:pt x="1372" y="172"/>
                    <a:pt x="1372" y="172"/>
                  </a:cubicBezTo>
                  <a:cubicBezTo>
                    <a:pt x="1344" y="172"/>
                    <a:pt x="1344" y="172"/>
                    <a:pt x="1344" y="172"/>
                  </a:cubicBezTo>
                  <a:moveTo>
                    <a:pt x="1324" y="0"/>
                  </a:moveTo>
                  <a:cubicBezTo>
                    <a:pt x="1284" y="0"/>
                    <a:pt x="1284" y="0"/>
                    <a:pt x="1284" y="0"/>
                  </a:cubicBezTo>
                  <a:cubicBezTo>
                    <a:pt x="1284" y="92"/>
                    <a:pt x="1284" y="92"/>
                    <a:pt x="1284" y="92"/>
                  </a:cubicBezTo>
                  <a:cubicBezTo>
                    <a:pt x="1284" y="105"/>
                    <a:pt x="1273" y="116"/>
                    <a:pt x="1260" y="116"/>
                  </a:cubicBezTo>
                  <a:cubicBezTo>
                    <a:pt x="1172" y="116"/>
                    <a:pt x="1172" y="116"/>
                    <a:pt x="1172" y="116"/>
                  </a:cubicBezTo>
                  <a:cubicBezTo>
                    <a:pt x="1159" y="116"/>
                    <a:pt x="1148" y="105"/>
                    <a:pt x="1148" y="92"/>
                  </a:cubicBezTo>
                  <a:cubicBezTo>
                    <a:pt x="1148" y="0"/>
                    <a:pt x="1148" y="0"/>
                    <a:pt x="1148" y="0"/>
                  </a:cubicBezTo>
                  <a:cubicBezTo>
                    <a:pt x="1112" y="0"/>
                    <a:pt x="1112" y="0"/>
                    <a:pt x="1112" y="0"/>
                  </a:cubicBezTo>
                  <a:cubicBezTo>
                    <a:pt x="1112" y="92"/>
                    <a:pt x="1112" y="92"/>
                    <a:pt x="1112" y="92"/>
                  </a:cubicBezTo>
                  <a:cubicBezTo>
                    <a:pt x="1112" y="105"/>
                    <a:pt x="1101" y="116"/>
                    <a:pt x="1088" y="116"/>
                  </a:cubicBezTo>
                  <a:cubicBezTo>
                    <a:pt x="1000" y="116"/>
                    <a:pt x="1000" y="116"/>
                    <a:pt x="1000" y="116"/>
                  </a:cubicBezTo>
                  <a:cubicBezTo>
                    <a:pt x="987" y="116"/>
                    <a:pt x="976" y="105"/>
                    <a:pt x="976" y="92"/>
                  </a:cubicBezTo>
                  <a:cubicBezTo>
                    <a:pt x="976" y="0"/>
                    <a:pt x="976" y="0"/>
                    <a:pt x="976" y="0"/>
                  </a:cubicBezTo>
                  <a:cubicBezTo>
                    <a:pt x="936" y="0"/>
                    <a:pt x="936" y="0"/>
                    <a:pt x="936" y="0"/>
                  </a:cubicBezTo>
                  <a:cubicBezTo>
                    <a:pt x="936" y="92"/>
                    <a:pt x="936" y="92"/>
                    <a:pt x="936" y="92"/>
                  </a:cubicBezTo>
                  <a:cubicBezTo>
                    <a:pt x="936" y="105"/>
                    <a:pt x="925" y="116"/>
                    <a:pt x="912" y="116"/>
                  </a:cubicBezTo>
                  <a:cubicBezTo>
                    <a:pt x="824" y="116"/>
                    <a:pt x="824" y="116"/>
                    <a:pt x="824" y="116"/>
                  </a:cubicBezTo>
                  <a:cubicBezTo>
                    <a:pt x="811" y="116"/>
                    <a:pt x="800" y="105"/>
                    <a:pt x="800" y="92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64" y="0"/>
                    <a:pt x="764" y="0"/>
                    <a:pt x="764" y="0"/>
                  </a:cubicBezTo>
                  <a:cubicBezTo>
                    <a:pt x="764" y="92"/>
                    <a:pt x="764" y="92"/>
                    <a:pt x="764" y="92"/>
                  </a:cubicBezTo>
                  <a:cubicBezTo>
                    <a:pt x="764" y="105"/>
                    <a:pt x="753" y="116"/>
                    <a:pt x="740" y="116"/>
                  </a:cubicBezTo>
                  <a:cubicBezTo>
                    <a:pt x="652" y="116"/>
                    <a:pt x="652" y="116"/>
                    <a:pt x="652" y="116"/>
                  </a:cubicBezTo>
                  <a:cubicBezTo>
                    <a:pt x="639" y="116"/>
                    <a:pt x="628" y="105"/>
                    <a:pt x="628" y="92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588" y="0"/>
                    <a:pt x="588" y="0"/>
                    <a:pt x="588" y="0"/>
                  </a:cubicBezTo>
                  <a:cubicBezTo>
                    <a:pt x="588" y="92"/>
                    <a:pt x="588" y="92"/>
                    <a:pt x="588" y="92"/>
                  </a:cubicBezTo>
                  <a:cubicBezTo>
                    <a:pt x="588" y="105"/>
                    <a:pt x="577" y="116"/>
                    <a:pt x="564" y="116"/>
                  </a:cubicBezTo>
                  <a:cubicBezTo>
                    <a:pt x="476" y="116"/>
                    <a:pt x="476" y="116"/>
                    <a:pt x="476" y="116"/>
                  </a:cubicBezTo>
                  <a:cubicBezTo>
                    <a:pt x="463" y="116"/>
                    <a:pt x="452" y="105"/>
                    <a:pt x="452" y="92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92"/>
                    <a:pt x="416" y="92"/>
                    <a:pt x="416" y="92"/>
                  </a:cubicBezTo>
                  <a:cubicBezTo>
                    <a:pt x="416" y="105"/>
                    <a:pt x="405" y="116"/>
                    <a:pt x="392" y="116"/>
                  </a:cubicBezTo>
                  <a:cubicBezTo>
                    <a:pt x="304" y="116"/>
                    <a:pt x="304" y="116"/>
                    <a:pt x="304" y="116"/>
                  </a:cubicBezTo>
                  <a:cubicBezTo>
                    <a:pt x="291" y="116"/>
                    <a:pt x="280" y="105"/>
                    <a:pt x="280" y="92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0" y="92"/>
                    <a:pt x="240" y="92"/>
                    <a:pt x="240" y="92"/>
                  </a:cubicBezTo>
                  <a:cubicBezTo>
                    <a:pt x="240" y="105"/>
                    <a:pt x="229" y="116"/>
                    <a:pt x="216" y="116"/>
                  </a:cubicBezTo>
                  <a:cubicBezTo>
                    <a:pt x="128" y="116"/>
                    <a:pt x="128" y="116"/>
                    <a:pt x="128" y="116"/>
                  </a:cubicBezTo>
                  <a:cubicBezTo>
                    <a:pt x="115" y="116"/>
                    <a:pt x="104" y="105"/>
                    <a:pt x="104" y="9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105"/>
                    <a:pt x="57" y="116"/>
                    <a:pt x="44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1392" y="188"/>
                    <a:pt x="1392" y="188"/>
                    <a:pt x="1392" y="188"/>
                  </a:cubicBezTo>
                  <a:cubicBezTo>
                    <a:pt x="1392" y="116"/>
                    <a:pt x="1392" y="116"/>
                    <a:pt x="1392" y="116"/>
                  </a:cubicBezTo>
                  <a:cubicBezTo>
                    <a:pt x="1348" y="116"/>
                    <a:pt x="1348" y="116"/>
                    <a:pt x="1348" y="116"/>
                  </a:cubicBezTo>
                  <a:cubicBezTo>
                    <a:pt x="1335" y="116"/>
                    <a:pt x="1324" y="105"/>
                    <a:pt x="1324" y="92"/>
                  </a:cubicBezTo>
                  <a:cubicBezTo>
                    <a:pt x="1324" y="0"/>
                    <a:pt x="1324" y="0"/>
                    <a:pt x="1324" y="0"/>
                  </a:cubicBezTo>
                </a:path>
              </a:pathLst>
            </a:custGeom>
            <a:solidFill>
              <a:srgbClr val="2820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79" name="Rectangle 354"/>
            <p:cNvSpPr>
              <a:spLocks noChangeArrowheads="1"/>
            </p:cNvSpPr>
            <p:nvPr/>
          </p:nvSpPr>
          <p:spPr bwMode="auto">
            <a:xfrm>
              <a:off x="866168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0" name="Rectangle 355"/>
            <p:cNvSpPr>
              <a:spLocks noChangeArrowheads="1"/>
            </p:cNvSpPr>
            <p:nvPr/>
          </p:nvSpPr>
          <p:spPr bwMode="auto">
            <a:xfrm>
              <a:off x="866168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1" name="Rectangle 356"/>
            <p:cNvSpPr>
              <a:spLocks noChangeArrowheads="1"/>
            </p:cNvSpPr>
            <p:nvPr/>
          </p:nvSpPr>
          <p:spPr bwMode="auto">
            <a:xfrm>
              <a:off x="1027591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2" name="Rectangle 357"/>
            <p:cNvSpPr>
              <a:spLocks noChangeArrowheads="1"/>
            </p:cNvSpPr>
            <p:nvPr/>
          </p:nvSpPr>
          <p:spPr bwMode="auto">
            <a:xfrm>
              <a:off x="1027591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3" name="Rectangle 358"/>
            <p:cNvSpPr>
              <a:spLocks noChangeArrowheads="1"/>
            </p:cNvSpPr>
            <p:nvPr/>
          </p:nvSpPr>
          <p:spPr bwMode="auto">
            <a:xfrm>
              <a:off x="1189013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4" name="Rectangle 359"/>
            <p:cNvSpPr>
              <a:spLocks noChangeArrowheads="1"/>
            </p:cNvSpPr>
            <p:nvPr/>
          </p:nvSpPr>
          <p:spPr bwMode="auto">
            <a:xfrm>
              <a:off x="1189013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5" name="Rectangle 360"/>
            <p:cNvSpPr>
              <a:spLocks noChangeArrowheads="1"/>
            </p:cNvSpPr>
            <p:nvPr/>
          </p:nvSpPr>
          <p:spPr bwMode="auto">
            <a:xfrm>
              <a:off x="1337311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6" name="Rectangle 361"/>
            <p:cNvSpPr>
              <a:spLocks noChangeArrowheads="1"/>
            </p:cNvSpPr>
            <p:nvPr/>
          </p:nvSpPr>
          <p:spPr bwMode="auto">
            <a:xfrm>
              <a:off x="1337311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7" name="Rectangle 362"/>
            <p:cNvSpPr>
              <a:spLocks noChangeArrowheads="1"/>
            </p:cNvSpPr>
            <p:nvPr/>
          </p:nvSpPr>
          <p:spPr bwMode="auto">
            <a:xfrm>
              <a:off x="1498734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8" name="Rectangle 363"/>
            <p:cNvSpPr>
              <a:spLocks noChangeArrowheads="1"/>
            </p:cNvSpPr>
            <p:nvPr/>
          </p:nvSpPr>
          <p:spPr bwMode="auto">
            <a:xfrm>
              <a:off x="1498734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9" name="Rectangle 364"/>
            <p:cNvSpPr>
              <a:spLocks noChangeArrowheads="1"/>
            </p:cNvSpPr>
            <p:nvPr/>
          </p:nvSpPr>
          <p:spPr bwMode="auto">
            <a:xfrm>
              <a:off x="1660156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90" name="Rectangle 365"/>
            <p:cNvSpPr>
              <a:spLocks noChangeArrowheads="1"/>
            </p:cNvSpPr>
            <p:nvPr/>
          </p:nvSpPr>
          <p:spPr bwMode="auto">
            <a:xfrm>
              <a:off x="1660156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91" name="Rectangle 366"/>
            <p:cNvSpPr>
              <a:spLocks noChangeArrowheads="1"/>
            </p:cNvSpPr>
            <p:nvPr/>
          </p:nvSpPr>
          <p:spPr bwMode="auto">
            <a:xfrm>
              <a:off x="1821578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92" name="Rectangle 367"/>
            <p:cNvSpPr>
              <a:spLocks noChangeArrowheads="1"/>
            </p:cNvSpPr>
            <p:nvPr/>
          </p:nvSpPr>
          <p:spPr bwMode="auto">
            <a:xfrm>
              <a:off x="1821578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93" name="Rectangle 368"/>
            <p:cNvSpPr>
              <a:spLocks noChangeArrowheads="1"/>
            </p:cNvSpPr>
            <p:nvPr/>
          </p:nvSpPr>
          <p:spPr bwMode="auto">
            <a:xfrm>
              <a:off x="1969877" y="3190388"/>
              <a:ext cx="87929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94" name="Rectangle 369"/>
            <p:cNvSpPr>
              <a:spLocks noChangeArrowheads="1"/>
            </p:cNvSpPr>
            <p:nvPr/>
          </p:nvSpPr>
          <p:spPr bwMode="auto">
            <a:xfrm>
              <a:off x="1969877" y="3190388"/>
              <a:ext cx="87929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95" name="Rectangle 370"/>
            <p:cNvSpPr>
              <a:spLocks noChangeArrowheads="1"/>
            </p:cNvSpPr>
            <p:nvPr/>
          </p:nvSpPr>
          <p:spPr bwMode="auto">
            <a:xfrm>
              <a:off x="2131299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96" name="Rectangle 371"/>
            <p:cNvSpPr>
              <a:spLocks noChangeArrowheads="1"/>
            </p:cNvSpPr>
            <p:nvPr/>
          </p:nvSpPr>
          <p:spPr bwMode="auto">
            <a:xfrm>
              <a:off x="2131299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97" name="Rectangle 372"/>
            <p:cNvSpPr>
              <a:spLocks noChangeArrowheads="1"/>
            </p:cNvSpPr>
            <p:nvPr/>
          </p:nvSpPr>
          <p:spPr bwMode="auto">
            <a:xfrm>
              <a:off x="2292722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98" name="Rectangle 373"/>
            <p:cNvSpPr>
              <a:spLocks noChangeArrowheads="1"/>
            </p:cNvSpPr>
            <p:nvPr/>
          </p:nvSpPr>
          <p:spPr bwMode="auto">
            <a:xfrm>
              <a:off x="2292722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99" name="Rectangle 374"/>
            <p:cNvSpPr>
              <a:spLocks noChangeArrowheads="1"/>
            </p:cNvSpPr>
            <p:nvPr/>
          </p:nvSpPr>
          <p:spPr bwMode="auto">
            <a:xfrm>
              <a:off x="2454144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00" name="Rectangle 375"/>
            <p:cNvSpPr>
              <a:spLocks noChangeArrowheads="1"/>
            </p:cNvSpPr>
            <p:nvPr/>
          </p:nvSpPr>
          <p:spPr bwMode="auto">
            <a:xfrm>
              <a:off x="2454144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01" name="Rectangle 376"/>
            <p:cNvSpPr>
              <a:spLocks noChangeArrowheads="1"/>
            </p:cNvSpPr>
            <p:nvPr/>
          </p:nvSpPr>
          <p:spPr bwMode="auto">
            <a:xfrm>
              <a:off x="2603755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02" name="Rectangle 377"/>
            <p:cNvSpPr>
              <a:spLocks noChangeArrowheads="1"/>
            </p:cNvSpPr>
            <p:nvPr/>
          </p:nvSpPr>
          <p:spPr bwMode="auto">
            <a:xfrm>
              <a:off x="2603755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03" name="Rectangle 378"/>
            <p:cNvSpPr>
              <a:spLocks noChangeArrowheads="1"/>
            </p:cNvSpPr>
            <p:nvPr/>
          </p:nvSpPr>
          <p:spPr bwMode="auto">
            <a:xfrm>
              <a:off x="2765177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04" name="Rectangle 379"/>
            <p:cNvSpPr>
              <a:spLocks noChangeArrowheads="1"/>
            </p:cNvSpPr>
            <p:nvPr/>
          </p:nvSpPr>
          <p:spPr bwMode="auto">
            <a:xfrm>
              <a:off x="2765177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05" name="Rectangle 380"/>
            <p:cNvSpPr>
              <a:spLocks noChangeArrowheads="1"/>
            </p:cNvSpPr>
            <p:nvPr/>
          </p:nvSpPr>
          <p:spPr bwMode="auto">
            <a:xfrm>
              <a:off x="2926599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06" name="Rectangle 381"/>
            <p:cNvSpPr>
              <a:spLocks noChangeArrowheads="1"/>
            </p:cNvSpPr>
            <p:nvPr/>
          </p:nvSpPr>
          <p:spPr bwMode="auto">
            <a:xfrm>
              <a:off x="2926599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07" name="Rectangle 382"/>
            <p:cNvSpPr>
              <a:spLocks noChangeArrowheads="1"/>
            </p:cNvSpPr>
            <p:nvPr/>
          </p:nvSpPr>
          <p:spPr bwMode="auto">
            <a:xfrm>
              <a:off x="3086709" y="3190388"/>
              <a:ext cx="87929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08" name="Rectangle 383"/>
            <p:cNvSpPr>
              <a:spLocks noChangeArrowheads="1"/>
            </p:cNvSpPr>
            <p:nvPr/>
          </p:nvSpPr>
          <p:spPr bwMode="auto">
            <a:xfrm>
              <a:off x="3086709" y="3190388"/>
              <a:ext cx="87929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09" name="Rectangle 384"/>
            <p:cNvSpPr>
              <a:spLocks noChangeArrowheads="1"/>
            </p:cNvSpPr>
            <p:nvPr/>
          </p:nvSpPr>
          <p:spPr bwMode="auto">
            <a:xfrm>
              <a:off x="3248132" y="3190388"/>
              <a:ext cx="87929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10" name="Rectangle 385"/>
            <p:cNvSpPr>
              <a:spLocks noChangeArrowheads="1"/>
            </p:cNvSpPr>
            <p:nvPr/>
          </p:nvSpPr>
          <p:spPr bwMode="auto">
            <a:xfrm>
              <a:off x="3248132" y="3190388"/>
              <a:ext cx="87929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11" name="Rectangle 386"/>
            <p:cNvSpPr>
              <a:spLocks noChangeArrowheads="1"/>
            </p:cNvSpPr>
            <p:nvPr/>
          </p:nvSpPr>
          <p:spPr bwMode="auto">
            <a:xfrm>
              <a:off x="3397743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12" name="Rectangle 387"/>
            <p:cNvSpPr>
              <a:spLocks noChangeArrowheads="1"/>
            </p:cNvSpPr>
            <p:nvPr/>
          </p:nvSpPr>
          <p:spPr bwMode="auto">
            <a:xfrm>
              <a:off x="3397743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13" name="Rectangle 388"/>
            <p:cNvSpPr>
              <a:spLocks noChangeArrowheads="1"/>
            </p:cNvSpPr>
            <p:nvPr/>
          </p:nvSpPr>
          <p:spPr bwMode="auto">
            <a:xfrm>
              <a:off x="3559165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14" name="Rectangle 389"/>
            <p:cNvSpPr>
              <a:spLocks noChangeArrowheads="1"/>
            </p:cNvSpPr>
            <p:nvPr/>
          </p:nvSpPr>
          <p:spPr bwMode="auto">
            <a:xfrm>
              <a:off x="3559165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15" name="Rectangle 390"/>
            <p:cNvSpPr>
              <a:spLocks noChangeArrowheads="1"/>
            </p:cNvSpPr>
            <p:nvPr/>
          </p:nvSpPr>
          <p:spPr bwMode="auto">
            <a:xfrm>
              <a:off x="3720587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16" name="Rectangle 391"/>
            <p:cNvSpPr>
              <a:spLocks noChangeArrowheads="1"/>
            </p:cNvSpPr>
            <p:nvPr/>
          </p:nvSpPr>
          <p:spPr bwMode="auto">
            <a:xfrm>
              <a:off x="3720587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17" name="Rectangle 392"/>
            <p:cNvSpPr>
              <a:spLocks noChangeArrowheads="1"/>
            </p:cNvSpPr>
            <p:nvPr/>
          </p:nvSpPr>
          <p:spPr bwMode="auto">
            <a:xfrm>
              <a:off x="3882009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18" name="Rectangle 393"/>
            <p:cNvSpPr>
              <a:spLocks noChangeArrowheads="1"/>
            </p:cNvSpPr>
            <p:nvPr/>
          </p:nvSpPr>
          <p:spPr bwMode="auto">
            <a:xfrm>
              <a:off x="3882009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19" name="Rectangle 394"/>
            <p:cNvSpPr>
              <a:spLocks noChangeArrowheads="1"/>
            </p:cNvSpPr>
            <p:nvPr/>
          </p:nvSpPr>
          <p:spPr bwMode="auto">
            <a:xfrm>
              <a:off x="4030308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20" name="Rectangle 395"/>
            <p:cNvSpPr>
              <a:spLocks noChangeArrowheads="1"/>
            </p:cNvSpPr>
            <p:nvPr/>
          </p:nvSpPr>
          <p:spPr bwMode="auto">
            <a:xfrm>
              <a:off x="4030308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21" name="Rectangle 396"/>
            <p:cNvSpPr>
              <a:spLocks noChangeArrowheads="1"/>
            </p:cNvSpPr>
            <p:nvPr/>
          </p:nvSpPr>
          <p:spPr bwMode="auto">
            <a:xfrm>
              <a:off x="4191730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22" name="Rectangle 397"/>
            <p:cNvSpPr>
              <a:spLocks noChangeArrowheads="1"/>
            </p:cNvSpPr>
            <p:nvPr/>
          </p:nvSpPr>
          <p:spPr bwMode="auto">
            <a:xfrm>
              <a:off x="4191730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23" name="Rectangle 398"/>
            <p:cNvSpPr>
              <a:spLocks noChangeArrowheads="1"/>
            </p:cNvSpPr>
            <p:nvPr/>
          </p:nvSpPr>
          <p:spPr bwMode="auto">
            <a:xfrm>
              <a:off x="4353153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24" name="Rectangle 399"/>
            <p:cNvSpPr>
              <a:spLocks noChangeArrowheads="1"/>
            </p:cNvSpPr>
            <p:nvPr/>
          </p:nvSpPr>
          <p:spPr bwMode="auto">
            <a:xfrm>
              <a:off x="4353153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25" name="Rectangle 400"/>
            <p:cNvSpPr>
              <a:spLocks noChangeArrowheads="1"/>
            </p:cNvSpPr>
            <p:nvPr/>
          </p:nvSpPr>
          <p:spPr bwMode="auto">
            <a:xfrm>
              <a:off x="4514575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26" name="Rectangle 401"/>
            <p:cNvSpPr>
              <a:spLocks noChangeArrowheads="1"/>
            </p:cNvSpPr>
            <p:nvPr/>
          </p:nvSpPr>
          <p:spPr bwMode="auto">
            <a:xfrm>
              <a:off x="4514575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27" name="Rectangle 402"/>
            <p:cNvSpPr>
              <a:spLocks noChangeArrowheads="1"/>
            </p:cNvSpPr>
            <p:nvPr/>
          </p:nvSpPr>
          <p:spPr bwMode="auto">
            <a:xfrm>
              <a:off x="4662873" y="3190388"/>
              <a:ext cx="87929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28" name="Rectangle 403"/>
            <p:cNvSpPr>
              <a:spLocks noChangeArrowheads="1"/>
            </p:cNvSpPr>
            <p:nvPr/>
          </p:nvSpPr>
          <p:spPr bwMode="auto">
            <a:xfrm>
              <a:off x="4662873" y="3190388"/>
              <a:ext cx="87929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29" name="Rectangle 404"/>
            <p:cNvSpPr>
              <a:spLocks noChangeArrowheads="1"/>
            </p:cNvSpPr>
            <p:nvPr/>
          </p:nvSpPr>
          <p:spPr bwMode="auto">
            <a:xfrm>
              <a:off x="4824296" y="3190388"/>
              <a:ext cx="87929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30" name="Rectangle 405"/>
            <p:cNvSpPr>
              <a:spLocks noChangeArrowheads="1"/>
            </p:cNvSpPr>
            <p:nvPr/>
          </p:nvSpPr>
          <p:spPr bwMode="auto">
            <a:xfrm>
              <a:off x="4824296" y="3190388"/>
              <a:ext cx="87929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31" name="Rectangle 407"/>
            <p:cNvSpPr>
              <a:spLocks noChangeArrowheads="1"/>
            </p:cNvSpPr>
            <p:nvPr/>
          </p:nvSpPr>
          <p:spPr bwMode="auto">
            <a:xfrm>
              <a:off x="4985718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32" name="Rectangle 408"/>
            <p:cNvSpPr>
              <a:spLocks noChangeArrowheads="1"/>
            </p:cNvSpPr>
            <p:nvPr/>
          </p:nvSpPr>
          <p:spPr bwMode="auto">
            <a:xfrm>
              <a:off x="4985718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33" name="Freeform 409"/>
            <p:cNvSpPr>
              <a:spLocks noChangeArrowheads="1"/>
            </p:cNvSpPr>
            <p:nvPr/>
          </p:nvSpPr>
          <p:spPr bwMode="auto">
            <a:xfrm>
              <a:off x="816298" y="2742867"/>
              <a:ext cx="211293" cy="360904"/>
            </a:xfrm>
            <a:custGeom>
              <a:avLst/>
              <a:gdLst>
                <a:gd name="T0" fmla="*/ 68 w 68"/>
                <a:gd name="T1" fmla="*/ 0 h 116"/>
                <a:gd name="T2" fmla="*/ 0 w 68"/>
                <a:gd name="T3" fmla="*/ 0 h 116"/>
                <a:gd name="T4" fmla="*/ 0 w 68"/>
                <a:gd name="T5" fmla="*/ 116 h 116"/>
                <a:gd name="T6" fmla="*/ 44 w 68"/>
                <a:gd name="T7" fmla="*/ 116 h 116"/>
                <a:gd name="T8" fmla="*/ 68 w 68"/>
                <a:gd name="T9" fmla="*/ 92 h 116"/>
                <a:gd name="T10" fmla="*/ 68 w 68"/>
                <a:gd name="T11" fmla="*/ 0 h 1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116"/>
                <a:gd name="T20" fmla="*/ 68 w 68"/>
                <a:gd name="T21" fmla="*/ 116 h 1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116">
                  <a:moveTo>
                    <a:pt x="6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44" y="116"/>
                    <a:pt x="44" y="116"/>
                    <a:pt x="44" y="116"/>
                  </a:cubicBezTo>
                  <a:cubicBezTo>
                    <a:pt x="57" y="116"/>
                    <a:pt x="68" y="105"/>
                    <a:pt x="68" y="92"/>
                  </a:cubicBezTo>
                  <a:cubicBezTo>
                    <a:pt x="68" y="0"/>
                    <a:pt x="68" y="0"/>
                    <a:pt x="68" y="0"/>
                  </a:cubicBezTo>
                </a:path>
              </a:pathLst>
            </a:cu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34" name="Freeform 410"/>
            <p:cNvSpPr>
              <a:spLocks noChangeArrowheads="1"/>
            </p:cNvSpPr>
            <p:nvPr/>
          </p:nvSpPr>
          <p:spPr bwMode="auto">
            <a:xfrm>
              <a:off x="1139143" y="2742867"/>
              <a:ext cx="421273" cy="360904"/>
            </a:xfrm>
            <a:custGeom>
              <a:avLst/>
              <a:gdLst>
                <a:gd name="T0" fmla="*/ 136 w 136"/>
                <a:gd name="T1" fmla="*/ 0 h 116"/>
                <a:gd name="T2" fmla="*/ 0 w 136"/>
                <a:gd name="T3" fmla="*/ 0 h 116"/>
                <a:gd name="T4" fmla="*/ 0 w 136"/>
                <a:gd name="T5" fmla="*/ 92 h 116"/>
                <a:gd name="T6" fmla="*/ 24 w 136"/>
                <a:gd name="T7" fmla="*/ 116 h 116"/>
                <a:gd name="T8" fmla="*/ 112 w 136"/>
                <a:gd name="T9" fmla="*/ 116 h 116"/>
                <a:gd name="T10" fmla="*/ 136 w 136"/>
                <a:gd name="T11" fmla="*/ 92 h 116"/>
                <a:gd name="T12" fmla="*/ 136 w 136"/>
                <a:gd name="T13" fmla="*/ 0 h 1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16"/>
                <a:gd name="T23" fmla="*/ 136 w 136"/>
                <a:gd name="T24" fmla="*/ 116 h 1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16">
                  <a:moveTo>
                    <a:pt x="1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5"/>
                    <a:pt x="11" y="116"/>
                    <a:pt x="24" y="116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125" y="116"/>
                    <a:pt x="136" y="105"/>
                    <a:pt x="136" y="92"/>
                  </a:cubicBezTo>
                  <a:cubicBezTo>
                    <a:pt x="136" y="0"/>
                    <a:pt x="136" y="0"/>
                    <a:pt x="136" y="0"/>
                  </a:cubicBezTo>
                </a:path>
              </a:pathLst>
            </a:cu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35" name="Freeform 411"/>
            <p:cNvSpPr>
              <a:spLocks noChangeArrowheads="1"/>
            </p:cNvSpPr>
            <p:nvPr/>
          </p:nvSpPr>
          <p:spPr bwMode="auto">
            <a:xfrm>
              <a:off x="1685092" y="2742867"/>
              <a:ext cx="421273" cy="360904"/>
            </a:xfrm>
            <a:custGeom>
              <a:avLst/>
              <a:gdLst>
                <a:gd name="T0" fmla="*/ 136 w 136"/>
                <a:gd name="T1" fmla="*/ 0 h 116"/>
                <a:gd name="T2" fmla="*/ 0 w 136"/>
                <a:gd name="T3" fmla="*/ 0 h 116"/>
                <a:gd name="T4" fmla="*/ 0 w 136"/>
                <a:gd name="T5" fmla="*/ 92 h 116"/>
                <a:gd name="T6" fmla="*/ 24 w 136"/>
                <a:gd name="T7" fmla="*/ 116 h 116"/>
                <a:gd name="T8" fmla="*/ 112 w 136"/>
                <a:gd name="T9" fmla="*/ 116 h 116"/>
                <a:gd name="T10" fmla="*/ 136 w 136"/>
                <a:gd name="T11" fmla="*/ 92 h 116"/>
                <a:gd name="T12" fmla="*/ 136 w 136"/>
                <a:gd name="T13" fmla="*/ 0 h 1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16"/>
                <a:gd name="T23" fmla="*/ 136 w 136"/>
                <a:gd name="T24" fmla="*/ 116 h 1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16">
                  <a:moveTo>
                    <a:pt x="1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5"/>
                    <a:pt x="11" y="116"/>
                    <a:pt x="24" y="116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125" y="116"/>
                    <a:pt x="136" y="105"/>
                    <a:pt x="136" y="92"/>
                  </a:cubicBezTo>
                  <a:cubicBezTo>
                    <a:pt x="136" y="0"/>
                    <a:pt x="136" y="0"/>
                    <a:pt x="136" y="0"/>
                  </a:cubicBezTo>
                </a:path>
              </a:pathLst>
            </a:cu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36" name="Freeform 412"/>
            <p:cNvSpPr>
              <a:spLocks noChangeArrowheads="1"/>
            </p:cNvSpPr>
            <p:nvPr/>
          </p:nvSpPr>
          <p:spPr bwMode="auto">
            <a:xfrm>
              <a:off x="2217916" y="2742867"/>
              <a:ext cx="422585" cy="360904"/>
            </a:xfrm>
            <a:custGeom>
              <a:avLst/>
              <a:gdLst>
                <a:gd name="T0" fmla="*/ 136 w 136"/>
                <a:gd name="T1" fmla="*/ 0 h 116"/>
                <a:gd name="T2" fmla="*/ 0 w 136"/>
                <a:gd name="T3" fmla="*/ 0 h 116"/>
                <a:gd name="T4" fmla="*/ 0 w 136"/>
                <a:gd name="T5" fmla="*/ 92 h 116"/>
                <a:gd name="T6" fmla="*/ 24 w 136"/>
                <a:gd name="T7" fmla="*/ 116 h 116"/>
                <a:gd name="T8" fmla="*/ 112 w 136"/>
                <a:gd name="T9" fmla="*/ 116 h 116"/>
                <a:gd name="T10" fmla="*/ 136 w 136"/>
                <a:gd name="T11" fmla="*/ 92 h 116"/>
                <a:gd name="T12" fmla="*/ 136 w 136"/>
                <a:gd name="T13" fmla="*/ 0 h 1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16"/>
                <a:gd name="T23" fmla="*/ 136 w 136"/>
                <a:gd name="T24" fmla="*/ 116 h 1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16">
                  <a:moveTo>
                    <a:pt x="1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5"/>
                    <a:pt x="11" y="116"/>
                    <a:pt x="24" y="116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125" y="116"/>
                    <a:pt x="136" y="105"/>
                    <a:pt x="136" y="92"/>
                  </a:cubicBezTo>
                  <a:cubicBezTo>
                    <a:pt x="136" y="0"/>
                    <a:pt x="136" y="0"/>
                    <a:pt x="136" y="0"/>
                  </a:cubicBezTo>
                </a:path>
              </a:pathLst>
            </a:cu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37" name="Freeform 413"/>
            <p:cNvSpPr>
              <a:spLocks noChangeArrowheads="1"/>
            </p:cNvSpPr>
            <p:nvPr/>
          </p:nvSpPr>
          <p:spPr bwMode="auto">
            <a:xfrm>
              <a:off x="2765177" y="2742867"/>
              <a:ext cx="421273" cy="360904"/>
            </a:xfrm>
            <a:custGeom>
              <a:avLst/>
              <a:gdLst>
                <a:gd name="T0" fmla="*/ 136 w 136"/>
                <a:gd name="T1" fmla="*/ 0 h 116"/>
                <a:gd name="T2" fmla="*/ 0 w 136"/>
                <a:gd name="T3" fmla="*/ 0 h 116"/>
                <a:gd name="T4" fmla="*/ 0 w 136"/>
                <a:gd name="T5" fmla="*/ 92 h 116"/>
                <a:gd name="T6" fmla="*/ 24 w 136"/>
                <a:gd name="T7" fmla="*/ 116 h 116"/>
                <a:gd name="T8" fmla="*/ 112 w 136"/>
                <a:gd name="T9" fmla="*/ 116 h 116"/>
                <a:gd name="T10" fmla="*/ 136 w 136"/>
                <a:gd name="T11" fmla="*/ 92 h 116"/>
                <a:gd name="T12" fmla="*/ 136 w 136"/>
                <a:gd name="T13" fmla="*/ 0 h 1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16"/>
                <a:gd name="T23" fmla="*/ 136 w 136"/>
                <a:gd name="T24" fmla="*/ 116 h 1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16">
                  <a:moveTo>
                    <a:pt x="1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5"/>
                    <a:pt x="11" y="116"/>
                    <a:pt x="24" y="116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125" y="116"/>
                    <a:pt x="136" y="105"/>
                    <a:pt x="136" y="92"/>
                  </a:cubicBezTo>
                  <a:cubicBezTo>
                    <a:pt x="136" y="0"/>
                    <a:pt x="136" y="0"/>
                    <a:pt x="136" y="0"/>
                  </a:cubicBezTo>
                </a:path>
              </a:pathLst>
            </a:cu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38" name="Freeform 414"/>
            <p:cNvSpPr>
              <a:spLocks noChangeArrowheads="1"/>
            </p:cNvSpPr>
            <p:nvPr/>
          </p:nvSpPr>
          <p:spPr bwMode="auto">
            <a:xfrm>
              <a:off x="3298002" y="2742867"/>
              <a:ext cx="422585" cy="360904"/>
            </a:xfrm>
            <a:custGeom>
              <a:avLst/>
              <a:gdLst>
                <a:gd name="T0" fmla="*/ 136 w 136"/>
                <a:gd name="T1" fmla="*/ 0 h 116"/>
                <a:gd name="T2" fmla="*/ 0 w 136"/>
                <a:gd name="T3" fmla="*/ 0 h 116"/>
                <a:gd name="T4" fmla="*/ 0 w 136"/>
                <a:gd name="T5" fmla="*/ 92 h 116"/>
                <a:gd name="T6" fmla="*/ 24 w 136"/>
                <a:gd name="T7" fmla="*/ 116 h 116"/>
                <a:gd name="T8" fmla="*/ 112 w 136"/>
                <a:gd name="T9" fmla="*/ 116 h 116"/>
                <a:gd name="T10" fmla="*/ 136 w 136"/>
                <a:gd name="T11" fmla="*/ 92 h 116"/>
                <a:gd name="T12" fmla="*/ 136 w 136"/>
                <a:gd name="T13" fmla="*/ 0 h 1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16"/>
                <a:gd name="T23" fmla="*/ 136 w 136"/>
                <a:gd name="T24" fmla="*/ 116 h 1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16">
                  <a:moveTo>
                    <a:pt x="1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5"/>
                    <a:pt x="11" y="116"/>
                    <a:pt x="24" y="116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125" y="116"/>
                    <a:pt x="136" y="105"/>
                    <a:pt x="136" y="92"/>
                  </a:cubicBezTo>
                  <a:cubicBezTo>
                    <a:pt x="136" y="0"/>
                    <a:pt x="136" y="0"/>
                    <a:pt x="136" y="0"/>
                  </a:cubicBezTo>
                </a:path>
              </a:pathLst>
            </a:cu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39" name="Freeform 415"/>
            <p:cNvSpPr>
              <a:spLocks noChangeArrowheads="1"/>
            </p:cNvSpPr>
            <p:nvPr/>
          </p:nvSpPr>
          <p:spPr bwMode="auto">
            <a:xfrm>
              <a:off x="3843951" y="2742867"/>
              <a:ext cx="422585" cy="360904"/>
            </a:xfrm>
            <a:custGeom>
              <a:avLst/>
              <a:gdLst>
                <a:gd name="T0" fmla="*/ 136 w 136"/>
                <a:gd name="T1" fmla="*/ 0 h 116"/>
                <a:gd name="T2" fmla="*/ 0 w 136"/>
                <a:gd name="T3" fmla="*/ 0 h 116"/>
                <a:gd name="T4" fmla="*/ 0 w 136"/>
                <a:gd name="T5" fmla="*/ 92 h 116"/>
                <a:gd name="T6" fmla="*/ 24 w 136"/>
                <a:gd name="T7" fmla="*/ 116 h 116"/>
                <a:gd name="T8" fmla="*/ 112 w 136"/>
                <a:gd name="T9" fmla="*/ 116 h 116"/>
                <a:gd name="T10" fmla="*/ 136 w 136"/>
                <a:gd name="T11" fmla="*/ 92 h 116"/>
                <a:gd name="T12" fmla="*/ 136 w 136"/>
                <a:gd name="T13" fmla="*/ 0 h 1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16"/>
                <a:gd name="T23" fmla="*/ 136 w 136"/>
                <a:gd name="T24" fmla="*/ 116 h 1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16">
                  <a:moveTo>
                    <a:pt x="1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5"/>
                    <a:pt x="11" y="116"/>
                    <a:pt x="24" y="116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125" y="116"/>
                    <a:pt x="136" y="105"/>
                    <a:pt x="136" y="92"/>
                  </a:cubicBezTo>
                  <a:cubicBezTo>
                    <a:pt x="136" y="0"/>
                    <a:pt x="136" y="0"/>
                    <a:pt x="136" y="0"/>
                  </a:cubicBezTo>
                </a:path>
              </a:pathLst>
            </a:cu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40" name="Freeform 416"/>
            <p:cNvSpPr>
              <a:spLocks noChangeArrowheads="1"/>
            </p:cNvSpPr>
            <p:nvPr/>
          </p:nvSpPr>
          <p:spPr bwMode="auto">
            <a:xfrm>
              <a:off x="4378088" y="2742867"/>
              <a:ext cx="421273" cy="360904"/>
            </a:xfrm>
            <a:custGeom>
              <a:avLst/>
              <a:gdLst>
                <a:gd name="T0" fmla="*/ 136 w 136"/>
                <a:gd name="T1" fmla="*/ 0 h 116"/>
                <a:gd name="T2" fmla="*/ 0 w 136"/>
                <a:gd name="T3" fmla="*/ 0 h 116"/>
                <a:gd name="T4" fmla="*/ 0 w 136"/>
                <a:gd name="T5" fmla="*/ 92 h 116"/>
                <a:gd name="T6" fmla="*/ 24 w 136"/>
                <a:gd name="T7" fmla="*/ 116 h 116"/>
                <a:gd name="T8" fmla="*/ 112 w 136"/>
                <a:gd name="T9" fmla="*/ 116 h 116"/>
                <a:gd name="T10" fmla="*/ 136 w 136"/>
                <a:gd name="T11" fmla="*/ 92 h 116"/>
                <a:gd name="T12" fmla="*/ 136 w 136"/>
                <a:gd name="T13" fmla="*/ 0 h 1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16"/>
                <a:gd name="T23" fmla="*/ 136 w 136"/>
                <a:gd name="T24" fmla="*/ 116 h 1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16">
                  <a:moveTo>
                    <a:pt x="1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5"/>
                    <a:pt x="11" y="116"/>
                    <a:pt x="24" y="116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125" y="116"/>
                    <a:pt x="136" y="105"/>
                    <a:pt x="136" y="92"/>
                  </a:cubicBezTo>
                  <a:cubicBezTo>
                    <a:pt x="136" y="0"/>
                    <a:pt x="136" y="0"/>
                    <a:pt x="136" y="0"/>
                  </a:cubicBezTo>
                </a:path>
              </a:pathLst>
            </a:cu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41" name="Freeform 417"/>
            <p:cNvSpPr>
              <a:spLocks noChangeArrowheads="1"/>
            </p:cNvSpPr>
            <p:nvPr/>
          </p:nvSpPr>
          <p:spPr bwMode="auto">
            <a:xfrm>
              <a:off x="4924037" y="2742867"/>
              <a:ext cx="211293" cy="360904"/>
            </a:xfrm>
            <a:custGeom>
              <a:avLst/>
              <a:gdLst>
                <a:gd name="T0" fmla="*/ 68 w 68"/>
                <a:gd name="T1" fmla="*/ 0 h 116"/>
                <a:gd name="T2" fmla="*/ 0 w 68"/>
                <a:gd name="T3" fmla="*/ 0 h 116"/>
                <a:gd name="T4" fmla="*/ 0 w 68"/>
                <a:gd name="T5" fmla="*/ 92 h 116"/>
                <a:gd name="T6" fmla="*/ 24 w 68"/>
                <a:gd name="T7" fmla="*/ 116 h 116"/>
                <a:gd name="T8" fmla="*/ 68 w 68"/>
                <a:gd name="T9" fmla="*/ 116 h 116"/>
                <a:gd name="T10" fmla="*/ 68 w 68"/>
                <a:gd name="T11" fmla="*/ 0 h 1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116"/>
                <a:gd name="T20" fmla="*/ 68 w 68"/>
                <a:gd name="T21" fmla="*/ 116 h 1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116">
                  <a:moveTo>
                    <a:pt x="6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5"/>
                    <a:pt x="11" y="116"/>
                    <a:pt x="24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0"/>
                    <a:pt x="68" y="0"/>
                    <a:pt x="68" y="0"/>
                  </a:cubicBezTo>
                </a:path>
              </a:pathLst>
            </a:cu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3442" name="组合 423"/>
          <p:cNvGrpSpPr>
            <a:grpSpLocks/>
          </p:cNvGrpSpPr>
          <p:nvPr/>
        </p:nvGrpSpPr>
        <p:grpSpPr bwMode="auto">
          <a:xfrm flipH="1">
            <a:off x="10621634" y="-56923"/>
            <a:ext cx="2340566" cy="7378308"/>
            <a:chOff x="0" y="0"/>
            <a:chExt cx="3236320" cy="10202415"/>
          </a:xfrm>
        </p:grpSpPr>
        <p:sp>
          <p:nvSpPr>
            <p:cNvPr id="3443" name="Freeform 39"/>
            <p:cNvSpPr>
              <a:spLocks noChangeArrowheads="1"/>
            </p:cNvSpPr>
            <p:nvPr/>
          </p:nvSpPr>
          <p:spPr bwMode="auto">
            <a:xfrm>
              <a:off x="145674" y="80055"/>
              <a:ext cx="3090646" cy="10009496"/>
            </a:xfrm>
            <a:custGeom>
              <a:avLst/>
              <a:gdLst>
                <a:gd name="T0" fmla="*/ 996 w 996"/>
                <a:gd name="T1" fmla="*/ 0 h 3226"/>
                <a:gd name="T2" fmla="*/ 242 w 996"/>
                <a:gd name="T3" fmla="*/ 1755 h 3226"/>
                <a:gd name="T4" fmla="*/ 242 w 996"/>
                <a:gd name="T5" fmla="*/ 1830 h 3226"/>
                <a:gd name="T6" fmla="*/ 679 w 996"/>
                <a:gd name="T7" fmla="*/ 3226 h 3226"/>
                <a:gd name="T8" fmla="*/ 0 w 996"/>
                <a:gd name="T9" fmla="*/ 3226 h 3226"/>
                <a:gd name="T10" fmla="*/ 0 w 996"/>
                <a:gd name="T11" fmla="*/ 0 h 3226"/>
                <a:gd name="T12" fmla="*/ 996 w 996"/>
                <a:gd name="T13" fmla="*/ 0 h 32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96"/>
                <a:gd name="T22" fmla="*/ 0 h 3226"/>
                <a:gd name="T23" fmla="*/ 996 w 996"/>
                <a:gd name="T24" fmla="*/ 3226 h 32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96" h="3226">
                  <a:moveTo>
                    <a:pt x="996" y="0"/>
                  </a:moveTo>
                  <a:cubicBezTo>
                    <a:pt x="996" y="1230"/>
                    <a:pt x="242" y="1755"/>
                    <a:pt x="242" y="1755"/>
                  </a:cubicBezTo>
                  <a:cubicBezTo>
                    <a:pt x="242" y="1830"/>
                    <a:pt x="242" y="1830"/>
                    <a:pt x="242" y="1830"/>
                  </a:cubicBezTo>
                  <a:cubicBezTo>
                    <a:pt x="242" y="1830"/>
                    <a:pt x="679" y="2372"/>
                    <a:pt x="679" y="3226"/>
                  </a:cubicBezTo>
                  <a:cubicBezTo>
                    <a:pt x="471" y="3226"/>
                    <a:pt x="0" y="3226"/>
                    <a:pt x="0" y="32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833" y="0"/>
                    <a:pt x="996" y="0"/>
                  </a:cubicBezTo>
                  <a:close/>
                </a:path>
              </a:pathLst>
            </a:custGeom>
            <a:solidFill>
              <a:srgbClr val="A71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44" name="Rectangle 40"/>
            <p:cNvSpPr>
              <a:spLocks noChangeArrowheads="1"/>
            </p:cNvSpPr>
            <p:nvPr/>
          </p:nvSpPr>
          <p:spPr bwMode="auto">
            <a:xfrm>
              <a:off x="0" y="5525105"/>
              <a:ext cx="923913" cy="254601"/>
            </a:xfrm>
            <a:prstGeom prst="rect">
              <a:avLst/>
            </a:pr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45" name="Freeform 41"/>
            <p:cNvSpPr>
              <a:spLocks noChangeArrowheads="1"/>
            </p:cNvSpPr>
            <p:nvPr/>
          </p:nvSpPr>
          <p:spPr bwMode="auto">
            <a:xfrm>
              <a:off x="741493" y="80055"/>
              <a:ext cx="2001374" cy="5078897"/>
            </a:xfrm>
            <a:custGeom>
              <a:avLst/>
              <a:gdLst>
                <a:gd name="T0" fmla="*/ 645 w 645"/>
                <a:gd name="T1" fmla="*/ 0 h 1637"/>
                <a:gd name="T2" fmla="*/ 0 w 645"/>
                <a:gd name="T3" fmla="*/ 1637 h 1637"/>
                <a:gd name="T4" fmla="*/ 414 w 645"/>
                <a:gd name="T5" fmla="*/ 0 h 1637"/>
                <a:gd name="T6" fmla="*/ 645 w 645"/>
                <a:gd name="T7" fmla="*/ 0 h 16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5"/>
                <a:gd name="T13" fmla="*/ 0 h 1637"/>
                <a:gd name="T14" fmla="*/ 645 w 645"/>
                <a:gd name="T15" fmla="*/ 1637 h 16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5" h="1637">
                  <a:moveTo>
                    <a:pt x="645" y="0"/>
                  </a:moveTo>
                  <a:cubicBezTo>
                    <a:pt x="645" y="1068"/>
                    <a:pt x="0" y="1637"/>
                    <a:pt x="0" y="1637"/>
                  </a:cubicBezTo>
                  <a:cubicBezTo>
                    <a:pt x="0" y="1637"/>
                    <a:pt x="414" y="907"/>
                    <a:pt x="414" y="0"/>
                  </a:cubicBezTo>
                  <a:cubicBezTo>
                    <a:pt x="573" y="0"/>
                    <a:pt x="378" y="0"/>
                    <a:pt x="645" y="0"/>
                  </a:cubicBez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46" name="Freeform 42"/>
            <p:cNvSpPr>
              <a:spLocks noChangeArrowheads="1"/>
            </p:cNvSpPr>
            <p:nvPr/>
          </p:nvSpPr>
          <p:spPr bwMode="auto">
            <a:xfrm>
              <a:off x="632565" y="0"/>
              <a:ext cx="1107646" cy="4141860"/>
            </a:xfrm>
            <a:custGeom>
              <a:avLst/>
              <a:gdLst>
                <a:gd name="T0" fmla="*/ 329 w 357"/>
                <a:gd name="T1" fmla="*/ 0 h 1335"/>
                <a:gd name="T2" fmla="*/ 0 w 357"/>
                <a:gd name="T3" fmla="*/ 1335 h 1335"/>
                <a:gd name="T4" fmla="*/ 140 w 357"/>
                <a:gd name="T5" fmla="*/ 0 h 1335"/>
                <a:gd name="T6" fmla="*/ 329 w 357"/>
                <a:gd name="T7" fmla="*/ 0 h 13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7"/>
                <a:gd name="T13" fmla="*/ 0 h 1335"/>
                <a:gd name="T14" fmla="*/ 357 w 357"/>
                <a:gd name="T15" fmla="*/ 1335 h 13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7" h="1335">
                  <a:moveTo>
                    <a:pt x="329" y="0"/>
                  </a:moveTo>
                  <a:cubicBezTo>
                    <a:pt x="357" y="910"/>
                    <a:pt x="0" y="1335"/>
                    <a:pt x="0" y="1335"/>
                  </a:cubicBezTo>
                  <a:cubicBezTo>
                    <a:pt x="0" y="1335"/>
                    <a:pt x="165" y="701"/>
                    <a:pt x="140" y="0"/>
                  </a:cubicBezTo>
                  <a:cubicBezTo>
                    <a:pt x="270" y="0"/>
                    <a:pt x="112" y="0"/>
                    <a:pt x="329" y="0"/>
                  </a:cubicBez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47" name="Freeform 43"/>
            <p:cNvSpPr>
              <a:spLocks noChangeArrowheads="1"/>
            </p:cNvSpPr>
            <p:nvPr/>
          </p:nvSpPr>
          <p:spPr bwMode="auto">
            <a:xfrm>
              <a:off x="741493" y="5959502"/>
              <a:ext cx="1284816" cy="4183856"/>
            </a:xfrm>
            <a:custGeom>
              <a:avLst/>
              <a:gdLst>
                <a:gd name="T0" fmla="*/ 414 w 414"/>
                <a:gd name="T1" fmla="*/ 1348 h 1348"/>
                <a:gd name="T2" fmla="*/ 0 w 414"/>
                <a:gd name="T3" fmla="*/ 0 h 1348"/>
                <a:gd name="T4" fmla="*/ 247 w 414"/>
                <a:gd name="T5" fmla="*/ 1348 h 1348"/>
                <a:gd name="T6" fmla="*/ 414 w 414"/>
                <a:gd name="T7" fmla="*/ 1348 h 13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4"/>
                <a:gd name="T13" fmla="*/ 0 h 1348"/>
                <a:gd name="T14" fmla="*/ 414 w 414"/>
                <a:gd name="T15" fmla="*/ 1348 h 13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4" h="1348">
                  <a:moveTo>
                    <a:pt x="414" y="1348"/>
                  </a:moveTo>
                  <a:cubicBezTo>
                    <a:pt x="414" y="579"/>
                    <a:pt x="0" y="0"/>
                    <a:pt x="0" y="0"/>
                  </a:cubicBezTo>
                  <a:cubicBezTo>
                    <a:pt x="0" y="0"/>
                    <a:pt x="247" y="695"/>
                    <a:pt x="247" y="1348"/>
                  </a:cubicBezTo>
                  <a:cubicBezTo>
                    <a:pt x="362" y="1348"/>
                    <a:pt x="222" y="1348"/>
                    <a:pt x="414" y="1348"/>
                  </a:cubicBez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48" name="Freeform 44"/>
            <p:cNvSpPr>
              <a:spLocks noChangeArrowheads="1"/>
            </p:cNvSpPr>
            <p:nvPr/>
          </p:nvSpPr>
          <p:spPr bwMode="auto">
            <a:xfrm>
              <a:off x="632565" y="6853230"/>
              <a:ext cx="670624" cy="3349185"/>
            </a:xfrm>
            <a:custGeom>
              <a:avLst/>
              <a:gdLst>
                <a:gd name="T0" fmla="*/ 196 w 216"/>
                <a:gd name="T1" fmla="*/ 1079 h 1079"/>
                <a:gd name="T2" fmla="*/ 0 w 216"/>
                <a:gd name="T3" fmla="*/ 0 h 1079"/>
                <a:gd name="T4" fmla="*/ 60 w 216"/>
                <a:gd name="T5" fmla="*/ 1079 h 1079"/>
                <a:gd name="T6" fmla="*/ 196 w 216"/>
                <a:gd name="T7" fmla="*/ 1079 h 10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"/>
                <a:gd name="T13" fmla="*/ 0 h 1079"/>
                <a:gd name="T14" fmla="*/ 216 w 216"/>
                <a:gd name="T15" fmla="*/ 1079 h 10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" h="1079">
                  <a:moveTo>
                    <a:pt x="196" y="1079"/>
                  </a:moveTo>
                  <a:cubicBezTo>
                    <a:pt x="216" y="424"/>
                    <a:pt x="0" y="0"/>
                    <a:pt x="0" y="0"/>
                  </a:cubicBezTo>
                  <a:cubicBezTo>
                    <a:pt x="0" y="0"/>
                    <a:pt x="77" y="574"/>
                    <a:pt x="60" y="1079"/>
                  </a:cubicBezTo>
                  <a:cubicBezTo>
                    <a:pt x="154" y="1079"/>
                    <a:pt x="39" y="1079"/>
                    <a:pt x="196" y="1079"/>
                  </a:cubicBez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384" name="TextBox 7"/>
          <p:cNvSpPr txBox="1">
            <a:spLocks noChangeArrowheads="1"/>
          </p:cNvSpPr>
          <p:nvPr/>
        </p:nvSpPr>
        <p:spPr bwMode="auto">
          <a:xfrm>
            <a:off x="5141563" y="6478597"/>
            <a:ext cx="2604137" cy="33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>
                <a:solidFill>
                  <a:schemeClr val="accent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汇报人：杨泽华</a:t>
            </a:r>
          </a:p>
        </p:txBody>
      </p:sp>
      <p:sp>
        <p:nvSpPr>
          <p:cNvPr id="385" name="矩形 384"/>
          <p:cNvSpPr/>
          <p:nvPr/>
        </p:nvSpPr>
        <p:spPr>
          <a:xfrm>
            <a:off x="7497259" y="5329612"/>
            <a:ext cx="2862888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en-US" altLang="zh-CN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rPr>
              <a:t>—— 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rPr>
              <a:t>进度汇报</a:t>
            </a:r>
            <a:endParaRPr lang="zh-CN" altLang="en-US" dirty="0">
              <a:solidFill>
                <a:schemeClr val="accent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经典繁仿黑" pitchFamily="49" charset="-122"/>
            </a:endParaRPr>
          </a:p>
        </p:txBody>
      </p:sp>
      <p:pic>
        <p:nvPicPr>
          <p:cNvPr id="2" name="Position Music - Nox Trigger - 纯音乐版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124575" y="-920179"/>
            <a:ext cx="609600" cy="609600"/>
          </a:xfrm>
          <a:prstGeom prst="rect">
            <a:avLst/>
          </a:prstGeom>
        </p:spPr>
      </p:pic>
      <p:sp>
        <p:nvSpPr>
          <p:cNvPr id="388" name="TextBox 7">
            <a:extLst>
              <a:ext uri="{FF2B5EF4-FFF2-40B4-BE49-F238E27FC236}">
                <a16:creationId xmlns:a16="http://schemas.microsoft.com/office/drawing/2014/main" id="{6A1BF7EF-918E-4A24-8413-EF3094ECD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6599" y="5920377"/>
            <a:ext cx="33606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>
                <a:solidFill>
                  <a:schemeClr val="accent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第</a:t>
            </a:r>
            <a:r>
              <a:rPr lang="en-US" altLang="zh-CN" sz="1600" dirty="0">
                <a:solidFill>
                  <a:schemeClr val="accent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r>
              <a:rPr lang="zh-CN" altLang="en-US" sz="1600" dirty="0">
                <a:solidFill>
                  <a:schemeClr val="accent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小组 骆芃楚 黎嘉辉 玄曜铭</a:t>
            </a:r>
          </a:p>
        </p:txBody>
      </p:sp>
    </p:spTree>
    <p:extLst>
      <p:ext uri="{BB962C8B-B14F-4D97-AF65-F5344CB8AC3E}">
        <p14:creationId xmlns:p14="http://schemas.microsoft.com/office/powerpoint/2010/main" val="81762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34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4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" presetID="2" presetClass="entr" presetSubtype="4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000" fill="hold"/>
                                            <p:tgtEl>
                                              <p:spTgt spid="30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000" fill="hold"/>
                                            <p:tgtEl>
                                              <p:spTgt spid="30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8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810"/>
                                </p:stCondLst>
                                <p:childTnLst>
                                  <p:par>
                                    <p:cTn id="29" presetID="2" presetClass="entr" presetSubtype="4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560"/>
                                </p:stCondLst>
                                <p:childTnLst>
                                  <p:par>
                                    <p:cTn id="34" presetID="2" presetClass="entr" presetSubtype="2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35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330"/>
                                </p:stCondLst>
                                <p:childTnLst>
                                  <p:par>
                                    <p:cTn id="39" presetID="2" presetClass="entr" presetSubtype="2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35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35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numSld="999" showWhenStopped="0">
                    <p:cTn id="43" repeatCount="indefinite" fill="remove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2"/>
                    </p:tgtEl>
                  </p:cMediaNode>
                </p:audio>
              </p:childTnLst>
            </p:cTn>
          </p:par>
        </p:tnLst>
        <p:bldLst>
          <p:bldP spid="386" grpId="0"/>
          <p:bldP spid="384" grpId="0"/>
          <p:bldP spid="385" grpId="0"/>
          <p:bldP spid="38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34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4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" presetID="2" presetClass="entr" presetSubtype="4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30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30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8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810"/>
                                </p:stCondLst>
                                <p:childTnLst>
                                  <p:par>
                                    <p:cTn id="29" presetID="2" presetClass="entr" presetSubtype="4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560"/>
                                </p:stCondLst>
                                <p:childTnLst>
                                  <p:par>
                                    <p:cTn id="34" presetID="2" presetClass="entr" presetSubtype="2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350" fill="hold"/>
                                            <p:tgtEl>
                                              <p:spTgt spid="3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330"/>
                                </p:stCondLst>
                                <p:childTnLst>
                                  <p:par>
                                    <p:cTn id="39" presetID="2" presetClass="entr" presetSubtype="2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35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35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numSld="999" showWhenStopped="0">
                    <p:cTn id="43" repeatCount="indefinite" fill="remove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2"/>
                    </p:tgtEl>
                  </p:cMediaNode>
                </p:audio>
              </p:childTnLst>
            </p:cTn>
          </p:par>
        </p:tnLst>
        <p:bldLst>
          <p:bldP spid="386" grpId="0"/>
          <p:bldP spid="384" grpId="0"/>
          <p:bldP spid="385" grpId="0"/>
          <p:bldP spid="388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973">
            <a:extLst>
              <a:ext uri="{FF2B5EF4-FFF2-40B4-BE49-F238E27FC236}">
                <a16:creationId xmlns:a16="http://schemas.microsoft.com/office/drawing/2014/main" id="{CDED53E5-4D92-4D40-BA55-B6C255B1FB4E}"/>
              </a:ext>
            </a:extLst>
          </p:cNvPr>
          <p:cNvSpPr txBox="1"/>
          <p:nvPr/>
        </p:nvSpPr>
        <p:spPr>
          <a:xfrm>
            <a:off x="893859" y="587092"/>
            <a:ext cx="1528620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800">
                <a:solidFill>
                  <a:srgbClr val="76C5C0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dirty="0">
                <a:solidFill>
                  <a:schemeClr val="accent3"/>
                </a:solidFill>
              </a:rPr>
              <a:t>登录注册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2" name="Shape 974">
            <a:extLst>
              <a:ext uri="{FF2B5EF4-FFF2-40B4-BE49-F238E27FC236}">
                <a16:creationId xmlns:a16="http://schemas.microsoft.com/office/drawing/2014/main" id="{D6A92137-FB73-471F-9200-C6D4BA142392}"/>
              </a:ext>
            </a:extLst>
          </p:cNvPr>
          <p:cNvSpPr/>
          <p:nvPr/>
        </p:nvSpPr>
        <p:spPr>
          <a:xfrm>
            <a:off x="1295733" y="1186299"/>
            <a:ext cx="1704484" cy="2"/>
          </a:xfrm>
          <a:prstGeom prst="line">
            <a:avLst/>
          </a:prstGeom>
          <a:ln w="19050">
            <a:solidFill>
              <a:srgbClr val="404040"/>
            </a:solidFill>
            <a:prstDash val="sysDot"/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" name="Shape 975">
            <a:extLst>
              <a:ext uri="{FF2B5EF4-FFF2-40B4-BE49-F238E27FC236}">
                <a16:creationId xmlns:a16="http://schemas.microsoft.com/office/drawing/2014/main" id="{31B3A5E4-A5F7-4EB4-9082-FB462AFD6B91}"/>
              </a:ext>
            </a:extLst>
          </p:cNvPr>
          <p:cNvSpPr/>
          <p:nvPr/>
        </p:nvSpPr>
        <p:spPr>
          <a:xfrm>
            <a:off x="998440" y="1089523"/>
            <a:ext cx="193551" cy="193552"/>
          </a:xfrm>
          <a:prstGeom prst="ellipse">
            <a:avLst/>
          </a:prstGeom>
          <a:ln w="12700">
            <a:solidFill>
              <a:schemeClr val="accent3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6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endParaRPr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02A3348-C135-4485-9495-398DC0CE05BB}"/>
              </a:ext>
            </a:extLst>
          </p:cNvPr>
          <p:cNvGrpSpPr/>
          <p:nvPr/>
        </p:nvGrpSpPr>
        <p:grpSpPr>
          <a:xfrm>
            <a:off x="2864979" y="1556133"/>
            <a:ext cx="2376265" cy="4998659"/>
            <a:chOff x="3909094" y="1425978"/>
            <a:chExt cx="2376265" cy="4998659"/>
          </a:xfrm>
        </p:grpSpPr>
        <p:pic>
          <p:nvPicPr>
            <p:cNvPr id="3" name="Pixel 2.png" descr="Pixel 2.png">
              <a:extLst>
                <a:ext uri="{FF2B5EF4-FFF2-40B4-BE49-F238E27FC236}">
                  <a16:creationId xmlns:a16="http://schemas.microsoft.com/office/drawing/2014/main" id="{52A047B3-44AB-4819-A8DC-206F92AAD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909094" y="1425978"/>
              <a:ext cx="2376265" cy="4998659"/>
            </a:xfrm>
            <a:prstGeom prst="rect">
              <a:avLst/>
            </a:prstGeom>
            <a:ln w="12700">
              <a:miter lim="400000"/>
            </a:ln>
            <a:effectLst>
              <a:outerShdw blurRad="355600" rotWithShape="0">
                <a:srgbClr val="000000">
                  <a:alpha val="75000"/>
                </a:srgbClr>
              </a:outerShdw>
            </a:effectLst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6772ADB3-6A91-46A1-AA7D-7D2D1D67E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7107" y="2002041"/>
              <a:ext cx="2160240" cy="3888433"/>
            </a:xfrm>
            <a:prstGeom prst="rect">
              <a:avLst/>
            </a:prstGeom>
          </p:spPr>
        </p:pic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74A77A5-B291-4098-B8DC-DC97AB2986B0}"/>
              </a:ext>
            </a:extLst>
          </p:cNvPr>
          <p:cNvGrpSpPr/>
          <p:nvPr/>
        </p:nvGrpSpPr>
        <p:grpSpPr>
          <a:xfrm>
            <a:off x="354036" y="1"/>
            <a:ext cx="405021" cy="781166"/>
            <a:chOff x="251521" y="1"/>
            <a:chExt cx="288031" cy="555526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59A9C71-D02E-46E8-9853-4ED46B33B82A}"/>
                </a:ext>
              </a:extLst>
            </p:cNvPr>
            <p:cNvSpPr/>
            <p:nvPr/>
          </p:nvSpPr>
          <p:spPr>
            <a:xfrm>
              <a:off x="251521" y="1"/>
              <a:ext cx="288031" cy="555526"/>
            </a:xfrm>
            <a:prstGeom prst="rect">
              <a:avLst/>
            </a:prstGeom>
            <a:solidFill>
              <a:srgbClr val="B8110D"/>
            </a:solidFill>
            <a:ln w="88900" cmpd="dbl">
              <a:noFill/>
            </a:ln>
            <a:effectLst>
              <a:outerShdw blurRad="279400" dist="1397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447AD11-3BAB-4000-BB48-E080CF9BCA8F}"/>
                </a:ext>
              </a:extLst>
            </p:cNvPr>
            <p:cNvSpPr/>
            <p:nvPr/>
          </p:nvSpPr>
          <p:spPr>
            <a:xfrm>
              <a:off x="323528" y="483518"/>
              <a:ext cx="144016" cy="72008"/>
            </a:xfrm>
            <a:prstGeom prst="rect">
              <a:avLst/>
            </a:prstGeom>
            <a:solidFill>
              <a:schemeClr val="bg1"/>
            </a:solidFill>
            <a:ln w="889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5" name="Pixel 2.png" descr="Pixel 2.png">
            <a:extLst>
              <a:ext uri="{FF2B5EF4-FFF2-40B4-BE49-F238E27FC236}">
                <a16:creationId xmlns:a16="http://schemas.microsoft.com/office/drawing/2014/main" id="{540A1719-48D6-468B-98B3-1BAE62421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61524" y="1546013"/>
            <a:ext cx="2376265" cy="4998659"/>
          </a:xfrm>
          <a:prstGeom prst="rect">
            <a:avLst/>
          </a:prstGeom>
          <a:ln w="12700">
            <a:miter lim="400000"/>
          </a:ln>
          <a:effectLst>
            <a:outerShdw blurRad="355600" rotWithShape="0">
              <a:srgbClr val="000000">
                <a:alpha val="75000"/>
              </a:srgb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11C7CAB-2C4B-431E-AAEF-5CA407163E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540" y="2132196"/>
            <a:ext cx="2088231" cy="38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0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64">
            <a:extLst>
              <a:ext uri="{FF2B5EF4-FFF2-40B4-BE49-F238E27FC236}">
                <a16:creationId xmlns:a16="http://schemas.microsoft.com/office/drawing/2014/main" id="{F2928DCA-8363-4071-B48A-99A0F01EA584}"/>
              </a:ext>
            </a:extLst>
          </p:cNvPr>
          <p:cNvSpPr txBox="1">
            <a:spLocks/>
          </p:cNvSpPr>
          <p:nvPr/>
        </p:nvSpPr>
        <p:spPr>
          <a:xfrm>
            <a:off x="10882745" y="540328"/>
            <a:ext cx="153300" cy="2057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anchor="t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rgbClr val="000000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86CB4B4D-7CA3-9044-876B-883B54F8677D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11" name="Shape 973">
            <a:extLst>
              <a:ext uri="{FF2B5EF4-FFF2-40B4-BE49-F238E27FC236}">
                <a16:creationId xmlns:a16="http://schemas.microsoft.com/office/drawing/2014/main" id="{CDED53E5-4D92-4D40-BA55-B6C255B1FB4E}"/>
              </a:ext>
            </a:extLst>
          </p:cNvPr>
          <p:cNvSpPr txBox="1"/>
          <p:nvPr/>
        </p:nvSpPr>
        <p:spPr>
          <a:xfrm>
            <a:off x="893859" y="587092"/>
            <a:ext cx="1169547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800">
                <a:solidFill>
                  <a:srgbClr val="76C5C0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dirty="0">
                <a:solidFill>
                  <a:schemeClr val="accent3"/>
                </a:solidFill>
              </a:rPr>
              <a:t>数据库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2" name="Shape 974">
            <a:extLst>
              <a:ext uri="{FF2B5EF4-FFF2-40B4-BE49-F238E27FC236}">
                <a16:creationId xmlns:a16="http://schemas.microsoft.com/office/drawing/2014/main" id="{D6A92137-FB73-471F-9200-C6D4BA142392}"/>
              </a:ext>
            </a:extLst>
          </p:cNvPr>
          <p:cNvSpPr/>
          <p:nvPr/>
        </p:nvSpPr>
        <p:spPr>
          <a:xfrm>
            <a:off x="1295733" y="1186299"/>
            <a:ext cx="1704484" cy="2"/>
          </a:xfrm>
          <a:prstGeom prst="line">
            <a:avLst/>
          </a:prstGeom>
          <a:ln w="19050">
            <a:solidFill>
              <a:srgbClr val="404040"/>
            </a:solidFill>
            <a:prstDash val="sysDot"/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" name="Shape 975">
            <a:extLst>
              <a:ext uri="{FF2B5EF4-FFF2-40B4-BE49-F238E27FC236}">
                <a16:creationId xmlns:a16="http://schemas.microsoft.com/office/drawing/2014/main" id="{31B3A5E4-A5F7-4EB4-9082-FB462AFD6B91}"/>
              </a:ext>
            </a:extLst>
          </p:cNvPr>
          <p:cNvSpPr/>
          <p:nvPr/>
        </p:nvSpPr>
        <p:spPr>
          <a:xfrm>
            <a:off x="998440" y="1089523"/>
            <a:ext cx="193551" cy="193552"/>
          </a:xfrm>
          <a:prstGeom prst="ellipse">
            <a:avLst/>
          </a:prstGeom>
          <a:ln w="12700">
            <a:solidFill>
              <a:schemeClr val="accent3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6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endParaRPr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085B4554-3EDE-4869-90B9-B01199ED7B6E}"/>
              </a:ext>
            </a:extLst>
          </p:cNvPr>
          <p:cNvGrpSpPr/>
          <p:nvPr/>
        </p:nvGrpSpPr>
        <p:grpSpPr>
          <a:xfrm>
            <a:off x="354036" y="1"/>
            <a:ext cx="405021" cy="781166"/>
            <a:chOff x="251521" y="1"/>
            <a:chExt cx="288031" cy="555526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2981EB2-E144-425C-99CD-49B72DC03A15}"/>
                </a:ext>
              </a:extLst>
            </p:cNvPr>
            <p:cNvSpPr/>
            <p:nvPr/>
          </p:nvSpPr>
          <p:spPr>
            <a:xfrm>
              <a:off x="251521" y="1"/>
              <a:ext cx="288031" cy="555526"/>
            </a:xfrm>
            <a:prstGeom prst="rect">
              <a:avLst/>
            </a:prstGeom>
            <a:solidFill>
              <a:srgbClr val="B8110D"/>
            </a:solidFill>
            <a:ln w="88900" cmpd="dbl">
              <a:noFill/>
            </a:ln>
            <a:effectLst>
              <a:outerShdw blurRad="279400" dist="1397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D461833-E102-4E37-87EA-E44C1A749D05}"/>
                </a:ext>
              </a:extLst>
            </p:cNvPr>
            <p:cNvSpPr/>
            <p:nvPr/>
          </p:nvSpPr>
          <p:spPr>
            <a:xfrm>
              <a:off x="323528" y="483518"/>
              <a:ext cx="144016" cy="72008"/>
            </a:xfrm>
            <a:prstGeom prst="rect">
              <a:avLst/>
            </a:prstGeom>
            <a:solidFill>
              <a:schemeClr val="bg1"/>
            </a:solidFill>
            <a:ln w="889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B9B33956-BBA2-4486-9693-C289B417C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107" y="4343997"/>
            <a:ext cx="3941831" cy="15121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40F234C-6F00-4E9B-BE18-57D07EAB6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632" y="1283075"/>
            <a:ext cx="3558559" cy="52005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76FCA7F-7FB5-4254-A872-B19D63FB6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061" y="1482725"/>
            <a:ext cx="47339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64">
            <a:extLst>
              <a:ext uri="{FF2B5EF4-FFF2-40B4-BE49-F238E27FC236}">
                <a16:creationId xmlns:a16="http://schemas.microsoft.com/office/drawing/2014/main" id="{F2928DCA-8363-4071-B48A-99A0F01EA584}"/>
              </a:ext>
            </a:extLst>
          </p:cNvPr>
          <p:cNvSpPr txBox="1">
            <a:spLocks/>
          </p:cNvSpPr>
          <p:nvPr/>
        </p:nvSpPr>
        <p:spPr>
          <a:xfrm>
            <a:off x="10882745" y="540328"/>
            <a:ext cx="153300" cy="2057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anchor="t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rgbClr val="000000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86CB4B4D-7CA3-9044-876B-883B54F8677D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11" name="Shape 973">
            <a:extLst>
              <a:ext uri="{FF2B5EF4-FFF2-40B4-BE49-F238E27FC236}">
                <a16:creationId xmlns:a16="http://schemas.microsoft.com/office/drawing/2014/main" id="{CDED53E5-4D92-4D40-BA55-B6C255B1FB4E}"/>
              </a:ext>
            </a:extLst>
          </p:cNvPr>
          <p:cNvSpPr txBox="1"/>
          <p:nvPr/>
        </p:nvSpPr>
        <p:spPr>
          <a:xfrm>
            <a:off x="893859" y="587092"/>
            <a:ext cx="1528620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800">
                <a:solidFill>
                  <a:srgbClr val="76C5C0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dirty="0">
                <a:solidFill>
                  <a:schemeClr val="accent3"/>
                </a:solidFill>
              </a:rPr>
              <a:t>数据分析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2" name="Shape 974">
            <a:extLst>
              <a:ext uri="{FF2B5EF4-FFF2-40B4-BE49-F238E27FC236}">
                <a16:creationId xmlns:a16="http://schemas.microsoft.com/office/drawing/2014/main" id="{D6A92137-FB73-471F-9200-C6D4BA142392}"/>
              </a:ext>
            </a:extLst>
          </p:cNvPr>
          <p:cNvSpPr/>
          <p:nvPr/>
        </p:nvSpPr>
        <p:spPr>
          <a:xfrm>
            <a:off x="1295733" y="1186299"/>
            <a:ext cx="1704484" cy="2"/>
          </a:xfrm>
          <a:prstGeom prst="line">
            <a:avLst/>
          </a:prstGeom>
          <a:ln w="19050">
            <a:solidFill>
              <a:srgbClr val="404040"/>
            </a:solidFill>
            <a:prstDash val="sysDot"/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" name="Shape 975">
            <a:extLst>
              <a:ext uri="{FF2B5EF4-FFF2-40B4-BE49-F238E27FC236}">
                <a16:creationId xmlns:a16="http://schemas.microsoft.com/office/drawing/2014/main" id="{31B3A5E4-A5F7-4EB4-9082-FB462AFD6B91}"/>
              </a:ext>
            </a:extLst>
          </p:cNvPr>
          <p:cNvSpPr/>
          <p:nvPr/>
        </p:nvSpPr>
        <p:spPr>
          <a:xfrm>
            <a:off x="998440" y="1089523"/>
            <a:ext cx="193551" cy="193552"/>
          </a:xfrm>
          <a:prstGeom prst="ellipse">
            <a:avLst/>
          </a:prstGeom>
          <a:ln w="12700">
            <a:solidFill>
              <a:schemeClr val="accent3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6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endParaRPr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D68B431-BBA7-42BA-8101-5180A15B1F89}"/>
              </a:ext>
            </a:extLst>
          </p:cNvPr>
          <p:cNvGrpSpPr/>
          <p:nvPr/>
        </p:nvGrpSpPr>
        <p:grpSpPr>
          <a:xfrm>
            <a:off x="7976572" y="632459"/>
            <a:ext cx="2592822" cy="5857807"/>
            <a:chOff x="1045704" y="901918"/>
            <a:chExt cx="1985677" cy="4773274"/>
          </a:xfrm>
        </p:grpSpPr>
        <p:pic>
          <p:nvPicPr>
            <p:cNvPr id="3" name="Pixel 2.png" descr="Pixel 2.png">
              <a:extLst>
                <a:ext uri="{FF2B5EF4-FFF2-40B4-BE49-F238E27FC236}">
                  <a16:creationId xmlns:a16="http://schemas.microsoft.com/office/drawing/2014/main" id="{52A047B3-44AB-4819-A8DC-206F92AAD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45704" y="901918"/>
              <a:ext cx="1903487" cy="4773274"/>
            </a:xfrm>
            <a:prstGeom prst="rect">
              <a:avLst/>
            </a:prstGeom>
            <a:ln w="12700">
              <a:miter lim="400000"/>
            </a:ln>
            <a:effectLst>
              <a:outerShdw blurRad="355600" rotWithShape="0">
                <a:srgbClr val="000000">
                  <a:alpha val="75000"/>
                </a:srgbClr>
              </a:outerShdw>
            </a:effectLst>
          </p:spPr>
        </p:pic>
        <p:grpSp>
          <p:nvGrpSpPr>
            <p:cNvPr id="17" name="Shape 979">
              <a:extLst>
                <a:ext uri="{FF2B5EF4-FFF2-40B4-BE49-F238E27FC236}">
                  <a16:creationId xmlns:a16="http://schemas.microsoft.com/office/drawing/2014/main" id="{9FDD45FC-BAA0-4123-A3DB-A56616CD5DD6}"/>
                </a:ext>
              </a:extLst>
            </p:cNvPr>
            <p:cNvGrpSpPr/>
            <p:nvPr/>
          </p:nvGrpSpPr>
          <p:grpSpPr>
            <a:xfrm>
              <a:off x="2751976" y="5164205"/>
              <a:ext cx="279405" cy="279405"/>
              <a:chOff x="-1" y="-1"/>
              <a:chExt cx="279404" cy="279404"/>
            </a:xfrm>
          </p:grpSpPr>
          <p:sp>
            <p:nvSpPr>
              <p:cNvPr id="18" name="圆形">
                <a:extLst>
                  <a:ext uri="{FF2B5EF4-FFF2-40B4-BE49-F238E27FC236}">
                    <a16:creationId xmlns:a16="http://schemas.microsoft.com/office/drawing/2014/main" id="{C40A546F-32B9-4788-BE4D-EF0B2472308F}"/>
                  </a:ext>
                </a:extLst>
              </p:cNvPr>
              <p:cNvSpPr/>
              <p:nvPr/>
            </p:nvSpPr>
            <p:spPr>
              <a:xfrm>
                <a:off x="-1" y="-1"/>
                <a:ext cx="279404" cy="279404"/>
              </a:xfrm>
              <a:prstGeom prst="ellipse">
                <a:avLst/>
              </a:prstGeom>
              <a:solidFill>
                <a:srgbClr val="76C5C0"/>
              </a:solid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blurRad="63500" dir="2700000" rotWithShape="0">
                  <a:srgbClr val="000000">
                    <a:alpha val="60812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700">
                    <a:solidFill>
                      <a:srgbClr val="FFFFFF"/>
                    </a:solidFill>
                    <a:latin typeface="Impact"/>
                    <a:ea typeface="Impact"/>
                    <a:cs typeface="Impact"/>
                    <a:sym typeface="Impact"/>
                  </a:defRPr>
                </a:pPr>
                <a:endParaRPr/>
              </a:p>
            </p:txBody>
          </p:sp>
          <p:sp>
            <p:nvSpPr>
              <p:cNvPr id="19" name="1">
                <a:extLst>
                  <a:ext uri="{FF2B5EF4-FFF2-40B4-BE49-F238E27FC236}">
                    <a16:creationId xmlns:a16="http://schemas.microsoft.com/office/drawing/2014/main" id="{105C43D3-35C8-46F3-B7F6-D17E45A800DF}"/>
                  </a:ext>
                </a:extLst>
              </p:cNvPr>
              <p:cNvSpPr txBox="1"/>
              <p:nvPr/>
            </p:nvSpPr>
            <p:spPr>
              <a:xfrm>
                <a:off x="40917" y="43181"/>
                <a:ext cx="197567" cy="1930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700">
                    <a:solidFill>
                      <a:srgbClr val="FFFFFF"/>
                    </a:solidFill>
                    <a:latin typeface="Impact"/>
                    <a:ea typeface="Impact"/>
                    <a:cs typeface="Impact"/>
                    <a:sym typeface="Impact"/>
                  </a:defRPr>
                </a:lvl1pPr>
              </a:lstStyle>
              <a:p>
                <a:r>
                  <a:rPr dirty="0"/>
                  <a:t>1</a:t>
                </a:r>
              </a:p>
            </p:txBody>
          </p:sp>
        </p:grp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CF951A36-5921-492A-A945-A875A077A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1562" y="1432077"/>
              <a:ext cx="1687651" cy="3591354"/>
            </a:xfrm>
            <a:prstGeom prst="rect">
              <a:avLst/>
            </a:prstGeom>
          </p:spPr>
        </p:pic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D4F910E7-555D-4E52-B62F-08D1A958DDA6}"/>
              </a:ext>
            </a:extLst>
          </p:cNvPr>
          <p:cNvGrpSpPr/>
          <p:nvPr/>
        </p:nvGrpSpPr>
        <p:grpSpPr>
          <a:xfrm>
            <a:off x="3005104" y="1374847"/>
            <a:ext cx="2483834" cy="4831217"/>
            <a:chOff x="7077447" y="1605806"/>
            <a:chExt cx="2232248" cy="456066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3AEC377C-49C5-45ED-B579-88EB37BEE7E6}"/>
                </a:ext>
              </a:extLst>
            </p:cNvPr>
            <p:cNvGrpSpPr/>
            <p:nvPr/>
          </p:nvGrpSpPr>
          <p:grpSpPr>
            <a:xfrm>
              <a:off x="7077447" y="1605806"/>
              <a:ext cx="2232248" cy="4560667"/>
              <a:chOff x="3732670" y="1506855"/>
              <a:chExt cx="1896666" cy="3936754"/>
            </a:xfrm>
          </p:grpSpPr>
          <p:pic>
            <p:nvPicPr>
              <p:cNvPr id="5" name="Pixel 2.png" descr="Pixel 2.png">
                <a:extLst>
                  <a:ext uri="{FF2B5EF4-FFF2-40B4-BE49-F238E27FC236}">
                    <a16:creationId xmlns:a16="http://schemas.microsoft.com/office/drawing/2014/main" id="{8940D9A8-7D37-4736-BBCE-69F0EA6E8F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3732670" y="1506855"/>
                <a:ext cx="1858780" cy="3844291"/>
              </a:xfrm>
              <a:prstGeom prst="rect">
                <a:avLst/>
              </a:prstGeom>
              <a:ln w="12700">
                <a:miter lim="400000"/>
              </a:ln>
              <a:effectLst>
                <a:outerShdw blurRad="355600" rotWithShape="0">
                  <a:srgbClr val="000000">
                    <a:alpha val="75000"/>
                  </a:srgbClr>
                </a:outerShdw>
              </a:effectLst>
            </p:spPr>
          </p:pic>
          <p:grpSp>
            <p:nvGrpSpPr>
              <p:cNvPr id="20" name="Shape 980">
                <a:extLst>
                  <a:ext uri="{FF2B5EF4-FFF2-40B4-BE49-F238E27FC236}">
                    <a16:creationId xmlns:a16="http://schemas.microsoft.com/office/drawing/2014/main" id="{4AC1813F-7EEF-4821-827B-DEA129548849}"/>
                  </a:ext>
                </a:extLst>
              </p:cNvPr>
              <p:cNvGrpSpPr/>
              <p:nvPr/>
            </p:nvGrpSpPr>
            <p:grpSpPr>
              <a:xfrm>
                <a:off x="5349933" y="5164206"/>
                <a:ext cx="279403" cy="279403"/>
                <a:chOff x="0" y="0"/>
                <a:chExt cx="279402" cy="279402"/>
              </a:xfrm>
            </p:grpSpPr>
            <p:sp>
              <p:nvSpPr>
                <p:cNvPr id="21" name="圆形">
                  <a:extLst>
                    <a:ext uri="{FF2B5EF4-FFF2-40B4-BE49-F238E27FC236}">
                      <a16:creationId xmlns:a16="http://schemas.microsoft.com/office/drawing/2014/main" id="{7A72AA43-2982-412B-AD48-B654F0C7205A}"/>
                    </a:ext>
                  </a:extLst>
                </p:cNvPr>
                <p:cNvSpPr/>
                <p:nvPr/>
              </p:nvSpPr>
              <p:spPr>
                <a:xfrm>
                  <a:off x="-1" y="-1"/>
                  <a:ext cx="279404" cy="279404"/>
                </a:xfrm>
                <a:prstGeom prst="ellipse">
                  <a:avLst/>
                </a:prstGeom>
                <a:solidFill>
                  <a:srgbClr val="76C5C0"/>
                </a:solid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63500" dir="2700000" rotWithShape="0">
                    <a:srgbClr val="000000">
                      <a:alpha val="60812"/>
                    </a:srgbClr>
                  </a:outerShdw>
                </a:effectLst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700">
                      <a:solidFill>
                        <a:srgbClr val="FFFFFF"/>
                      </a:solidFill>
                      <a:latin typeface="Impact"/>
                      <a:ea typeface="Impact"/>
                      <a:cs typeface="Impact"/>
                      <a:sym typeface="Impact"/>
                    </a:defRPr>
                  </a:pPr>
                  <a:endParaRPr/>
                </a:p>
              </p:txBody>
            </p:sp>
            <p:sp>
              <p:nvSpPr>
                <p:cNvPr id="22" name="2">
                  <a:extLst>
                    <a:ext uri="{FF2B5EF4-FFF2-40B4-BE49-F238E27FC236}">
                      <a16:creationId xmlns:a16="http://schemas.microsoft.com/office/drawing/2014/main" id="{74FBE4C8-CDCE-4F72-8685-C68E2A9C3802}"/>
                    </a:ext>
                  </a:extLst>
                </p:cNvPr>
                <p:cNvSpPr txBox="1"/>
                <p:nvPr/>
              </p:nvSpPr>
              <p:spPr>
                <a:xfrm>
                  <a:off x="40917" y="43181"/>
                  <a:ext cx="197567" cy="19303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algn="ctr">
                    <a:defRPr sz="700">
                      <a:solidFill>
                        <a:srgbClr val="FFFFFF"/>
                      </a:solidFill>
                      <a:latin typeface="Impact"/>
                      <a:ea typeface="Impact"/>
                      <a:cs typeface="Impact"/>
                      <a:sym typeface="Impact"/>
                    </a:defRPr>
                  </a:lvl1pPr>
                </a:lstStyle>
                <a:p>
                  <a:r>
                    <a:t>2</a:t>
                  </a:r>
                </a:p>
              </p:txBody>
            </p:sp>
          </p:grpSp>
        </p:grpSp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50D7B8EF-E140-45D5-B9AB-EB2B969296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817"/>
            <a:stretch/>
          </p:blipFill>
          <p:spPr>
            <a:xfrm>
              <a:off x="7215636" y="2119985"/>
              <a:ext cx="1888996" cy="3345293"/>
            </a:xfrm>
            <a:prstGeom prst="rect">
              <a:avLst/>
            </a:prstGeom>
          </p:spPr>
        </p:pic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7C80A5D1-5662-4BCF-9343-940CE8F1656E}"/>
                </a:ext>
              </a:extLst>
            </p:cNvPr>
            <p:cNvSpPr/>
            <p:nvPr/>
          </p:nvSpPr>
          <p:spPr>
            <a:xfrm>
              <a:off x="7306624" y="2988663"/>
              <a:ext cx="792088" cy="584005"/>
            </a:xfrm>
            <a:prstGeom prst="roundRect">
              <a:avLst/>
            </a:prstGeom>
            <a:solidFill>
              <a:srgbClr val="76C5C0"/>
            </a:solidFill>
            <a:ln>
              <a:noFill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票房</a:t>
              </a:r>
              <a:endParaRPr lang="en-US" altLang="zh-CN" sz="1200" dirty="0"/>
            </a:p>
            <a:p>
              <a:pPr algn="ctr"/>
              <a:r>
                <a:rPr lang="zh-CN" altLang="en-US" sz="1200" dirty="0"/>
                <a:t>份额</a:t>
              </a: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571752E7-2F6D-4E50-B537-F44333F20EE1}"/>
                </a:ext>
              </a:extLst>
            </p:cNvPr>
            <p:cNvSpPr/>
            <p:nvPr/>
          </p:nvSpPr>
          <p:spPr>
            <a:xfrm>
              <a:off x="8245425" y="2980029"/>
              <a:ext cx="792088" cy="584005"/>
            </a:xfrm>
            <a:prstGeom prst="roundRect">
              <a:avLst/>
            </a:prstGeom>
            <a:solidFill>
              <a:srgbClr val="76C5C0"/>
            </a:solidFill>
            <a:ln>
              <a:noFill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变化</a:t>
              </a:r>
              <a:endParaRPr lang="en-US" altLang="zh-CN" sz="1200" dirty="0"/>
            </a:p>
            <a:p>
              <a:pPr algn="ctr"/>
              <a:r>
                <a:rPr lang="zh-CN" altLang="en-US" sz="1200" dirty="0"/>
                <a:t>趋势</a:t>
              </a: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E9353F29-F195-4C6E-A677-0AB71775FD67}"/>
                </a:ext>
              </a:extLst>
            </p:cNvPr>
            <p:cNvSpPr/>
            <p:nvPr/>
          </p:nvSpPr>
          <p:spPr>
            <a:xfrm>
              <a:off x="8245425" y="3768282"/>
              <a:ext cx="792088" cy="584005"/>
            </a:xfrm>
            <a:prstGeom prst="roundRect">
              <a:avLst/>
            </a:prstGeom>
            <a:solidFill>
              <a:srgbClr val="76C5C0"/>
            </a:solidFill>
            <a:ln>
              <a:noFill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劳模</a:t>
              </a:r>
              <a:endParaRPr lang="en-US" altLang="zh-CN" sz="1200" dirty="0"/>
            </a:p>
            <a:p>
              <a:pPr algn="ctr"/>
              <a:r>
                <a:rPr lang="zh-CN" altLang="en-US" sz="1200" dirty="0"/>
                <a:t>演员</a:t>
              </a: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D12885BD-AE32-43B3-A486-A99689EDB055}"/>
                </a:ext>
              </a:extLst>
            </p:cNvPr>
            <p:cNvSpPr/>
            <p:nvPr/>
          </p:nvSpPr>
          <p:spPr>
            <a:xfrm>
              <a:off x="7306624" y="3768496"/>
              <a:ext cx="792088" cy="584005"/>
            </a:xfrm>
            <a:prstGeom prst="roundRect">
              <a:avLst/>
            </a:prstGeom>
            <a:solidFill>
              <a:srgbClr val="76C5C0"/>
            </a:solidFill>
            <a:ln>
              <a:noFill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电影</a:t>
              </a:r>
              <a:endParaRPr lang="en-US" altLang="zh-CN" sz="1200" dirty="0"/>
            </a:p>
            <a:p>
              <a:pPr algn="ctr"/>
              <a:r>
                <a:rPr lang="zh-CN" altLang="en-US" sz="1200" dirty="0"/>
                <a:t>最</a:t>
              </a:r>
              <a:r>
                <a:rPr lang="en-US" altLang="zh-CN" sz="1200" dirty="0"/>
                <a:t>TOP</a:t>
              </a:r>
              <a:endParaRPr lang="zh-CN" altLang="en-US" sz="1200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9FE24B0E-FE32-4FF8-A2E0-B7FD9AB7C56B}"/>
              </a:ext>
            </a:extLst>
          </p:cNvPr>
          <p:cNvGrpSpPr/>
          <p:nvPr/>
        </p:nvGrpSpPr>
        <p:grpSpPr>
          <a:xfrm>
            <a:off x="354036" y="1"/>
            <a:ext cx="405021" cy="781166"/>
            <a:chOff x="251521" y="1"/>
            <a:chExt cx="288031" cy="555526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1BEB261-7076-4C01-807D-4A0D6C8BBB4B}"/>
                </a:ext>
              </a:extLst>
            </p:cNvPr>
            <p:cNvSpPr/>
            <p:nvPr/>
          </p:nvSpPr>
          <p:spPr>
            <a:xfrm>
              <a:off x="251521" y="1"/>
              <a:ext cx="288031" cy="555526"/>
            </a:xfrm>
            <a:prstGeom prst="rect">
              <a:avLst/>
            </a:prstGeom>
            <a:solidFill>
              <a:srgbClr val="B8110D"/>
            </a:solidFill>
            <a:ln w="88900" cmpd="dbl">
              <a:noFill/>
            </a:ln>
            <a:effectLst>
              <a:outerShdw blurRad="279400" dist="1397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8507191-0257-426F-A411-9A99BFA6DADF}"/>
                </a:ext>
              </a:extLst>
            </p:cNvPr>
            <p:cNvSpPr/>
            <p:nvPr/>
          </p:nvSpPr>
          <p:spPr>
            <a:xfrm>
              <a:off x="323528" y="483518"/>
              <a:ext cx="144016" cy="72008"/>
            </a:xfrm>
            <a:prstGeom prst="rect">
              <a:avLst/>
            </a:prstGeom>
            <a:solidFill>
              <a:schemeClr val="bg1"/>
            </a:solidFill>
            <a:ln w="889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0ABC5A6C-C373-4534-B204-41CF407B9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6648" y="781166"/>
            <a:ext cx="874740" cy="105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6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973">
            <a:extLst>
              <a:ext uri="{FF2B5EF4-FFF2-40B4-BE49-F238E27FC236}">
                <a16:creationId xmlns:a16="http://schemas.microsoft.com/office/drawing/2014/main" id="{CDED53E5-4D92-4D40-BA55-B6C255B1FB4E}"/>
              </a:ext>
            </a:extLst>
          </p:cNvPr>
          <p:cNvSpPr txBox="1"/>
          <p:nvPr/>
        </p:nvSpPr>
        <p:spPr>
          <a:xfrm>
            <a:off x="893859" y="587092"/>
            <a:ext cx="1528620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800">
                <a:solidFill>
                  <a:srgbClr val="76C5C0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dirty="0">
                <a:solidFill>
                  <a:schemeClr val="accent3"/>
                </a:solidFill>
              </a:rPr>
              <a:t>电影热门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2" name="Shape 974">
            <a:extLst>
              <a:ext uri="{FF2B5EF4-FFF2-40B4-BE49-F238E27FC236}">
                <a16:creationId xmlns:a16="http://schemas.microsoft.com/office/drawing/2014/main" id="{D6A92137-FB73-471F-9200-C6D4BA142392}"/>
              </a:ext>
            </a:extLst>
          </p:cNvPr>
          <p:cNvSpPr/>
          <p:nvPr/>
        </p:nvSpPr>
        <p:spPr>
          <a:xfrm>
            <a:off x="1295733" y="1186299"/>
            <a:ext cx="1704484" cy="2"/>
          </a:xfrm>
          <a:prstGeom prst="line">
            <a:avLst/>
          </a:prstGeom>
          <a:ln w="19050">
            <a:solidFill>
              <a:srgbClr val="404040"/>
            </a:solidFill>
            <a:prstDash val="sysDot"/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" name="Shape 975">
            <a:extLst>
              <a:ext uri="{FF2B5EF4-FFF2-40B4-BE49-F238E27FC236}">
                <a16:creationId xmlns:a16="http://schemas.microsoft.com/office/drawing/2014/main" id="{31B3A5E4-A5F7-4EB4-9082-FB462AFD6B91}"/>
              </a:ext>
            </a:extLst>
          </p:cNvPr>
          <p:cNvSpPr/>
          <p:nvPr/>
        </p:nvSpPr>
        <p:spPr>
          <a:xfrm>
            <a:off x="998440" y="1089523"/>
            <a:ext cx="193551" cy="193552"/>
          </a:xfrm>
          <a:prstGeom prst="ellipse">
            <a:avLst/>
          </a:prstGeom>
          <a:ln w="12700">
            <a:solidFill>
              <a:schemeClr val="accent3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6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endParaRPr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ABC1943-E4E9-4981-95E3-3EFDCF862773}"/>
              </a:ext>
            </a:extLst>
          </p:cNvPr>
          <p:cNvGrpSpPr/>
          <p:nvPr/>
        </p:nvGrpSpPr>
        <p:grpSpPr>
          <a:xfrm>
            <a:off x="354036" y="1"/>
            <a:ext cx="405021" cy="781166"/>
            <a:chOff x="251521" y="1"/>
            <a:chExt cx="288031" cy="555526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0582A4B-2770-4132-9E4C-5CACBE30EE35}"/>
                </a:ext>
              </a:extLst>
            </p:cNvPr>
            <p:cNvSpPr/>
            <p:nvPr/>
          </p:nvSpPr>
          <p:spPr>
            <a:xfrm>
              <a:off x="251521" y="1"/>
              <a:ext cx="288031" cy="555526"/>
            </a:xfrm>
            <a:prstGeom prst="rect">
              <a:avLst/>
            </a:prstGeom>
            <a:solidFill>
              <a:srgbClr val="B8110D"/>
            </a:solidFill>
            <a:ln w="88900" cmpd="dbl">
              <a:noFill/>
            </a:ln>
            <a:effectLst>
              <a:outerShdw blurRad="279400" dist="1397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5F6438A-0B97-465F-B7A5-8873C44381A3}"/>
                </a:ext>
              </a:extLst>
            </p:cNvPr>
            <p:cNvSpPr/>
            <p:nvPr/>
          </p:nvSpPr>
          <p:spPr>
            <a:xfrm>
              <a:off x="323528" y="483518"/>
              <a:ext cx="144016" cy="72008"/>
            </a:xfrm>
            <a:prstGeom prst="rect">
              <a:avLst/>
            </a:prstGeom>
            <a:solidFill>
              <a:schemeClr val="bg1"/>
            </a:solidFill>
            <a:ln w="889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A2FDB18-7204-49B3-AA5F-F41D195B1E7C}"/>
              </a:ext>
            </a:extLst>
          </p:cNvPr>
          <p:cNvGrpSpPr/>
          <p:nvPr/>
        </p:nvGrpSpPr>
        <p:grpSpPr>
          <a:xfrm>
            <a:off x="5421262" y="587092"/>
            <a:ext cx="3238519" cy="6645551"/>
            <a:chOff x="7797526" y="540328"/>
            <a:chExt cx="3238519" cy="6645551"/>
          </a:xfrm>
        </p:grpSpPr>
        <p:sp>
          <p:nvSpPr>
            <p:cNvPr id="2" name="Shape 964">
              <a:extLst>
                <a:ext uri="{FF2B5EF4-FFF2-40B4-BE49-F238E27FC236}">
                  <a16:creationId xmlns:a16="http://schemas.microsoft.com/office/drawing/2014/main" id="{F2928DCA-8363-4071-B48A-99A0F01EA584}"/>
                </a:ext>
              </a:extLst>
            </p:cNvPr>
            <p:cNvSpPr txBox="1">
              <a:spLocks/>
            </p:cNvSpPr>
            <p:nvPr/>
          </p:nvSpPr>
          <p:spPr>
            <a:xfrm>
              <a:off x="10882745" y="540328"/>
              <a:ext cx="153300" cy="205739"/>
            </a:xfrm>
            <a:prstGeom prst="rect">
              <a:avLst/>
            </a:prstGeom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anchor="t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700" kern="1200">
                  <a:solidFill>
                    <a:srgbClr val="000000"/>
                  </a:solidFill>
                  <a:latin typeface="PingFang SC Semibold"/>
                  <a:ea typeface="PingFang SC Semibold"/>
                  <a:cs typeface="PingFang SC Semibold"/>
                  <a:sym typeface="PingFang SC Semibold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fld id="{86CB4B4D-7CA3-9044-876B-883B54F8677D}" type="slidenum">
                <a:rPr lang="en-US" altLang="zh-CN" smtClean="0"/>
                <a:pPr/>
                <a:t>5</a:t>
              </a:fld>
              <a:endParaRPr lang="en-US" altLang="zh-CN"/>
            </a:p>
          </p:txBody>
        </p:sp>
        <p:pic>
          <p:nvPicPr>
            <p:cNvPr id="30" name="Pixel 2.png" descr="Pixel 2.png">
              <a:extLst>
                <a:ext uri="{FF2B5EF4-FFF2-40B4-BE49-F238E27FC236}">
                  <a16:creationId xmlns:a16="http://schemas.microsoft.com/office/drawing/2014/main" id="{BB16DEC9-A57F-45D8-BEB1-D1944760C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797526" y="736003"/>
              <a:ext cx="2854297" cy="6449876"/>
            </a:xfrm>
            <a:prstGeom prst="rect">
              <a:avLst/>
            </a:prstGeom>
            <a:ln w="12700">
              <a:miter lim="400000"/>
            </a:ln>
            <a:effectLst>
              <a:outerShdw blurRad="355600" rotWithShape="0">
                <a:srgbClr val="000000">
                  <a:alpha val="75000"/>
                </a:srgbClr>
              </a:outerShdw>
            </a:effectLst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E55DF41A-4806-4820-BBF7-7D2BC6DAD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9802" y="1462536"/>
              <a:ext cx="2449744" cy="48368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158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973">
            <a:extLst>
              <a:ext uri="{FF2B5EF4-FFF2-40B4-BE49-F238E27FC236}">
                <a16:creationId xmlns:a16="http://schemas.microsoft.com/office/drawing/2014/main" id="{CDED53E5-4D92-4D40-BA55-B6C255B1FB4E}"/>
              </a:ext>
            </a:extLst>
          </p:cNvPr>
          <p:cNvSpPr txBox="1"/>
          <p:nvPr/>
        </p:nvSpPr>
        <p:spPr>
          <a:xfrm>
            <a:off x="893859" y="587092"/>
            <a:ext cx="1528620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800">
                <a:solidFill>
                  <a:srgbClr val="76C5C0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lang="zh-CN" altLang="en-US" dirty="0">
                <a:solidFill>
                  <a:schemeClr val="accent3"/>
                </a:solidFill>
              </a:rPr>
              <a:t>电影详情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2" name="Shape 974">
            <a:extLst>
              <a:ext uri="{FF2B5EF4-FFF2-40B4-BE49-F238E27FC236}">
                <a16:creationId xmlns:a16="http://schemas.microsoft.com/office/drawing/2014/main" id="{D6A92137-FB73-471F-9200-C6D4BA142392}"/>
              </a:ext>
            </a:extLst>
          </p:cNvPr>
          <p:cNvSpPr/>
          <p:nvPr/>
        </p:nvSpPr>
        <p:spPr>
          <a:xfrm>
            <a:off x="1295733" y="1186299"/>
            <a:ext cx="1704484" cy="2"/>
          </a:xfrm>
          <a:prstGeom prst="line">
            <a:avLst/>
          </a:prstGeom>
          <a:ln w="19050">
            <a:solidFill>
              <a:srgbClr val="404040"/>
            </a:solidFill>
            <a:prstDash val="sysDot"/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" name="Shape 975">
            <a:extLst>
              <a:ext uri="{FF2B5EF4-FFF2-40B4-BE49-F238E27FC236}">
                <a16:creationId xmlns:a16="http://schemas.microsoft.com/office/drawing/2014/main" id="{31B3A5E4-A5F7-4EB4-9082-FB462AFD6B91}"/>
              </a:ext>
            </a:extLst>
          </p:cNvPr>
          <p:cNvSpPr/>
          <p:nvPr/>
        </p:nvSpPr>
        <p:spPr>
          <a:xfrm>
            <a:off x="998440" y="1089523"/>
            <a:ext cx="193551" cy="193552"/>
          </a:xfrm>
          <a:prstGeom prst="ellipse">
            <a:avLst/>
          </a:prstGeom>
          <a:ln w="12700">
            <a:solidFill>
              <a:schemeClr val="accent3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600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endParaRPr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0A34211-1D71-4BDC-A72C-95EC99194163}"/>
              </a:ext>
            </a:extLst>
          </p:cNvPr>
          <p:cNvGrpSpPr/>
          <p:nvPr/>
        </p:nvGrpSpPr>
        <p:grpSpPr>
          <a:xfrm>
            <a:off x="354036" y="1"/>
            <a:ext cx="405021" cy="781166"/>
            <a:chOff x="251521" y="1"/>
            <a:chExt cx="288031" cy="555526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F8AA5B8-A40D-4866-A2AB-D6DD08828678}"/>
                </a:ext>
              </a:extLst>
            </p:cNvPr>
            <p:cNvSpPr/>
            <p:nvPr/>
          </p:nvSpPr>
          <p:spPr>
            <a:xfrm>
              <a:off x="251521" y="1"/>
              <a:ext cx="288031" cy="555526"/>
            </a:xfrm>
            <a:prstGeom prst="rect">
              <a:avLst/>
            </a:prstGeom>
            <a:solidFill>
              <a:srgbClr val="B8110D"/>
            </a:solidFill>
            <a:ln w="88900" cmpd="dbl">
              <a:noFill/>
            </a:ln>
            <a:effectLst>
              <a:outerShdw blurRad="279400" dist="1397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534E481-EB44-4E84-A6CF-4466FA0A15DC}"/>
                </a:ext>
              </a:extLst>
            </p:cNvPr>
            <p:cNvSpPr/>
            <p:nvPr/>
          </p:nvSpPr>
          <p:spPr>
            <a:xfrm>
              <a:off x="323528" y="483518"/>
              <a:ext cx="144016" cy="72008"/>
            </a:xfrm>
            <a:prstGeom prst="rect">
              <a:avLst/>
            </a:prstGeom>
            <a:solidFill>
              <a:schemeClr val="bg1"/>
            </a:solidFill>
            <a:ln w="889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75BB086B-4C0B-4BAB-A4FA-A17C905E15C6}"/>
              </a:ext>
            </a:extLst>
          </p:cNvPr>
          <p:cNvGrpSpPr/>
          <p:nvPr/>
        </p:nvGrpSpPr>
        <p:grpSpPr>
          <a:xfrm>
            <a:off x="5133232" y="587092"/>
            <a:ext cx="3381796" cy="6260081"/>
            <a:chOff x="9021663" y="383408"/>
            <a:chExt cx="3381796" cy="6260081"/>
          </a:xfrm>
        </p:grpSpPr>
        <p:sp>
          <p:nvSpPr>
            <p:cNvPr id="2" name="Shape 964">
              <a:extLst>
                <a:ext uri="{FF2B5EF4-FFF2-40B4-BE49-F238E27FC236}">
                  <a16:creationId xmlns:a16="http://schemas.microsoft.com/office/drawing/2014/main" id="{F2928DCA-8363-4071-B48A-99A0F01EA584}"/>
                </a:ext>
              </a:extLst>
            </p:cNvPr>
            <p:cNvSpPr txBox="1">
              <a:spLocks/>
            </p:cNvSpPr>
            <p:nvPr/>
          </p:nvSpPr>
          <p:spPr>
            <a:xfrm>
              <a:off x="10882745" y="540328"/>
              <a:ext cx="153300" cy="205739"/>
            </a:xfrm>
            <a:prstGeom prst="rect">
              <a:avLst/>
            </a:prstGeom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anchor="t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700" kern="1200">
                  <a:solidFill>
                    <a:srgbClr val="000000"/>
                  </a:solidFill>
                  <a:latin typeface="PingFang SC Semibold"/>
                  <a:ea typeface="PingFang SC Semibold"/>
                  <a:cs typeface="PingFang SC Semibold"/>
                  <a:sym typeface="PingFang SC Semibold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fld id="{86CB4B4D-7CA3-9044-876B-883B54F8677D}" type="slidenum">
                <a:rPr lang="en-US" altLang="zh-CN" smtClean="0"/>
                <a:pPr/>
                <a:t>6</a:t>
              </a:fld>
              <a:endParaRPr lang="en-US" altLang="zh-CN"/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E88E0A71-FAFA-4739-AAEA-105A2D0E6BEF}"/>
                </a:ext>
              </a:extLst>
            </p:cNvPr>
            <p:cNvGrpSpPr/>
            <p:nvPr/>
          </p:nvGrpSpPr>
          <p:grpSpPr>
            <a:xfrm>
              <a:off x="9021663" y="383408"/>
              <a:ext cx="3381796" cy="6260081"/>
              <a:chOff x="7797528" y="540328"/>
              <a:chExt cx="3238517" cy="6260081"/>
            </a:xfrm>
          </p:grpSpPr>
          <p:sp>
            <p:nvSpPr>
              <p:cNvPr id="32" name="Shape 964">
                <a:extLst>
                  <a:ext uri="{FF2B5EF4-FFF2-40B4-BE49-F238E27FC236}">
                    <a16:creationId xmlns:a16="http://schemas.microsoft.com/office/drawing/2014/main" id="{B5BD6676-048D-4A6F-8D81-75E2721342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82745" y="540328"/>
                <a:ext cx="153300" cy="205739"/>
              </a:xfrm>
              <a:prstGeom prst="rect">
                <a:avLst/>
              </a:prstGeom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anchor="t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700" kern="1200">
                    <a:solidFill>
                      <a:srgbClr val="000000"/>
                    </a:solidFill>
                    <a:latin typeface="PingFang SC Semibold"/>
                    <a:ea typeface="PingFang SC Semibold"/>
                    <a:cs typeface="PingFang SC Semibold"/>
                    <a:sym typeface="PingFang SC Semibold"/>
                  </a:defRPr>
                </a:lvl1pPr>
                <a:lvl2pPr marL="639763" indent="-18256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1282700" indent="-368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925638" indent="-55403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2568575" indent="-73977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fld id="{86CB4B4D-7CA3-9044-876B-883B54F8677D}" type="slidenum">
                  <a:rPr lang="en-US" altLang="zh-CN" smtClean="0"/>
                  <a:pPr/>
                  <a:t>6</a:t>
                </a:fld>
                <a:endParaRPr lang="en-US" altLang="zh-CN"/>
              </a:p>
            </p:txBody>
          </p:sp>
          <p:pic>
            <p:nvPicPr>
              <p:cNvPr id="33" name="Pixel 2.png" descr="Pixel 2.png">
                <a:extLst>
                  <a:ext uri="{FF2B5EF4-FFF2-40B4-BE49-F238E27FC236}">
                    <a16:creationId xmlns:a16="http://schemas.microsoft.com/office/drawing/2014/main" id="{2968F7B1-BA49-448E-B316-1F435B026A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797528" y="736003"/>
                <a:ext cx="2482459" cy="6064406"/>
              </a:xfrm>
              <a:prstGeom prst="rect">
                <a:avLst/>
              </a:prstGeom>
              <a:ln w="12700">
                <a:miter lim="400000"/>
              </a:ln>
              <a:effectLst>
                <a:outerShdw blurRad="355600" rotWithShape="0">
                  <a:srgbClr val="000000">
                    <a:alpha val="75000"/>
                  </a:srgbClr>
                </a:outerShdw>
              </a:effectLst>
            </p:spPr>
          </p:pic>
        </p:grpSp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C4996C65-5F20-425C-914F-C559BA2CC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1370" y="1318414"/>
              <a:ext cx="2292872" cy="45857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837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1188"/>
          <p:cNvGrpSpPr>
            <a:grpSpLocks/>
          </p:cNvGrpSpPr>
          <p:nvPr/>
        </p:nvGrpSpPr>
        <p:grpSpPr bwMode="auto">
          <a:xfrm>
            <a:off x="-113494" y="-56923"/>
            <a:ext cx="2340566" cy="7378308"/>
            <a:chOff x="0" y="0"/>
            <a:chExt cx="3236320" cy="10202415"/>
          </a:xfrm>
        </p:grpSpPr>
        <p:sp>
          <p:nvSpPr>
            <p:cNvPr id="3075" name="Freeform 39"/>
            <p:cNvSpPr>
              <a:spLocks noChangeArrowheads="1"/>
            </p:cNvSpPr>
            <p:nvPr/>
          </p:nvSpPr>
          <p:spPr bwMode="auto">
            <a:xfrm>
              <a:off x="145674" y="80055"/>
              <a:ext cx="3090646" cy="10009496"/>
            </a:xfrm>
            <a:custGeom>
              <a:avLst/>
              <a:gdLst>
                <a:gd name="T0" fmla="*/ 996 w 996"/>
                <a:gd name="T1" fmla="*/ 0 h 3226"/>
                <a:gd name="T2" fmla="*/ 242 w 996"/>
                <a:gd name="T3" fmla="*/ 1755 h 3226"/>
                <a:gd name="T4" fmla="*/ 242 w 996"/>
                <a:gd name="T5" fmla="*/ 1830 h 3226"/>
                <a:gd name="T6" fmla="*/ 679 w 996"/>
                <a:gd name="T7" fmla="*/ 3226 h 3226"/>
                <a:gd name="T8" fmla="*/ 0 w 996"/>
                <a:gd name="T9" fmla="*/ 3226 h 3226"/>
                <a:gd name="T10" fmla="*/ 0 w 996"/>
                <a:gd name="T11" fmla="*/ 0 h 3226"/>
                <a:gd name="T12" fmla="*/ 996 w 996"/>
                <a:gd name="T13" fmla="*/ 0 h 32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96"/>
                <a:gd name="T22" fmla="*/ 0 h 3226"/>
                <a:gd name="T23" fmla="*/ 996 w 996"/>
                <a:gd name="T24" fmla="*/ 3226 h 32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96" h="3226">
                  <a:moveTo>
                    <a:pt x="996" y="0"/>
                  </a:moveTo>
                  <a:cubicBezTo>
                    <a:pt x="996" y="1230"/>
                    <a:pt x="242" y="1755"/>
                    <a:pt x="242" y="1755"/>
                  </a:cubicBezTo>
                  <a:cubicBezTo>
                    <a:pt x="242" y="1830"/>
                    <a:pt x="242" y="1830"/>
                    <a:pt x="242" y="1830"/>
                  </a:cubicBezTo>
                  <a:cubicBezTo>
                    <a:pt x="242" y="1830"/>
                    <a:pt x="679" y="2372"/>
                    <a:pt x="679" y="3226"/>
                  </a:cubicBezTo>
                  <a:cubicBezTo>
                    <a:pt x="471" y="3226"/>
                    <a:pt x="0" y="3226"/>
                    <a:pt x="0" y="32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833" y="0"/>
                    <a:pt x="996" y="0"/>
                  </a:cubicBezTo>
                  <a:close/>
                </a:path>
              </a:pathLst>
            </a:custGeom>
            <a:solidFill>
              <a:srgbClr val="A71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76" name="Rectangle 40"/>
            <p:cNvSpPr>
              <a:spLocks noChangeArrowheads="1"/>
            </p:cNvSpPr>
            <p:nvPr/>
          </p:nvSpPr>
          <p:spPr bwMode="auto">
            <a:xfrm>
              <a:off x="0" y="5525105"/>
              <a:ext cx="923913" cy="254601"/>
            </a:xfrm>
            <a:prstGeom prst="rect">
              <a:avLst/>
            </a:pr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77" name="Freeform 41"/>
            <p:cNvSpPr>
              <a:spLocks noChangeArrowheads="1"/>
            </p:cNvSpPr>
            <p:nvPr/>
          </p:nvSpPr>
          <p:spPr bwMode="auto">
            <a:xfrm>
              <a:off x="741493" y="80055"/>
              <a:ext cx="2001374" cy="5078897"/>
            </a:xfrm>
            <a:custGeom>
              <a:avLst/>
              <a:gdLst>
                <a:gd name="T0" fmla="*/ 645 w 645"/>
                <a:gd name="T1" fmla="*/ 0 h 1637"/>
                <a:gd name="T2" fmla="*/ 0 w 645"/>
                <a:gd name="T3" fmla="*/ 1637 h 1637"/>
                <a:gd name="T4" fmla="*/ 414 w 645"/>
                <a:gd name="T5" fmla="*/ 0 h 1637"/>
                <a:gd name="T6" fmla="*/ 645 w 645"/>
                <a:gd name="T7" fmla="*/ 0 h 16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5"/>
                <a:gd name="T13" fmla="*/ 0 h 1637"/>
                <a:gd name="T14" fmla="*/ 645 w 645"/>
                <a:gd name="T15" fmla="*/ 1637 h 16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5" h="1637">
                  <a:moveTo>
                    <a:pt x="645" y="0"/>
                  </a:moveTo>
                  <a:cubicBezTo>
                    <a:pt x="645" y="1068"/>
                    <a:pt x="0" y="1637"/>
                    <a:pt x="0" y="1637"/>
                  </a:cubicBezTo>
                  <a:cubicBezTo>
                    <a:pt x="0" y="1637"/>
                    <a:pt x="414" y="907"/>
                    <a:pt x="414" y="0"/>
                  </a:cubicBezTo>
                  <a:cubicBezTo>
                    <a:pt x="573" y="0"/>
                    <a:pt x="378" y="0"/>
                    <a:pt x="645" y="0"/>
                  </a:cubicBez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78" name="Freeform 42"/>
            <p:cNvSpPr>
              <a:spLocks noChangeArrowheads="1"/>
            </p:cNvSpPr>
            <p:nvPr/>
          </p:nvSpPr>
          <p:spPr bwMode="auto">
            <a:xfrm>
              <a:off x="632565" y="0"/>
              <a:ext cx="1107646" cy="4141860"/>
            </a:xfrm>
            <a:custGeom>
              <a:avLst/>
              <a:gdLst>
                <a:gd name="T0" fmla="*/ 329 w 357"/>
                <a:gd name="T1" fmla="*/ 0 h 1335"/>
                <a:gd name="T2" fmla="*/ 0 w 357"/>
                <a:gd name="T3" fmla="*/ 1335 h 1335"/>
                <a:gd name="T4" fmla="*/ 140 w 357"/>
                <a:gd name="T5" fmla="*/ 0 h 1335"/>
                <a:gd name="T6" fmla="*/ 329 w 357"/>
                <a:gd name="T7" fmla="*/ 0 h 13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7"/>
                <a:gd name="T13" fmla="*/ 0 h 1335"/>
                <a:gd name="T14" fmla="*/ 357 w 357"/>
                <a:gd name="T15" fmla="*/ 1335 h 13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7" h="1335">
                  <a:moveTo>
                    <a:pt x="329" y="0"/>
                  </a:moveTo>
                  <a:cubicBezTo>
                    <a:pt x="357" y="910"/>
                    <a:pt x="0" y="1335"/>
                    <a:pt x="0" y="1335"/>
                  </a:cubicBezTo>
                  <a:cubicBezTo>
                    <a:pt x="0" y="1335"/>
                    <a:pt x="165" y="701"/>
                    <a:pt x="140" y="0"/>
                  </a:cubicBezTo>
                  <a:cubicBezTo>
                    <a:pt x="270" y="0"/>
                    <a:pt x="112" y="0"/>
                    <a:pt x="329" y="0"/>
                  </a:cubicBez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79" name="Freeform 43"/>
            <p:cNvSpPr>
              <a:spLocks noChangeArrowheads="1"/>
            </p:cNvSpPr>
            <p:nvPr/>
          </p:nvSpPr>
          <p:spPr bwMode="auto">
            <a:xfrm>
              <a:off x="741493" y="5959502"/>
              <a:ext cx="1284816" cy="4183856"/>
            </a:xfrm>
            <a:custGeom>
              <a:avLst/>
              <a:gdLst>
                <a:gd name="T0" fmla="*/ 414 w 414"/>
                <a:gd name="T1" fmla="*/ 1348 h 1348"/>
                <a:gd name="T2" fmla="*/ 0 w 414"/>
                <a:gd name="T3" fmla="*/ 0 h 1348"/>
                <a:gd name="T4" fmla="*/ 247 w 414"/>
                <a:gd name="T5" fmla="*/ 1348 h 1348"/>
                <a:gd name="T6" fmla="*/ 414 w 414"/>
                <a:gd name="T7" fmla="*/ 1348 h 13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4"/>
                <a:gd name="T13" fmla="*/ 0 h 1348"/>
                <a:gd name="T14" fmla="*/ 414 w 414"/>
                <a:gd name="T15" fmla="*/ 1348 h 13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4" h="1348">
                  <a:moveTo>
                    <a:pt x="414" y="1348"/>
                  </a:moveTo>
                  <a:cubicBezTo>
                    <a:pt x="414" y="579"/>
                    <a:pt x="0" y="0"/>
                    <a:pt x="0" y="0"/>
                  </a:cubicBezTo>
                  <a:cubicBezTo>
                    <a:pt x="0" y="0"/>
                    <a:pt x="247" y="695"/>
                    <a:pt x="247" y="1348"/>
                  </a:cubicBezTo>
                  <a:cubicBezTo>
                    <a:pt x="362" y="1348"/>
                    <a:pt x="222" y="1348"/>
                    <a:pt x="414" y="1348"/>
                  </a:cubicBez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80" name="Freeform 44"/>
            <p:cNvSpPr>
              <a:spLocks noChangeArrowheads="1"/>
            </p:cNvSpPr>
            <p:nvPr/>
          </p:nvSpPr>
          <p:spPr bwMode="auto">
            <a:xfrm>
              <a:off x="632565" y="6853230"/>
              <a:ext cx="670624" cy="3349185"/>
            </a:xfrm>
            <a:custGeom>
              <a:avLst/>
              <a:gdLst>
                <a:gd name="T0" fmla="*/ 196 w 216"/>
                <a:gd name="T1" fmla="*/ 1079 h 1079"/>
                <a:gd name="T2" fmla="*/ 0 w 216"/>
                <a:gd name="T3" fmla="*/ 0 h 1079"/>
                <a:gd name="T4" fmla="*/ 60 w 216"/>
                <a:gd name="T5" fmla="*/ 1079 h 1079"/>
                <a:gd name="T6" fmla="*/ 196 w 216"/>
                <a:gd name="T7" fmla="*/ 1079 h 10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"/>
                <a:gd name="T13" fmla="*/ 0 h 1079"/>
                <a:gd name="T14" fmla="*/ 216 w 216"/>
                <a:gd name="T15" fmla="*/ 1079 h 10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" h="1079">
                  <a:moveTo>
                    <a:pt x="196" y="1079"/>
                  </a:moveTo>
                  <a:cubicBezTo>
                    <a:pt x="216" y="424"/>
                    <a:pt x="0" y="0"/>
                    <a:pt x="0" y="0"/>
                  </a:cubicBezTo>
                  <a:cubicBezTo>
                    <a:pt x="0" y="0"/>
                    <a:pt x="77" y="574"/>
                    <a:pt x="60" y="1079"/>
                  </a:cubicBezTo>
                  <a:cubicBezTo>
                    <a:pt x="154" y="1079"/>
                    <a:pt x="39" y="1079"/>
                    <a:pt x="196" y="1079"/>
                  </a:cubicBez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3081" name="组合 1187"/>
          <p:cNvGrpSpPr>
            <a:grpSpLocks/>
          </p:cNvGrpSpPr>
          <p:nvPr/>
        </p:nvGrpSpPr>
        <p:grpSpPr bwMode="auto">
          <a:xfrm>
            <a:off x="3996728" y="989468"/>
            <a:ext cx="4870319" cy="2655320"/>
            <a:chOff x="0" y="0"/>
            <a:chExt cx="6102550" cy="3326875"/>
          </a:xfrm>
        </p:grpSpPr>
        <p:sp>
          <p:nvSpPr>
            <p:cNvPr id="3082" name="Oval 45"/>
            <p:cNvSpPr>
              <a:spLocks noChangeArrowheads="1"/>
            </p:cNvSpPr>
            <p:nvPr/>
          </p:nvSpPr>
          <p:spPr bwMode="auto">
            <a:xfrm>
              <a:off x="791363" y="2483016"/>
              <a:ext cx="24935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83" name="Oval 46"/>
            <p:cNvSpPr>
              <a:spLocks noChangeArrowheads="1"/>
            </p:cNvSpPr>
            <p:nvPr/>
          </p:nvSpPr>
          <p:spPr bwMode="auto">
            <a:xfrm>
              <a:off x="843858" y="2483016"/>
              <a:ext cx="24935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84" name="Oval 47"/>
            <p:cNvSpPr>
              <a:spLocks noChangeArrowheads="1"/>
            </p:cNvSpPr>
            <p:nvPr/>
          </p:nvSpPr>
          <p:spPr bwMode="auto">
            <a:xfrm>
              <a:off x="896353" y="2483016"/>
              <a:ext cx="24935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85" name="Oval 48"/>
            <p:cNvSpPr>
              <a:spLocks noChangeArrowheads="1"/>
            </p:cNvSpPr>
            <p:nvPr/>
          </p:nvSpPr>
          <p:spPr bwMode="auto">
            <a:xfrm>
              <a:off x="950161" y="2483016"/>
              <a:ext cx="23623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86" name="Oval 49"/>
            <p:cNvSpPr>
              <a:spLocks noChangeArrowheads="1"/>
            </p:cNvSpPr>
            <p:nvPr/>
          </p:nvSpPr>
          <p:spPr bwMode="auto">
            <a:xfrm>
              <a:off x="843858" y="2553885"/>
              <a:ext cx="24935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87" name="Freeform 50"/>
            <p:cNvSpPr>
              <a:spLocks noChangeArrowheads="1"/>
            </p:cNvSpPr>
            <p:nvPr/>
          </p:nvSpPr>
          <p:spPr bwMode="auto">
            <a:xfrm>
              <a:off x="152236" y="1787457"/>
              <a:ext cx="1148329" cy="877980"/>
            </a:xfrm>
            <a:custGeom>
              <a:avLst/>
              <a:gdLst>
                <a:gd name="T0" fmla="*/ 370 w 370"/>
                <a:gd name="T1" fmla="*/ 0 h 283"/>
                <a:gd name="T2" fmla="*/ 322 w 370"/>
                <a:gd name="T3" fmla="*/ 0 h 283"/>
                <a:gd name="T4" fmla="*/ 201 w 370"/>
                <a:gd name="T5" fmla="*/ 247 h 283"/>
                <a:gd name="T6" fmla="*/ 201 w 370"/>
                <a:gd name="T7" fmla="*/ 247 h 283"/>
                <a:gd name="T8" fmla="*/ 233 w 370"/>
                <a:gd name="T9" fmla="*/ 166 h 283"/>
                <a:gd name="T10" fmla="*/ 117 w 370"/>
                <a:gd name="T11" fmla="*/ 50 h 283"/>
                <a:gd name="T12" fmla="*/ 0 w 370"/>
                <a:gd name="T13" fmla="*/ 166 h 283"/>
                <a:gd name="T14" fmla="*/ 117 w 370"/>
                <a:gd name="T15" fmla="*/ 283 h 283"/>
                <a:gd name="T16" fmla="*/ 152 w 370"/>
                <a:gd name="T17" fmla="*/ 277 h 283"/>
                <a:gd name="T18" fmla="*/ 370 w 370"/>
                <a:gd name="T19" fmla="*/ 0 h 28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0"/>
                <a:gd name="T31" fmla="*/ 0 h 283"/>
                <a:gd name="T32" fmla="*/ 370 w 370"/>
                <a:gd name="T33" fmla="*/ 283 h 28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0" h="283">
                  <a:moveTo>
                    <a:pt x="370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322" y="0"/>
                    <a:pt x="331" y="210"/>
                    <a:pt x="201" y="247"/>
                  </a:cubicBezTo>
                  <a:cubicBezTo>
                    <a:pt x="201" y="247"/>
                    <a:pt x="201" y="247"/>
                    <a:pt x="201" y="247"/>
                  </a:cubicBezTo>
                  <a:cubicBezTo>
                    <a:pt x="221" y="226"/>
                    <a:pt x="233" y="198"/>
                    <a:pt x="233" y="166"/>
                  </a:cubicBezTo>
                  <a:cubicBezTo>
                    <a:pt x="233" y="102"/>
                    <a:pt x="181" y="50"/>
                    <a:pt x="117" y="50"/>
                  </a:cubicBezTo>
                  <a:cubicBezTo>
                    <a:pt x="52" y="50"/>
                    <a:pt x="0" y="102"/>
                    <a:pt x="0" y="166"/>
                  </a:cubicBezTo>
                  <a:cubicBezTo>
                    <a:pt x="0" y="231"/>
                    <a:pt x="52" y="283"/>
                    <a:pt x="117" y="283"/>
                  </a:cubicBezTo>
                  <a:cubicBezTo>
                    <a:pt x="129" y="283"/>
                    <a:pt x="141" y="281"/>
                    <a:pt x="152" y="277"/>
                  </a:cubicBezTo>
                  <a:cubicBezTo>
                    <a:pt x="219" y="263"/>
                    <a:pt x="370" y="206"/>
                    <a:pt x="370" y="0"/>
                  </a:cubicBezTo>
                  <a:close/>
                </a:path>
              </a:pathLst>
            </a:custGeom>
            <a:solidFill>
              <a:srgbClr val="A71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88" name="Oval 51"/>
            <p:cNvSpPr>
              <a:spLocks noChangeArrowheads="1"/>
            </p:cNvSpPr>
            <p:nvPr/>
          </p:nvSpPr>
          <p:spPr bwMode="auto">
            <a:xfrm>
              <a:off x="896353" y="2553885"/>
              <a:ext cx="24935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89" name="Freeform 52"/>
            <p:cNvSpPr>
              <a:spLocks noEditPoints="1" noChangeArrowheads="1"/>
            </p:cNvSpPr>
            <p:nvPr/>
          </p:nvSpPr>
          <p:spPr bwMode="auto">
            <a:xfrm>
              <a:off x="0" y="1790082"/>
              <a:ext cx="1030215" cy="1027591"/>
            </a:xfrm>
            <a:custGeom>
              <a:avLst/>
              <a:gdLst>
                <a:gd name="T0" fmla="*/ 166 w 332"/>
                <a:gd name="T1" fmla="*/ 0 h 331"/>
                <a:gd name="T2" fmla="*/ 0 w 332"/>
                <a:gd name="T3" fmla="*/ 165 h 331"/>
                <a:gd name="T4" fmla="*/ 166 w 332"/>
                <a:gd name="T5" fmla="*/ 331 h 331"/>
                <a:gd name="T6" fmla="*/ 332 w 332"/>
                <a:gd name="T7" fmla="*/ 165 h 331"/>
                <a:gd name="T8" fmla="*/ 166 w 332"/>
                <a:gd name="T9" fmla="*/ 0 h 331"/>
                <a:gd name="T10" fmla="*/ 30 w 332"/>
                <a:gd name="T11" fmla="*/ 135 h 331"/>
                <a:gd name="T12" fmla="*/ 72 w 332"/>
                <a:gd name="T13" fmla="*/ 92 h 331"/>
                <a:gd name="T14" fmla="*/ 114 w 332"/>
                <a:gd name="T15" fmla="*/ 135 h 331"/>
                <a:gd name="T16" fmla="*/ 72 w 332"/>
                <a:gd name="T17" fmla="*/ 177 h 331"/>
                <a:gd name="T18" fmla="*/ 30 w 332"/>
                <a:gd name="T19" fmla="*/ 135 h 331"/>
                <a:gd name="T20" fmla="*/ 108 w 332"/>
                <a:gd name="T21" fmla="*/ 284 h 331"/>
                <a:gd name="T22" fmla="*/ 66 w 332"/>
                <a:gd name="T23" fmla="*/ 242 h 331"/>
                <a:gd name="T24" fmla="*/ 108 w 332"/>
                <a:gd name="T25" fmla="*/ 200 h 331"/>
                <a:gd name="T26" fmla="*/ 150 w 332"/>
                <a:gd name="T27" fmla="*/ 242 h 331"/>
                <a:gd name="T28" fmla="*/ 108 w 332"/>
                <a:gd name="T29" fmla="*/ 284 h 331"/>
                <a:gd name="T30" fmla="*/ 124 w 332"/>
                <a:gd name="T31" fmla="*/ 63 h 331"/>
                <a:gd name="T32" fmla="*/ 166 w 332"/>
                <a:gd name="T33" fmla="*/ 21 h 331"/>
                <a:gd name="T34" fmla="*/ 208 w 332"/>
                <a:gd name="T35" fmla="*/ 63 h 331"/>
                <a:gd name="T36" fmla="*/ 166 w 332"/>
                <a:gd name="T37" fmla="*/ 106 h 331"/>
                <a:gd name="T38" fmla="*/ 124 w 332"/>
                <a:gd name="T39" fmla="*/ 63 h 331"/>
                <a:gd name="T40" fmla="*/ 226 w 332"/>
                <a:gd name="T41" fmla="*/ 288 h 331"/>
                <a:gd name="T42" fmla="*/ 183 w 332"/>
                <a:gd name="T43" fmla="*/ 246 h 331"/>
                <a:gd name="T44" fmla="*/ 226 w 332"/>
                <a:gd name="T45" fmla="*/ 204 h 331"/>
                <a:gd name="T46" fmla="*/ 268 w 332"/>
                <a:gd name="T47" fmla="*/ 246 h 331"/>
                <a:gd name="T48" fmla="*/ 226 w 332"/>
                <a:gd name="T49" fmla="*/ 288 h 331"/>
                <a:gd name="T50" fmla="*/ 261 w 332"/>
                <a:gd name="T51" fmla="*/ 175 h 331"/>
                <a:gd name="T52" fmla="*/ 218 w 332"/>
                <a:gd name="T53" fmla="*/ 133 h 331"/>
                <a:gd name="T54" fmla="*/ 261 w 332"/>
                <a:gd name="T55" fmla="*/ 90 h 331"/>
                <a:gd name="T56" fmla="*/ 303 w 332"/>
                <a:gd name="T57" fmla="*/ 133 h 331"/>
                <a:gd name="T58" fmla="*/ 261 w 332"/>
                <a:gd name="T59" fmla="*/ 175 h 33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32"/>
                <a:gd name="T91" fmla="*/ 0 h 331"/>
                <a:gd name="T92" fmla="*/ 332 w 332"/>
                <a:gd name="T93" fmla="*/ 331 h 33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32" h="331">
                  <a:moveTo>
                    <a:pt x="166" y="0"/>
                  </a:moveTo>
                  <a:cubicBezTo>
                    <a:pt x="74" y="0"/>
                    <a:pt x="0" y="74"/>
                    <a:pt x="0" y="165"/>
                  </a:cubicBezTo>
                  <a:cubicBezTo>
                    <a:pt x="0" y="257"/>
                    <a:pt x="74" y="331"/>
                    <a:pt x="166" y="331"/>
                  </a:cubicBezTo>
                  <a:cubicBezTo>
                    <a:pt x="257" y="331"/>
                    <a:pt x="332" y="257"/>
                    <a:pt x="332" y="165"/>
                  </a:cubicBezTo>
                  <a:cubicBezTo>
                    <a:pt x="332" y="74"/>
                    <a:pt x="257" y="0"/>
                    <a:pt x="166" y="0"/>
                  </a:cubicBezTo>
                  <a:moveTo>
                    <a:pt x="30" y="135"/>
                  </a:moveTo>
                  <a:cubicBezTo>
                    <a:pt x="30" y="111"/>
                    <a:pt x="49" y="92"/>
                    <a:pt x="72" y="92"/>
                  </a:cubicBezTo>
                  <a:cubicBezTo>
                    <a:pt x="95" y="92"/>
                    <a:pt x="114" y="111"/>
                    <a:pt x="114" y="135"/>
                  </a:cubicBezTo>
                  <a:cubicBezTo>
                    <a:pt x="114" y="158"/>
                    <a:pt x="95" y="177"/>
                    <a:pt x="72" y="177"/>
                  </a:cubicBezTo>
                  <a:cubicBezTo>
                    <a:pt x="49" y="177"/>
                    <a:pt x="30" y="158"/>
                    <a:pt x="30" y="135"/>
                  </a:cubicBezTo>
                  <a:moveTo>
                    <a:pt x="108" y="284"/>
                  </a:moveTo>
                  <a:cubicBezTo>
                    <a:pt x="85" y="284"/>
                    <a:pt x="66" y="265"/>
                    <a:pt x="66" y="242"/>
                  </a:cubicBezTo>
                  <a:cubicBezTo>
                    <a:pt x="66" y="218"/>
                    <a:pt x="85" y="200"/>
                    <a:pt x="108" y="200"/>
                  </a:cubicBezTo>
                  <a:cubicBezTo>
                    <a:pt x="131" y="200"/>
                    <a:pt x="150" y="218"/>
                    <a:pt x="150" y="242"/>
                  </a:cubicBezTo>
                  <a:cubicBezTo>
                    <a:pt x="150" y="265"/>
                    <a:pt x="131" y="284"/>
                    <a:pt x="108" y="284"/>
                  </a:cubicBezTo>
                  <a:moveTo>
                    <a:pt x="124" y="63"/>
                  </a:moveTo>
                  <a:cubicBezTo>
                    <a:pt x="124" y="40"/>
                    <a:pt x="142" y="21"/>
                    <a:pt x="166" y="21"/>
                  </a:cubicBezTo>
                  <a:cubicBezTo>
                    <a:pt x="189" y="21"/>
                    <a:pt x="208" y="40"/>
                    <a:pt x="208" y="63"/>
                  </a:cubicBezTo>
                  <a:cubicBezTo>
                    <a:pt x="208" y="87"/>
                    <a:pt x="189" y="106"/>
                    <a:pt x="166" y="106"/>
                  </a:cubicBezTo>
                  <a:cubicBezTo>
                    <a:pt x="142" y="106"/>
                    <a:pt x="124" y="87"/>
                    <a:pt x="124" y="63"/>
                  </a:cubicBezTo>
                  <a:moveTo>
                    <a:pt x="226" y="288"/>
                  </a:moveTo>
                  <a:cubicBezTo>
                    <a:pt x="202" y="288"/>
                    <a:pt x="183" y="269"/>
                    <a:pt x="183" y="246"/>
                  </a:cubicBezTo>
                  <a:cubicBezTo>
                    <a:pt x="183" y="223"/>
                    <a:pt x="202" y="204"/>
                    <a:pt x="226" y="204"/>
                  </a:cubicBezTo>
                  <a:cubicBezTo>
                    <a:pt x="249" y="204"/>
                    <a:pt x="268" y="223"/>
                    <a:pt x="268" y="246"/>
                  </a:cubicBezTo>
                  <a:cubicBezTo>
                    <a:pt x="268" y="269"/>
                    <a:pt x="249" y="288"/>
                    <a:pt x="226" y="288"/>
                  </a:cubicBezTo>
                  <a:moveTo>
                    <a:pt x="261" y="175"/>
                  </a:moveTo>
                  <a:cubicBezTo>
                    <a:pt x="237" y="175"/>
                    <a:pt x="218" y="156"/>
                    <a:pt x="218" y="133"/>
                  </a:cubicBezTo>
                  <a:cubicBezTo>
                    <a:pt x="218" y="109"/>
                    <a:pt x="237" y="90"/>
                    <a:pt x="261" y="90"/>
                  </a:cubicBezTo>
                  <a:cubicBezTo>
                    <a:pt x="284" y="90"/>
                    <a:pt x="303" y="109"/>
                    <a:pt x="303" y="133"/>
                  </a:cubicBezTo>
                  <a:cubicBezTo>
                    <a:pt x="303" y="156"/>
                    <a:pt x="284" y="175"/>
                    <a:pt x="261" y="175"/>
                  </a:cubicBezTo>
                </a:path>
              </a:pathLst>
            </a:custGeom>
            <a:solidFill>
              <a:srgbClr val="59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90" name="Oval 53"/>
            <p:cNvSpPr>
              <a:spLocks noChangeArrowheads="1"/>
            </p:cNvSpPr>
            <p:nvPr/>
          </p:nvSpPr>
          <p:spPr bwMode="auto">
            <a:xfrm>
              <a:off x="437022" y="2228415"/>
              <a:ext cx="156173" cy="1522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91" name="Oval 54"/>
            <p:cNvSpPr>
              <a:spLocks noChangeArrowheads="1"/>
            </p:cNvSpPr>
            <p:nvPr/>
          </p:nvSpPr>
          <p:spPr bwMode="auto">
            <a:xfrm>
              <a:off x="496078" y="2153610"/>
              <a:ext cx="38059" cy="3674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92" name="Oval 55"/>
            <p:cNvSpPr>
              <a:spLocks noChangeArrowheads="1"/>
            </p:cNvSpPr>
            <p:nvPr/>
          </p:nvSpPr>
          <p:spPr bwMode="auto">
            <a:xfrm>
              <a:off x="496078" y="2414773"/>
              <a:ext cx="38059" cy="3674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93" name="Oval 56"/>
            <p:cNvSpPr>
              <a:spLocks noChangeArrowheads="1"/>
            </p:cNvSpPr>
            <p:nvPr/>
          </p:nvSpPr>
          <p:spPr bwMode="auto">
            <a:xfrm>
              <a:off x="366153" y="2283535"/>
              <a:ext cx="36747" cy="3805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94" name="Oval 57"/>
            <p:cNvSpPr>
              <a:spLocks noChangeArrowheads="1"/>
            </p:cNvSpPr>
            <p:nvPr/>
          </p:nvSpPr>
          <p:spPr bwMode="auto">
            <a:xfrm>
              <a:off x="627316" y="2283535"/>
              <a:ext cx="36747" cy="3805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95" name="Freeform 58"/>
            <p:cNvSpPr>
              <a:spLocks noChangeArrowheads="1"/>
            </p:cNvSpPr>
            <p:nvPr/>
          </p:nvSpPr>
          <p:spPr bwMode="auto">
            <a:xfrm>
              <a:off x="402900" y="2190357"/>
              <a:ext cx="40684" cy="40684"/>
            </a:xfrm>
            <a:custGeom>
              <a:avLst/>
              <a:gdLst>
                <a:gd name="T0" fmla="*/ 10 w 13"/>
                <a:gd name="T1" fmla="*/ 2 h 13"/>
                <a:gd name="T2" fmla="*/ 2 w 13"/>
                <a:gd name="T3" fmla="*/ 2 h 13"/>
                <a:gd name="T4" fmla="*/ 2 w 13"/>
                <a:gd name="T5" fmla="*/ 10 h 13"/>
                <a:gd name="T6" fmla="*/ 10 w 13"/>
                <a:gd name="T7" fmla="*/ 10 h 13"/>
                <a:gd name="T8" fmla="*/ 10 w 13"/>
                <a:gd name="T9" fmla="*/ 2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3"/>
                <a:gd name="T17" fmla="*/ 13 w 13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3">
                  <a:moveTo>
                    <a:pt x="10" y="2"/>
                  </a:moveTo>
                  <a:cubicBezTo>
                    <a:pt x="8" y="0"/>
                    <a:pt x="4" y="0"/>
                    <a:pt x="2" y="2"/>
                  </a:cubicBezTo>
                  <a:cubicBezTo>
                    <a:pt x="0" y="5"/>
                    <a:pt x="0" y="8"/>
                    <a:pt x="2" y="10"/>
                  </a:cubicBezTo>
                  <a:cubicBezTo>
                    <a:pt x="4" y="13"/>
                    <a:pt x="8" y="13"/>
                    <a:pt x="10" y="10"/>
                  </a:cubicBezTo>
                  <a:cubicBezTo>
                    <a:pt x="13" y="8"/>
                    <a:pt x="13" y="5"/>
                    <a:pt x="10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96" name="Freeform 59"/>
            <p:cNvSpPr>
              <a:spLocks noChangeArrowheads="1"/>
            </p:cNvSpPr>
            <p:nvPr/>
          </p:nvSpPr>
          <p:spPr bwMode="auto">
            <a:xfrm>
              <a:off x="586632" y="2374089"/>
              <a:ext cx="40684" cy="40684"/>
            </a:xfrm>
            <a:custGeom>
              <a:avLst/>
              <a:gdLst>
                <a:gd name="T0" fmla="*/ 11 w 13"/>
                <a:gd name="T1" fmla="*/ 3 h 13"/>
                <a:gd name="T2" fmla="*/ 2 w 13"/>
                <a:gd name="T3" fmla="*/ 3 h 13"/>
                <a:gd name="T4" fmla="*/ 2 w 13"/>
                <a:gd name="T5" fmla="*/ 11 h 13"/>
                <a:gd name="T6" fmla="*/ 11 w 13"/>
                <a:gd name="T7" fmla="*/ 11 h 13"/>
                <a:gd name="T8" fmla="*/ 11 w 13"/>
                <a:gd name="T9" fmla="*/ 3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3"/>
                <a:gd name="T17" fmla="*/ 13 w 13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3">
                  <a:moveTo>
                    <a:pt x="11" y="3"/>
                  </a:moveTo>
                  <a:cubicBezTo>
                    <a:pt x="8" y="0"/>
                    <a:pt x="5" y="0"/>
                    <a:pt x="2" y="3"/>
                  </a:cubicBezTo>
                  <a:cubicBezTo>
                    <a:pt x="0" y="5"/>
                    <a:pt x="0" y="9"/>
                    <a:pt x="2" y="11"/>
                  </a:cubicBezTo>
                  <a:cubicBezTo>
                    <a:pt x="5" y="13"/>
                    <a:pt x="8" y="13"/>
                    <a:pt x="11" y="11"/>
                  </a:cubicBezTo>
                  <a:cubicBezTo>
                    <a:pt x="13" y="9"/>
                    <a:pt x="13" y="5"/>
                    <a:pt x="11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97" name="Freeform 60"/>
            <p:cNvSpPr>
              <a:spLocks noChangeArrowheads="1"/>
            </p:cNvSpPr>
            <p:nvPr/>
          </p:nvSpPr>
          <p:spPr bwMode="auto">
            <a:xfrm>
              <a:off x="402900" y="2374089"/>
              <a:ext cx="40684" cy="40684"/>
            </a:xfrm>
            <a:custGeom>
              <a:avLst/>
              <a:gdLst>
                <a:gd name="T0" fmla="*/ 2 w 13"/>
                <a:gd name="T1" fmla="*/ 3 h 13"/>
                <a:gd name="T2" fmla="*/ 2 w 13"/>
                <a:gd name="T3" fmla="*/ 11 h 13"/>
                <a:gd name="T4" fmla="*/ 10 w 13"/>
                <a:gd name="T5" fmla="*/ 11 h 13"/>
                <a:gd name="T6" fmla="*/ 10 w 13"/>
                <a:gd name="T7" fmla="*/ 3 h 13"/>
                <a:gd name="T8" fmla="*/ 2 w 13"/>
                <a:gd name="T9" fmla="*/ 3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3"/>
                <a:gd name="T17" fmla="*/ 13 w 13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3">
                  <a:moveTo>
                    <a:pt x="2" y="3"/>
                  </a:moveTo>
                  <a:cubicBezTo>
                    <a:pt x="0" y="5"/>
                    <a:pt x="0" y="9"/>
                    <a:pt x="2" y="11"/>
                  </a:cubicBezTo>
                  <a:cubicBezTo>
                    <a:pt x="4" y="13"/>
                    <a:pt x="8" y="13"/>
                    <a:pt x="10" y="11"/>
                  </a:cubicBezTo>
                  <a:cubicBezTo>
                    <a:pt x="13" y="9"/>
                    <a:pt x="13" y="5"/>
                    <a:pt x="10" y="3"/>
                  </a:cubicBezTo>
                  <a:cubicBezTo>
                    <a:pt x="8" y="0"/>
                    <a:pt x="4" y="0"/>
                    <a:pt x="2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98" name="Freeform 61"/>
            <p:cNvSpPr>
              <a:spLocks noChangeArrowheads="1"/>
            </p:cNvSpPr>
            <p:nvPr/>
          </p:nvSpPr>
          <p:spPr bwMode="auto">
            <a:xfrm>
              <a:off x="586632" y="2190357"/>
              <a:ext cx="40684" cy="40684"/>
            </a:xfrm>
            <a:custGeom>
              <a:avLst/>
              <a:gdLst>
                <a:gd name="T0" fmla="*/ 2 w 13"/>
                <a:gd name="T1" fmla="*/ 2 h 13"/>
                <a:gd name="T2" fmla="*/ 2 w 13"/>
                <a:gd name="T3" fmla="*/ 10 h 13"/>
                <a:gd name="T4" fmla="*/ 11 w 13"/>
                <a:gd name="T5" fmla="*/ 10 h 13"/>
                <a:gd name="T6" fmla="*/ 11 w 13"/>
                <a:gd name="T7" fmla="*/ 2 h 13"/>
                <a:gd name="T8" fmla="*/ 2 w 13"/>
                <a:gd name="T9" fmla="*/ 2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3"/>
                <a:gd name="T17" fmla="*/ 13 w 13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3">
                  <a:moveTo>
                    <a:pt x="2" y="2"/>
                  </a:moveTo>
                  <a:cubicBezTo>
                    <a:pt x="0" y="5"/>
                    <a:pt x="0" y="8"/>
                    <a:pt x="2" y="10"/>
                  </a:cubicBezTo>
                  <a:cubicBezTo>
                    <a:pt x="5" y="13"/>
                    <a:pt x="8" y="13"/>
                    <a:pt x="11" y="10"/>
                  </a:cubicBezTo>
                  <a:cubicBezTo>
                    <a:pt x="13" y="8"/>
                    <a:pt x="13" y="5"/>
                    <a:pt x="11" y="2"/>
                  </a:cubicBezTo>
                  <a:cubicBezTo>
                    <a:pt x="8" y="0"/>
                    <a:pt x="5" y="0"/>
                    <a:pt x="2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99" name="Oval 62"/>
            <p:cNvSpPr>
              <a:spLocks noChangeArrowheads="1"/>
            </p:cNvSpPr>
            <p:nvPr/>
          </p:nvSpPr>
          <p:spPr bwMode="auto">
            <a:xfrm>
              <a:off x="5151077" y="2483016"/>
              <a:ext cx="24935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00" name="Oval 63"/>
            <p:cNvSpPr>
              <a:spLocks noChangeArrowheads="1"/>
            </p:cNvSpPr>
            <p:nvPr/>
          </p:nvSpPr>
          <p:spPr bwMode="auto">
            <a:xfrm>
              <a:off x="5097270" y="2483016"/>
              <a:ext cx="24935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01" name="Oval 64"/>
            <p:cNvSpPr>
              <a:spLocks noChangeArrowheads="1"/>
            </p:cNvSpPr>
            <p:nvPr/>
          </p:nvSpPr>
          <p:spPr bwMode="auto">
            <a:xfrm>
              <a:off x="5044775" y="2483016"/>
              <a:ext cx="24935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02" name="Oval 65"/>
            <p:cNvSpPr>
              <a:spLocks noChangeArrowheads="1"/>
            </p:cNvSpPr>
            <p:nvPr/>
          </p:nvSpPr>
          <p:spPr bwMode="auto">
            <a:xfrm>
              <a:off x="4992280" y="2483016"/>
              <a:ext cx="24935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03" name="Oval 66"/>
            <p:cNvSpPr>
              <a:spLocks noChangeArrowheads="1"/>
            </p:cNvSpPr>
            <p:nvPr/>
          </p:nvSpPr>
          <p:spPr bwMode="auto">
            <a:xfrm>
              <a:off x="5097270" y="2553885"/>
              <a:ext cx="24935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04" name="Freeform 67"/>
            <p:cNvSpPr>
              <a:spLocks noChangeArrowheads="1"/>
            </p:cNvSpPr>
            <p:nvPr/>
          </p:nvSpPr>
          <p:spPr bwMode="auto">
            <a:xfrm>
              <a:off x="4666811" y="1787457"/>
              <a:ext cx="1148329" cy="877980"/>
            </a:xfrm>
            <a:custGeom>
              <a:avLst/>
              <a:gdLst>
                <a:gd name="T0" fmla="*/ 0 w 370"/>
                <a:gd name="T1" fmla="*/ 0 h 283"/>
                <a:gd name="T2" fmla="*/ 48 w 370"/>
                <a:gd name="T3" fmla="*/ 0 h 283"/>
                <a:gd name="T4" fmla="*/ 169 w 370"/>
                <a:gd name="T5" fmla="*/ 247 h 283"/>
                <a:gd name="T6" fmla="*/ 169 w 370"/>
                <a:gd name="T7" fmla="*/ 247 h 283"/>
                <a:gd name="T8" fmla="*/ 137 w 370"/>
                <a:gd name="T9" fmla="*/ 166 h 283"/>
                <a:gd name="T10" fmla="*/ 253 w 370"/>
                <a:gd name="T11" fmla="*/ 50 h 283"/>
                <a:gd name="T12" fmla="*/ 370 w 370"/>
                <a:gd name="T13" fmla="*/ 166 h 283"/>
                <a:gd name="T14" fmla="*/ 253 w 370"/>
                <a:gd name="T15" fmla="*/ 283 h 283"/>
                <a:gd name="T16" fmla="*/ 217 w 370"/>
                <a:gd name="T17" fmla="*/ 277 h 283"/>
                <a:gd name="T18" fmla="*/ 0 w 370"/>
                <a:gd name="T19" fmla="*/ 0 h 28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0"/>
                <a:gd name="T31" fmla="*/ 0 h 283"/>
                <a:gd name="T32" fmla="*/ 370 w 370"/>
                <a:gd name="T33" fmla="*/ 283 h 28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0" h="283">
                  <a:moveTo>
                    <a:pt x="0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39" y="210"/>
                    <a:pt x="169" y="247"/>
                  </a:cubicBezTo>
                  <a:cubicBezTo>
                    <a:pt x="169" y="247"/>
                    <a:pt x="169" y="247"/>
                    <a:pt x="169" y="247"/>
                  </a:cubicBezTo>
                  <a:cubicBezTo>
                    <a:pt x="149" y="226"/>
                    <a:pt x="137" y="198"/>
                    <a:pt x="137" y="166"/>
                  </a:cubicBezTo>
                  <a:cubicBezTo>
                    <a:pt x="137" y="102"/>
                    <a:pt x="189" y="50"/>
                    <a:pt x="253" y="50"/>
                  </a:cubicBezTo>
                  <a:cubicBezTo>
                    <a:pt x="317" y="50"/>
                    <a:pt x="370" y="102"/>
                    <a:pt x="370" y="166"/>
                  </a:cubicBezTo>
                  <a:cubicBezTo>
                    <a:pt x="370" y="231"/>
                    <a:pt x="317" y="283"/>
                    <a:pt x="253" y="283"/>
                  </a:cubicBezTo>
                  <a:cubicBezTo>
                    <a:pt x="241" y="283"/>
                    <a:pt x="229" y="281"/>
                    <a:pt x="217" y="277"/>
                  </a:cubicBezTo>
                  <a:cubicBezTo>
                    <a:pt x="151" y="263"/>
                    <a:pt x="0" y="206"/>
                    <a:pt x="0" y="0"/>
                  </a:cubicBezTo>
                </a:path>
              </a:pathLst>
            </a:custGeom>
            <a:solidFill>
              <a:srgbClr val="A71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05" name="Oval 68"/>
            <p:cNvSpPr>
              <a:spLocks noChangeArrowheads="1"/>
            </p:cNvSpPr>
            <p:nvPr/>
          </p:nvSpPr>
          <p:spPr bwMode="auto">
            <a:xfrm>
              <a:off x="5044775" y="2553885"/>
              <a:ext cx="24935" cy="24935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06" name="Freeform 69"/>
            <p:cNvSpPr>
              <a:spLocks noEditPoints="1" noChangeArrowheads="1"/>
            </p:cNvSpPr>
            <p:nvPr/>
          </p:nvSpPr>
          <p:spPr bwMode="auto">
            <a:xfrm>
              <a:off x="4935848" y="1790082"/>
              <a:ext cx="1030215" cy="1027591"/>
            </a:xfrm>
            <a:custGeom>
              <a:avLst/>
              <a:gdLst>
                <a:gd name="T0" fmla="*/ 166 w 332"/>
                <a:gd name="T1" fmla="*/ 0 h 331"/>
                <a:gd name="T2" fmla="*/ 0 w 332"/>
                <a:gd name="T3" fmla="*/ 165 h 331"/>
                <a:gd name="T4" fmla="*/ 166 w 332"/>
                <a:gd name="T5" fmla="*/ 331 h 331"/>
                <a:gd name="T6" fmla="*/ 332 w 332"/>
                <a:gd name="T7" fmla="*/ 165 h 331"/>
                <a:gd name="T8" fmla="*/ 166 w 332"/>
                <a:gd name="T9" fmla="*/ 0 h 331"/>
                <a:gd name="T10" fmla="*/ 302 w 332"/>
                <a:gd name="T11" fmla="*/ 135 h 331"/>
                <a:gd name="T12" fmla="*/ 260 w 332"/>
                <a:gd name="T13" fmla="*/ 177 h 331"/>
                <a:gd name="T14" fmla="*/ 218 w 332"/>
                <a:gd name="T15" fmla="*/ 135 h 331"/>
                <a:gd name="T16" fmla="*/ 260 w 332"/>
                <a:gd name="T17" fmla="*/ 92 h 331"/>
                <a:gd name="T18" fmla="*/ 302 w 332"/>
                <a:gd name="T19" fmla="*/ 135 h 331"/>
                <a:gd name="T20" fmla="*/ 224 w 332"/>
                <a:gd name="T21" fmla="*/ 284 h 331"/>
                <a:gd name="T22" fmla="*/ 182 w 332"/>
                <a:gd name="T23" fmla="*/ 242 h 331"/>
                <a:gd name="T24" fmla="*/ 224 w 332"/>
                <a:gd name="T25" fmla="*/ 200 h 331"/>
                <a:gd name="T26" fmla="*/ 266 w 332"/>
                <a:gd name="T27" fmla="*/ 242 h 331"/>
                <a:gd name="T28" fmla="*/ 224 w 332"/>
                <a:gd name="T29" fmla="*/ 284 h 331"/>
                <a:gd name="T30" fmla="*/ 208 w 332"/>
                <a:gd name="T31" fmla="*/ 63 h 331"/>
                <a:gd name="T32" fmla="*/ 166 w 332"/>
                <a:gd name="T33" fmla="*/ 106 h 331"/>
                <a:gd name="T34" fmla="*/ 124 w 332"/>
                <a:gd name="T35" fmla="*/ 63 h 331"/>
                <a:gd name="T36" fmla="*/ 166 w 332"/>
                <a:gd name="T37" fmla="*/ 21 h 331"/>
                <a:gd name="T38" fmla="*/ 208 w 332"/>
                <a:gd name="T39" fmla="*/ 63 h 331"/>
                <a:gd name="T40" fmla="*/ 106 w 332"/>
                <a:gd name="T41" fmla="*/ 288 h 331"/>
                <a:gd name="T42" fmla="*/ 64 w 332"/>
                <a:gd name="T43" fmla="*/ 246 h 331"/>
                <a:gd name="T44" fmla="*/ 106 w 332"/>
                <a:gd name="T45" fmla="*/ 204 h 331"/>
                <a:gd name="T46" fmla="*/ 149 w 332"/>
                <a:gd name="T47" fmla="*/ 246 h 331"/>
                <a:gd name="T48" fmla="*/ 106 w 332"/>
                <a:gd name="T49" fmla="*/ 288 h 331"/>
                <a:gd name="T50" fmla="*/ 71 w 332"/>
                <a:gd name="T51" fmla="*/ 175 h 331"/>
                <a:gd name="T52" fmla="*/ 29 w 332"/>
                <a:gd name="T53" fmla="*/ 133 h 331"/>
                <a:gd name="T54" fmla="*/ 71 w 332"/>
                <a:gd name="T55" fmla="*/ 90 h 331"/>
                <a:gd name="T56" fmla="*/ 113 w 332"/>
                <a:gd name="T57" fmla="*/ 133 h 331"/>
                <a:gd name="T58" fmla="*/ 71 w 332"/>
                <a:gd name="T59" fmla="*/ 175 h 33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32"/>
                <a:gd name="T91" fmla="*/ 0 h 331"/>
                <a:gd name="T92" fmla="*/ 332 w 332"/>
                <a:gd name="T93" fmla="*/ 331 h 33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32" h="331">
                  <a:moveTo>
                    <a:pt x="166" y="0"/>
                  </a:moveTo>
                  <a:cubicBezTo>
                    <a:pt x="74" y="0"/>
                    <a:pt x="0" y="74"/>
                    <a:pt x="0" y="165"/>
                  </a:cubicBezTo>
                  <a:cubicBezTo>
                    <a:pt x="0" y="257"/>
                    <a:pt x="74" y="331"/>
                    <a:pt x="166" y="331"/>
                  </a:cubicBezTo>
                  <a:cubicBezTo>
                    <a:pt x="258" y="331"/>
                    <a:pt x="332" y="257"/>
                    <a:pt x="332" y="165"/>
                  </a:cubicBezTo>
                  <a:cubicBezTo>
                    <a:pt x="332" y="74"/>
                    <a:pt x="258" y="0"/>
                    <a:pt x="166" y="0"/>
                  </a:cubicBezTo>
                  <a:moveTo>
                    <a:pt x="302" y="135"/>
                  </a:moveTo>
                  <a:cubicBezTo>
                    <a:pt x="302" y="158"/>
                    <a:pt x="283" y="177"/>
                    <a:pt x="260" y="177"/>
                  </a:cubicBezTo>
                  <a:cubicBezTo>
                    <a:pt x="237" y="177"/>
                    <a:pt x="218" y="158"/>
                    <a:pt x="218" y="135"/>
                  </a:cubicBezTo>
                  <a:cubicBezTo>
                    <a:pt x="218" y="111"/>
                    <a:pt x="237" y="92"/>
                    <a:pt x="260" y="92"/>
                  </a:cubicBezTo>
                  <a:cubicBezTo>
                    <a:pt x="283" y="92"/>
                    <a:pt x="302" y="111"/>
                    <a:pt x="302" y="135"/>
                  </a:cubicBezTo>
                  <a:moveTo>
                    <a:pt x="224" y="284"/>
                  </a:moveTo>
                  <a:cubicBezTo>
                    <a:pt x="200" y="284"/>
                    <a:pt x="182" y="265"/>
                    <a:pt x="182" y="242"/>
                  </a:cubicBezTo>
                  <a:cubicBezTo>
                    <a:pt x="182" y="218"/>
                    <a:pt x="200" y="200"/>
                    <a:pt x="224" y="200"/>
                  </a:cubicBezTo>
                  <a:cubicBezTo>
                    <a:pt x="247" y="200"/>
                    <a:pt x="266" y="218"/>
                    <a:pt x="266" y="242"/>
                  </a:cubicBezTo>
                  <a:cubicBezTo>
                    <a:pt x="266" y="265"/>
                    <a:pt x="247" y="284"/>
                    <a:pt x="224" y="284"/>
                  </a:cubicBezTo>
                  <a:moveTo>
                    <a:pt x="208" y="63"/>
                  </a:moveTo>
                  <a:cubicBezTo>
                    <a:pt x="208" y="87"/>
                    <a:pt x="189" y="106"/>
                    <a:pt x="166" y="106"/>
                  </a:cubicBezTo>
                  <a:cubicBezTo>
                    <a:pt x="143" y="106"/>
                    <a:pt x="124" y="87"/>
                    <a:pt x="124" y="63"/>
                  </a:cubicBezTo>
                  <a:cubicBezTo>
                    <a:pt x="124" y="40"/>
                    <a:pt x="143" y="21"/>
                    <a:pt x="166" y="21"/>
                  </a:cubicBezTo>
                  <a:cubicBezTo>
                    <a:pt x="189" y="21"/>
                    <a:pt x="208" y="40"/>
                    <a:pt x="208" y="63"/>
                  </a:cubicBezTo>
                  <a:moveTo>
                    <a:pt x="106" y="288"/>
                  </a:moveTo>
                  <a:cubicBezTo>
                    <a:pt x="83" y="288"/>
                    <a:pt x="64" y="269"/>
                    <a:pt x="64" y="246"/>
                  </a:cubicBezTo>
                  <a:cubicBezTo>
                    <a:pt x="64" y="223"/>
                    <a:pt x="83" y="204"/>
                    <a:pt x="106" y="204"/>
                  </a:cubicBezTo>
                  <a:cubicBezTo>
                    <a:pt x="130" y="204"/>
                    <a:pt x="149" y="223"/>
                    <a:pt x="149" y="246"/>
                  </a:cubicBezTo>
                  <a:cubicBezTo>
                    <a:pt x="149" y="269"/>
                    <a:pt x="130" y="288"/>
                    <a:pt x="106" y="288"/>
                  </a:cubicBezTo>
                  <a:moveTo>
                    <a:pt x="71" y="175"/>
                  </a:moveTo>
                  <a:cubicBezTo>
                    <a:pt x="48" y="175"/>
                    <a:pt x="29" y="156"/>
                    <a:pt x="29" y="133"/>
                  </a:cubicBezTo>
                  <a:cubicBezTo>
                    <a:pt x="29" y="109"/>
                    <a:pt x="48" y="90"/>
                    <a:pt x="71" y="90"/>
                  </a:cubicBezTo>
                  <a:cubicBezTo>
                    <a:pt x="95" y="90"/>
                    <a:pt x="113" y="109"/>
                    <a:pt x="113" y="133"/>
                  </a:cubicBezTo>
                  <a:cubicBezTo>
                    <a:pt x="113" y="156"/>
                    <a:pt x="95" y="175"/>
                    <a:pt x="71" y="175"/>
                  </a:cubicBezTo>
                </a:path>
              </a:pathLst>
            </a:custGeom>
            <a:solidFill>
              <a:srgbClr val="59C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07" name="Oval 70"/>
            <p:cNvSpPr>
              <a:spLocks noChangeArrowheads="1"/>
            </p:cNvSpPr>
            <p:nvPr/>
          </p:nvSpPr>
          <p:spPr bwMode="auto">
            <a:xfrm>
              <a:off x="5374181" y="2228415"/>
              <a:ext cx="154860" cy="1522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08" name="Oval 71"/>
            <p:cNvSpPr>
              <a:spLocks noChangeArrowheads="1"/>
            </p:cNvSpPr>
            <p:nvPr/>
          </p:nvSpPr>
          <p:spPr bwMode="auto">
            <a:xfrm>
              <a:off x="5433238" y="2153610"/>
              <a:ext cx="36747" cy="3674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09" name="Oval 72"/>
            <p:cNvSpPr>
              <a:spLocks noChangeArrowheads="1"/>
            </p:cNvSpPr>
            <p:nvPr/>
          </p:nvSpPr>
          <p:spPr bwMode="auto">
            <a:xfrm>
              <a:off x="5433238" y="2414773"/>
              <a:ext cx="36747" cy="3674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10" name="Oval 73"/>
            <p:cNvSpPr>
              <a:spLocks noChangeArrowheads="1"/>
            </p:cNvSpPr>
            <p:nvPr/>
          </p:nvSpPr>
          <p:spPr bwMode="auto">
            <a:xfrm>
              <a:off x="5563164" y="2283535"/>
              <a:ext cx="36747" cy="3805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11" name="Oval 74"/>
            <p:cNvSpPr>
              <a:spLocks noChangeArrowheads="1"/>
            </p:cNvSpPr>
            <p:nvPr/>
          </p:nvSpPr>
          <p:spPr bwMode="auto">
            <a:xfrm>
              <a:off x="5302001" y="2283535"/>
              <a:ext cx="38059" cy="3805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12" name="Freeform 75"/>
            <p:cNvSpPr>
              <a:spLocks noChangeArrowheads="1"/>
            </p:cNvSpPr>
            <p:nvPr/>
          </p:nvSpPr>
          <p:spPr bwMode="auto">
            <a:xfrm>
              <a:off x="5522480" y="2190357"/>
              <a:ext cx="40684" cy="40684"/>
            </a:xfrm>
            <a:custGeom>
              <a:avLst/>
              <a:gdLst>
                <a:gd name="T0" fmla="*/ 3 w 13"/>
                <a:gd name="T1" fmla="*/ 2 h 13"/>
                <a:gd name="T2" fmla="*/ 11 w 13"/>
                <a:gd name="T3" fmla="*/ 2 h 13"/>
                <a:gd name="T4" fmla="*/ 11 w 13"/>
                <a:gd name="T5" fmla="*/ 10 h 13"/>
                <a:gd name="T6" fmla="*/ 3 w 13"/>
                <a:gd name="T7" fmla="*/ 10 h 13"/>
                <a:gd name="T8" fmla="*/ 3 w 13"/>
                <a:gd name="T9" fmla="*/ 2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3"/>
                <a:gd name="T17" fmla="*/ 13 w 13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3">
                  <a:moveTo>
                    <a:pt x="3" y="2"/>
                  </a:moveTo>
                  <a:cubicBezTo>
                    <a:pt x="5" y="0"/>
                    <a:pt x="9" y="0"/>
                    <a:pt x="11" y="2"/>
                  </a:cubicBezTo>
                  <a:cubicBezTo>
                    <a:pt x="13" y="5"/>
                    <a:pt x="13" y="8"/>
                    <a:pt x="11" y="10"/>
                  </a:cubicBezTo>
                  <a:cubicBezTo>
                    <a:pt x="9" y="13"/>
                    <a:pt x="5" y="13"/>
                    <a:pt x="3" y="10"/>
                  </a:cubicBezTo>
                  <a:cubicBezTo>
                    <a:pt x="0" y="8"/>
                    <a:pt x="0" y="5"/>
                    <a:pt x="3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13" name="Freeform 76"/>
            <p:cNvSpPr>
              <a:spLocks noChangeArrowheads="1"/>
            </p:cNvSpPr>
            <p:nvPr/>
          </p:nvSpPr>
          <p:spPr bwMode="auto">
            <a:xfrm>
              <a:off x="5340060" y="2374089"/>
              <a:ext cx="40684" cy="40684"/>
            </a:xfrm>
            <a:custGeom>
              <a:avLst/>
              <a:gdLst>
                <a:gd name="T0" fmla="*/ 2 w 13"/>
                <a:gd name="T1" fmla="*/ 3 h 13"/>
                <a:gd name="T2" fmla="*/ 11 w 13"/>
                <a:gd name="T3" fmla="*/ 3 h 13"/>
                <a:gd name="T4" fmla="*/ 11 w 13"/>
                <a:gd name="T5" fmla="*/ 11 h 13"/>
                <a:gd name="T6" fmla="*/ 2 w 13"/>
                <a:gd name="T7" fmla="*/ 11 h 13"/>
                <a:gd name="T8" fmla="*/ 2 w 13"/>
                <a:gd name="T9" fmla="*/ 3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3"/>
                <a:gd name="T17" fmla="*/ 13 w 13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3">
                  <a:moveTo>
                    <a:pt x="2" y="3"/>
                  </a:moveTo>
                  <a:cubicBezTo>
                    <a:pt x="5" y="0"/>
                    <a:pt x="8" y="0"/>
                    <a:pt x="11" y="3"/>
                  </a:cubicBezTo>
                  <a:cubicBezTo>
                    <a:pt x="13" y="5"/>
                    <a:pt x="13" y="9"/>
                    <a:pt x="11" y="11"/>
                  </a:cubicBezTo>
                  <a:cubicBezTo>
                    <a:pt x="8" y="13"/>
                    <a:pt x="5" y="13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14" name="Freeform 77"/>
            <p:cNvSpPr>
              <a:spLocks noChangeArrowheads="1"/>
            </p:cNvSpPr>
            <p:nvPr/>
          </p:nvSpPr>
          <p:spPr bwMode="auto">
            <a:xfrm>
              <a:off x="5522480" y="2374089"/>
              <a:ext cx="40684" cy="40684"/>
            </a:xfrm>
            <a:custGeom>
              <a:avLst/>
              <a:gdLst>
                <a:gd name="T0" fmla="*/ 11 w 13"/>
                <a:gd name="T1" fmla="*/ 3 h 13"/>
                <a:gd name="T2" fmla="*/ 11 w 13"/>
                <a:gd name="T3" fmla="*/ 11 h 13"/>
                <a:gd name="T4" fmla="*/ 3 w 13"/>
                <a:gd name="T5" fmla="*/ 11 h 13"/>
                <a:gd name="T6" fmla="*/ 3 w 13"/>
                <a:gd name="T7" fmla="*/ 3 h 13"/>
                <a:gd name="T8" fmla="*/ 11 w 13"/>
                <a:gd name="T9" fmla="*/ 3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3"/>
                <a:gd name="T17" fmla="*/ 13 w 13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3">
                  <a:moveTo>
                    <a:pt x="11" y="3"/>
                  </a:moveTo>
                  <a:cubicBezTo>
                    <a:pt x="13" y="5"/>
                    <a:pt x="13" y="9"/>
                    <a:pt x="11" y="11"/>
                  </a:cubicBezTo>
                  <a:cubicBezTo>
                    <a:pt x="9" y="13"/>
                    <a:pt x="5" y="13"/>
                    <a:pt x="3" y="11"/>
                  </a:cubicBezTo>
                  <a:cubicBezTo>
                    <a:pt x="0" y="9"/>
                    <a:pt x="0" y="5"/>
                    <a:pt x="3" y="3"/>
                  </a:cubicBezTo>
                  <a:cubicBezTo>
                    <a:pt x="5" y="0"/>
                    <a:pt x="9" y="0"/>
                    <a:pt x="11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15" name="Freeform 78"/>
            <p:cNvSpPr>
              <a:spLocks noChangeArrowheads="1"/>
            </p:cNvSpPr>
            <p:nvPr/>
          </p:nvSpPr>
          <p:spPr bwMode="auto">
            <a:xfrm>
              <a:off x="5340060" y="2190357"/>
              <a:ext cx="40684" cy="40684"/>
            </a:xfrm>
            <a:custGeom>
              <a:avLst/>
              <a:gdLst>
                <a:gd name="T0" fmla="*/ 11 w 13"/>
                <a:gd name="T1" fmla="*/ 2 h 13"/>
                <a:gd name="T2" fmla="*/ 11 w 13"/>
                <a:gd name="T3" fmla="*/ 10 h 13"/>
                <a:gd name="T4" fmla="*/ 2 w 13"/>
                <a:gd name="T5" fmla="*/ 10 h 13"/>
                <a:gd name="T6" fmla="*/ 2 w 13"/>
                <a:gd name="T7" fmla="*/ 2 h 13"/>
                <a:gd name="T8" fmla="*/ 11 w 13"/>
                <a:gd name="T9" fmla="*/ 2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13"/>
                <a:gd name="T17" fmla="*/ 13 w 13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13">
                  <a:moveTo>
                    <a:pt x="11" y="2"/>
                  </a:moveTo>
                  <a:cubicBezTo>
                    <a:pt x="13" y="5"/>
                    <a:pt x="13" y="8"/>
                    <a:pt x="11" y="10"/>
                  </a:cubicBezTo>
                  <a:cubicBezTo>
                    <a:pt x="8" y="13"/>
                    <a:pt x="5" y="13"/>
                    <a:pt x="2" y="10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16" name="Freeform 79"/>
            <p:cNvSpPr>
              <a:spLocks noChangeArrowheads="1"/>
            </p:cNvSpPr>
            <p:nvPr/>
          </p:nvSpPr>
          <p:spPr bwMode="auto">
            <a:xfrm>
              <a:off x="3698277" y="2274349"/>
              <a:ext cx="732306" cy="297909"/>
            </a:xfrm>
            <a:custGeom>
              <a:avLst/>
              <a:gdLst>
                <a:gd name="T0" fmla="*/ 539 w 558"/>
                <a:gd name="T1" fmla="*/ 227 h 227"/>
                <a:gd name="T2" fmla="*/ 0 w 558"/>
                <a:gd name="T3" fmla="*/ 66 h 227"/>
                <a:gd name="T4" fmla="*/ 21 w 558"/>
                <a:gd name="T5" fmla="*/ 0 h 227"/>
                <a:gd name="T6" fmla="*/ 558 w 558"/>
                <a:gd name="T7" fmla="*/ 161 h 227"/>
                <a:gd name="T8" fmla="*/ 539 w 558"/>
                <a:gd name="T9" fmla="*/ 227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8"/>
                <a:gd name="T16" fmla="*/ 0 h 227"/>
                <a:gd name="T17" fmla="*/ 558 w 558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8" h="227">
                  <a:moveTo>
                    <a:pt x="539" y="227"/>
                  </a:moveTo>
                  <a:lnTo>
                    <a:pt x="0" y="66"/>
                  </a:lnTo>
                  <a:lnTo>
                    <a:pt x="21" y="0"/>
                  </a:lnTo>
                  <a:lnTo>
                    <a:pt x="558" y="161"/>
                  </a:lnTo>
                  <a:lnTo>
                    <a:pt x="539" y="227"/>
                  </a:lnTo>
                  <a:close/>
                </a:path>
              </a:pathLst>
            </a:custGeom>
            <a:solidFill>
              <a:srgbClr val="9613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17" name="Freeform 80"/>
            <p:cNvSpPr>
              <a:spLocks noChangeArrowheads="1"/>
            </p:cNvSpPr>
            <p:nvPr/>
          </p:nvSpPr>
          <p:spPr bwMode="auto">
            <a:xfrm>
              <a:off x="3698277" y="2274349"/>
              <a:ext cx="732306" cy="297909"/>
            </a:xfrm>
            <a:custGeom>
              <a:avLst/>
              <a:gdLst>
                <a:gd name="T0" fmla="*/ 539 w 558"/>
                <a:gd name="T1" fmla="*/ 227 h 227"/>
                <a:gd name="T2" fmla="*/ 0 w 558"/>
                <a:gd name="T3" fmla="*/ 66 h 227"/>
                <a:gd name="T4" fmla="*/ 21 w 558"/>
                <a:gd name="T5" fmla="*/ 0 h 227"/>
                <a:gd name="T6" fmla="*/ 558 w 558"/>
                <a:gd name="T7" fmla="*/ 161 h 227"/>
                <a:gd name="T8" fmla="*/ 539 w 558"/>
                <a:gd name="T9" fmla="*/ 227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8"/>
                <a:gd name="T16" fmla="*/ 0 h 227"/>
                <a:gd name="T17" fmla="*/ 558 w 558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8" h="227">
                  <a:moveTo>
                    <a:pt x="539" y="227"/>
                  </a:moveTo>
                  <a:lnTo>
                    <a:pt x="0" y="66"/>
                  </a:lnTo>
                  <a:lnTo>
                    <a:pt x="21" y="0"/>
                  </a:lnTo>
                  <a:lnTo>
                    <a:pt x="558" y="161"/>
                  </a:lnTo>
                  <a:lnTo>
                    <a:pt x="539" y="2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18" name="Freeform 81"/>
            <p:cNvSpPr>
              <a:spLocks noEditPoints="1" noChangeArrowheads="1"/>
            </p:cNvSpPr>
            <p:nvPr/>
          </p:nvSpPr>
          <p:spPr bwMode="auto">
            <a:xfrm>
              <a:off x="3738961" y="1036778"/>
              <a:ext cx="1178514" cy="1451488"/>
            </a:xfrm>
            <a:custGeom>
              <a:avLst/>
              <a:gdLst>
                <a:gd name="T0" fmla="*/ 368 w 380"/>
                <a:gd name="T1" fmla="*/ 126 h 468"/>
                <a:gd name="T2" fmla="*/ 377 w 380"/>
                <a:gd name="T3" fmla="*/ 122 h 468"/>
                <a:gd name="T4" fmla="*/ 378 w 380"/>
                <a:gd name="T5" fmla="*/ 114 h 468"/>
                <a:gd name="T6" fmla="*/ 367 w 380"/>
                <a:gd name="T7" fmla="*/ 107 h 468"/>
                <a:gd name="T8" fmla="*/ 362 w 380"/>
                <a:gd name="T9" fmla="*/ 88 h 468"/>
                <a:gd name="T10" fmla="*/ 357 w 380"/>
                <a:gd name="T11" fmla="*/ 85 h 468"/>
                <a:gd name="T12" fmla="*/ 323 w 380"/>
                <a:gd name="T13" fmla="*/ 87 h 468"/>
                <a:gd name="T14" fmla="*/ 314 w 380"/>
                <a:gd name="T15" fmla="*/ 96 h 468"/>
                <a:gd name="T16" fmla="*/ 310 w 380"/>
                <a:gd name="T17" fmla="*/ 95 h 468"/>
                <a:gd name="T18" fmla="*/ 309 w 380"/>
                <a:gd name="T19" fmla="*/ 95 h 468"/>
                <a:gd name="T20" fmla="*/ 309 w 380"/>
                <a:gd name="T21" fmla="*/ 81 h 468"/>
                <a:gd name="T22" fmla="*/ 295 w 380"/>
                <a:gd name="T23" fmla="*/ 69 h 468"/>
                <a:gd name="T24" fmla="*/ 279 w 380"/>
                <a:gd name="T25" fmla="*/ 65 h 468"/>
                <a:gd name="T26" fmla="*/ 270 w 380"/>
                <a:gd name="T27" fmla="*/ 18 h 468"/>
                <a:gd name="T28" fmla="*/ 259 w 380"/>
                <a:gd name="T29" fmla="*/ 11 h 468"/>
                <a:gd name="T30" fmla="*/ 177 w 380"/>
                <a:gd name="T31" fmla="*/ 17 h 468"/>
                <a:gd name="T32" fmla="*/ 155 w 380"/>
                <a:gd name="T33" fmla="*/ 41 h 468"/>
                <a:gd name="T34" fmla="*/ 142 w 380"/>
                <a:gd name="T35" fmla="*/ 37 h 468"/>
                <a:gd name="T36" fmla="*/ 56 w 380"/>
                <a:gd name="T37" fmla="*/ 56 h 468"/>
                <a:gd name="T38" fmla="*/ 72 w 380"/>
                <a:gd name="T39" fmla="*/ 91 h 468"/>
                <a:gd name="T40" fmla="*/ 0 w 380"/>
                <a:gd name="T41" fmla="*/ 402 h 468"/>
                <a:gd name="T42" fmla="*/ 219 w 380"/>
                <a:gd name="T43" fmla="*/ 468 h 468"/>
                <a:gd name="T44" fmla="*/ 334 w 380"/>
                <a:gd name="T45" fmla="*/ 152 h 468"/>
                <a:gd name="T46" fmla="*/ 322 w 380"/>
                <a:gd name="T47" fmla="*/ 148 h 468"/>
                <a:gd name="T48" fmla="*/ 336 w 380"/>
                <a:gd name="T49" fmla="*/ 145 h 468"/>
                <a:gd name="T50" fmla="*/ 339 w 380"/>
                <a:gd name="T51" fmla="*/ 146 h 468"/>
                <a:gd name="T52" fmla="*/ 362 w 380"/>
                <a:gd name="T53" fmla="*/ 148 h 468"/>
                <a:gd name="T54" fmla="*/ 374 w 380"/>
                <a:gd name="T55" fmla="*/ 139 h 468"/>
                <a:gd name="T56" fmla="*/ 368 w 380"/>
                <a:gd name="T57" fmla="*/ 126 h 468"/>
                <a:gd name="T58" fmla="*/ 276 w 380"/>
                <a:gd name="T59" fmla="*/ 109 h 468"/>
                <a:gd name="T60" fmla="*/ 277 w 380"/>
                <a:gd name="T61" fmla="*/ 109 h 468"/>
                <a:gd name="T62" fmla="*/ 277 w 380"/>
                <a:gd name="T63" fmla="*/ 110 h 468"/>
                <a:gd name="T64" fmla="*/ 276 w 380"/>
                <a:gd name="T65" fmla="*/ 109 h 468"/>
                <a:gd name="T66" fmla="*/ 300 w 380"/>
                <a:gd name="T67" fmla="*/ 142 h 468"/>
                <a:gd name="T68" fmla="*/ 300 w 380"/>
                <a:gd name="T69" fmla="*/ 141 h 468"/>
                <a:gd name="T70" fmla="*/ 302 w 380"/>
                <a:gd name="T71" fmla="*/ 142 h 468"/>
                <a:gd name="T72" fmla="*/ 302 w 380"/>
                <a:gd name="T73" fmla="*/ 142 h 468"/>
                <a:gd name="T74" fmla="*/ 300 w 380"/>
                <a:gd name="T75" fmla="*/ 142 h 46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80"/>
                <a:gd name="T115" fmla="*/ 0 h 468"/>
                <a:gd name="T116" fmla="*/ 380 w 380"/>
                <a:gd name="T117" fmla="*/ 468 h 46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80" h="468">
                  <a:moveTo>
                    <a:pt x="368" y="126"/>
                  </a:moveTo>
                  <a:cubicBezTo>
                    <a:pt x="372" y="125"/>
                    <a:pt x="375" y="124"/>
                    <a:pt x="377" y="122"/>
                  </a:cubicBezTo>
                  <a:cubicBezTo>
                    <a:pt x="379" y="119"/>
                    <a:pt x="380" y="116"/>
                    <a:pt x="378" y="114"/>
                  </a:cubicBezTo>
                  <a:cubicBezTo>
                    <a:pt x="376" y="111"/>
                    <a:pt x="372" y="108"/>
                    <a:pt x="367" y="107"/>
                  </a:cubicBezTo>
                  <a:cubicBezTo>
                    <a:pt x="370" y="100"/>
                    <a:pt x="369" y="93"/>
                    <a:pt x="362" y="88"/>
                  </a:cubicBezTo>
                  <a:cubicBezTo>
                    <a:pt x="361" y="87"/>
                    <a:pt x="359" y="86"/>
                    <a:pt x="357" y="85"/>
                  </a:cubicBezTo>
                  <a:cubicBezTo>
                    <a:pt x="347" y="80"/>
                    <a:pt x="333" y="81"/>
                    <a:pt x="323" y="87"/>
                  </a:cubicBezTo>
                  <a:cubicBezTo>
                    <a:pt x="319" y="90"/>
                    <a:pt x="316" y="93"/>
                    <a:pt x="314" y="96"/>
                  </a:cubicBezTo>
                  <a:cubicBezTo>
                    <a:pt x="313" y="96"/>
                    <a:pt x="312" y="96"/>
                    <a:pt x="310" y="95"/>
                  </a:cubicBezTo>
                  <a:cubicBezTo>
                    <a:pt x="309" y="95"/>
                    <a:pt x="309" y="95"/>
                    <a:pt x="309" y="95"/>
                  </a:cubicBezTo>
                  <a:cubicBezTo>
                    <a:pt x="312" y="90"/>
                    <a:pt x="312" y="86"/>
                    <a:pt x="309" y="81"/>
                  </a:cubicBezTo>
                  <a:cubicBezTo>
                    <a:pt x="307" y="76"/>
                    <a:pt x="302" y="72"/>
                    <a:pt x="295" y="69"/>
                  </a:cubicBezTo>
                  <a:cubicBezTo>
                    <a:pt x="290" y="67"/>
                    <a:pt x="285" y="66"/>
                    <a:pt x="279" y="65"/>
                  </a:cubicBezTo>
                  <a:cubicBezTo>
                    <a:pt x="289" y="49"/>
                    <a:pt x="286" y="31"/>
                    <a:pt x="270" y="18"/>
                  </a:cubicBezTo>
                  <a:cubicBezTo>
                    <a:pt x="267" y="16"/>
                    <a:pt x="263" y="13"/>
                    <a:pt x="259" y="11"/>
                  </a:cubicBezTo>
                  <a:cubicBezTo>
                    <a:pt x="235" y="0"/>
                    <a:pt x="201" y="3"/>
                    <a:pt x="177" y="17"/>
                  </a:cubicBezTo>
                  <a:cubicBezTo>
                    <a:pt x="166" y="24"/>
                    <a:pt x="158" y="32"/>
                    <a:pt x="155" y="41"/>
                  </a:cubicBezTo>
                  <a:cubicBezTo>
                    <a:pt x="150" y="40"/>
                    <a:pt x="146" y="38"/>
                    <a:pt x="142" y="37"/>
                  </a:cubicBezTo>
                  <a:cubicBezTo>
                    <a:pt x="100" y="26"/>
                    <a:pt x="62" y="34"/>
                    <a:pt x="56" y="56"/>
                  </a:cubicBezTo>
                  <a:cubicBezTo>
                    <a:pt x="53" y="67"/>
                    <a:pt x="60" y="80"/>
                    <a:pt x="72" y="91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219" y="468"/>
                    <a:pt x="219" y="468"/>
                    <a:pt x="219" y="468"/>
                  </a:cubicBezTo>
                  <a:cubicBezTo>
                    <a:pt x="334" y="152"/>
                    <a:pt x="334" y="152"/>
                    <a:pt x="334" y="152"/>
                  </a:cubicBezTo>
                  <a:cubicBezTo>
                    <a:pt x="322" y="148"/>
                    <a:pt x="322" y="148"/>
                    <a:pt x="322" y="148"/>
                  </a:cubicBezTo>
                  <a:cubicBezTo>
                    <a:pt x="327" y="148"/>
                    <a:pt x="332" y="147"/>
                    <a:pt x="336" y="145"/>
                  </a:cubicBezTo>
                  <a:cubicBezTo>
                    <a:pt x="337" y="146"/>
                    <a:pt x="338" y="146"/>
                    <a:pt x="339" y="146"/>
                  </a:cubicBezTo>
                  <a:cubicBezTo>
                    <a:pt x="347" y="148"/>
                    <a:pt x="355" y="149"/>
                    <a:pt x="362" y="148"/>
                  </a:cubicBezTo>
                  <a:cubicBezTo>
                    <a:pt x="369" y="147"/>
                    <a:pt x="373" y="144"/>
                    <a:pt x="374" y="139"/>
                  </a:cubicBezTo>
                  <a:cubicBezTo>
                    <a:pt x="375" y="135"/>
                    <a:pt x="373" y="131"/>
                    <a:pt x="368" y="126"/>
                  </a:cubicBezTo>
                  <a:moveTo>
                    <a:pt x="276" y="109"/>
                  </a:moveTo>
                  <a:cubicBezTo>
                    <a:pt x="277" y="109"/>
                    <a:pt x="277" y="109"/>
                    <a:pt x="277" y="109"/>
                  </a:cubicBezTo>
                  <a:cubicBezTo>
                    <a:pt x="277" y="110"/>
                    <a:pt x="277" y="110"/>
                    <a:pt x="277" y="110"/>
                  </a:cubicBezTo>
                  <a:cubicBezTo>
                    <a:pt x="276" y="109"/>
                    <a:pt x="276" y="109"/>
                    <a:pt x="276" y="109"/>
                  </a:cubicBezTo>
                  <a:moveTo>
                    <a:pt x="300" y="142"/>
                  </a:moveTo>
                  <a:cubicBezTo>
                    <a:pt x="300" y="141"/>
                    <a:pt x="300" y="141"/>
                    <a:pt x="300" y="141"/>
                  </a:cubicBezTo>
                  <a:cubicBezTo>
                    <a:pt x="300" y="141"/>
                    <a:pt x="301" y="142"/>
                    <a:pt x="302" y="142"/>
                  </a:cubicBezTo>
                  <a:cubicBezTo>
                    <a:pt x="302" y="142"/>
                    <a:pt x="302" y="142"/>
                    <a:pt x="302" y="142"/>
                  </a:cubicBezTo>
                  <a:cubicBezTo>
                    <a:pt x="300" y="142"/>
                    <a:pt x="300" y="142"/>
                    <a:pt x="300" y="142"/>
                  </a:cubicBezTo>
                </a:path>
              </a:pathLst>
            </a:custGeom>
            <a:solidFill>
              <a:srgbClr val="FFC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19" name="Freeform 82"/>
            <p:cNvSpPr>
              <a:spLocks noChangeArrowheads="1"/>
            </p:cNvSpPr>
            <p:nvPr/>
          </p:nvSpPr>
          <p:spPr bwMode="auto">
            <a:xfrm>
              <a:off x="3732399" y="1275630"/>
              <a:ext cx="1048589" cy="1212636"/>
            </a:xfrm>
            <a:custGeom>
              <a:avLst/>
              <a:gdLst>
                <a:gd name="T0" fmla="*/ 504 w 799"/>
                <a:gd name="T1" fmla="*/ 924 h 924"/>
                <a:gd name="T2" fmla="*/ 0 w 799"/>
                <a:gd name="T3" fmla="*/ 778 h 924"/>
                <a:gd name="T4" fmla="*/ 215 w 799"/>
                <a:gd name="T5" fmla="*/ 0 h 924"/>
                <a:gd name="T6" fmla="*/ 799 w 799"/>
                <a:gd name="T7" fmla="*/ 170 h 924"/>
                <a:gd name="T8" fmla="*/ 504 w 799"/>
                <a:gd name="T9" fmla="*/ 924 h 9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9"/>
                <a:gd name="T16" fmla="*/ 0 h 924"/>
                <a:gd name="T17" fmla="*/ 799 w 799"/>
                <a:gd name="T18" fmla="*/ 924 h 9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9" h="924">
                  <a:moveTo>
                    <a:pt x="504" y="924"/>
                  </a:moveTo>
                  <a:lnTo>
                    <a:pt x="0" y="778"/>
                  </a:lnTo>
                  <a:lnTo>
                    <a:pt x="215" y="0"/>
                  </a:lnTo>
                  <a:lnTo>
                    <a:pt x="799" y="170"/>
                  </a:lnTo>
                  <a:lnTo>
                    <a:pt x="504" y="9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20" name="Freeform 83"/>
            <p:cNvSpPr>
              <a:spLocks noChangeArrowheads="1"/>
            </p:cNvSpPr>
            <p:nvPr/>
          </p:nvSpPr>
          <p:spPr bwMode="auto">
            <a:xfrm>
              <a:off x="3732399" y="1275630"/>
              <a:ext cx="1048589" cy="1212636"/>
            </a:xfrm>
            <a:custGeom>
              <a:avLst/>
              <a:gdLst>
                <a:gd name="T0" fmla="*/ 504 w 799"/>
                <a:gd name="T1" fmla="*/ 924 h 924"/>
                <a:gd name="T2" fmla="*/ 0 w 799"/>
                <a:gd name="T3" fmla="*/ 778 h 924"/>
                <a:gd name="T4" fmla="*/ 215 w 799"/>
                <a:gd name="T5" fmla="*/ 0 h 924"/>
                <a:gd name="T6" fmla="*/ 799 w 799"/>
                <a:gd name="T7" fmla="*/ 170 h 924"/>
                <a:gd name="T8" fmla="*/ 504 w 799"/>
                <a:gd name="T9" fmla="*/ 924 h 9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9"/>
                <a:gd name="T16" fmla="*/ 0 h 924"/>
                <a:gd name="T17" fmla="*/ 799 w 799"/>
                <a:gd name="T18" fmla="*/ 924 h 9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9" h="924">
                  <a:moveTo>
                    <a:pt x="504" y="924"/>
                  </a:moveTo>
                  <a:lnTo>
                    <a:pt x="0" y="778"/>
                  </a:lnTo>
                  <a:lnTo>
                    <a:pt x="215" y="0"/>
                  </a:lnTo>
                  <a:lnTo>
                    <a:pt x="799" y="170"/>
                  </a:lnTo>
                  <a:lnTo>
                    <a:pt x="504" y="9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21" name="Freeform 84"/>
            <p:cNvSpPr>
              <a:spLocks noEditPoints="1" noChangeArrowheads="1"/>
            </p:cNvSpPr>
            <p:nvPr/>
          </p:nvSpPr>
          <p:spPr bwMode="auto">
            <a:xfrm>
              <a:off x="3723212" y="1207387"/>
              <a:ext cx="1182451" cy="1294003"/>
            </a:xfrm>
            <a:custGeom>
              <a:avLst/>
              <a:gdLst>
                <a:gd name="T0" fmla="*/ 513 w 901"/>
                <a:gd name="T1" fmla="*/ 116 h 986"/>
                <a:gd name="T2" fmla="*/ 513 w 901"/>
                <a:gd name="T3" fmla="*/ 116 h 986"/>
                <a:gd name="T4" fmla="*/ 511 w 901"/>
                <a:gd name="T5" fmla="*/ 116 h 986"/>
                <a:gd name="T6" fmla="*/ 511 w 901"/>
                <a:gd name="T7" fmla="*/ 116 h 986"/>
                <a:gd name="T8" fmla="*/ 511 w 901"/>
                <a:gd name="T9" fmla="*/ 116 h 986"/>
                <a:gd name="T10" fmla="*/ 121 w 901"/>
                <a:gd name="T11" fmla="*/ 0 h 986"/>
                <a:gd name="T12" fmla="*/ 104 w 901"/>
                <a:gd name="T13" fmla="*/ 54 h 986"/>
                <a:gd name="T14" fmla="*/ 140 w 901"/>
                <a:gd name="T15" fmla="*/ 64 h 986"/>
                <a:gd name="T16" fmla="*/ 0 w 901"/>
                <a:gd name="T17" fmla="*/ 825 h 986"/>
                <a:gd name="T18" fmla="*/ 265 w 901"/>
                <a:gd name="T19" fmla="*/ 908 h 986"/>
                <a:gd name="T20" fmla="*/ 265 w 901"/>
                <a:gd name="T21" fmla="*/ 908 h 986"/>
                <a:gd name="T22" fmla="*/ 267 w 901"/>
                <a:gd name="T23" fmla="*/ 908 h 986"/>
                <a:gd name="T24" fmla="*/ 267 w 901"/>
                <a:gd name="T25" fmla="*/ 910 h 986"/>
                <a:gd name="T26" fmla="*/ 267 w 901"/>
                <a:gd name="T27" fmla="*/ 910 h 986"/>
                <a:gd name="T28" fmla="*/ 534 w 901"/>
                <a:gd name="T29" fmla="*/ 986 h 986"/>
                <a:gd name="T30" fmla="*/ 849 w 901"/>
                <a:gd name="T31" fmla="*/ 277 h 986"/>
                <a:gd name="T32" fmla="*/ 882 w 901"/>
                <a:gd name="T33" fmla="*/ 288 h 986"/>
                <a:gd name="T34" fmla="*/ 901 w 901"/>
                <a:gd name="T35" fmla="*/ 234 h 986"/>
                <a:gd name="T36" fmla="*/ 513 w 901"/>
                <a:gd name="T37" fmla="*/ 116 h 986"/>
                <a:gd name="T38" fmla="*/ 26 w 901"/>
                <a:gd name="T39" fmla="*/ 820 h 986"/>
                <a:gd name="T40" fmla="*/ 232 w 901"/>
                <a:gd name="T41" fmla="*/ 83 h 986"/>
                <a:gd name="T42" fmla="*/ 312 w 901"/>
                <a:gd name="T43" fmla="*/ 104 h 986"/>
                <a:gd name="T44" fmla="*/ 106 w 901"/>
                <a:gd name="T45" fmla="*/ 844 h 986"/>
                <a:gd name="T46" fmla="*/ 26 w 901"/>
                <a:gd name="T47" fmla="*/ 820 h 986"/>
                <a:gd name="T48" fmla="*/ 173 w 901"/>
                <a:gd name="T49" fmla="*/ 865 h 986"/>
                <a:gd name="T50" fmla="*/ 378 w 901"/>
                <a:gd name="T51" fmla="*/ 125 h 986"/>
                <a:gd name="T52" fmla="*/ 461 w 901"/>
                <a:gd name="T53" fmla="*/ 149 h 986"/>
                <a:gd name="T54" fmla="*/ 253 w 901"/>
                <a:gd name="T55" fmla="*/ 889 h 986"/>
                <a:gd name="T56" fmla="*/ 173 w 901"/>
                <a:gd name="T57" fmla="*/ 865 h 986"/>
                <a:gd name="T58" fmla="*/ 369 w 901"/>
                <a:gd name="T59" fmla="*/ 924 h 986"/>
                <a:gd name="T60" fmla="*/ 289 w 901"/>
                <a:gd name="T61" fmla="*/ 898 h 986"/>
                <a:gd name="T62" fmla="*/ 534 w 901"/>
                <a:gd name="T63" fmla="*/ 170 h 986"/>
                <a:gd name="T64" fmla="*/ 615 w 901"/>
                <a:gd name="T65" fmla="*/ 196 h 986"/>
                <a:gd name="T66" fmla="*/ 369 w 901"/>
                <a:gd name="T67" fmla="*/ 924 h 986"/>
                <a:gd name="T68" fmla="*/ 515 w 901"/>
                <a:gd name="T69" fmla="*/ 969 h 986"/>
                <a:gd name="T70" fmla="*/ 435 w 901"/>
                <a:gd name="T71" fmla="*/ 943 h 986"/>
                <a:gd name="T72" fmla="*/ 681 w 901"/>
                <a:gd name="T73" fmla="*/ 215 h 986"/>
                <a:gd name="T74" fmla="*/ 764 w 901"/>
                <a:gd name="T75" fmla="*/ 241 h 986"/>
                <a:gd name="T76" fmla="*/ 515 w 901"/>
                <a:gd name="T77" fmla="*/ 969 h 98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901"/>
                <a:gd name="T118" fmla="*/ 0 h 986"/>
                <a:gd name="T119" fmla="*/ 901 w 901"/>
                <a:gd name="T120" fmla="*/ 986 h 98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901" h="986">
                  <a:moveTo>
                    <a:pt x="513" y="116"/>
                  </a:moveTo>
                  <a:lnTo>
                    <a:pt x="513" y="116"/>
                  </a:lnTo>
                  <a:lnTo>
                    <a:pt x="511" y="116"/>
                  </a:lnTo>
                  <a:lnTo>
                    <a:pt x="511" y="116"/>
                  </a:lnTo>
                  <a:lnTo>
                    <a:pt x="511" y="116"/>
                  </a:lnTo>
                  <a:lnTo>
                    <a:pt x="121" y="0"/>
                  </a:lnTo>
                  <a:lnTo>
                    <a:pt x="104" y="54"/>
                  </a:lnTo>
                  <a:lnTo>
                    <a:pt x="140" y="64"/>
                  </a:lnTo>
                  <a:lnTo>
                    <a:pt x="0" y="825"/>
                  </a:lnTo>
                  <a:lnTo>
                    <a:pt x="265" y="908"/>
                  </a:lnTo>
                  <a:lnTo>
                    <a:pt x="265" y="908"/>
                  </a:lnTo>
                  <a:lnTo>
                    <a:pt x="267" y="908"/>
                  </a:lnTo>
                  <a:lnTo>
                    <a:pt x="267" y="910"/>
                  </a:lnTo>
                  <a:lnTo>
                    <a:pt x="267" y="910"/>
                  </a:lnTo>
                  <a:lnTo>
                    <a:pt x="534" y="986"/>
                  </a:lnTo>
                  <a:lnTo>
                    <a:pt x="849" y="277"/>
                  </a:lnTo>
                  <a:lnTo>
                    <a:pt x="882" y="288"/>
                  </a:lnTo>
                  <a:lnTo>
                    <a:pt x="901" y="234"/>
                  </a:lnTo>
                  <a:lnTo>
                    <a:pt x="513" y="116"/>
                  </a:lnTo>
                  <a:close/>
                  <a:moveTo>
                    <a:pt x="26" y="820"/>
                  </a:moveTo>
                  <a:lnTo>
                    <a:pt x="232" y="83"/>
                  </a:lnTo>
                  <a:lnTo>
                    <a:pt x="312" y="104"/>
                  </a:lnTo>
                  <a:lnTo>
                    <a:pt x="106" y="844"/>
                  </a:lnTo>
                  <a:lnTo>
                    <a:pt x="26" y="820"/>
                  </a:lnTo>
                  <a:close/>
                  <a:moveTo>
                    <a:pt x="173" y="865"/>
                  </a:moveTo>
                  <a:lnTo>
                    <a:pt x="378" y="125"/>
                  </a:lnTo>
                  <a:lnTo>
                    <a:pt x="461" y="149"/>
                  </a:lnTo>
                  <a:lnTo>
                    <a:pt x="253" y="889"/>
                  </a:lnTo>
                  <a:lnTo>
                    <a:pt x="173" y="865"/>
                  </a:lnTo>
                  <a:close/>
                  <a:moveTo>
                    <a:pt x="369" y="924"/>
                  </a:moveTo>
                  <a:lnTo>
                    <a:pt x="289" y="898"/>
                  </a:lnTo>
                  <a:lnTo>
                    <a:pt x="534" y="170"/>
                  </a:lnTo>
                  <a:lnTo>
                    <a:pt x="615" y="196"/>
                  </a:lnTo>
                  <a:lnTo>
                    <a:pt x="369" y="924"/>
                  </a:lnTo>
                  <a:close/>
                  <a:moveTo>
                    <a:pt x="515" y="969"/>
                  </a:moveTo>
                  <a:lnTo>
                    <a:pt x="435" y="943"/>
                  </a:lnTo>
                  <a:lnTo>
                    <a:pt x="681" y="215"/>
                  </a:lnTo>
                  <a:lnTo>
                    <a:pt x="764" y="241"/>
                  </a:lnTo>
                  <a:lnTo>
                    <a:pt x="515" y="969"/>
                  </a:lnTo>
                  <a:close/>
                </a:path>
              </a:pathLst>
            </a:custGeom>
            <a:solidFill>
              <a:srgbClr val="FA3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22" name="Freeform 85"/>
            <p:cNvSpPr>
              <a:spLocks noEditPoints="1" noChangeArrowheads="1"/>
            </p:cNvSpPr>
            <p:nvPr/>
          </p:nvSpPr>
          <p:spPr bwMode="auto">
            <a:xfrm>
              <a:off x="3723212" y="1207387"/>
              <a:ext cx="1182451" cy="1294003"/>
            </a:xfrm>
            <a:custGeom>
              <a:avLst/>
              <a:gdLst>
                <a:gd name="T0" fmla="*/ 513 w 901"/>
                <a:gd name="T1" fmla="*/ 116 h 986"/>
                <a:gd name="T2" fmla="*/ 513 w 901"/>
                <a:gd name="T3" fmla="*/ 116 h 986"/>
                <a:gd name="T4" fmla="*/ 511 w 901"/>
                <a:gd name="T5" fmla="*/ 116 h 986"/>
                <a:gd name="T6" fmla="*/ 511 w 901"/>
                <a:gd name="T7" fmla="*/ 116 h 986"/>
                <a:gd name="T8" fmla="*/ 511 w 901"/>
                <a:gd name="T9" fmla="*/ 116 h 986"/>
                <a:gd name="T10" fmla="*/ 121 w 901"/>
                <a:gd name="T11" fmla="*/ 0 h 986"/>
                <a:gd name="T12" fmla="*/ 104 w 901"/>
                <a:gd name="T13" fmla="*/ 54 h 986"/>
                <a:gd name="T14" fmla="*/ 140 w 901"/>
                <a:gd name="T15" fmla="*/ 64 h 986"/>
                <a:gd name="T16" fmla="*/ 0 w 901"/>
                <a:gd name="T17" fmla="*/ 825 h 986"/>
                <a:gd name="T18" fmla="*/ 265 w 901"/>
                <a:gd name="T19" fmla="*/ 908 h 986"/>
                <a:gd name="T20" fmla="*/ 265 w 901"/>
                <a:gd name="T21" fmla="*/ 908 h 986"/>
                <a:gd name="T22" fmla="*/ 267 w 901"/>
                <a:gd name="T23" fmla="*/ 908 h 986"/>
                <a:gd name="T24" fmla="*/ 267 w 901"/>
                <a:gd name="T25" fmla="*/ 910 h 986"/>
                <a:gd name="T26" fmla="*/ 267 w 901"/>
                <a:gd name="T27" fmla="*/ 910 h 986"/>
                <a:gd name="T28" fmla="*/ 534 w 901"/>
                <a:gd name="T29" fmla="*/ 986 h 986"/>
                <a:gd name="T30" fmla="*/ 849 w 901"/>
                <a:gd name="T31" fmla="*/ 277 h 986"/>
                <a:gd name="T32" fmla="*/ 882 w 901"/>
                <a:gd name="T33" fmla="*/ 288 h 986"/>
                <a:gd name="T34" fmla="*/ 901 w 901"/>
                <a:gd name="T35" fmla="*/ 234 h 986"/>
                <a:gd name="T36" fmla="*/ 513 w 901"/>
                <a:gd name="T37" fmla="*/ 116 h 986"/>
                <a:gd name="T38" fmla="*/ 26 w 901"/>
                <a:gd name="T39" fmla="*/ 820 h 986"/>
                <a:gd name="T40" fmla="*/ 232 w 901"/>
                <a:gd name="T41" fmla="*/ 83 h 986"/>
                <a:gd name="T42" fmla="*/ 312 w 901"/>
                <a:gd name="T43" fmla="*/ 104 h 986"/>
                <a:gd name="T44" fmla="*/ 106 w 901"/>
                <a:gd name="T45" fmla="*/ 844 h 986"/>
                <a:gd name="T46" fmla="*/ 26 w 901"/>
                <a:gd name="T47" fmla="*/ 820 h 986"/>
                <a:gd name="T48" fmla="*/ 173 w 901"/>
                <a:gd name="T49" fmla="*/ 865 h 986"/>
                <a:gd name="T50" fmla="*/ 378 w 901"/>
                <a:gd name="T51" fmla="*/ 125 h 986"/>
                <a:gd name="T52" fmla="*/ 461 w 901"/>
                <a:gd name="T53" fmla="*/ 149 h 986"/>
                <a:gd name="T54" fmla="*/ 253 w 901"/>
                <a:gd name="T55" fmla="*/ 889 h 986"/>
                <a:gd name="T56" fmla="*/ 173 w 901"/>
                <a:gd name="T57" fmla="*/ 865 h 986"/>
                <a:gd name="T58" fmla="*/ 369 w 901"/>
                <a:gd name="T59" fmla="*/ 924 h 986"/>
                <a:gd name="T60" fmla="*/ 289 w 901"/>
                <a:gd name="T61" fmla="*/ 898 h 986"/>
                <a:gd name="T62" fmla="*/ 534 w 901"/>
                <a:gd name="T63" fmla="*/ 170 h 986"/>
                <a:gd name="T64" fmla="*/ 615 w 901"/>
                <a:gd name="T65" fmla="*/ 196 h 986"/>
                <a:gd name="T66" fmla="*/ 369 w 901"/>
                <a:gd name="T67" fmla="*/ 924 h 986"/>
                <a:gd name="T68" fmla="*/ 515 w 901"/>
                <a:gd name="T69" fmla="*/ 969 h 986"/>
                <a:gd name="T70" fmla="*/ 435 w 901"/>
                <a:gd name="T71" fmla="*/ 943 h 986"/>
                <a:gd name="T72" fmla="*/ 681 w 901"/>
                <a:gd name="T73" fmla="*/ 215 h 986"/>
                <a:gd name="T74" fmla="*/ 764 w 901"/>
                <a:gd name="T75" fmla="*/ 241 h 986"/>
                <a:gd name="T76" fmla="*/ 515 w 901"/>
                <a:gd name="T77" fmla="*/ 969 h 98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901"/>
                <a:gd name="T118" fmla="*/ 0 h 986"/>
                <a:gd name="T119" fmla="*/ 901 w 901"/>
                <a:gd name="T120" fmla="*/ 986 h 98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901" h="986">
                  <a:moveTo>
                    <a:pt x="513" y="116"/>
                  </a:moveTo>
                  <a:lnTo>
                    <a:pt x="513" y="116"/>
                  </a:lnTo>
                  <a:lnTo>
                    <a:pt x="511" y="116"/>
                  </a:lnTo>
                  <a:lnTo>
                    <a:pt x="511" y="116"/>
                  </a:lnTo>
                  <a:lnTo>
                    <a:pt x="511" y="116"/>
                  </a:lnTo>
                  <a:lnTo>
                    <a:pt x="121" y="0"/>
                  </a:lnTo>
                  <a:lnTo>
                    <a:pt x="104" y="54"/>
                  </a:lnTo>
                  <a:lnTo>
                    <a:pt x="140" y="64"/>
                  </a:lnTo>
                  <a:lnTo>
                    <a:pt x="0" y="825"/>
                  </a:lnTo>
                  <a:lnTo>
                    <a:pt x="265" y="908"/>
                  </a:lnTo>
                  <a:lnTo>
                    <a:pt x="265" y="908"/>
                  </a:lnTo>
                  <a:lnTo>
                    <a:pt x="267" y="908"/>
                  </a:lnTo>
                  <a:lnTo>
                    <a:pt x="267" y="910"/>
                  </a:lnTo>
                  <a:lnTo>
                    <a:pt x="267" y="910"/>
                  </a:lnTo>
                  <a:lnTo>
                    <a:pt x="534" y="986"/>
                  </a:lnTo>
                  <a:lnTo>
                    <a:pt x="849" y="277"/>
                  </a:lnTo>
                  <a:lnTo>
                    <a:pt x="882" y="288"/>
                  </a:lnTo>
                  <a:lnTo>
                    <a:pt x="901" y="234"/>
                  </a:lnTo>
                  <a:lnTo>
                    <a:pt x="513" y="116"/>
                  </a:lnTo>
                  <a:moveTo>
                    <a:pt x="26" y="820"/>
                  </a:moveTo>
                  <a:lnTo>
                    <a:pt x="232" y="83"/>
                  </a:lnTo>
                  <a:lnTo>
                    <a:pt x="312" y="104"/>
                  </a:lnTo>
                  <a:lnTo>
                    <a:pt x="106" y="844"/>
                  </a:lnTo>
                  <a:lnTo>
                    <a:pt x="26" y="820"/>
                  </a:lnTo>
                  <a:moveTo>
                    <a:pt x="173" y="865"/>
                  </a:moveTo>
                  <a:lnTo>
                    <a:pt x="378" y="125"/>
                  </a:lnTo>
                  <a:lnTo>
                    <a:pt x="461" y="149"/>
                  </a:lnTo>
                  <a:lnTo>
                    <a:pt x="253" y="889"/>
                  </a:lnTo>
                  <a:lnTo>
                    <a:pt x="173" y="865"/>
                  </a:lnTo>
                  <a:moveTo>
                    <a:pt x="369" y="924"/>
                  </a:moveTo>
                  <a:lnTo>
                    <a:pt x="289" y="898"/>
                  </a:lnTo>
                  <a:lnTo>
                    <a:pt x="534" y="170"/>
                  </a:lnTo>
                  <a:lnTo>
                    <a:pt x="615" y="196"/>
                  </a:lnTo>
                  <a:lnTo>
                    <a:pt x="369" y="924"/>
                  </a:lnTo>
                  <a:moveTo>
                    <a:pt x="515" y="969"/>
                  </a:moveTo>
                  <a:lnTo>
                    <a:pt x="435" y="943"/>
                  </a:lnTo>
                  <a:lnTo>
                    <a:pt x="681" y="215"/>
                  </a:lnTo>
                  <a:lnTo>
                    <a:pt x="764" y="241"/>
                  </a:lnTo>
                  <a:lnTo>
                    <a:pt x="515" y="9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23" name="Freeform 87"/>
            <p:cNvSpPr>
              <a:spLocks noChangeArrowheads="1"/>
            </p:cNvSpPr>
            <p:nvPr/>
          </p:nvSpPr>
          <p:spPr bwMode="auto">
            <a:xfrm>
              <a:off x="4675997" y="1787457"/>
              <a:ext cx="65619" cy="149611"/>
            </a:xfrm>
            <a:custGeom>
              <a:avLst/>
              <a:gdLst>
                <a:gd name="T0" fmla="*/ 50 w 50"/>
                <a:gd name="T1" fmla="*/ 0 h 114"/>
                <a:gd name="T2" fmla="*/ 50 w 50"/>
                <a:gd name="T3" fmla="*/ 0 h 114"/>
                <a:gd name="T4" fmla="*/ 0 w 50"/>
                <a:gd name="T5" fmla="*/ 114 h 114"/>
                <a:gd name="T6" fmla="*/ 0 w 50"/>
                <a:gd name="T7" fmla="*/ 114 h 114"/>
                <a:gd name="T8" fmla="*/ 50 w 50"/>
                <a:gd name="T9" fmla="*/ 0 h 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"/>
                <a:gd name="T16" fmla="*/ 0 h 114"/>
                <a:gd name="T17" fmla="*/ 50 w 50"/>
                <a:gd name="T18" fmla="*/ 114 h 1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" h="114">
                  <a:moveTo>
                    <a:pt x="50" y="0"/>
                  </a:moveTo>
                  <a:lnTo>
                    <a:pt x="50" y="0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9618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24" name="Freeform 88"/>
            <p:cNvSpPr>
              <a:spLocks noChangeArrowheads="1"/>
            </p:cNvSpPr>
            <p:nvPr/>
          </p:nvSpPr>
          <p:spPr bwMode="auto">
            <a:xfrm>
              <a:off x="4675997" y="1787457"/>
              <a:ext cx="65619" cy="149611"/>
            </a:xfrm>
            <a:custGeom>
              <a:avLst/>
              <a:gdLst>
                <a:gd name="T0" fmla="*/ 50 w 50"/>
                <a:gd name="T1" fmla="*/ 0 h 114"/>
                <a:gd name="T2" fmla="*/ 50 w 50"/>
                <a:gd name="T3" fmla="*/ 0 h 114"/>
                <a:gd name="T4" fmla="*/ 0 w 50"/>
                <a:gd name="T5" fmla="*/ 114 h 114"/>
                <a:gd name="T6" fmla="*/ 0 w 50"/>
                <a:gd name="T7" fmla="*/ 114 h 114"/>
                <a:gd name="T8" fmla="*/ 50 w 50"/>
                <a:gd name="T9" fmla="*/ 0 h 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"/>
                <a:gd name="T16" fmla="*/ 0 h 114"/>
                <a:gd name="T17" fmla="*/ 50 w 50"/>
                <a:gd name="T18" fmla="*/ 114 h 1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" h="114">
                  <a:moveTo>
                    <a:pt x="50" y="0"/>
                  </a:moveTo>
                  <a:lnTo>
                    <a:pt x="50" y="0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25" name="Freeform 89"/>
            <p:cNvSpPr>
              <a:spLocks noEditPoints="1" noChangeArrowheads="1"/>
            </p:cNvSpPr>
            <p:nvPr/>
          </p:nvSpPr>
          <p:spPr bwMode="auto">
            <a:xfrm>
              <a:off x="4424021" y="1061713"/>
              <a:ext cx="490829" cy="434397"/>
            </a:xfrm>
            <a:custGeom>
              <a:avLst/>
              <a:gdLst>
                <a:gd name="T0" fmla="*/ 56 w 158"/>
                <a:gd name="T1" fmla="*/ 102 h 140"/>
                <a:gd name="T2" fmla="*/ 55 w 158"/>
                <a:gd name="T3" fmla="*/ 101 h 140"/>
                <a:gd name="T4" fmla="*/ 56 w 158"/>
                <a:gd name="T5" fmla="*/ 101 h 140"/>
                <a:gd name="T6" fmla="*/ 56 w 158"/>
                <a:gd name="T7" fmla="*/ 102 h 140"/>
                <a:gd name="T8" fmla="*/ 27 w 158"/>
                <a:gd name="T9" fmla="*/ 0 h 140"/>
                <a:gd name="T10" fmla="*/ 0 w 158"/>
                <a:gd name="T11" fmla="*/ 99 h 140"/>
                <a:gd name="T12" fmla="*/ 136 w 158"/>
                <a:gd name="T13" fmla="*/ 140 h 140"/>
                <a:gd name="T14" fmla="*/ 141 w 158"/>
                <a:gd name="T15" fmla="*/ 140 h 140"/>
                <a:gd name="T16" fmla="*/ 141 w 158"/>
                <a:gd name="T17" fmla="*/ 140 h 140"/>
                <a:gd name="T18" fmla="*/ 141 w 158"/>
                <a:gd name="T19" fmla="*/ 140 h 140"/>
                <a:gd name="T20" fmla="*/ 141 w 158"/>
                <a:gd name="T21" fmla="*/ 140 h 140"/>
                <a:gd name="T22" fmla="*/ 146 w 158"/>
                <a:gd name="T23" fmla="*/ 139 h 140"/>
                <a:gd name="T24" fmla="*/ 153 w 158"/>
                <a:gd name="T25" fmla="*/ 131 h 140"/>
                <a:gd name="T26" fmla="*/ 153 w 158"/>
                <a:gd name="T27" fmla="*/ 131 h 140"/>
                <a:gd name="T28" fmla="*/ 147 w 158"/>
                <a:gd name="T29" fmla="*/ 118 h 140"/>
                <a:gd name="T30" fmla="*/ 147 w 158"/>
                <a:gd name="T31" fmla="*/ 118 h 140"/>
                <a:gd name="T32" fmla="*/ 147 w 158"/>
                <a:gd name="T33" fmla="*/ 118 h 140"/>
                <a:gd name="T34" fmla="*/ 156 w 158"/>
                <a:gd name="T35" fmla="*/ 114 h 140"/>
                <a:gd name="T36" fmla="*/ 156 w 158"/>
                <a:gd name="T37" fmla="*/ 114 h 140"/>
                <a:gd name="T38" fmla="*/ 158 w 158"/>
                <a:gd name="T39" fmla="*/ 109 h 140"/>
                <a:gd name="T40" fmla="*/ 157 w 158"/>
                <a:gd name="T41" fmla="*/ 106 h 140"/>
                <a:gd name="T42" fmla="*/ 147 w 158"/>
                <a:gd name="T43" fmla="*/ 99 h 140"/>
                <a:gd name="T44" fmla="*/ 146 w 158"/>
                <a:gd name="T45" fmla="*/ 99 h 140"/>
                <a:gd name="T46" fmla="*/ 146 w 158"/>
                <a:gd name="T47" fmla="*/ 99 h 140"/>
                <a:gd name="T48" fmla="*/ 146 w 158"/>
                <a:gd name="T49" fmla="*/ 99 h 140"/>
                <a:gd name="T50" fmla="*/ 148 w 158"/>
                <a:gd name="T51" fmla="*/ 92 h 140"/>
                <a:gd name="T52" fmla="*/ 141 w 158"/>
                <a:gd name="T53" fmla="*/ 80 h 140"/>
                <a:gd name="T54" fmla="*/ 141 w 158"/>
                <a:gd name="T55" fmla="*/ 80 h 140"/>
                <a:gd name="T56" fmla="*/ 136 w 158"/>
                <a:gd name="T57" fmla="*/ 77 h 140"/>
                <a:gd name="T58" fmla="*/ 136 w 158"/>
                <a:gd name="T59" fmla="*/ 77 h 140"/>
                <a:gd name="T60" fmla="*/ 122 w 158"/>
                <a:gd name="T61" fmla="*/ 74 h 140"/>
                <a:gd name="T62" fmla="*/ 102 w 158"/>
                <a:gd name="T63" fmla="*/ 79 h 140"/>
                <a:gd name="T64" fmla="*/ 102 w 158"/>
                <a:gd name="T65" fmla="*/ 79 h 140"/>
                <a:gd name="T66" fmla="*/ 94 w 158"/>
                <a:gd name="T67" fmla="*/ 87 h 140"/>
                <a:gd name="T68" fmla="*/ 94 w 158"/>
                <a:gd name="T69" fmla="*/ 87 h 140"/>
                <a:gd name="T70" fmla="*/ 94 w 158"/>
                <a:gd name="T71" fmla="*/ 87 h 140"/>
                <a:gd name="T72" fmla="*/ 93 w 158"/>
                <a:gd name="T73" fmla="*/ 88 h 140"/>
                <a:gd name="T74" fmla="*/ 89 w 158"/>
                <a:gd name="T75" fmla="*/ 87 h 140"/>
                <a:gd name="T76" fmla="*/ 88 w 158"/>
                <a:gd name="T77" fmla="*/ 87 h 140"/>
                <a:gd name="T78" fmla="*/ 88 w 158"/>
                <a:gd name="T79" fmla="*/ 73 h 140"/>
                <a:gd name="T80" fmla="*/ 85 w 158"/>
                <a:gd name="T81" fmla="*/ 69 h 140"/>
                <a:gd name="T82" fmla="*/ 75 w 158"/>
                <a:gd name="T83" fmla="*/ 62 h 140"/>
                <a:gd name="T84" fmla="*/ 74 w 158"/>
                <a:gd name="T85" fmla="*/ 61 h 140"/>
                <a:gd name="T86" fmla="*/ 58 w 158"/>
                <a:gd name="T87" fmla="*/ 57 h 140"/>
                <a:gd name="T88" fmla="*/ 58 w 158"/>
                <a:gd name="T89" fmla="*/ 57 h 140"/>
                <a:gd name="T90" fmla="*/ 58 w 158"/>
                <a:gd name="T91" fmla="*/ 57 h 140"/>
                <a:gd name="T92" fmla="*/ 64 w 158"/>
                <a:gd name="T93" fmla="*/ 38 h 140"/>
                <a:gd name="T94" fmla="*/ 49 w 158"/>
                <a:gd name="T95" fmla="*/ 10 h 140"/>
                <a:gd name="T96" fmla="*/ 49 w 158"/>
                <a:gd name="T97" fmla="*/ 10 h 140"/>
                <a:gd name="T98" fmla="*/ 38 w 158"/>
                <a:gd name="T99" fmla="*/ 3 h 140"/>
                <a:gd name="T100" fmla="*/ 38 w 158"/>
                <a:gd name="T101" fmla="*/ 3 h 140"/>
                <a:gd name="T102" fmla="*/ 38 w 158"/>
                <a:gd name="T103" fmla="*/ 3 h 140"/>
                <a:gd name="T104" fmla="*/ 27 w 158"/>
                <a:gd name="T105" fmla="*/ 0 h 14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58"/>
                <a:gd name="T160" fmla="*/ 0 h 140"/>
                <a:gd name="T161" fmla="*/ 158 w 158"/>
                <a:gd name="T162" fmla="*/ 140 h 140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58" h="140">
                  <a:moveTo>
                    <a:pt x="56" y="102"/>
                  </a:moveTo>
                  <a:cubicBezTo>
                    <a:pt x="55" y="101"/>
                    <a:pt x="55" y="101"/>
                    <a:pt x="55" y="101"/>
                  </a:cubicBezTo>
                  <a:cubicBezTo>
                    <a:pt x="56" y="101"/>
                    <a:pt x="56" y="101"/>
                    <a:pt x="56" y="101"/>
                  </a:cubicBezTo>
                  <a:cubicBezTo>
                    <a:pt x="56" y="102"/>
                    <a:pt x="56" y="102"/>
                    <a:pt x="56" y="102"/>
                  </a:cubicBezTo>
                  <a:moveTo>
                    <a:pt x="27" y="0"/>
                  </a:moveTo>
                  <a:cubicBezTo>
                    <a:pt x="18" y="33"/>
                    <a:pt x="9" y="66"/>
                    <a:pt x="0" y="99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8" y="140"/>
                    <a:pt x="139" y="140"/>
                    <a:pt x="141" y="140"/>
                  </a:cubicBezTo>
                  <a:cubicBezTo>
                    <a:pt x="141" y="140"/>
                    <a:pt x="141" y="140"/>
                    <a:pt x="141" y="140"/>
                  </a:cubicBezTo>
                  <a:cubicBezTo>
                    <a:pt x="141" y="140"/>
                    <a:pt x="141" y="140"/>
                    <a:pt x="141" y="140"/>
                  </a:cubicBezTo>
                  <a:cubicBezTo>
                    <a:pt x="141" y="140"/>
                    <a:pt x="141" y="140"/>
                    <a:pt x="141" y="140"/>
                  </a:cubicBezTo>
                  <a:cubicBezTo>
                    <a:pt x="143" y="139"/>
                    <a:pt x="144" y="139"/>
                    <a:pt x="146" y="139"/>
                  </a:cubicBezTo>
                  <a:cubicBezTo>
                    <a:pt x="150" y="137"/>
                    <a:pt x="153" y="135"/>
                    <a:pt x="153" y="131"/>
                  </a:cubicBezTo>
                  <a:cubicBezTo>
                    <a:pt x="153" y="131"/>
                    <a:pt x="153" y="131"/>
                    <a:pt x="153" y="131"/>
                  </a:cubicBezTo>
                  <a:cubicBezTo>
                    <a:pt x="154" y="127"/>
                    <a:pt x="152" y="123"/>
                    <a:pt x="147" y="118"/>
                  </a:cubicBezTo>
                  <a:cubicBezTo>
                    <a:pt x="147" y="118"/>
                    <a:pt x="147" y="118"/>
                    <a:pt x="147" y="118"/>
                  </a:cubicBezTo>
                  <a:cubicBezTo>
                    <a:pt x="147" y="118"/>
                    <a:pt x="147" y="118"/>
                    <a:pt x="147" y="118"/>
                  </a:cubicBezTo>
                  <a:cubicBezTo>
                    <a:pt x="151" y="117"/>
                    <a:pt x="154" y="116"/>
                    <a:pt x="156" y="114"/>
                  </a:cubicBezTo>
                  <a:cubicBezTo>
                    <a:pt x="156" y="114"/>
                    <a:pt x="156" y="114"/>
                    <a:pt x="156" y="114"/>
                  </a:cubicBezTo>
                  <a:cubicBezTo>
                    <a:pt x="158" y="112"/>
                    <a:pt x="158" y="110"/>
                    <a:pt x="158" y="109"/>
                  </a:cubicBezTo>
                  <a:cubicBezTo>
                    <a:pt x="158" y="108"/>
                    <a:pt x="158" y="107"/>
                    <a:pt x="157" y="106"/>
                  </a:cubicBezTo>
                  <a:cubicBezTo>
                    <a:pt x="156" y="103"/>
                    <a:pt x="152" y="100"/>
                    <a:pt x="147" y="99"/>
                  </a:cubicBezTo>
                  <a:cubicBezTo>
                    <a:pt x="147" y="99"/>
                    <a:pt x="146" y="99"/>
                    <a:pt x="146" y="99"/>
                  </a:cubicBezTo>
                  <a:cubicBezTo>
                    <a:pt x="146" y="99"/>
                    <a:pt x="146" y="99"/>
                    <a:pt x="146" y="99"/>
                  </a:cubicBezTo>
                  <a:cubicBezTo>
                    <a:pt x="146" y="99"/>
                    <a:pt x="146" y="99"/>
                    <a:pt x="146" y="99"/>
                  </a:cubicBezTo>
                  <a:cubicBezTo>
                    <a:pt x="147" y="97"/>
                    <a:pt x="148" y="94"/>
                    <a:pt x="148" y="92"/>
                  </a:cubicBezTo>
                  <a:cubicBezTo>
                    <a:pt x="148" y="88"/>
                    <a:pt x="145" y="84"/>
                    <a:pt x="141" y="80"/>
                  </a:cubicBezTo>
                  <a:cubicBezTo>
                    <a:pt x="141" y="80"/>
                    <a:pt x="141" y="80"/>
                    <a:pt x="141" y="80"/>
                  </a:cubicBezTo>
                  <a:cubicBezTo>
                    <a:pt x="140" y="79"/>
                    <a:pt x="138" y="78"/>
                    <a:pt x="136" y="77"/>
                  </a:cubicBezTo>
                  <a:cubicBezTo>
                    <a:pt x="136" y="77"/>
                    <a:pt x="136" y="77"/>
                    <a:pt x="136" y="77"/>
                  </a:cubicBezTo>
                  <a:cubicBezTo>
                    <a:pt x="132" y="75"/>
                    <a:pt x="127" y="74"/>
                    <a:pt x="122" y="74"/>
                  </a:cubicBezTo>
                  <a:cubicBezTo>
                    <a:pt x="115" y="74"/>
                    <a:pt x="108" y="76"/>
                    <a:pt x="102" y="79"/>
                  </a:cubicBezTo>
                  <a:cubicBezTo>
                    <a:pt x="102" y="79"/>
                    <a:pt x="102" y="79"/>
                    <a:pt x="102" y="79"/>
                  </a:cubicBezTo>
                  <a:cubicBezTo>
                    <a:pt x="98" y="82"/>
                    <a:pt x="95" y="84"/>
                    <a:pt x="94" y="87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2" y="88"/>
                    <a:pt x="91" y="88"/>
                    <a:pt x="89" y="87"/>
                  </a:cubicBezTo>
                  <a:cubicBezTo>
                    <a:pt x="88" y="87"/>
                    <a:pt x="88" y="87"/>
                    <a:pt x="88" y="87"/>
                  </a:cubicBezTo>
                  <a:cubicBezTo>
                    <a:pt x="91" y="82"/>
                    <a:pt x="91" y="78"/>
                    <a:pt x="88" y="73"/>
                  </a:cubicBezTo>
                  <a:cubicBezTo>
                    <a:pt x="87" y="71"/>
                    <a:pt x="86" y="70"/>
                    <a:pt x="85" y="69"/>
                  </a:cubicBezTo>
                  <a:cubicBezTo>
                    <a:pt x="82" y="66"/>
                    <a:pt x="79" y="64"/>
                    <a:pt x="75" y="62"/>
                  </a:cubicBezTo>
                  <a:cubicBezTo>
                    <a:pt x="75" y="62"/>
                    <a:pt x="75" y="62"/>
                    <a:pt x="74" y="61"/>
                  </a:cubicBezTo>
                  <a:cubicBezTo>
                    <a:pt x="69" y="59"/>
                    <a:pt x="64" y="58"/>
                    <a:pt x="58" y="57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62" y="50"/>
                    <a:pt x="64" y="44"/>
                    <a:pt x="64" y="38"/>
                  </a:cubicBezTo>
                  <a:cubicBezTo>
                    <a:pt x="64" y="28"/>
                    <a:pt x="59" y="18"/>
                    <a:pt x="49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6" y="8"/>
                    <a:pt x="42" y="5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4" y="2"/>
                    <a:pt x="31" y="1"/>
                    <a:pt x="27" y="0"/>
                  </a:cubicBezTo>
                </a:path>
              </a:pathLst>
            </a:custGeom>
            <a:solidFill>
              <a:srgbClr val="E5A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26" name="Freeform 90"/>
            <p:cNvSpPr>
              <a:spLocks noEditPoints="1" noChangeArrowheads="1"/>
            </p:cNvSpPr>
            <p:nvPr/>
          </p:nvSpPr>
          <p:spPr bwMode="auto">
            <a:xfrm>
              <a:off x="4191730" y="1430491"/>
              <a:ext cx="534137" cy="716558"/>
            </a:xfrm>
            <a:custGeom>
              <a:avLst/>
              <a:gdLst>
                <a:gd name="T0" fmla="*/ 137 w 172"/>
                <a:gd name="T1" fmla="*/ 19 h 231"/>
                <a:gd name="T2" fmla="*/ 66 w 172"/>
                <a:gd name="T3" fmla="*/ 231 h 231"/>
                <a:gd name="T4" fmla="*/ 103 w 172"/>
                <a:gd name="T5" fmla="*/ 231 h 231"/>
                <a:gd name="T6" fmla="*/ 172 w 172"/>
                <a:gd name="T7" fmla="*/ 30 h 231"/>
                <a:gd name="T8" fmla="*/ 137 w 172"/>
                <a:gd name="T9" fmla="*/ 19 h 231"/>
                <a:gd name="T10" fmla="*/ 75 w 172"/>
                <a:gd name="T11" fmla="*/ 0 h 231"/>
                <a:gd name="T12" fmla="*/ 41 w 172"/>
                <a:gd name="T13" fmla="*/ 102 h 231"/>
                <a:gd name="T14" fmla="*/ 41 w 172"/>
                <a:gd name="T15" fmla="*/ 102 h 231"/>
                <a:gd name="T16" fmla="*/ 0 w 172"/>
                <a:gd name="T17" fmla="*/ 231 h 231"/>
                <a:gd name="T18" fmla="*/ 35 w 172"/>
                <a:gd name="T19" fmla="*/ 231 h 231"/>
                <a:gd name="T20" fmla="*/ 109 w 172"/>
                <a:gd name="T21" fmla="*/ 11 h 231"/>
                <a:gd name="T22" fmla="*/ 75 w 172"/>
                <a:gd name="T23" fmla="*/ 0 h 2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72"/>
                <a:gd name="T37" fmla="*/ 0 h 231"/>
                <a:gd name="T38" fmla="*/ 172 w 172"/>
                <a:gd name="T39" fmla="*/ 231 h 2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72" h="231">
                  <a:moveTo>
                    <a:pt x="137" y="19"/>
                  </a:moveTo>
                  <a:cubicBezTo>
                    <a:pt x="66" y="231"/>
                    <a:pt x="66" y="231"/>
                    <a:pt x="66" y="231"/>
                  </a:cubicBezTo>
                  <a:cubicBezTo>
                    <a:pt x="103" y="231"/>
                    <a:pt x="103" y="231"/>
                    <a:pt x="103" y="23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37" y="19"/>
                    <a:pt x="137" y="19"/>
                    <a:pt x="137" y="19"/>
                  </a:cubicBezTo>
                  <a:moveTo>
                    <a:pt x="75" y="0"/>
                  </a:moveTo>
                  <a:cubicBezTo>
                    <a:pt x="41" y="102"/>
                    <a:pt x="41" y="102"/>
                    <a:pt x="41" y="102"/>
                  </a:cubicBezTo>
                  <a:cubicBezTo>
                    <a:pt x="41" y="102"/>
                    <a:pt x="41" y="102"/>
                    <a:pt x="41" y="102"/>
                  </a:cubicBezTo>
                  <a:cubicBezTo>
                    <a:pt x="28" y="145"/>
                    <a:pt x="15" y="188"/>
                    <a:pt x="0" y="231"/>
                  </a:cubicBezTo>
                  <a:cubicBezTo>
                    <a:pt x="35" y="231"/>
                    <a:pt x="35" y="231"/>
                    <a:pt x="35" y="231"/>
                  </a:cubicBezTo>
                  <a:cubicBezTo>
                    <a:pt x="109" y="11"/>
                    <a:pt x="109" y="11"/>
                    <a:pt x="109" y="11"/>
                  </a:cubicBezTo>
                  <a:cubicBezTo>
                    <a:pt x="75" y="0"/>
                    <a:pt x="75" y="0"/>
                    <a:pt x="75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27" name="Freeform 91"/>
            <p:cNvSpPr>
              <a:spLocks noChangeArrowheads="1"/>
            </p:cNvSpPr>
            <p:nvPr/>
          </p:nvSpPr>
          <p:spPr bwMode="auto">
            <a:xfrm>
              <a:off x="4300658" y="1368809"/>
              <a:ext cx="605006" cy="778239"/>
            </a:xfrm>
            <a:custGeom>
              <a:avLst/>
              <a:gdLst>
                <a:gd name="T0" fmla="*/ 40 w 195"/>
                <a:gd name="T1" fmla="*/ 0 h 251"/>
                <a:gd name="T2" fmla="*/ 40 w 195"/>
                <a:gd name="T3" fmla="*/ 0 h 251"/>
                <a:gd name="T4" fmla="*/ 6 w 195"/>
                <a:gd name="T5" fmla="*/ 122 h 251"/>
                <a:gd name="T6" fmla="*/ 6 w 195"/>
                <a:gd name="T7" fmla="*/ 122 h 251"/>
                <a:gd name="T8" fmla="*/ 40 w 195"/>
                <a:gd name="T9" fmla="*/ 20 h 251"/>
                <a:gd name="T10" fmla="*/ 74 w 195"/>
                <a:gd name="T11" fmla="*/ 31 h 251"/>
                <a:gd name="T12" fmla="*/ 0 w 195"/>
                <a:gd name="T13" fmla="*/ 251 h 251"/>
                <a:gd name="T14" fmla="*/ 31 w 195"/>
                <a:gd name="T15" fmla="*/ 251 h 251"/>
                <a:gd name="T16" fmla="*/ 102 w 195"/>
                <a:gd name="T17" fmla="*/ 39 h 251"/>
                <a:gd name="T18" fmla="*/ 137 w 195"/>
                <a:gd name="T19" fmla="*/ 50 h 251"/>
                <a:gd name="T20" fmla="*/ 68 w 195"/>
                <a:gd name="T21" fmla="*/ 251 h 251"/>
                <a:gd name="T22" fmla="*/ 91 w 195"/>
                <a:gd name="T23" fmla="*/ 251 h 251"/>
                <a:gd name="T24" fmla="*/ 121 w 195"/>
                <a:gd name="T25" fmla="*/ 183 h 251"/>
                <a:gd name="T26" fmla="*/ 142 w 195"/>
                <a:gd name="T27" fmla="*/ 135 h 251"/>
                <a:gd name="T28" fmla="*/ 173 w 195"/>
                <a:gd name="T29" fmla="*/ 65 h 251"/>
                <a:gd name="T30" fmla="*/ 187 w 195"/>
                <a:gd name="T31" fmla="*/ 70 h 251"/>
                <a:gd name="T32" fmla="*/ 195 w 195"/>
                <a:gd name="T33" fmla="*/ 47 h 251"/>
                <a:gd name="T34" fmla="*/ 176 w 195"/>
                <a:gd name="T35" fmla="*/ 41 h 251"/>
                <a:gd name="T36" fmla="*/ 176 w 195"/>
                <a:gd name="T37" fmla="*/ 41 h 251"/>
                <a:gd name="T38" fmla="*/ 40 w 195"/>
                <a:gd name="T39" fmla="*/ 0 h 25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95"/>
                <a:gd name="T61" fmla="*/ 0 h 251"/>
                <a:gd name="T62" fmla="*/ 195 w 195"/>
                <a:gd name="T63" fmla="*/ 251 h 25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95" h="251">
                  <a:moveTo>
                    <a:pt x="40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29" y="41"/>
                    <a:pt x="18" y="82"/>
                    <a:pt x="6" y="122"/>
                  </a:cubicBezTo>
                  <a:cubicBezTo>
                    <a:pt x="6" y="122"/>
                    <a:pt x="6" y="122"/>
                    <a:pt x="6" y="122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31" y="251"/>
                    <a:pt x="31" y="251"/>
                    <a:pt x="31" y="251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68" y="251"/>
                    <a:pt x="68" y="251"/>
                    <a:pt x="68" y="251"/>
                  </a:cubicBezTo>
                  <a:cubicBezTo>
                    <a:pt x="91" y="251"/>
                    <a:pt x="91" y="251"/>
                    <a:pt x="91" y="251"/>
                  </a:cubicBezTo>
                  <a:cubicBezTo>
                    <a:pt x="121" y="183"/>
                    <a:pt x="121" y="183"/>
                    <a:pt x="121" y="183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73" y="65"/>
                    <a:pt x="173" y="65"/>
                    <a:pt x="173" y="65"/>
                  </a:cubicBezTo>
                  <a:cubicBezTo>
                    <a:pt x="187" y="70"/>
                    <a:pt x="187" y="70"/>
                    <a:pt x="187" y="70"/>
                  </a:cubicBezTo>
                  <a:cubicBezTo>
                    <a:pt x="195" y="47"/>
                    <a:pt x="195" y="47"/>
                    <a:pt x="195" y="47"/>
                  </a:cubicBezTo>
                  <a:cubicBezTo>
                    <a:pt x="176" y="41"/>
                    <a:pt x="176" y="41"/>
                    <a:pt x="176" y="41"/>
                  </a:cubicBezTo>
                  <a:cubicBezTo>
                    <a:pt x="176" y="41"/>
                    <a:pt x="176" y="41"/>
                    <a:pt x="176" y="41"/>
                  </a:cubicBezTo>
                  <a:cubicBezTo>
                    <a:pt x="40" y="0"/>
                    <a:pt x="40" y="0"/>
                    <a:pt x="40" y="0"/>
                  </a:cubicBezTo>
                </a:path>
              </a:pathLst>
            </a:custGeom>
            <a:solidFill>
              <a:srgbClr val="E13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28" name="Freeform 92"/>
            <p:cNvSpPr>
              <a:spLocks noChangeArrowheads="1"/>
            </p:cNvSpPr>
            <p:nvPr/>
          </p:nvSpPr>
          <p:spPr bwMode="auto">
            <a:xfrm>
              <a:off x="4191730" y="372715"/>
              <a:ext cx="434397" cy="397650"/>
            </a:xfrm>
            <a:custGeom>
              <a:avLst/>
              <a:gdLst>
                <a:gd name="T0" fmla="*/ 331 w 331"/>
                <a:gd name="T1" fmla="*/ 158 h 303"/>
                <a:gd name="T2" fmla="*/ 99 w 331"/>
                <a:gd name="T3" fmla="*/ 303 h 303"/>
                <a:gd name="T4" fmla="*/ 0 w 331"/>
                <a:gd name="T5" fmla="*/ 147 h 303"/>
                <a:gd name="T6" fmla="*/ 234 w 331"/>
                <a:gd name="T7" fmla="*/ 0 h 303"/>
                <a:gd name="T8" fmla="*/ 331 w 331"/>
                <a:gd name="T9" fmla="*/ 158 h 3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1"/>
                <a:gd name="T16" fmla="*/ 0 h 303"/>
                <a:gd name="T17" fmla="*/ 331 w 331"/>
                <a:gd name="T18" fmla="*/ 303 h 3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1" h="303">
                  <a:moveTo>
                    <a:pt x="331" y="158"/>
                  </a:moveTo>
                  <a:lnTo>
                    <a:pt x="99" y="303"/>
                  </a:lnTo>
                  <a:lnTo>
                    <a:pt x="0" y="147"/>
                  </a:lnTo>
                  <a:lnTo>
                    <a:pt x="234" y="0"/>
                  </a:lnTo>
                  <a:lnTo>
                    <a:pt x="331" y="158"/>
                  </a:lnTo>
                  <a:close/>
                </a:path>
              </a:pathLst>
            </a:custGeom>
            <a:solidFill>
              <a:srgbClr val="A50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29" name="Freeform 93"/>
            <p:cNvSpPr>
              <a:spLocks noChangeArrowheads="1"/>
            </p:cNvSpPr>
            <p:nvPr/>
          </p:nvSpPr>
          <p:spPr bwMode="auto">
            <a:xfrm>
              <a:off x="4191730" y="372715"/>
              <a:ext cx="434397" cy="397650"/>
            </a:xfrm>
            <a:custGeom>
              <a:avLst/>
              <a:gdLst>
                <a:gd name="T0" fmla="*/ 331 w 331"/>
                <a:gd name="T1" fmla="*/ 158 h 303"/>
                <a:gd name="T2" fmla="*/ 99 w 331"/>
                <a:gd name="T3" fmla="*/ 303 h 303"/>
                <a:gd name="T4" fmla="*/ 0 w 331"/>
                <a:gd name="T5" fmla="*/ 147 h 303"/>
                <a:gd name="T6" fmla="*/ 234 w 331"/>
                <a:gd name="T7" fmla="*/ 0 h 303"/>
                <a:gd name="T8" fmla="*/ 331 w 331"/>
                <a:gd name="T9" fmla="*/ 158 h 3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1"/>
                <a:gd name="T16" fmla="*/ 0 h 303"/>
                <a:gd name="T17" fmla="*/ 331 w 331"/>
                <a:gd name="T18" fmla="*/ 303 h 3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1" h="303">
                  <a:moveTo>
                    <a:pt x="331" y="158"/>
                  </a:moveTo>
                  <a:lnTo>
                    <a:pt x="99" y="303"/>
                  </a:lnTo>
                  <a:lnTo>
                    <a:pt x="0" y="147"/>
                  </a:lnTo>
                  <a:lnTo>
                    <a:pt x="234" y="0"/>
                  </a:lnTo>
                  <a:lnTo>
                    <a:pt x="331" y="1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30" name="Freeform 94"/>
            <p:cNvSpPr>
              <a:spLocks noChangeArrowheads="1"/>
            </p:cNvSpPr>
            <p:nvPr/>
          </p:nvSpPr>
          <p:spPr bwMode="auto">
            <a:xfrm>
              <a:off x="3962064" y="43309"/>
              <a:ext cx="559072" cy="434397"/>
            </a:xfrm>
            <a:custGeom>
              <a:avLst/>
              <a:gdLst>
                <a:gd name="T0" fmla="*/ 21 w 180"/>
                <a:gd name="T1" fmla="*/ 57 h 140"/>
                <a:gd name="T2" fmla="*/ 100 w 180"/>
                <a:gd name="T3" fmla="*/ 8 h 140"/>
                <a:gd name="T4" fmla="*/ 120 w 180"/>
                <a:gd name="T5" fmla="*/ 11 h 140"/>
                <a:gd name="T6" fmla="*/ 130 w 180"/>
                <a:gd name="T7" fmla="*/ 19 h 140"/>
                <a:gd name="T8" fmla="*/ 142 w 180"/>
                <a:gd name="T9" fmla="*/ 12 h 140"/>
                <a:gd name="T10" fmla="*/ 158 w 180"/>
                <a:gd name="T11" fmla="*/ 15 h 140"/>
                <a:gd name="T12" fmla="*/ 171 w 180"/>
                <a:gd name="T13" fmla="*/ 28 h 140"/>
                <a:gd name="T14" fmla="*/ 173 w 180"/>
                <a:gd name="T15" fmla="*/ 43 h 140"/>
                <a:gd name="T16" fmla="*/ 22 w 180"/>
                <a:gd name="T17" fmla="*/ 137 h 140"/>
                <a:gd name="T18" fmla="*/ 8 w 180"/>
                <a:gd name="T19" fmla="*/ 127 h 140"/>
                <a:gd name="T20" fmla="*/ 1 w 180"/>
                <a:gd name="T21" fmla="*/ 106 h 140"/>
                <a:gd name="T22" fmla="*/ 7 w 180"/>
                <a:gd name="T23" fmla="*/ 95 h 140"/>
                <a:gd name="T24" fmla="*/ 19 w 180"/>
                <a:gd name="T25" fmla="*/ 88 h 140"/>
                <a:gd name="T26" fmla="*/ 15 w 180"/>
                <a:gd name="T27" fmla="*/ 71 h 140"/>
                <a:gd name="T28" fmla="*/ 21 w 180"/>
                <a:gd name="T29" fmla="*/ 57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0"/>
                <a:gd name="T46" fmla="*/ 0 h 140"/>
                <a:gd name="T47" fmla="*/ 180 w 180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0" h="140">
                  <a:moveTo>
                    <a:pt x="21" y="57"/>
                  </a:move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10" y="0"/>
                    <a:pt x="120" y="11"/>
                  </a:cubicBezTo>
                  <a:cubicBezTo>
                    <a:pt x="130" y="19"/>
                    <a:pt x="130" y="19"/>
                    <a:pt x="130" y="19"/>
                  </a:cubicBezTo>
                  <a:cubicBezTo>
                    <a:pt x="142" y="12"/>
                    <a:pt x="142" y="12"/>
                    <a:pt x="142" y="12"/>
                  </a:cubicBezTo>
                  <a:cubicBezTo>
                    <a:pt x="142" y="12"/>
                    <a:pt x="148" y="6"/>
                    <a:pt x="158" y="15"/>
                  </a:cubicBezTo>
                  <a:cubicBezTo>
                    <a:pt x="171" y="28"/>
                    <a:pt x="171" y="28"/>
                    <a:pt x="171" y="28"/>
                  </a:cubicBezTo>
                  <a:cubicBezTo>
                    <a:pt x="171" y="28"/>
                    <a:pt x="180" y="34"/>
                    <a:pt x="173" y="43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2" y="137"/>
                    <a:pt x="12" y="140"/>
                    <a:pt x="8" y="127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6"/>
                    <a:pt x="0" y="100"/>
                    <a:pt x="7" y="95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2" y="63"/>
                    <a:pt x="21" y="57"/>
                  </a:cubicBezTo>
                </a:path>
              </a:pathLst>
            </a:custGeom>
            <a:solidFill>
              <a:srgbClr val="FCF9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31" name="Freeform 95"/>
            <p:cNvSpPr>
              <a:spLocks noEditPoints="1" noChangeArrowheads="1"/>
            </p:cNvSpPr>
            <p:nvPr/>
          </p:nvSpPr>
          <p:spPr bwMode="auto">
            <a:xfrm>
              <a:off x="4057868" y="192919"/>
              <a:ext cx="698184" cy="753304"/>
            </a:xfrm>
            <a:custGeom>
              <a:avLst/>
              <a:gdLst>
                <a:gd name="T0" fmla="*/ 174 w 225"/>
                <a:gd name="T1" fmla="*/ 118 h 243"/>
                <a:gd name="T2" fmla="*/ 90 w 225"/>
                <a:gd name="T3" fmla="*/ 170 h 243"/>
                <a:gd name="T4" fmla="*/ 52 w 225"/>
                <a:gd name="T5" fmla="*/ 122 h 243"/>
                <a:gd name="T6" fmla="*/ 145 w 225"/>
                <a:gd name="T7" fmla="*/ 64 h 243"/>
                <a:gd name="T8" fmla="*/ 174 w 225"/>
                <a:gd name="T9" fmla="*/ 118 h 243"/>
                <a:gd name="T10" fmla="*/ 132 w 225"/>
                <a:gd name="T11" fmla="*/ 0 h 243"/>
                <a:gd name="T12" fmla="*/ 0 w 225"/>
                <a:gd name="T13" fmla="*/ 82 h 243"/>
                <a:gd name="T14" fmla="*/ 111 w 225"/>
                <a:gd name="T15" fmla="*/ 232 h 243"/>
                <a:gd name="T16" fmla="*/ 129 w 225"/>
                <a:gd name="T17" fmla="*/ 234 h 243"/>
                <a:gd name="T18" fmla="*/ 217 w 225"/>
                <a:gd name="T19" fmla="*/ 179 h 243"/>
                <a:gd name="T20" fmla="*/ 218 w 225"/>
                <a:gd name="T21" fmla="*/ 164 h 243"/>
                <a:gd name="T22" fmla="*/ 132 w 225"/>
                <a:gd name="T23" fmla="*/ 0 h 2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25"/>
                <a:gd name="T37" fmla="*/ 0 h 243"/>
                <a:gd name="T38" fmla="*/ 225 w 225"/>
                <a:gd name="T39" fmla="*/ 243 h 24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25" h="243">
                  <a:moveTo>
                    <a:pt x="174" y="118"/>
                  </a:moveTo>
                  <a:cubicBezTo>
                    <a:pt x="90" y="170"/>
                    <a:pt x="90" y="170"/>
                    <a:pt x="90" y="170"/>
                  </a:cubicBezTo>
                  <a:cubicBezTo>
                    <a:pt x="52" y="122"/>
                    <a:pt x="52" y="122"/>
                    <a:pt x="52" y="122"/>
                  </a:cubicBezTo>
                  <a:cubicBezTo>
                    <a:pt x="145" y="64"/>
                    <a:pt x="145" y="64"/>
                    <a:pt x="145" y="64"/>
                  </a:cubicBezTo>
                  <a:cubicBezTo>
                    <a:pt x="174" y="118"/>
                    <a:pt x="174" y="118"/>
                    <a:pt x="174" y="118"/>
                  </a:cubicBezTo>
                  <a:moveTo>
                    <a:pt x="132" y="0"/>
                  </a:moveTo>
                  <a:cubicBezTo>
                    <a:pt x="0" y="82"/>
                    <a:pt x="0" y="82"/>
                    <a:pt x="0" y="82"/>
                  </a:cubicBezTo>
                  <a:cubicBezTo>
                    <a:pt x="111" y="232"/>
                    <a:pt x="111" y="232"/>
                    <a:pt x="111" y="232"/>
                  </a:cubicBezTo>
                  <a:cubicBezTo>
                    <a:pt x="120" y="243"/>
                    <a:pt x="129" y="234"/>
                    <a:pt x="129" y="234"/>
                  </a:cubicBezTo>
                  <a:cubicBezTo>
                    <a:pt x="217" y="179"/>
                    <a:pt x="217" y="179"/>
                    <a:pt x="217" y="179"/>
                  </a:cubicBezTo>
                  <a:cubicBezTo>
                    <a:pt x="225" y="173"/>
                    <a:pt x="218" y="164"/>
                    <a:pt x="218" y="164"/>
                  </a:cubicBezTo>
                  <a:cubicBezTo>
                    <a:pt x="132" y="0"/>
                    <a:pt x="132" y="0"/>
                    <a:pt x="132" y="0"/>
                  </a:cubicBezTo>
                </a:path>
              </a:pathLst>
            </a:custGeom>
            <a:solidFill>
              <a:srgbClr val="31BA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32" name="Freeform 97"/>
            <p:cNvSpPr>
              <a:spLocks noChangeArrowheads="1"/>
            </p:cNvSpPr>
            <p:nvPr/>
          </p:nvSpPr>
          <p:spPr bwMode="auto">
            <a:xfrm>
              <a:off x="4154984" y="59057"/>
              <a:ext cx="350404" cy="251976"/>
            </a:xfrm>
            <a:custGeom>
              <a:avLst/>
              <a:gdLst>
                <a:gd name="T0" fmla="*/ 47 w 113"/>
                <a:gd name="T1" fmla="*/ 0 h 81"/>
                <a:gd name="T2" fmla="*/ 39 w 113"/>
                <a:gd name="T3" fmla="*/ 2 h 81"/>
                <a:gd name="T4" fmla="*/ 39 w 113"/>
                <a:gd name="T5" fmla="*/ 3 h 81"/>
                <a:gd name="T6" fmla="*/ 38 w 113"/>
                <a:gd name="T7" fmla="*/ 3 h 81"/>
                <a:gd name="T8" fmla="*/ 0 w 113"/>
                <a:gd name="T9" fmla="*/ 27 h 81"/>
                <a:gd name="T10" fmla="*/ 40 w 113"/>
                <a:gd name="T11" fmla="*/ 81 h 81"/>
                <a:gd name="T12" fmla="*/ 101 w 113"/>
                <a:gd name="T13" fmla="*/ 43 h 81"/>
                <a:gd name="T14" fmla="*/ 102 w 113"/>
                <a:gd name="T15" fmla="*/ 43 h 81"/>
                <a:gd name="T16" fmla="*/ 111 w 113"/>
                <a:gd name="T17" fmla="*/ 38 h 81"/>
                <a:gd name="T18" fmla="*/ 111 w 113"/>
                <a:gd name="T19" fmla="*/ 37 h 81"/>
                <a:gd name="T20" fmla="*/ 113 w 113"/>
                <a:gd name="T21" fmla="*/ 31 h 81"/>
                <a:gd name="T22" fmla="*/ 109 w 113"/>
                <a:gd name="T23" fmla="*/ 23 h 81"/>
                <a:gd name="T24" fmla="*/ 96 w 113"/>
                <a:gd name="T25" fmla="*/ 10 h 81"/>
                <a:gd name="T26" fmla="*/ 85 w 113"/>
                <a:gd name="T27" fmla="*/ 5 h 81"/>
                <a:gd name="T28" fmla="*/ 80 w 113"/>
                <a:gd name="T29" fmla="*/ 7 h 81"/>
                <a:gd name="T30" fmla="*/ 80 w 113"/>
                <a:gd name="T31" fmla="*/ 7 h 81"/>
                <a:gd name="T32" fmla="*/ 68 w 113"/>
                <a:gd name="T33" fmla="*/ 14 h 81"/>
                <a:gd name="T34" fmla="*/ 58 w 113"/>
                <a:gd name="T35" fmla="*/ 6 h 81"/>
                <a:gd name="T36" fmla="*/ 58 w 113"/>
                <a:gd name="T37" fmla="*/ 6 h 81"/>
                <a:gd name="T38" fmla="*/ 47 w 113"/>
                <a:gd name="T39" fmla="*/ 0 h 8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3"/>
                <a:gd name="T61" fmla="*/ 0 h 81"/>
                <a:gd name="T62" fmla="*/ 113 w 113"/>
                <a:gd name="T63" fmla="*/ 81 h 8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3" h="81">
                  <a:moveTo>
                    <a:pt x="47" y="0"/>
                  </a:moveTo>
                  <a:cubicBezTo>
                    <a:pt x="43" y="0"/>
                    <a:pt x="41" y="1"/>
                    <a:pt x="39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4" y="45"/>
                    <a:pt x="28" y="62"/>
                    <a:pt x="40" y="81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1" y="38"/>
                    <a:pt x="111" y="38"/>
                    <a:pt x="111" y="37"/>
                  </a:cubicBezTo>
                  <a:cubicBezTo>
                    <a:pt x="113" y="35"/>
                    <a:pt x="113" y="33"/>
                    <a:pt x="113" y="31"/>
                  </a:cubicBezTo>
                  <a:cubicBezTo>
                    <a:pt x="113" y="26"/>
                    <a:pt x="109" y="23"/>
                    <a:pt x="109" y="23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2" y="6"/>
                    <a:pt x="88" y="5"/>
                    <a:pt x="85" y="5"/>
                  </a:cubicBezTo>
                  <a:cubicBezTo>
                    <a:pt x="82" y="5"/>
                    <a:pt x="80" y="7"/>
                    <a:pt x="80" y="7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2"/>
                    <a:pt x="50" y="0"/>
                    <a:pt x="47" y="0"/>
                  </a:cubicBezTo>
                </a:path>
              </a:pathLst>
            </a:custGeom>
            <a:solidFill>
              <a:srgbClr val="E2E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33" name="Freeform 98"/>
            <p:cNvSpPr>
              <a:spLocks noChangeArrowheads="1"/>
            </p:cNvSpPr>
            <p:nvPr/>
          </p:nvSpPr>
          <p:spPr bwMode="auto">
            <a:xfrm>
              <a:off x="4278347" y="192919"/>
              <a:ext cx="188982" cy="118114"/>
            </a:xfrm>
            <a:custGeom>
              <a:avLst/>
              <a:gdLst>
                <a:gd name="T0" fmla="*/ 61 w 61"/>
                <a:gd name="T1" fmla="*/ 0 h 38"/>
                <a:gd name="T2" fmla="*/ 0 w 61"/>
                <a:gd name="T3" fmla="*/ 38 h 38"/>
                <a:gd name="T4" fmla="*/ 0 w 61"/>
                <a:gd name="T5" fmla="*/ 38 h 38"/>
                <a:gd name="T6" fmla="*/ 61 w 61"/>
                <a:gd name="T7" fmla="*/ 0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"/>
                <a:gd name="T13" fmla="*/ 0 h 38"/>
                <a:gd name="T14" fmla="*/ 61 w 61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" h="38">
                  <a:moveTo>
                    <a:pt x="61" y="0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2CA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34" name="Freeform 99"/>
            <p:cNvSpPr>
              <a:spLocks noEditPoints="1" noChangeArrowheads="1"/>
            </p:cNvSpPr>
            <p:nvPr/>
          </p:nvSpPr>
          <p:spPr bwMode="auto">
            <a:xfrm>
              <a:off x="4375463" y="391088"/>
              <a:ext cx="223104" cy="257226"/>
            </a:xfrm>
            <a:custGeom>
              <a:avLst/>
              <a:gdLst>
                <a:gd name="T0" fmla="*/ 72 w 72"/>
                <a:gd name="T1" fmla="*/ 54 h 83"/>
                <a:gd name="T2" fmla="*/ 26 w 72"/>
                <a:gd name="T3" fmla="*/ 83 h 83"/>
                <a:gd name="T4" fmla="*/ 26 w 72"/>
                <a:gd name="T5" fmla="*/ 83 h 83"/>
                <a:gd name="T6" fmla="*/ 72 w 72"/>
                <a:gd name="T7" fmla="*/ 54 h 83"/>
                <a:gd name="T8" fmla="*/ 43 w 72"/>
                <a:gd name="T9" fmla="*/ 0 h 83"/>
                <a:gd name="T10" fmla="*/ 0 w 72"/>
                <a:gd name="T11" fmla="*/ 27 h 83"/>
                <a:gd name="T12" fmla="*/ 0 w 72"/>
                <a:gd name="T13" fmla="*/ 27 h 83"/>
                <a:gd name="T14" fmla="*/ 43 w 72"/>
                <a:gd name="T15" fmla="*/ 0 h 8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83"/>
                <a:gd name="T26" fmla="*/ 72 w 72"/>
                <a:gd name="T27" fmla="*/ 83 h 8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83">
                  <a:moveTo>
                    <a:pt x="72" y="54"/>
                  </a:moveTo>
                  <a:cubicBezTo>
                    <a:pt x="26" y="83"/>
                    <a:pt x="26" y="83"/>
                    <a:pt x="26" y="83"/>
                  </a:cubicBezTo>
                  <a:cubicBezTo>
                    <a:pt x="26" y="83"/>
                    <a:pt x="26" y="83"/>
                    <a:pt x="26" y="83"/>
                  </a:cubicBezTo>
                  <a:cubicBezTo>
                    <a:pt x="72" y="54"/>
                    <a:pt x="72" y="54"/>
                    <a:pt x="72" y="54"/>
                  </a:cubicBezTo>
                  <a:moveTo>
                    <a:pt x="43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940A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35" name="Freeform 100"/>
            <p:cNvSpPr>
              <a:spLocks noChangeArrowheads="1"/>
            </p:cNvSpPr>
            <p:nvPr/>
          </p:nvSpPr>
          <p:spPr bwMode="auto">
            <a:xfrm>
              <a:off x="4278347" y="192919"/>
              <a:ext cx="465894" cy="650939"/>
            </a:xfrm>
            <a:custGeom>
              <a:avLst/>
              <a:gdLst>
                <a:gd name="T0" fmla="*/ 61 w 150"/>
                <a:gd name="T1" fmla="*/ 0 h 210"/>
                <a:gd name="T2" fmla="*/ 61 w 150"/>
                <a:gd name="T3" fmla="*/ 0 h 210"/>
                <a:gd name="T4" fmla="*/ 0 w 150"/>
                <a:gd name="T5" fmla="*/ 38 h 210"/>
                <a:gd name="T6" fmla="*/ 0 w 150"/>
                <a:gd name="T7" fmla="*/ 38 h 210"/>
                <a:gd name="T8" fmla="*/ 31 w 150"/>
                <a:gd name="T9" fmla="*/ 91 h 210"/>
                <a:gd name="T10" fmla="*/ 74 w 150"/>
                <a:gd name="T11" fmla="*/ 64 h 210"/>
                <a:gd name="T12" fmla="*/ 74 w 150"/>
                <a:gd name="T13" fmla="*/ 64 h 210"/>
                <a:gd name="T14" fmla="*/ 103 w 150"/>
                <a:gd name="T15" fmla="*/ 118 h 210"/>
                <a:gd name="T16" fmla="*/ 57 w 150"/>
                <a:gd name="T17" fmla="*/ 147 h 210"/>
                <a:gd name="T18" fmla="*/ 72 w 150"/>
                <a:gd name="T19" fmla="*/ 175 h 210"/>
                <a:gd name="T20" fmla="*/ 73 w 150"/>
                <a:gd name="T21" fmla="*/ 177 h 210"/>
                <a:gd name="T22" fmla="*/ 97 w 150"/>
                <a:gd name="T23" fmla="*/ 210 h 210"/>
                <a:gd name="T24" fmla="*/ 146 w 150"/>
                <a:gd name="T25" fmla="*/ 179 h 210"/>
                <a:gd name="T26" fmla="*/ 150 w 150"/>
                <a:gd name="T27" fmla="*/ 172 h 210"/>
                <a:gd name="T28" fmla="*/ 147 w 150"/>
                <a:gd name="T29" fmla="*/ 164 h 210"/>
                <a:gd name="T30" fmla="*/ 61 w 150"/>
                <a:gd name="T31" fmla="*/ 0 h 2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0"/>
                <a:gd name="T49" fmla="*/ 0 h 210"/>
                <a:gd name="T50" fmla="*/ 150 w 150"/>
                <a:gd name="T51" fmla="*/ 210 h 21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0" h="210">
                  <a:moveTo>
                    <a:pt x="61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1" y="55"/>
                    <a:pt x="22" y="73"/>
                    <a:pt x="31" y="91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103" y="118"/>
                    <a:pt x="103" y="118"/>
                    <a:pt x="103" y="118"/>
                  </a:cubicBezTo>
                  <a:cubicBezTo>
                    <a:pt x="57" y="147"/>
                    <a:pt x="57" y="147"/>
                    <a:pt x="57" y="147"/>
                  </a:cubicBezTo>
                  <a:cubicBezTo>
                    <a:pt x="61" y="157"/>
                    <a:pt x="67" y="166"/>
                    <a:pt x="72" y="175"/>
                  </a:cubicBezTo>
                  <a:cubicBezTo>
                    <a:pt x="73" y="177"/>
                    <a:pt x="73" y="177"/>
                    <a:pt x="73" y="177"/>
                  </a:cubicBezTo>
                  <a:cubicBezTo>
                    <a:pt x="80" y="188"/>
                    <a:pt x="88" y="199"/>
                    <a:pt x="97" y="210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9" y="177"/>
                    <a:pt x="150" y="174"/>
                    <a:pt x="150" y="172"/>
                  </a:cubicBezTo>
                  <a:cubicBezTo>
                    <a:pt x="150" y="168"/>
                    <a:pt x="147" y="164"/>
                    <a:pt x="147" y="164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2CA7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36" name="Freeform 101"/>
            <p:cNvSpPr>
              <a:spLocks noChangeArrowheads="1"/>
            </p:cNvSpPr>
            <p:nvPr/>
          </p:nvSpPr>
          <p:spPr bwMode="auto">
            <a:xfrm>
              <a:off x="4989655" y="1116833"/>
              <a:ext cx="1112895" cy="702121"/>
            </a:xfrm>
            <a:custGeom>
              <a:avLst/>
              <a:gdLst>
                <a:gd name="T0" fmla="*/ 763 w 848"/>
                <a:gd name="T1" fmla="*/ 535 h 535"/>
                <a:gd name="T2" fmla="*/ 430 w 848"/>
                <a:gd name="T3" fmla="*/ 381 h 535"/>
                <a:gd name="T4" fmla="*/ 458 w 848"/>
                <a:gd name="T5" fmla="*/ 260 h 535"/>
                <a:gd name="T6" fmla="*/ 404 w 848"/>
                <a:gd name="T7" fmla="*/ 237 h 535"/>
                <a:gd name="T8" fmla="*/ 331 w 848"/>
                <a:gd name="T9" fmla="*/ 338 h 535"/>
                <a:gd name="T10" fmla="*/ 0 w 848"/>
                <a:gd name="T11" fmla="*/ 185 h 535"/>
                <a:gd name="T12" fmla="*/ 85 w 848"/>
                <a:gd name="T13" fmla="*/ 0 h 535"/>
                <a:gd name="T14" fmla="*/ 848 w 848"/>
                <a:gd name="T15" fmla="*/ 350 h 535"/>
                <a:gd name="T16" fmla="*/ 763 w 848"/>
                <a:gd name="T17" fmla="*/ 535 h 5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48"/>
                <a:gd name="T28" fmla="*/ 0 h 535"/>
                <a:gd name="T29" fmla="*/ 848 w 848"/>
                <a:gd name="T30" fmla="*/ 535 h 5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48" h="535">
                  <a:moveTo>
                    <a:pt x="763" y="535"/>
                  </a:moveTo>
                  <a:lnTo>
                    <a:pt x="430" y="381"/>
                  </a:lnTo>
                  <a:lnTo>
                    <a:pt x="458" y="260"/>
                  </a:lnTo>
                  <a:lnTo>
                    <a:pt x="404" y="237"/>
                  </a:lnTo>
                  <a:lnTo>
                    <a:pt x="331" y="338"/>
                  </a:lnTo>
                  <a:lnTo>
                    <a:pt x="0" y="185"/>
                  </a:lnTo>
                  <a:lnTo>
                    <a:pt x="85" y="0"/>
                  </a:lnTo>
                  <a:lnTo>
                    <a:pt x="848" y="350"/>
                  </a:lnTo>
                  <a:lnTo>
                    <a:pt x="763" y="535"/>
                  </a:lnTo>
                  <a:close/>
                </a:path>
              </a:pathLst>
            </a:custGeom>
            <a:solidFill>
              <a:srgbClr val="001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37" name="Freeform 102"/>
            <p:cNvSpPr>
              <a:spLocks noChangeArrowheads="1"/>
            </p:cNvSpPr>
            <p:nvPr/>
          </p:nvSpPr>
          <p:spPr bwMode="auto">
            <a:xfrm>
              <a:off x="4989655" y="1116833"/>
              <a:ext cx="1112895" cy="702121"/>
            </a:xfrm>
            <a:custGeom>
              <a:avLst/>
              <a:gdLst>
                <a:gd name="T0" fmla="*/ 763 w 848"/>
                <a:gd name="T1" fmla="*/ 535 h 535"/>
                <a:gd name="T2" fmla="*/ 430 w 848"/>
                <a:gd name="T3" fmla="*/ 381 h 535"/>
                <a:gd name="T4" fmla="*/ 458 w 848"/>
                <a:gd name="T5" fmla="*/ 260 h 535"/>
                <a:gd name="T6" fmla="*/ 404 w 848"/>
                <a:gd name="T7" fmla="*/ 237 h 535"/>
                <a:gd name="T8" fmla="*/ 331 w 848"/>
                <a:gd name="T9" fmla="*/ 338 h 535"/>
                <a:gd name="T10" fmla="*/ 0 w 848"/>
                <a:gd name="T11" fmla="*/ 185 h 535"/>
                <a:gd name="T12" fmla="*/ 85 w 848"/>
                <a:gd name="T13" fmla="*/ 0 h 535"/>
                <a:gd name="T14" fmla="*/ 848 w 848"/>
                <a:gd name="T15" fmla="*/ 350 h 535"/>
                <a:gd name="T16" fmla="*/ 763 w 848"/>
                <a:gd name="T17" fmla="*/ 535 h 5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48"/>
                <a:gd name="T28" fmla="*/ 0 h 535"/>
                <a:gd name="T29" fmla="*/ 848 w 848"/>
                <a:gd name="T30" fmla="*/ 535 h 5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48" h="535">
                  <a:moveTo>
                    <a:pt x="763" y="535"/>
                  </a:moveTo>
                  <a:lnTo>
                    <a:pt x="430" y="381"/>
                  </a:lnTo>
                  <a:lnTo>
                    <a:pt x="458" y="260"/>
                  </a:lnTo>
                  <a:lnTo>
                    <a:pt x="404" y="237"/>
                  </a:lnTo>
                  <a:lnTo>
                    <a:pt x="331" y="338"/>
                  </a:lnTo>
                  <a:lnTo>
                    <a:pt x="0" y="185"/>
                  </a:lnTo>
                  <a:lnTo>
                    <a:pt x="85" y="0"/>
                  </a:lnTo>
                  <a:lnTo>
                    <a:pt x="848" y="350"/>
                  </a:lnTo>
                  <a:lnTo>
                    <a:pt x="763" y="53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38" name="Freeform 103"/>
            <p:cNvSpPr>
              <a:spLocks noChangeArrowheads="1"/>
            </p:cNvSpPr>
            <p:nvPr/>
          </p:nvSpPr>
          <p:spPr bwMode="auto">
            <a:xfrm>
              <a:off x="5640594" y="1461988"/>
              <a:ext cx="356966" cy="263788"/>
            </a:xfrm>
            <a:custGeom>
              <a:avLst/>
              <a:gdLst>
                <a:gd name="T0" fmla="*/ 229 w 272"/>
                <a:gd name="T1" fmla="*/ 201 h 201"/>
                <a:gd name="T2" fmla="*/ 0 w 272"/>
                <a:gd name="T3" fmla="*/ 94 h 201"/>
                <a:gd name="T4" fmla="*/ 43 w 272"/>
                <a:gd name="T5" fmla="*/ 0 h 201"/>
                <a:gd name="T6" fmla="*/ 272 w 272"/>
                <a:gd name="T7" fmla="*/ 106 h 201"/>
                <a:gd name="T8" fmla="*/ 229 w 272"/>
                <a:gd name="T9" fmla="*/ 201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2"/>
                <a:gd name="T16" fmla="*/ 0 h 201"/>
                <a:gd name="T17" fmla="*/ 272 w 272"/>
                <a:gd name="T18" fmla="*/ 201 h 2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2" h="201">
                  <a:moveTo>
                    <a:pt x="229" y="201"/>
                  </a:moveTo>
                  <a:lnTo>
                    <a:pt x="0" y="94"/>
                  </a:lnTo>
                  <a:lnTo>
                    <a:pt x="43" y="0"/>
                  </a:lnTo>
                  <a:lnTo>
                    <a:pt x="272" y="106"/>
                  </a:lnTo>
                  <a:lnTo>
                    <a:pt x="229" y="201"/>
                  </a:lnTo>
                  <a:close/>
                </a:path>
              </a:pathLst>
            </a:custGeom>
            <a:solidFill>
              <a:srgbClr val="A50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39" name="Freeform 104"/>
            <p:cNvSpPr>
              <a:spLocks noChangeArrowheads="1"/>
            </p:cNvSpPr>
            <p:nvPr/>
          </p:nvSpPr>
          <p:spPr bwMode="auto">
            <a:xfrm>
              <a:off x="5094645" y="1116833"/>
              <a:ext cx="732306" cy="118114"/>
            </a:xfrm>
            <a:custGeom>
              <a:avLst/>
              <a:gdLst>
                <a:gd name="T0" fmla="*/ 558 w 558"/>
                <a:gd name="T1" fmla="*/ 41 h 90"/>
                <a:gd name="T2" fmla="*/ 5 w 558"/>
                <a:gd name="T3" fmla="*/ 0 h 90"/>
                <a:gd name="T4" fmla="*/ 0 w 558"/>
                <a:gd name="T5" fmla="*/ 50 h 90"/>
                <a:gd name="T6" fmla="*/ 556 w 558"/>
                <a:gd name="T7" fmla="*/ 90 h 90"/>
                <a:gd name="T8" fmla="*/ 558 w 558"/>
                <a:gd name="T9" fmla="*/ 41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8"/>
                <a:gd name="T16" fmla="*/ 0 h 90"/>
                <a:gd name="T17" fmla="*/ 558 w 558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8" h="90">
                  <a:moveTo>
                    <a:pt x="558" y="41"/>
                  </a:moveTo>
                  <a:lnTo>
                    <a:pt x="5" y="0"/>
                  </a:lnTo>
                  <a:lnTo>
                    <a:pt x="0" y="50"/>
                  </a:lnTo>
                  <a:lnTo>
                    <a:pt x="556" y="90"/>
                  </a:lnTo>
                  <a:lnTo>
                    <a:pt x="558" y="41"/>
                  </a:lnTo>
                  <a:close/>
                </a:path>
              </a:pathLst>
            </a:custGeom>
            <a:solidFill>
              <a:srgbClr val="001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40" name="Freeform 105"/>
            <p:cNvSpPr>
              <a:spLocks noChangeArrowheads="1"/>
            </p:cNvSpPr>
            <p:nvPr/>
          </p:nvSpPr>
          <p:spPr bwMode="auto">
            <a:xfrm>
              <a:off x="5094645" y="1116833"/>
              <a:ext cx="732306" cy="118114"/>
            </a:xfrm>
            <a:custGeom>
              <a:avLst/>
              <a:gdLst>
                <a:gd name="T0" fmla="*/ 558 w 558"/>
                <a:gd name="T1" fmla="*/ 41 h 90"/>
                <a:gd name="T2" fmla="*/ 5 w 558"/>
                <a:gd name="T3" fmla="*/ 0 h 90"/>
                <a:gd name="T4" fmla="*/ 0 w 558"/>
                <a:gd name="T5" fmla="*/ 50 h 90"/>
                <a:gd name="T6" fmla="*/ 556 w 558"/>
                <a:gd name="T7" fmla="*/ 90 h 90"/>
                <a:gd name="T8" fmla="*/ 558 w 558"/>
                <a:gd name="T9" fmla="*/ 41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8"/>
                <a:gd name="T16" fmla="*/ 0 h 90"/>
                <a:gd name="T17" fmla="*/ 558 w 558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8" h="90">
                  <a:moveTo>
                    <a:pt x="558" y="41"/>
                  </a:moveTo>
                  <a:lnTo>
                    <a:pt x="5" y="0"/>
                  </a:lnTo>
                  <a:lnTo>
                    <a:pt x="0" y="50"/>
                  </a:lnTo>
                  <a:lnTo>
                    <a:pt x="556" y="90"/>
                  </a:lnTo>
                  <a:lnTo>
                    <a:pt x="558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41" name="Freeform 106"/>
            <p:cNvSpPr>
              <a:spLocks noChangeArrowheads="1"/>
            </p:cNvSpPr>
            <p:nvPr/>
          </p:nvSpPr>
          <p:spPr bwMode="auto">
            <a:xfrm>
              <a:off x="5531667" y="1055151"/>
              <a:ext cx="561697" cy="561697"/>
            </a:xfrm>
            <a:custGeom>
              <a:avLst/>
              <a:gdLst>
                <a:gd name="T0" fmla="*/ 36 w 428"/>
                <a:gd name="T1" fmla="*/ 0 h 428"/>
                <a:gd name="T2" fmla="*/ 428 w 428"/>
                <a:gd name="T3" fmla="*/ 395 h 428"/>
                <a:gd name="T4" fmla="*/ 393 w 428"/>
                <a:gd name="T5" fmla="*/ 428 h 428"/>
                <a:gd name="T6" fmla="*/ 0 w 428"/>
                <a:gd name="T7" fmla="*/ 36 h 428"/>
                <a:gd name="T8" fmla="*/ 36 w 428"/>
                <a:gd name="T9" fmla="*/ 0 h 4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8"/>
                <a:gd name="T16" fmla="*/ 0 h 428"/>
                <a:gd name="T17" fmla="*/ 428 w 428"/>
                <a:gd name="T18" fmla="*/ 428 h 4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8" h="428">
                  <a:moveTo>
                    <a:pt x="36" y="0"/>
                  </a:moveTo>
                  <a:lnTo>
                    <a:pt x="428" y="395"/>
                  </a:lnTo>
                  <a:lnTo>
                    <a:pt x="393" y="428"/>
                  </a:lnTo>
                  <a:lnTo>
                    <a:pt x="0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1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42" name="Freeform 107"/>
            <p:cNvSpPr>
              <a:spLocks noChangeArrowheads="1"/>
            </p:cNvSpPr>
            <p:nvPr/>
          </p:nvSpPr>
          <p:spPr bwMode="auto">
            <a:xfrm>
              <a:off x="5531667" y="1055151"/>
              <a:ext cx="561697" cy="561697"/>
            </a:xfrm>
            <a:custGeom>
              <a:avLst/>
              <a:gdLst>
                <a:gd name="T0" fmla="*/ 36 w 428"/>
                <a:gd name="T1" fmla="*/ 0 h 428"/>
                <a:gd name="T2" fmla="*/ 428 w 428"/>
                <a:gd name="T3" fmla="*/ 395 h 428"/>
                <a:gd name="T4" fmla="*/ 393 w 428"/>
                <a:gd name="T5" fmla="*/ 428 h 428"/>
                <a:gd name="T6" fmla="*/ 0 w 428"/>
                <a:gd name="T7" fmla="*/ 36 h 428"/>
                <a:gd name="T8" fmla="*/ 36 w 428"/>
                <a:gd name="T9" fmla="*/ 0 h 4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8"/>
                <a:gd name="T16" fmla="*/ 0 h 428"/>
                <a:gd name="T17" fmla="*/ 428 w 428"/>
                <a:gd name="T18" fmla="*/ 428 h 4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8" h="428">
                  <a:moveTo>
                    <a:pt x="36" y="0"/>
                  </a:moveTo>
                  <a:lnTo>
                    <a:pt x="428" y="395"/>
                  </a:lnTo>
                  <a:lnTo>
                    <a:pt x="393" y="428"/>
                  </a:lnTo>
                  <a:lnTo>
                    <a:pt x="0" y="36"/>
                  </a:lnTo>
                  <a:lnTo>
                    <a:pt x="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43" name="Freeform 108"/>
            <p:cNvSpPr>
              <a:spLocks noChangeArrowheads="1"/>
            </p:cNvSpPr>
            <p:nvPr/>
          </p:nvSpPr>
          <p:spPr bwMode="auto">
            <a:xfrm>
              <a:off x="5408303" y="989532"/>
              <a:ext cx="307096" cy="236228"/>
            </a:xfrm>
            <a:custGeom>
              <a:avLst/>
              <a:gdLst>
                <a:gd name="T0" fmla="*/ 92 w 99"/>
                <a:gd name="T1" fmla="*/ 58 h 76"/>
                <a:gd name="T2" fmla="*/ 50 w 99"/>
                <a:gd name="T3" fmla="*/ 14 h 76"/>
                <a:gd name="T4" fmla="*/ 1 w 99"/>
                <a:gd name="T5" fmla="*/ 15 h 76"/>
                <a:gd name="T6" fmla="*/ 2 w 99"/>
                <a:gd name="T7" fmla="*/ 18 h 76"/>
                <a:gd name="T8" fmla="*/ 4 w 99"/>
                <a:gd name="T9" fmla="*/ 20 h 76"/>
                <a:gd name="T10" fmla="*/ 21 w 99"/>
                <a:gd name="T11" fmla="*/ 21 h 76"/>
                <a:gd name="T12" fmla="*/ 34 w 99"/>
                <a:gd name="T13" fmla="*/ 31 h 76"/>
                <a:gd name="T14" fmla="*/ 59 w 99"/>
                <a:gd name="T15" fmla="*/ 50 h 76"/>
                <a:gd name="T16" fmla="*/ 63 w 99"/>
                <a:gd name="T17" fmla="*/ 49 h 76"/>
                <a:gd name="T18" fmla="*/ 78 w 99"/>
                <a:gd name="T19" fmla="*/ 67 h 76"/>
                <a:gd name="T20" fmla="*/ 92 w 99"/>
                <a:gd name="T21" fmla="*/ 58 h 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9"/>
                <a:gd name="T34" fmla="*/ 0 h 76"/>
                <a:gd name="T35" fmla="*/ 99 w 99"/>
                <a:gd name="T36" fmla="*/ 76 h 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9" h="76">
                  <a:moveTo>
                    <a:pt x="92" y="58"/>
                  </a:moveTo>
                  <a:cubicBezTo>
                    <a:pt x="79" y="43"/>
                    <a:pt x="67" y="25"/>
                    <a:pt x="50" y="14"/>
                  </a:cubicBezTo>
                  <a:cubicBezTo>
                    <a:pt x="36" y="4"/>
                    <a:pt x="15" y="0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2" y="19"/>
                    <a:pt x="3" y="20"/>
                    <a:pt x="4" y="20"/>
                  </a:cubicBezTo>
                  <a:cubicBezTo>
                    <a:pt x="10" y="19"/>
                    <a:pt x="16" y="19"/>
                    <a:pt x="21" y="21"/>
                  </a:cubicBezTo>
                  <a:cubicBezTo>
                    <a:pt x="26" y="23"/>
                    <a:pt x="30" y="27"/>
                    <a:pt x="34" y="31"/>
                  </a:cubicBezTo>
                  <a:cubicBezTo>
                    <a:pt x="42" y="38"/>
                    <a:pt x="47" y="47"/>
                    <a:pt x="59" y="50"/>
                  </a:cubicBezTo>
                  <a:cubicBezTo>
                    <a:pt x="61" y="51"/>
                    <a:pt x="62" y="50"/>
                    <a:pt x="63" y="49"/>
                  </a:cubicBezTo>
                  <a:cubicBezTo>
                    <a:pt x="68" y="55"/>
                    <a:pt x="73" y="61"/>
                    <a:pt x="78" y="67"/>
                  </a:cubicBezTo>
                  <a:cubicBezTo>
                    <a:pt x="85" y="76"/>
                    <a:pt x="99" y="66"/>
                    <a:pt x="92" y="58"/>
                  </a:cubicBezTo>
                </a:path>
              </a:pathLst>
            </a:custGeom>
            <a:solidFill>
              <a:srgbClr val="001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44" name="Freeform 109"/>
            <p:cNvSpPr>
              <a:spLocks noChangeArrowheads="1"/>
            </p:cNvSpPr>
            <p:nvPr/>
          </p:nvSpPr>
          <p:spPr bwMode="auto">
            <a:xfrm>
              <a:off x="5756083" y="1148330"/>
              <a:ext cx="219167" cy="170609"/>
            </a:xfrm>
            <a:custGeom>
              <a:avLst/>
              <a:gdLst>
                <a:gd name="T0" fmla="*/ 49 w 71"/>
                <a:gd name="T1" fmla="*/ 16 h 55"/>
                <a:gd name="T2" fmla="*/ 2 w 71"/>
                <a:gd name="T3" fmla="*/ 11 h 55"/>
                <a:gd name="T4" fmla="*/ 2 w 71"/>
                <a:gd name="T5" fmla="*/ 20 h 55"/>
                <a:gd name="T6" fmla="*/ 34 w 71"/>
                <a:gd name="T7" fmla="*/ 31 h 55"/>
                <a:gd name="T8" fmla="*/ 49 w 71"/>
                <a:gd name="T9" fmla="*/ 35 h 55"/>
                <a:gd name="T10" fmla="*/ 56 w 71"/>
                <a:gd name="T11" fmla="*/ 50 h 55"/>
                <a:gd name="T12" fmla="*/ 63 w 71"/>
                <a:gd name="T13" fmla="*/ 52 h 55"/>
                <a:gd name="T14" fmla="*/ 49 w 71"/>
                <a:gd name="T15" fmla="*/ 16 h 5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1"/>
                <a:gd name="T25" fmla="*/ 0 h 55"/>
                <a:gd name="T26" fmla="*/ 71 w 71"/>
                <a:gd name="T27" fmla="*/ 55 h 5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1" h="55">
                  <a:moveTo>
                    <a:pt x="49" y="16"/>
                  </a:moveTo>
                  <a:cubicBezTo>
                    <a:pt x="39" y="8"/>
                    <a:pt x="13" y="0"/>
                    <a:pt x="2" y="11"/>
                  </a:cubicBezTo>
                  <a:cubicBezTo>
                    <a:pt x="0" y="13"/>
                    <a:pt x="0" y="17"/>
                    <a:pt x="2" y="20"/>
                  </a:cubicBezTo>
                  <a:cubicBezTo>
                    <a:pt x="8" y="30"/>
                    <a:pt x="24" y="29"/>
                    <a:pt x="34" y="31"/>
                  </a:cubicBezTo>
                  <a:cubicBezTo>
                    <a:pt x="39" y="32"/>
                    <a:pt x="45" y="33"/>
                    <a:pt x="49" y="35"/>
                  </a:cubicBezTo>
                  <a:cubicBezTo>
                    <a:pt x="54" y="39"/>
                    <a:pt x="55" y="44"/>
                    <a:pt x="56" y="50"/>
                  </a:cubicBezTo>
                  <a:cubicBezTo>
                    <a:pt x="57" y="54"/>
                    <a:pt x="61" y="55"/>
                    <a:pt x="63" y="52"/>
                  </a:cubicBezTo>
                  <a:cubicBezTo>
                    <a:pt x="71" y="38"/>
                    <a:pt x="60" y="23"/>
                    <a:pt x="49" y="16"/>
                  </a:cubicBezTo>
                </a:path>
              </a:pathLst>
            </a:custGeom>
            <a:solidFill>
              <a:srgbClr val="001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45" name="Rectangle 110"/>
            <p:cNvSpPr>
              <a:spLocks noChangeArrowheads="1"/>
            </p:cNvSpPr>
            <p:nvPr/>
          </p:nvSpPr>
          <p:spPr bwMode="auto">
            <a:xfrm>
              <a:off x="5097270" y="1116833"/>
              <a:ext cx="1312" cy="1312"/>
            </a:xfrm>
            <a:prstGeom prst="rect">
              <a:avLst/>
            </a:prstGeom>
            <a:solidFill>
              <a:srgbClr val="074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46" name="Freeform 111"/>
            <p:cNvSpPr>
              <a:spLocks noChangeArrowheads="1"/>
            </p:cNvSpPr>
            <p:nvPr/>
          </p:nvSpPr>
          <p:spPr bwMode="auto">
            <a:xfrm>
              <a:off x="5097270" y="1116833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1"/>
                <a:gd name="T14" fmla="*/ 1 w 1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47" name="Freeform 113"/>
            <p:cNvSpPr>
              <a:spLocks noChangeArrowheads="1"/>
            </p:cNvSpPr>
            <p:nvPr/>
          </p:nvSpPr>
          <p:spPr bwMode="auto">
            <a:xfrm>
              <a:off x="5683902" y="1157516"/>
              <a:ext cx="6562" cy="6562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2 w 2"/>
                <a:gd name="T5" fmla="*/ 1 h 2"/>
                <a:gd name="T6" fmla="*/ 1 w 2"/>
                <a:gd name="T7" fmla="*/ 0 h 2"/>
                <a:gd name="T8" fmla="*/ 0 w 2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2"/>
                <a:gd name="T17" fmla="*/ 2 w 2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2">
                  <a:moveTo>
                    <a:pt x="0" y="0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42D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48" name="Freeform 115"/>
            <p:cNvSpPr>
              <a:spLocks noChangeArrowheads="1"/>
            </p:cNvSpPr>
            <p:nvPr/>
          </p:nvSpPr>
          <p:spPr bwMode="auto">
            <a:xfrm>
              <a:off x="4989655" y="1116833"/>
              <a:ext cx="614192" cy="440959"/>
            </a:xfrm>
            <a:custGeom>
              <a:avLst/>
              <a:gdLst>
                <a:gd name="T0" fmla="*/ 85 w 468"/>
                <a:gd name="T1" fmla="*/ 0 h 336"/>
                <a:gd name="T2" fmla="*/ 0 w 468"/>
                <a:gd name="T3" fmla="*/ 185 h 336"/>
                <a:gd name="T4" fmla="*/ 331 w 468"/>
                <a:gd name="T5" fmla="*/ 336 h 336"/>
                <a:gd name="T6" fmla="*/ 404 w 468"/>
                <a:gd name="T7" fmla="*/ 237 h 336"/>
                <a:gd name="T8" fmla="*/ 404 w 468"/>
                <a:gd name="T9" fmla="*/ 237 h 336"/>
                <a:gd name="T10" fmla="*/ 404 w 468"/>
                <a:gd name="T11" fmla="*/ 237 h 336"/>
                <a:gd name="T12" fmla="*/ 432 w 468"/>
                <a:gd name="T13" fmla="*/ 249 h 336"/>
                <a:gd name="T14" fmla="*/ 468 w 468"/>
                <a:gd name="T15" fmla="*/ 175 h 336"/>
                <a:gd name="T16" fmla="*/ 212 w 468"/>
                <a:gd name="T17" fmla="*/ 59 h 336"/>
                <a:gd name="T18" fmla="*/ 80 w 468"/>
                <a:gd name="T19" fmla="*/ 50 h 336"/>
                <a:gd name="T20" fmla="*/ 85 w 468"/>
                <a:gd name="T21" fmla="*/ 0 h 336"/>
                <a:gd name="T22" fmla="*/ 85 w 468"/>
                <a:gd name="T23" fmla="*/ 0 h 336"/>
                <a:gd name="T24" fmla="*/ 85 w 468"/>
                <a:gd name="T25" fmla="*/ 0 h 3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68"/>
                <a:gd name="T40" fmla="*/ 0 h 336"/>
                <a:gd name="T41" fmla="*/ 468 w 468"/>
                <a:gd name="T42" fmla="*/ 336 h 3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68" h="336">
                  <a:moveTo>
                    <a:pt x="85" y="0"/>
                  </a:moveTo>
                  <a:lnTo>
                    <a:pt x="0" y="185"/>
                  </a:lnTo>
                  <a:lnTo>
                    <a:pt x="331" y="336"/>
                  </a:lnTo>
                  <a:lnTo>
                    <a:pt x="404" y="237"/>
                  </a:lnTo>
                  <a:lnTo>
                    <a:pt x="404" y="237"/>
                  </a:lnTo>
                  <a:lnTo>
                    <a:pt x="404" y="237"/>
                  </a:lnTo>
                  <a:lnTo>
                    <a:pt x="432" y="249"/>
                  </a:lnTo>
                  <a:lnTo>
                    <a:pt x="468" y="175"/>
                  </a:lnTo>
                  <a:lnTo>
                    <a:pt x="212" y="59"/>
                  </a:lnTo>
                  <a:lnTo>
                    <a:pt x="80" y="50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42D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49" name="Freeform 116"/>
            <p:cNvSpPr>
              <a:spLocks noChangeArrowheads="1"/>
            </p:cNvSpPr>
            <p:nvPr/>
          </p:nvSpPr>
          <p:spPr bwMode="auto">
            <a:xfrm>
              <a:off x="4989655" y="1116833"/>
              <a:ext cx="614192" cy="440959"/>
            </a:xfrm>
            <a:custGeom>
              <a:avLst/>
              <a:gdLst>
                <a:gd name="T0" fmla="*/ 85 w 468"/>
                <a:gd name="T1" fmla="*/ 0 h 336"/>
                <a:gd name="T2" fmla="*/ 0 w 468"/>
                <a:gd name="T3" fmla="*/ 185 h 336"/>
                <a:gd name="T4" fmla="*/ 331 w 468"/>
                <a:gd name="T5" fmla="*/ 336 h 336"/>
                <a:gd name="T6" fmla="*/ 404 w 468"/>
                <a:gd name="T7" fmla="*/ 237 h 336"/>
                <a:gd name="T8" fmla="*/ 404 w 468"/>
                <a:gd name="T9" fmla="*/ 237 h 336"/>
                <a:gd name="T10" fmla="*/ 404 w 468"/>
                <a:gd name="T11" fmla="*/ 237 h 336"/>
                <a:gd name="T12" fmla="*/ 432 w 468"/>
                <a:gd name="T13" fmla="*/ 249 h 336"/>
                <a:gd name="T14" fmla="*/ 468 w 468"/>
                <a:gd name="T15" fmla="*/ 175 h 336"/>
                <a:gd name="T16" fmla="*/ 212 w 468"/>
                <a:gd name="T17" fmla="*/ 59 h 336"/>
                <a:gd name="T18" fmla="*/ 80 w 468"/>
                <a:gd name="T19" fmla="*/ 50 h 336"/>
                <a:gd name="T20" fmla="*/ 85 w 468"/>
                <a:gd name="T21" fmla="*/ 0 h 336"/>
                <a:gd name="T22" fmla="*/ 85 w 468"/>
                <a:gd name="T23" fmla="*/ 0 h 336"/>
                <a:gd name="T24" fmla="*/ 85 w 468"/>
                <a:gd name="T25" fmla="*/ 0 h 3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68"/>
                <a:gd name="T40" fmla="*/ 0 h 336"/>
                <a:gd name="T41" fmla="*/ 468 w 468"/>
                <a:gd name="T42" fmla="*/ 336 h 3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68" h="336">
                  <a:moveTo>
                    <a:pt x="85" y="0"/>
                  </a:moveTo>
                  <a:lnTo>
                    <a:pt x="0" y="185"/>
                  </a:lnTo>
                  <a:lnTo>
                    <a:pt x="331" y="336"/>
                  </a:lnTo>
                  <a:lnTo>
                    <a:pt x="404" y="237"/>
                  </a:lnTo>
                  <a:lnTo>
                    <a:pt x="404" y="237"/>
                  </a:lnTo>
                  <a:lnTo>
                    <a:pt x="404" y="237"/>
                  </a:lnTo>
                  <a:lnTo>
                    <a:pt x="432" y="249"/>
                  </a:lnTo>
                  <a:lnTo>
                    <a:pt x="468" y="175"/>
                  </a:lnTo>
                  <a:lnTo>
                    <a:pt x="212" y="59"/>
                  </a:lnTo>
                  <a:lnTo>
                    <a:pt x="80" y="50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50" name="Freeform 117"/>
            <p:cNvSpPr>
              <a:spLocks noChangeArrowheads="1"/>
            </p:cNvSpPr>
            <p:nvPr/>
          </p:nvSpPr>
          <p:spPr bwMode="auto">
            <a:xfrm>
              <a:off x="5094645" y="1116833"/>
              <a:ext cx="559072" cy="106302"/>
            </a:xfrm>
            <a:custGeom>
              <a:avLst/>
              <a:gdLst>
                <a:gd name="T0" fmla="*/ 5 w 426"/>
                <a:gd name="T1" fmla="*/ 0 h 81"/>
                <a:gd name="T2" fmla="*/ 5 w 426"/>
                <a:gd name="T3" fmla="*/ 0 h 81"/>
                <a:gd name="T4" fmla="*/ 0 w 426"/>
                <a:gd name="T5" fmla="*/ 50 h 81"/>
                <a:gd name="T6" fmla="*/ 132 w 426"/>
                <a:gd name="T7" fmla="*/ 59 h 81"/>
                <a:gd name="T8" fmla="*/ 132 w 426"/>
                <a:gd name="T9" fmla="*/ 59 h 81"/>
                <a:gd name="T10" fmla="*/ 132 w 426"/>
                <a:gd name="T11" fmla="*/ 59 h 81"/>
                <a:gd name="T12" fmla="*/ 265 w 426"/>
                <a:gd name="T13" fmla="*/ 69 h 81"/>
                <a:gd name="T14" fmla="*/ 426 w 426"/>
                <a:gd name="T15" fmla="*/ 81 h 81"/>
                <a:gd name="T16" fmla="*/ 371 w 426"/>
                <a:gd name="T17" fmla="*/ 26 h 81"/>
                <a:gd name="T18" fmla="*/ 371 w 426"/>
                <a:gd name="T19" fmla="*/ 26 h 81"/>
                <a:gd name="T20" fmla="*/ 371 w 426"/>
                <a:gd name="T21" fmla="*/ 26 h 81"/>
                <a:gd name="T22" fmla="*/ 5 w 426"/>
                <a:gd name="T23" fmla="*/ 0 h 8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26"/>
                <a:gd name="T37" fmla="*/ 0 h 81"/>
                <a:gd name="T38" fmla="*/ 426 w 426"/>
                <a:gd name="T39" fmla="*/ 81 h 8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26" h="81">
                  <a:moveTo>
                    <a:pt x="5" y="0"/>
                  </a:moveTo>
                  <a:lnTo>
                    <a:pt x="5" y="0"/>
                  </a:lnTo>
                  <a:lnTo>
                    <a:pt x="0" y="50"/>
                  </a:lnTo>
                  <a:lnTo>
                    <a:pt x="132" y="59"/>
                  </a:lnTo>
                  <a:lnTo>
                    <a:pt x="132" y="59"/>
                  </a:lnTo>
                  <a:lnTo>
                    <a:pt x="132" y="59"/>
                  </a:lnTo>
                  <a:lnTo>
                    <a:pt x="265" y="69"/>
                  </a:lnTo>
                  <a:lnTo>
                    <a:pt x="426" y="81"/>
                  </a:lnTo>
                  <a:lnTo>
                    <a:pt x="371" y="26"/>
                  </a:lnTo>
                  <a:lnTo>
                    <a:pt x="371" y="26"/>
                  </a:lnTo>
                  <a:lnTo>
                    <a:pt x="371" y="2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42D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51" name="Freeform 118"/>
            <p:cNvSpPr>
              <a:spLocks noChangeArrowheads="1"/>
            </p:cNvSpPr>
            <p:nvPr/>
          </p:nvSpPr>
          <p:spPr bwMode="auto">
            <a:xfrm>
              <a:off x="5094645" y="1116833"/>
              <a:ext cx="559072" cy="106302"/>
            </a:xfrm>
            <a:custGeom>
              <a:avLst/>
              <a:gdLst>
                <a:gd name="T0" fmla="*/ 5 w 426"/>
                <a:gd name="T1" fmla="*/ 0 h 81"/>
                <a:gd name="T2" fmla="*/ 5 w 426"/>
                <a:gd name="T3" fmla="*/ 0 h 81"/>
                <a:gd name="T4" fmla="*/ 0 w 426"/>
                <a:gd name="T5" fmla="*/ 50 h 81"/>
                <a:gd name="T6" fmla="*/ 132 w 426"/>
                <a:gd name="T7" fmla="*/ 59 h 81"/>
                <a:gd name="T8" fmla="*/ 132 w 426"/>
                <a:gd name="T9" fmla="*/ 59 h 81"/>
                <a:gd name="T10" fmla="*/ 132 w 426"/>
                <a:gd name="T11" fmla="*/ 59 h 81"/>
                <a:gd name="T12" fmla="*/ 265 w 426"/>
                <a:gd name="T13" fmla="*/ 69 h 81"/>
                <a:gd name="T14" fmla="*/ 426 w 426"/>
                <a:gd name="T15" fmla="*/ 81 h 81"/>
                <a:gd name="T16" fmla="*/ 371 w 426"/>
                <a:gd name="T17" fmla="*/ 26 h 81"/>
                <a:gd name="T18" fmla="*/ 371 w 426"/>
                <a:gd name="T19" fmla="*/ 26 h 81"/>
                <a:gd name="T20" fmla="*/ 371 w 426"/>
                <a:gd name="T21" fmla="*/ 26 h 81"/>
                <a:gd name="T22" fmla="*/ 5 w 426"/>
                <a:gd name="T23" fmla="*/ 0 h 8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26"/>
                <a:gd name="T37" fmla="*/ 0 h 81"/>
                <a:gd name="T38" fmla="*/ 426 w 426"/>
                <a:gd name="T39" fmla="*/ 81 h 8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26" h="81">
                  <a:moveTo>
                    <a:pt x="5" y="0"/>
                  </a:moveTo>
                  <a:lnTo>
                    <a:pt x="5" y="0"/>
                  </a:lnTo>
                  <a:lnTo>
                    <a:pt x="0" y="50"/>
                  </a:lnTo>
                  <a:lnTo>
                    <a:pt x="132" y="59"/>
                  </a:lnTo>
                  <a:lnTo>
                    <a:pt x="132" y="59"/>
                  </a:lnTo>
                  <a:lnTo>
                    <a:pt x="132" y="59"/>
                  </a:lnTo>
                  <a:lnTo>
                    <a:pt x="265" y="69"/>
                  </a:lnTo>
                  <a:lnTo>
                    <a:pt x="426" y="81"/>
                  </a:lnTo>
                  <a:lnTo>
                    <a:pt x="371" y="26"/>
                  </a:lnTo>
                  <a:lnTo>
                    <a:pt x="371" y="26"/>
                  </a:lnTo>
                  <a:lnTo>
                    <a:pt x="371" y="2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52" name="Freeform 119"/>
            <p:cNvSpPr>
              <a:spLocks noChangeArrowheads="1"/>
            </p:cNvSpPr>
            <p:nvPr/>
          </p:nvSpPr>
          <p:spPr bwMode="auto">
            <a:xfrm>
              <a:off x="5565788" y="1136518"/>
              <a:ext cx="102365" cy="91866"/>
            </a:xfrm>
            <a:custGeom>
              <a:avLst/>
              <a:gdLst>
                <a:gd name="T0" fmla="*/ 0 w 33"/>
                <a:gd name="T1" fmla="*/ 0 h 30"/>
                <a:gd name="T2" fmla="*/ 5 w 33"/>
                <a:gd name="T3" fmla="*/ 5 h 30"/>
                <a:gd name="T4" fmla="*/ 28 w 33"/>
                <a:gd name="T5" fmla="*/ 28 h 30"/>
                <a:gd name="T6" fmla="*/ 30 w 33"/>
                <a:gd name="T7" fmla="*/ 30 h 30"/>
                <a:gd name="T8" fmla="*/ 33 w 33"/>
                <a:gd name="T9" fmla="*/ 23 h 30"/>
                <a:gd name="T10" fmla="*/ 27 w 33"/>
                <a:gd name="T11" fmla="*/ 20 h 30"/>
                <a:gd name="T12" fmla="*/ 12 w 33"/>
                <a:gd name="T13" fmla="*/ 2 h 30"/>
                <a:gd name="T14" fmla="*/ 9 w 33"/>
                <a:gd name="T15" fmla="*/ 3 h 30"/>
                <a:gd name="T16" fmla="*/ 8 w 33"/>
                <a:gd name="T17" fmla="*/ 3 h 30"/>
                <a:gd name="T18" fmla="*/ 0 w 33"/>
                <a:gd name="T19" fmla="*/ 0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3"/>
                <a:gd name="T31" fmla="*/ 0 h 30"/>
                <a:gd name="T32" fmla="*/ 33 w 33"/>
                <a:gd name="T33" fmla="*/ 30 h 3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3" h="30">
                  <a:moveTo>
                    <a:pt x="0" y="0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1" y="23"/>
                    <a:pt x="29" y="22"/>
                    <a:pt x="27" y="20"/>
                  </a:cubicBezTo>
                  <a:cubicBezTo>
                    <a:pt x="22" y="14"/>
                    <a:pt x="17" y="8"/>
                    <a:pt x="12" y="2"/>
                  </a:cubicBezTo>
                  <a:cubicBezTo>
                    <a:pt x="12" y="3"/>
                    <a:pt x="11" y="3"/>
                    <a:pt x="9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5" y="2"/>
                    <a:pt x="2" y="1"/>
                    <a:pt x="0" y="0"/>
                  </a:cubicBezTo>
                </a:path>
              </a:pathLst>
            </a:custGeom>
            <a:solidFill>
              <a:srgbClr val="042D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53" name="Freeform 120"/>
            <p:cNvSpPr>
              <a:spLocks noChangeArrowheads="1"/>
            </p:cNvSpPr>
            <p:nvPr/>
          </p:nvSpPr>
          <p:spPr bwMode="auto">
            <a:xfrm>
              <a:off x="5410928" y="1005281"/>
              <a:ext cx="279536" cy="202106"/>
            </a:xfrm>
            <a:custGeom>
              <a:avLst/>
              <a:gdLst>
                <a:gd name="T0" fmla="*/ 23 w 90"/>
                <a:gd name="T1" fmla="*/ 0 h 65"/>
                <a:gd name="T2" fmla="*/ 0 w 90"/>
                <a:gd name="T3" fmla="*/ 10 h 65"/>
                <a:gd name="T4" fmla="*/ 0 w 90"/>
                <a:gd name="T5" fmla="*/ 11 h 65"/>
                <a:gd name="T6" fmla="*/ 1 w 90"/>
                <a:gd name="T7" fmla="*/ 13 h 65"/>
                <a:gd name="T8" fmla="*/ 3 w 90"/>
                <a:gd name="T9" fmla="*/ 15 h 65"/>
                <a:gd name="T10" fmla="*/ 3 w 90"/>
                <a:gd name="T11" fmla="*/ 15 h 65"/>
                <a:gd name="T12" fmla="*/ 11 w 90"/>
                <a:gd name="T13" fmla="*/ 14 h 65"/>
                <a:gd name="T14" fmla="*/ 20 w 90"/>
                <a:gd name="T15" fmla="*/ 16 h 65"/>
                <a:gd name="T16" fmla="*/ 33 w 90"/>
                <a:gd name="T17" fmla="*/ 26 h 65"/>
                <a:gd name="T18" fmla="*/ 33 w 90"/>
                <a:gd name="T19" fmla="*/ 26 h 65"/>
                <a:gd name="T20" fmla="*/ 33 w 90"/>
                <a:gd name="T21" fmla="*/ 26 h 65"/>
                <a:gd name="T22" fmla="*/ 33 w 90"/>
                <a:gd name="T23" fmla="*/ 26 h 65"/>
                <a:gd name="T24" fmla="*/ 33 w 90"/>
                <a:gd name="T25" fmla="*/ 26 h 65"/>
                <a:gd name="T26" fmla="*/ 33 w 90"/>
                <a:gd name="T27" fmla="*/ 26 h 65"/>
                <a:gd name="T28" fmla="*/ 34 w 90"/>
                <a:gd name="T29" fmla="*/ 26 h 65"/>
                <a:gd name="T30" fmla="*/ 34 w 90"/>
                <a:gd name="T31" fmla="*/ 26 h 65"/>
                <a:gd name="T32" fmla="*/ 34 w 90"/>
                <a:gd name="T33" fmla="*/ 26 h 65"/>
                <a:gd name="T34" fmla="*/ 34 w 90"/>
                <a:gd name="T35" fmla="*/ 26 h 65"/>
                <a:gd name="T36" fmla="*/ 34 w 90"/>
                <a:gd name="T37" fmla="*/ 26 h 65"/>
                <a:gd name="T38" fmla="*/ 34 w 90"/>
                <a:gd name="T39" fmla="*/ 26 h 65"/>
                <a:gd name="T40" fmla="*/ 34 w 90"/>
                <a:gd name="T41" fmla="*/ 26 h 65"/>
                <a:gd name="T42" fmla="*/ 34 w 90"/>
                <a:gd name="T43" fmla="*/ 27 h 65"/>
                <a:gd name="T44" fmla="*/ 34 w 90"/>
                <a:gd name="T45" fmla="*/ 27 h 65"/>
                <a:gd name="T46" fmla="*/ 50 w 90"/>
                <a:gd name="T47" fmla="*/ 42 h 65"/>
                <a:gd name="T48" fmla="*/ 50 w 90"/>
                <a:gd name="T49" fmla="*/ 42 h 65"/>
                <a:gd name="T50" fmla="*/ 50 w 90"/>
                <a:gd name="T51" fmla="*/ 42 h 65"/>
                <a:gd name="T52" fmla="*/ 58 w 90"/>
                <a:gd name="T53" fmla="*/ 45 h 65"/>
                <a:gd name="T54" fmla="*/ 59 w 90"/>
                <a:gd name="T55" fmla="*/ 45 h 65"/>
                <a:gd name="T56" fmla="*/ 62 w 90"/>
                <a:gd name="T57" fmla="*/ 44 h 65"/>
                <a:gd name="T58" fmla="*/ 77 w 90"/>
                <a:gd name="T59" fmla="*/ 62 h 65"/>
                <a:gd name="T60" fmla="*/ 83 w 90"/>
                <a:gd name="T61" fmla="*/ 65 h 65"/>
                <a:gd name="T62" fmla="*/ 90 w 90"/>
                <a:gd name="T63" fmla="*/ 51 h 65"/>
                <a:gd name="T64" fmla="*/ 88 w 90"/>
                <a:gd name="T65" fmla="*/ 49 h 65"/>
                <a:gd name="T66" fmla="*/ 51 w 90"/>
                <a:gd name="T67" fmla="*/ 10 h 65"/>
                <a:gd name="T68" fmla="*/ 51 w 90"/>
                <a:gd name="T69" fmla="*/ 10 h 65"/>
                <a:gd name="T70" fmla="*/ 51 w 90"/>
                <a:gd name="T71" fmla="*/ 10 h 65"/>
                <a:gd name="T72" fmla="*/ 51 w 90"/>
                <a:gd name="T73" fmla="*/ 10 h 65"/>
                <a:gd name="T74" fmla="*/ 51 w 90"/>
                <a:gd name="T75" fmla="*/ 10 h 65"/>
                <a:gd name="T76" fmla="*/ 51 w 90"/>
                <a:gd name="T77" fmla="*/ 10 h 65"/>
                <a:gd name="T78" fmla="*/ 51 w 90"/>
                <a:gd name="T79" fmla="*/ 9 h 65"/>
                <a:gd name="T80" fmla="*/ 51 w 90"/>
                <a:gd name="T81" fmla="*/ 9 h 65"/>
                <a:gd name="T82" fmla="*/ 51 w 90"/>
                <a:gd name="T83" fmla="*/ 9 h 65"/>
                <a:gd name="T84" fmla="*/ 50 w 90"/>
                <a:gd name="T85" fmla="*/ 9 h 65"/>
                <a:gd name="T86" fmla="*/ 50 w 90"/>
                <a:gd name="T87" fmla="*/ 9 h 65"/>
                <a:gd name="T88" fmla="*/ 50 w 90"/>
                <a:gd name="T89" fmla="*/ 9 h 65"/>
                <a:gd name="T90" fmla="*/ 50 w 90"/>
                <a:gd name="T91" fmla="*/ 9 h 65"/>
                <a:gd name="T92" fmla="*/ 50 w 90"/>
                <a:gd name="T93" fmla="*/ 9 h 65"/>
                <a:gd name="T94" fmla="*/ 50 w 90"/>
                <a:gd name="T95" fmla="*/ 9 h 65"/>
                <a:gd name="T96" fmla="*/ 50 w 90"/>
                <a:gd name="T97" fmla="*/ 9 h 65"/>
                <a:gd name="T98" fmla="*/ 50 w 90"/>
                <a:gd name="T99" fmla="*/ 9 h 65"/>
                <a:gd name="T100" fmla="*/ 50 w 90"/>
                <a:gd name="T101" fmla="*/ 9 h 65"/>
                <a:gd name="T102" fmla="*/ 49 w 90"/>
                <a:gd name="T103" fmla="*/ 9 h 65"/>
                <a:gd name="T104" fmla="*/ 23 w 90"/>
                <a:gd name="T105" fmla="*/ 0 h 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90"/>
                <a:gd name="T160" fmla="*/ 0 h 65"/>
                <a:gd name="T161" fmla="*/ 90 w 90"/>
                <a:gd name="T162" fmla="*/ 65 h 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90" h="65">
                  <a:moveTo>
                    <a:pt x="23" y="0"/>
                  </a:moveTo>
                  <a:cubicBezTo>
                    <a:pt x="15" y="0"/>
                    <a:pt x="7" y="3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1" y="14"/>
                    <a:pt x="2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6" y="15"/>
                    <a:pt x="8" y="14"/>
                    <a:pt x="11" y="14"/>
                  </a:cubicBezTo>
                  <a:cubicBezTo>
                    <a:pt x="14" y="14"/>
                    <a:pt x="17" y="15"/>
                    <a:pt x="20" y="16"/>
                  </a:cubicBezTo>
                  <a:cubicBezTo>
                    <a:pt x="25" y="18"/>
                    <a:pt x="29" y="22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40" y="32"/>
                    <a:pt x="44" y="38"/>
                    <a:pt x="50" y="42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2" y="43"/>
                    <a:pt x="55" y="44"/>
                    <a:pt x="58" y="45"/>
                  </a:cubicBezTo>
                  <a:cubicBezTo>
                    <a:pt x="58" y="45"/>
                    <a:pt x="59" y="45"/>
                    <a:pt x="59" y="45"/>
                  </a:cubicBezTo>
                  <a:cubicBezTo>
                    <a:pt x="61" y="45"/>
                    <a:pt x="62" y="45"/>
                    <a:pt x="62" y="44"/>
                  </a:cubicBezTo>
                  <a:cubicBezTo>
                    <a:pt x="67" y="50"/>
                    <a:pt x="72" y="56"/>
                    <a:pt x="77" y="62"/>
                  </a:cubicBezTo>
                  <a:cubicBezTo>
                    <a:pt x="79" y="64"/>
                    <a:pt x="81" y="65"/>
                    <a:pt x="83" y="65"/>
                  </a:cubicBezTo>
                  <a:cubicBezTo>
                    <a:pt x="90" y="51"/>
                    <a:pt x="90" y="51"/>
                    <a:pt x="90" y="51"/>
                  </a:cubicBezTo>
                  <a:cubicBezTo>
                    <a:pt x="89" y="51"/>
                    <a:pt x="89" y="50"/>
                    <a:pt x="88" y="49"/>
                  </a:cubicBezTo>
                  <a:cubicBezTo>
                    <a:pt x="77" y="36"/>
                    <a:pt x="66" y="20"/>
                    <a:pt x="51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49" y="9"/>
                  </a:cubicBezTo>
                  <a:cubicBezTo>
                    <a:pt x="42" y="3"/>
                    <a:pt x="32" y="0"/>
                    <a:pt x="23" y="0"/>
                  </a:cubicBezTo>
                </a:path>
              </a:pathLst>
            </a:custGeom>
            <a:solidFill>
              <a:srgbClr val="042D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54" name="Rectangle 121"/>
            <p:cNvSpPr>
              <a:spLocks noChangeArrowheads="1"/>
            </p:cNvSpPr>
            <p:nvPr/>
          </p:nvSpPr>
          <p:spPr bwMode="auto">
            <a:xfrm>
              <a:off x="5097270" y="1116833"/>
              <a:ext cx="1312" cy="1312"/>
            </a:xfrm>
            <a:prstGeom prst="rect">
              <a:avLst/>
            </a:prstGeom>
            <a:solidFill>
              <a:srgbClr val="074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55" name="Freeform 122"/>
            <p:cNvSpPr>
              <a:spLocks noChangeArrowheads="1"/>
            </p:cNvSpPr>
            <p:nvPr/>
          </p:nvSpPr>
          <p:spPr bwMode="auto">
            <a:xfrm>
              <a:off x="5094645" y="1213948"/>
              <a:ext cx="359591" cy="259851"/>
            </a:xfrm>
            <a:custGeom>
              <a:avLst/>
              <a:gdLst>
                <a:gd name="T0" fmla="*/ 229 w 274"/>
                <a:gd name="T1" fmla="*/ 198 h 198"/>
                <a:gd name="T2" fmla="*/ 0 w 274"/>
                <a:gd name="T3" fmla="*/ 94 h 198"/>
                <a:gd name="T4" fmla="*/ 43 w 274"/>
                <a:gd name="T5" fmla="*/ 0 h 198"/>
                <a:gd name="T6" fmla="*/ 274 w 274"/>
                <a:gd name="T7" fmla="*/ 106 h 198"/>
                <a:gd name="T8" fmla="*/ 229 w 274"/>
                <a:gd name="T9" fmla="*/ 198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4"/>
                <a:gd name="T16" fmla="*/ 0 h 198"/>
                <a:gd name="T17" fmla="*/ 274 w 274"/>
                <a:gd name="T18" fmla="*/ 198 h 1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4" h="198">
                  <a:moveTo>
                    <a:pt x="229" y="198"/>
                  </a:moveTo>
                  <a:lnTo>
                    <a:pt x="0" y="94"/>
                  </a:lnTo>
                  <a:lnTo>
                    <a:pt x="43" y="0"/>
                  </a:lnTo>
                  <a:lnTo>
                    <a:pt x="274" y="106"/>
                  </a:lnTo>
                  <a:lnTo>
                    <a:pt x="229" y="198"/>
                  </a:lnTo>
                  <a:close/>
                </a:path>
              </a:pathLst>
            </a:custGeom>
            <a:solidFill>
              <a:srgbClr val="4E7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56" name="Freeform 123"/>
            <p:cNvSpPr>
              <a:spLocks noChangeArrowheads="1"/>
            </p:cNvSpPr>
            <p:nvPr/>
          </p:nvSpPr>
          <p:spPr bwMode="auto">
            <a:xfrm>
              <a:off x="598444" y="0"/>
              <a:ext cx="859607" cy="251976"/>
            </a:xfrm>
            <a:custGeom>
              <a:avLst/>
              <a:gdLst>
                <a:gd name="T0" fmla="*/ 655 w 655"/>
                <a:gd name="T1" fmla="*/ 69 h 192"/>
                <a:gd name="T2" fmla="*/ 12 w 655"/>
                <a:gd name="T3" fmla="*/ 192 h 192"/>
                <a:gd name="T4" fmla="*/ 0 w 655"/>
                <a:gd name="T5" fmla="*/ 123 h 192"/>
                <a:gd name="T6" fmla="*/ 643 w 655"/>
                <a:gd name="T7" fmla="*/ 0 h 192"/>
                <a:gd name="T8" fmla="*/ 655 w 655"/>
                <a:gd name="T9" fmla="*/ 69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5"/>
                <a:gd name="T16" fmla="*/ 0 h 192"/>
                <a:gd name="T17" fmla="*/ 655 w 655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5" h="192">
                  <a:moveTo>
                    <a:pt x="655" y="69"/>
                  </a:moveTo>
                  <a:lnTo>
                    <a:pt x="12" y="192"/>
                  </a:lnTo>
                  <a:lnTo>
                    <a:pt x="0" y="123"/>
                  </a:lnTo>
                  <a:lnTo>
                    <a:pt x="643" y="0"/>
                  </a:lnTo>
                  <a:lnTo>
                    <a:pt x="655" y="69"/>
                  </a:lnTo>
                  <a:close/>
                </a:path>
              </a:pathLst>
            </a:custGeom>
            <a:solidFill>
              <a:srgbClr val="0131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57" name="Freeform 124"/>
            <p:cNvSpPr>
              <a:spLocks noChangeArrowheads="1"/>
            </p:cNvSpPr>
            <p:nvPr/>
          </p:nvSpPr>
          <p:spPr bwMode="auto">
            <a:xfrm>
              <a:off x="598444" y="0"/>
              <a:ext cx="859607" cy="251976"/>
            </a:xfrm>
            <a:custGeom>
              <a:avLst/>
              <a:gdLst>
                <a:gd name="T0" fmla="*/ 655 w 655"/>
                <a:gd name="T1" fmla="*/ 69 h 192"/>
                <a:gd name="T2" fmla="*/ 12 w 655"/>
                <a:gd name="T3" fmla="*/ 192 h 192"/>
                <a:gd name="T4" fmla="*/ 0 w 655"/>
                <a:gd name="T5" fmla="*/ 123 h 192"/>
                <a:gd name="T6" fmla="*/ 643 w 655"/>
                <a:gd name="T7" fmla="*/ 0 h 192"/>
                <a:gd name="T8" fmla="*/ 655 w 655"/>
                <a:gd name="T9" fmla="*/ 69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5"/>
                <a:gd name="T16" fmla="*/ 0 h 192"/>
                <a:gd name="T17" fmla="*/ 655 w 655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5" h="192">
                  <a:moveTo>
                    <a:pt x="655" y="69"/>
                  </a:moveTo>
                  <a:lnTo>
                    <a:pt x="12" y="192"/>
                  </a:lnTo>
                  <a:lnTo>
                    <a:pt x="0" y="123"/>
                  </a:lnTo>
                  <a:lnTo>
                    <a:pt x="643" y="0"/>
                  </a:lnTo>
                  <a:lnTo>
                    <a:pt x="655" y="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58" name="Freeform 125"/>
            <p:cNvSpPr>
              <a:spLocks noChangeArrowheads="1"/>
            </p:cNvSpPr>
            <p:nvPr/>
          </p:nvSpPr>
          <p:spPr bwMode="auto">
            <a:xfrm>
              <a:off x="666687" y="133863"/>
              <a:ext cx="106302" cy="104990"/>
            </a:xfrm>
            <a:custGeom>
              <a:avLst/>
              <a:gdLst>
                <a:gd name="T0" fmla="*/ 19 w 81"/>
                <a:gd name="T1" fmla="*/ 12 h 80"/>
                <a:gd name="T2" fmla="*/ 0 w 81"/>
                <a:gd name="T3" fmla="*/ 80 h 80"/>
                <a:gd name="T4" fmla="*/ 62 w 81"/>
                <a:gd name="T5" fmla="*/ 68 h 80"/>
                <a:gd name="T6" fmla="*/ 81 w 81"/>
                <a:gd name="T7" fmla="*/ 0 h 80"/>
                <a:gd name="T8" fmla="*/ 19 w 81"/>
                <a:gd name="T9" fmla="*/ 12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80"/>
                <a:gd name="T17" fmla="*/ 81 w 81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80">
                  <a:moveTo>
                    <a:pt x="19" y="12"/>
                  </a:moveTo>
                  <a:lnTo>
                    <a:pt x="0" y="80"/>
                  </a:lnTo>
                  <a:lnTo>
                    <a:pt x="62" y="68"/>
                  </a:lnTo>
                  <a:lnTo>
                    <a:pt x="81" y="0"/>
                  </a:lnTo>
                  <a:lnTo>
                    <a:pt x="19" y="1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59" name="Freeform 126"/>
            <p:cNvSpPr>
              <a:spLocks noChangeArrowheads="1"/>
            </p:cNvSpPr>
            <p:nvPr/>
          </p:nvSpPr>
          <p:spPr bwMode="auto">
            <a:xfrm>
              <a:off x="793988" y="108927"/>
              <a:ext cx="102365" cy="104990"/>
            </a:xfrm>
            <a:custGeom>
              <a:avLst/>
              <a:gdLst>
                <a:gd name="T0" fmla="*/ 17 w 78"/>
                <a:gd name="T1" fmla="*/ 12 h 80"/>
                <a:gd name="T2" fmla="*/ 0 w 78"/>
                <a:gd name="T3" fmla="*/ 80 h 80"/>
                <a:gd name="T4" fmla="*/ 59 w 78"/>
                <a:gd name="T5" fmla="*/ 69 h 80"/>
                <a:gd name="T6" fmla="*/ 78 w 78"/>
                <a:gd name="T7" fmla="*/ 0 h 80"/>
                <a:gd name="T8" fmla="*/ 17 w 78"/>
                <a:gd name="T9" fmla="*/ 12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80"/>
                <a:gd name="T17" fmla="*/ 78 w 78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80">
                  <a:moveTo>
                    <a:pt x="17" y="12"/>
                  </a:moveTo>
                  <a:lnTo>
                    <a:pt x="0" y="80"/>
                  </a:lnTo>
                  <a:lnTo>
                    <a:pt x="59" y="69"/>
                  </a:lnTo>
                  <a:lnTo>
                    <a:pt x="78" y="0"/>
                  </a:lnTo>
                  <a:lnTo>
                    <a:pt x="17" y="1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60" name="Freeform 127"/>
            <p:cNvSpPr>
              <a:spLocks noChangeArrowheads="1"/>
            </p:cNvSpPr>
            <p:nvPr/>
          </p:nvSpPr>
          <p:spPr bwMode="auto">
            <a:xfrm>
              <a:off x="918664" y="86617"/>
              <a:ext cx="102365" cy="102365"/>
            </a:xfrm>
            <a:custGeom>
              <a:avLst/>
              <a:gdLst>
                <a:gd name="T0" fmla="*/ 19 w 78"/>
                <a:gd name="T1" fmla="*/ 12 h 78"/>
                <a:gd name="T2" fmla="*/ 0 w 78"/>
                <a:gd name="T3" fmla="*/ 78 h 78"/>
                <a:gd name="T4" fmla="*/ 61 w 78"/>
                <a:gd name="T5" fmla="*/ 67 h 78"/>
                <a:gd name="T6" fmla="*/ 78 w 78"/>
                <a:gd name="T7" fmla="*/ 0 h 78"/>
                <a:gd name="T8" fmla="*/ 19 w 78"/>
                <a:gd name="T9" fmla="*/ 12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78"/>
                <a:gd name="T17" fmla="*/ 78 w 78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78">
                  <a:moveTo>
                    <a:pt x="19" y="12"/>
                  </a:moveTo>
                  <a:lnTo>
                    <a:pt x="0" y="78"/>
                  </a:lnTo>
                  <a:lnTo>
                    <a:pt x="61" y="67"/>
                  </a:lnTo>
                  <a:lnTo>
                    <a:pt x="78" y="0"/>
                  </a:lnTo>
                  <a:lnTo>
                    <a:pt x="19" y="1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61" name="Freeform 128"/>
            <p:cNvSpPr>
              <a:spLocks noChangeArrowheads="1"/>
            </p:cNvSpPr>
            <p:nvPr/>
          </p:nvSpPr>
          <p:spPr bwMode="auto">
            <a:xfrm>
              <a:off x="918664" y="86617"/>
              <a:ext cx="102365" cy="102365"/>
            </a:xfrm>
            <a:custGeom>
              <a:avLst/>
              <a:gdLst>
                <a:gd name="T0" fmla="*/ 19 w 78"/>
                <a:gd name="T1" fmla="*/ 12 h 78"/>
                <a:gd name="T2" fmla="*/ 0 w 78"/>
                <a:gd name="T3" fmla="*/ 78 h 78"/>
                <a:gd name="T4" fmla="*/ 61 w 78"/>
                <a:gd name="T5" fmla="*/ 67 h 78"/>
                <a:gd name="T6" fmla="*/ 78 w 78"/>
                <a:gd name="T7" fmla="*/ 0 h 78"/>
                <a:gd name="T8" fmla="*/ 19 w 78"/>
                <a:gd name="T9" fmla="*/ 12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78"/>
                <a:gd name="T17" fmla="*/ 78 w 78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78">
                  <a:moveTo>
                    <a:pt x="19" y="12"/>
                  </a:moveTo>
                  <a:lnTo>
                    <a:pt x="0" y="78"/>
                  </a:lnTo>
                  <a:lnTo>
                    <a:pt x="61" y="67"/>
                  </a:lnTo>
                  <a:lnTo>
                    <a:pt x="78" y="0"/>
                  </a:lnTo>
                  <a:lnTo>
                    <a:pt x="1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62" name="Freeform 129"/>
            <p:cNvSpPr>
              <a:spLocks noChangeArrowheads="1"/>
            </p:cNvSpPr>
            <p:nvPr/>
          </p:nvSpPr>
          <p:spPr bwMode="auto">
            <a:xfrm>
              <a:off x="1042027" y="61682"/>
              <a:ext cx="106302" cy="103678"/>
            </a:xfrm>
            <a:custGeom>
              <a:avLst/>
              <a:gdLst>
                <a:gd name="T0" fmla="*/ 19 w 81"/>
                <a:gd name="T1" fmla="*/ 12 h 79"/>
                <a:gd name="T2" fmla="*/ 0 w 81"/>
                <a:gd name="T3" fmla="*/ 79 h 79"/>
                <a:gd name="T4" fmla="*/ 62 w 81"/>
                <a:gd name="T5" fmla="*/ 67 h 79"/>
                <a:gd name="T6" fmla="*/ 81 w 81"/>
                <a:gd name="T7" fmla="*/ 0 h 79"/>
                <a:gd name="T8" fmla="*/ 19 w 81"/>
                <a:gd name="T9" fmla="*/ 12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79"/>
                <a:gd name="T17" fmla="*/ 81 w 81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79">
                  <a:moveTo>
                    <a:pt x="19" y="12"/>
                  </a:moveTo>
                  <a:lnTo>
                    <a:pt x="0" y="79"/>
                  </a:lnTo>
                  <a:lnTo>
                    <a:pt x="62" y="67"/>
                  </a:lnTo>
                  <a:lnTo>
                    <a:pt x="81" y="0"/>
                  </a:lnTo>
                  <a:lnTo>
                    <a:pt x="19" y="1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63" name="Freeform 130"/>
            <p:cNvSpPr>
              <a:spLocks noChangeArrowheads="1"/>
            </p:cNvSpPr>
            <p:nvPr/>
          </p:nvSpPr>
          <p:spPr bwMode="auto">
            <a:xfrm>
              <a:off x="1042027" y="61682"/>
              <a:ext cx="106302" cy="103678"/>
            </a:xfrm>
            <a:custGeom>
              <a:avLst/>
              <a:gdLst>
                <a:gd name="T0" fmla="*/ 19 w 81"/>
                <a:gd name="T1" fmla="*/ 12 h 79"/>
                <a:gd name="T2" fmla="*/ 0 w 81"/>
                <a:gd name="T3" fmla="*/ 79 h 79"/>
                <a:gd name="T4" fmla="*/ 62 w 81"/>
                <a:gd name="T5" fmla="*/ 67 h 79"/>
                <a:gd name="T6" fmla="*/ 81 w 81"/>
                <a:gd name="T7" fmla="*/ 0 h 79"/>
                <a:gd name="T8" fmla="*/ 19 w 81"/>
                <a:gd name="T9" fmla="*/ 12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79"/>
                <a:gd name="T17" fmla="*/ 81 w 81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79">
                  <a:moveTo>
                    <a:pt x="19" y="12"/>
                  </a:moveTo>
                  <a:lnTo>
                    <a:pt x="0" y="79"/>
                  </a:lnTo>
                  <a:lnTo>
                    <a:pt x="62" y="67"/>
                  </a:lnTo>
                  <a:lnTo>
                    <a:pt x="81" y="0"/>
                  </a:lnTo>
                  <a:lnTo>
                    <a:pt x="1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64" name="Freeform 131"/>
            <p:cNvSpPr>
              <a:spLocks noChangeArrowheads="1"/>
            </p:cNvSpPr>
            <p:nvPr/>
          </p:nvSpPr>
          <p:spPr bwMode="auto">
            <a:xfrm>
              <a:off x="1169328" y="38059"/>
              <a:ext cx="102365" cy="102365"/>
            </a:xfrm>
            <a:custGeom>
              <a:avLst/>
              <a:gdLst>
                <a:gd name="T0" fmla="*/ 17 w 78"/>
                <a:gd name="T1" fmla="*/ 11 h 78"/>
                <a:gd name="T2" fmla="*/ 0 w 78"/>
                <a:gd name="T3" fmla="*/ 78 h 78"/>
                <a:gd name="T4" fmla="*/ 59 w 78"/>
                <a:gd name="T5" fmla="*/ 66 h 78"/>
                <a:gd name="T6" fmla="*/ 78 w 78"/>
                <a:gd name="T7" fmla="*/ 0 h 78"/>
                <a:gd name="T8" fmla="*/ 17 w 78"/>
                <a:gd name="T9" fmla="*/ 11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78"/>
                <a:gd name="T17" fmla="*/ 78 w 78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78">
                  <a:moveTo>
                    <a:pt x="17" y="11"/>
                  </a:moveTo>
                  <a:lnTo>
                    <a:pt x="0" y="78"/>
                  </a:lnTo>
                  <a:lnTo>
                    <a:pt x="59" y="66"/>
                  </a:lnTo>
                  <a:lnTo>
                    <a:pt x="78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65" name="Freeform 132"/>
            <p:cNvSpPr>
              <a:spLocks noChangeArrowheads="1"/>
            </p:cNvSpPr>
            <p:nvPr/>
          </p:nvSpPr>
          <p:spPr bwMode="auto">
            <a:xfrm>
              <a:off x="1169328" y="38059"/>
              <a:ext cx="102365" cy="102365"/>
            </a:xfrm>
            <a:custGeom>
              <a:avLst/>
              <a:gdLst>
                <a:gd name="T0" fmla="*/ 17 w 78"/>
                <a:gd name="T1" fmla="*/ 11 h 78"/>
                <a:gd name="T2" fmla="*/ 0 w 78"/>
                <a:gd name="T3" fmla="*/ 78 h 78"/>
                <a:gd name="T4" fmla="*/ 59 w 78"/>
                <a:gd name="T5" fmla="*/ 66 h 78"/>
                <a:gd name="T6" fmla="*/ 78 w 78"/>
                <a:gd name="T7" fmla="*/ 0 h 78"/>
                <a:gd name="T8" fmla="*/ 17 w 78"/>
                <a:gd name="T9" fmla="*/ 11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78"/>
                <a:gd name="T17" fmla="*/ 78 w 78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78">
                  <a:moveTo>
                    <a:pt x="17" y="11"/>
                  </a:moveTo>
                  <a:lnTo>
                    <a:pt x="0" y="78"/>
                  </a:lnTo>
                  <a:lnTo>
                    <a:pt x="59" y="66"/>
                  </a:lnTo>
                  <a:lnTo>
                    <a:pt x="78" y="0"/>
                  </a:lnTo>
                  <a:lnTo>
                    <a:pt x="17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66" name="Freeform 133"/>
            <p:cNvSpPr>
              <a:spLocks noChangeArrowheads="1"/>
            </p:cNvSpPr>
            <p:nvPr/>
          </p:nvSpPr>
          <p:spPr bwMode="auto">
            <a:xfrm>
              <a:off x="1294003" y="13124"/>
              <a:ext cx="102365" cy="102365"/>
            </a:xfrm>
            <a:custGeom>
              <a:avLst/>
              <a:gdLst>
                <a:gd name="T0" fmla="*/ 19 w 78"/>
                <a:gd name="T1" fmla="*/ 11 h 78"/>
                <a:gd name="T2" fmla="*/ 0 w 78"/>
                <a:gd name="T3" fmla="*/ 78 h 78"/>
                <a:gd name="T4" fmla="*/ 61 w 78"/>
                <a:gd name="T5" fmla="*/ 66 h 78"/>
                <a:gd name="T6" fmla="*/ 78 w 78"/>
                <a:gd name="T7" fmla="*/ 0 h 78"/>
                <a:gd name="T8" fmla="*/ 19 w 78"/>
                <a:gd name="T9" fmla="*/ 11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78"/>
                <a:gd name="T17" fmla="*/ 78 w 78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78">
                  <a:moveTo>
                    <a:pt x="19" y="11"/>
                  </a:moveTo>
                  <a:lnTo>
                    <a:pt x="0" y="78"/>
                  </a:lnTo>
                  <a:lnTo>
                    <a:pt x="61" y="66"/>
                  </a:lnTo>
                  <a:lnTo>
                    <a:pt x="78" y="0"/>
                  </a:lnTo>
                  <a:lnTo>
                    <a:pt x="19" y="1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67" name="Freeform 134"/>
            <p:cNvSpPr>
              <a:spLocks noChangeArrowheads="1"/>
            </p:cNvSpPr>
            <p:nvPr/>
          </p:nvSpPr>
          <p:spPr bwMode="auto">
            <a:xfrm>
              <a:off x="1294003" y="13124"/>
              <a:ext cx="102365" cy="102365"/>
            </a:xfrm>
            <a:custGeom>
              <a:avLst/>
              <a:gdLst>
                <a:gd name="T0" fmla="*/ 19 w 78"/>
                <a:gd name="T1" fmla="*/ 11 h 78"/>
                <a:gd name="T2" fmla="*/ 0 w 78"/>
                <a:gd name="T3" fmla="*/ 78 h 78"/>
                <a:gd name="T4" fmla="*/ 61 w 78"/>
                <a:gd name="T5" fmla="*/ 66 h 78"/>
                <a:gd name="T6" fmla="*/ 78 w 78"/>
                <a:gd name="T7" fmla="*/ 0 h 78"/>
                <a:gd name="T8" fmla="*/ 19 w 78"/>
                <a:gd name="T9" fmla="*/ 11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78"/>
                <a:gd name="T17" fmla="*/ 78 w 78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78">
                  <a:moveTo>
                    <a:pt x="19" y="11"/>
                  </a:moveTo>
                  <a:lnTo>
                    <a:pt x="0" y="78"/>
                  </a:lnTo>
                  <a:lnTo>
                    <a:pt x="61" y="66"/>
                  </a:lnTo>
                  <a:lnTo>
                    <a:pt x="78" y="0"/>
                  </a:lnTo>
                  <a:lnTo>
                    <a:pt x="19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68" name="Freeform 135"/>
            <p:cNvSpPr>
              <a:spLocks noChangeArrowheads="1"/>
            </p:cNvSpPr>
            <p:nvPr/>
          </p:nvSpPr>
          <p:spPr bwMode="auto">
            <a:xfrm>
              <a:off x="741493" y="90554"/>
              <a:ext cx="775614" cy="530200"/>
            </a:xfrm>
            <a:custGeom>
              <a:avLst/>
              <a:gdLst>
                <a:gd name="T0" fmla="*/ 591 w 591"/>
                <a:gd name="T1" fmla="*/ 59 h 404"/>
                <a:gd name="T2" fmla="*/ 36 w 591"/>
                <a:gd name="T3" fmla="*/ 404 h 404"/>
                <a:gd name="T4" fmla="*/ 0 w 591"/>
                <a:gd name="T5" fmla="*/ 345 h 404"/>
                <a:gd name="T6" fmla="*/ 556 w 591"/>
                <a:gd name="T7" fmla="*/ 0 h 404"/>
                <a:gd name="T8" fmla="*/ 591 w 591"/>
                <a:gd name="T9" fmla="*/ 59 h 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1"/>
                <a:gd name="T16" fmla="*/ 0 h 404"/>
                <a:gd name="T17" fmla="*/ 591 w 591"/>
                <a:gd name="T18" fmla="*/ 404 h 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1" h="404">
                  <a:moveTo>
                    <a:pt x="591" y="59"/>
                  </a:moveTo>
                  <a:lnTo>
                    <a:pt x="36" y="404"/>
                  </a:lnTo>
                  <a:lnTo>
                    <a:pt x="0" y="345"/>
                  </a:lnTo>
                  <a:lnTo>
                    <a:pt x="556" y="0"/>
                  </a:lnTo>
                  <a:lnTo>
                    <a:pt x="591" y="59"/>
                  </a:lnTo>
                  <a:close/>
                </a:path>
              </a:pathLst>
            </a:custGeom>
            <a:solidFill>
              <a:srgbClr val="0131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69" name="Freeform 136"/>
            <p:cNvSpPr>
              <a:spLocks noChangeArrowheads="1"/>
            </p:cNvSpPr>
            <p:nvPr/>
          </p:nvSpPr>
          <p:spPr bwMode="auto">
            <a:xfrm>
              <a:off x="741493" y="90554"/>
              <a:ext cx="775614" cy="530200"/>
            </a:xfrm>
            <a:custGeom>
              <a:avLst/>
              <a:gdLst>
                <a:gd name="T0" fmla="*/ 591 w 591"/>
                <a:gd name="T1" fmla="*/ 59 h 404"/>
                <a:gd name="T2" fmla="*/ 36 w 591"/>
                <a:gd name="T3" fmla="*/ 404 h 404"/>
                <a:gd name="T4" fmla="*/ 0 w 591"/>
                <a:gd name="T5" fmla="*/ 345 h 404"/>
                <a:gd name="T6" fmla="*/ 556 w 591"/>
                <a:gd name="T7" fmla="*/ 0 h 404"/>
                <a:gd name="T8" fmla="*/ 591 w 591"/>
                <a:gd name="T9" fmla="*/ 59 h 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1"/>
                <a:gd name="T16" fmla="*/ 0 h 404"/>
                <a:gd name="T17" fmla="*/ 591 w 591"/>
                <a:gd name="T18" fmla="*/ 404 h 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1" h="404">
                  <a:moveTo>
                    <a:pt x="591" y="59"/>
                  </a:moveTo>
                  <a:lnTo>
                    <a:pt x="36" y="404"/>
                  </a:lnTo>
                  <a:lnTo>
                    <a:pt x="0" y="345"/>
                  </a:lnTo>
                  <a:lnTo>
                    <a:pt x="556" y="0"/>
                  </a:lnTo>
                  <a:lnTo>
                    <a:pt x="591" y="5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70" name="Freeform 137"/>
            <p:cNvSpPr>
              <a:spLocks noChangeArrowheads="1"/>
            </p:cNvSpPr>
            <p:nvPr/>
          </p:nvSpPr>
          <p:spPr bwMode="auto">
            <a:xfrm>
              <a:off x="791363" y="475080"/>
              <a:ext cx="145674" cy="93179"/>
            </a:xfrm>
            <a:custGeom>
              <a:avLst/>
              <a:gdLst>
                <a:gd name="T0" fmla="*/ 59 w 111"/>
                <a:gd name="T1" fmla="*/ 71 h 71"/>
                <a:gd name="T2" fmla="*/ 0 w 111"/>
                <a:gd name="T3" fmla="*/ 33 h 71"/>
                <a:gd name="T4" fmla="*/ 52 w 111"/>
                <a:gd name="T5" fmla="*/ 0 h 71"/>
                <a:gd name="T6" fmla="*/ 111 w 111"/>
                <a:gd name="T7" fmla="*/ 38 h 71"/>
                <a:gd name="T8" fmla="*/ 59 w 111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"/>
                <a:gd name="T16" fmla="*/ 0 h 71"/>
                <a:gd name="T17" fmla="*/ 111 w 111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" h="71">
                  <a:moveTo>
                    <a:pt x="59" y="71"/>
                  </a:moveTo>
                  <a:lnTo>
                    <a:pt x="0" y="33"/>
                  </a:lnTo>
                  <a:lnTo>
                    <a:pt x="52" y="0"/>
                  </a:lnTo>
                  <a:lnTo>
                    <a:pt x="111" y="38"/>
                  </a:lnTo>
                  <a:lnTo>
                    <a:pt x="59" y="7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71" name="Freeform 138"/>
            <p:cNvSpPr>
              <a:spLocks noChangeArrowheads="1"/>
            </p:cNvSpPr>
            <p:nvPr/>
          </p:nvSpPr>
          <p:spPr bwMode="auto">
            <a:xfrm>
              <a:off x="896353" y="406837"/>
              <a:ext cx="145674" cy="93179"/>
            </a:xfrm>
            <a:custGeom>
              <a:avLst/>
              <a:gdLst>
                <a:gd name="T0" fmla="*/ 59 w 111"/>
                <a:gd name="T1" fmla="*/ 71 h 71"/>
                <a:gd name="T2" fmla="*/ 0 w 111"/>
                <a:gd name="T3" fmla="*/ 33 h 71"/>
                <a:gd name="T4" fmla="*/ 52 w 111"/>
                <a:gd name="T5" fmla="*/ 0 h 71"/>
                <a:gd name="T6" fmla="*/ 111 w 111"/>
                <a:gd name="T7" fmla="*/ 38 h 71"/>
                <a:gd name="T8" fmla="*/ 59 w 111"/>
                <a:gd name="T9" fmla="*/ 71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"/>
                <a:gd name="T16" fmla="*/ 0 h 71"/>
                <a:gd name="T17" fmla="*/ 111 w 111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" h="71">
                  <a:moveTo>
                    <a:pt x="59" y="71"/>
                  </a:moveTo>
                  <a:lnTo>
                    <a:pt x="0" y="33"/>
                  </a:lnTo>
                  <a:lnTo>
                    <a:pt x="52" y="0"/>
                  </a:lnTo>
                  <a:lnTo>
                    <a:pt x="111" y="38"/>
                  </a:lnTo>
                  <a:lnTo>
                    <a:pt x="59" y="7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72" name="Freeform 139"/>
            <p:cNvSpPr>
              <a:spLocks noChangeArrowheads="1"/>
            </p:cNvSpPr>
            <p:nvPr/>
          </p:nvSpPr>
          <p:spPr bwMode="auto">
            <a:xfrm>
              <a:off x="1005280" y="341218"/>
              <a:ext cx="149611" cy="90554"/>
            </a:xfrm>
            <a:custGeom>
              <a:avLst/>
              <a:gdLst>
                <a:gd name="T0" fmla="*/ 59 w 114"/>
                <a:gd name="T1" fmla="*/ 69 h 69"/>
                <a:gd name="T2" fmla="*/ 0 w 114"/>
                <a:gd name="T3" fmla="*/ 31 h 69"/>
                <a:gd name="T4" fmla="*/ 54 w 114"/>
                <a:gd name="T5" fmla="*/ 0 h 69"/>
                <a:gd name="T6" fmla="*/ 114 w 114"/>
                <a:gd name="T7" fmla="*/ 36 h 69"/>
                <a:gd name="T8" fmla="*/ 59 w 114"/>
                <a:gd name="T9" fmla="*/ 69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69"/>
                <a:gd name="T17" fmla="*/ 114 w 114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69">
                  <a:moveTo>
                    <a:pt x="59" y="69"/>
                  </a:moveTo>
                  <a:lnTo>
                    <a:pt x="0" y="31"/>
                  </a:lnTo>
                  <a:lnTo>
                    <a:pt x="54" y="0"/>
                  </a:lnTo>
                  <a:lnTo>
                    <a:pt x="114" y="36"/>
                  </a:lnTo>
                  <a:lnTo>
                    <a:pt x="59" y="6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73" name="Freeform 140"/>
            <p:cNvSpPr>
              <a:spLocks noChangeArrowheads="1"/>
            </p:cNvSpPr>
            <p:nvPr/>
          </p:nvSpPr>
          <p:spPr bwMode="auto">
            <a:xfrm>
              <a:off x="1114208" y="272974"/>
              <a:ext cx="145674" cy="90554"/>
            </a:xfrm>
            <a:custGeom>
              <a:avLst/>
              <a:gdLst>
                <a:gd name="T0" fmla="*/ 57 w 111"/>
                <a:gd name="T1" fmla="*/ 69 h 69"/>
                <a:gd name="T2" fmla="*/ 0 w 111"/>
                <a:gd name="T3" fmla="*/ 33 h 69"/>
                <a:gd name="T4" fmla="*/ 52 w 111"/>
                <a:gd name="T5" fmla="*/ 0 h 69"/>
                <a:gd name="T6" fmla="*/ 111 w 111"/>
                <a:gd name="T7" fmla="*/ 36 h 69"/>
                <a:gd name="T8" fmla="*/ 57 w 111"/>
                <a:gd name="T9" fmla="*/ 69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"/>
                <a:gd name="T16" fmla="*/ 0 h 69"/>
                <a:gd name="T17" fmla="*/ 111 w 111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" h="69">
                  <a:moveTo>
                    <a:pt x="57" y="69"/>
                  </a:moveTo>
                  <a:lnTo>
                    <a:pt x="0" y="33"/>
                  </a:lnTo>
                  <a:lnTo>
                    <a:pt x="52" y="0"/>
                  </a:lnTo>
                  <a:lnTo>
                    <a:pt x="111" y="36"/>
                  </a:lnTo>
                  <a:lnTo>
                    <a:pt x="57" y="6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74" name="Freeform 141"/>
            <p:cNvSpPr>
              <a:spLocks noChangeArrowheads="1"/>
            </p:cNvSpPr>
            <p:nvPr/>
          </p:nvSpPr>
          <p:spPr bwMode="auto">
            <a:xfrm>
              <a:off x="1114208" y="272974"/>
              <a:ext cx="145674" cy="90554"/>
            </a:xfrm>
            <a:custGeom>
              <a:avLst/>
              <a:gdLst>
                <a:gd name="T0" fmla="*/ 57 w 111"/>
                <a:gd name="T1" fmla="*/ 69 h 69"/>
                <a:gd name="T2" fmla="*/ 0 w 111"/>
                <a:gd name="T3" fmla="*/ 33 h 69"/>
                <a:gd name="T4" fmla="*/ 52 w 111"/>
                <a:gd name="T5" fmla="*/ 0 h 69"/>
                <a:gd name="T6" fmla="*/ 111 w 111"/>
                <a:gd name="T7" fmla="*/ 36 h 69"/>
                <a:gd name="T8" fmla="*/ 57 w 111"/>
                <a:gd name="T9" fmla="*/ 69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"/>
                <a:gd name="T16" fmla="*/ 0 h 69"/>
                <a:gd name="T17" fmla="*/ 111 w 111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" h="69">
                  <a:moveTo>
                    <a:pt x="57" y="69"/>
                  </a:moveTo>
                  <a:lnTo>
                    <a:pt x="0" y="33"/>
                  </a:lnTo>
                  <a:lnTo>
                    <a:pt x="52" y="0"/>
                  </a:lnTo>
                  <a:lnTo>
                    <a:pt x="111" y="36"/>
                  </a:lnTo>
                  <a:lnTo>
                    <a:pt x="57" y="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75" name="Freeform 142"/>
            <p:cNvSpPr>
              <a:spLocks noChangeArrowheads="1"/>
            </p:cNvSpPr>
            <p:nvPr/>
          </p:nvSpPr>
          <p:spPr bwMode="auto">
            <a:xfrm>
              <a:off x="1223135" y="208668"/>
              <a:ext cx="139112" cy="86617"/>
            </a:xfrm>
            <a:custGeom>
              <a:avLst/>
              <a:gdLst>
                <a:gd name="T0" fmla="*/ 56 w 106"/>
                <a:gd name="T1" fmla="*/ 66 h 66"/>
                <a:gd name="T2" fmla="*/ 0 w 106"/>
                <a:gd name="T3" fmla="*/ 30 h 66"/>
                <a:gd name="T4" fmla="*/ 52 w 106"/>
                <a:gd name="T5" fmla="*/ 0 h 66"/>
                <a:gd name="T6" fmla="*/ 106 w 106"/>
                <a:gd name="T7" fmla="*/ 35 h 66"/>
                <a:gd name="T8" fmla="*/ 56 w 106"/>
                <a:gd name="T9" fmla="*/ 66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66"/>
                <a:gd name="T17" fmla="*/ 106 w 106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66">
                  <a:moveTo>
                    <a:pt x="56" y="66"/>
                  </a:moveTo>
                  <a:lnTo>
                    <a:pt x="0" y="30"/>
                  </a:lnTo>
                  <a:lnTo>
                    <a:pt x="52" y="0"/>
                  </a:lnTo>
                  <a:lnTo>
                    <a:pt x="106" y="35"/>
                  </a:lnTo>
                  <a:lnTo>
                    <a:pt x="56" y="6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76" name="Freeform 143"/>
            <p:cNvSpPr>
              <a:spLocks noChangeArrowheads="1"/>
            </p:cNvSpPr>
            <p:nvPr/>
          </p:nvSpPr>
          <p:spPr bwMode="auto">
            <a:xfrm>
              <a:off x="1223135" y="208668"/>
              <a:ext cx="139112" cy="86617"/>
            </a:xfrm>
            <a:custGeom>
              <a:avLst/>
              <a:gdLst>
                <a:gd name="T0" fmla="*/ 56 w 106"/>
                <a:gd name="T1" fmla="*/ 66 h 66"/>
                <a:gd name="T2" fmla="*/ 0 w 106"/>
                <a:gd name="T3" fmla="*/ 30 h 66"/>
                <a:gd name="T4" fmla="*/ 52 w 106"/>
                <a:gd name="T5" fmla="*/ 0 h 66"/>
                <a:gd name="T6" fmla="*/ 106 w 106"/>
                <a:gd name="T7" fmla="*/ 35 h 66"/>
                <a:gd name="T8" fmla="*/ 56 w 106"/>
                <a:gd name="T9" fmla="*/ 66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66"/>
                <a:gd name="T17" fmla="*/ 106 w 106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66">
                  <a:moveTo>
                    <a:pt x="56" y="66"/>
                  </a:moveTo>
                  <a:lnTo>
                    <a:pt x="0" y="30"/>
                  </a:lnTo>
                  <a:lnTo>
                    <a:pt x="52" y="0"/>
                  </a:lnTo>
                  <a:lnTo>
                    <a:pt x="106" y="35"/>
                  </a:lnTo>
                  <a:lnTo>
                    <a:pt x="56" y="6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77" name="Freeform 144"/>
            <p:cNvSpPr>
              <a:spLocks noChangeArrowheads="1"/>
            </p:cNvSpPr>
            <p:nvPr/>
          </p:nvSpPr>
          <p:spPr bwMode="auto">
            <a:xfrm>
              <a:off x="1334687" y="136487"/>
              <a:ext cx="145674" cy="90554"/>
            </a:xfrm>
            <a:custGeom>
              <a:avLst/>
              <a:gdLst>
                <a:gd name="T0" fmla="*/ 59 w 111"/>
                <a:gd name="T1" fmla="*/ 69 h 69"/>
                <a:gd name="T2" fmla="*/ 0 w 111"/>
                <a:gd name="T3" fmla="*/ 33 h 69"/>
                <a:gd name="T4" fmla="*/ 54 w 111"/>
                <a:gd name="T5" fmla="*/ 0 h 69"/>
                <a:gd name="T6" fmla="*/ 111 w 111"/>
                <a:gd name="T7" fmla="*/ 36 h 69"/>
                <a:gd name="T8" fmla="*/ 59 w 111"/>
                <a:gd name="T9" fmla="*/ 69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"/>
                <a:gd name="T16" fmla="*/ 0 h 69"/>
                <a:gd name="T17" fmla="*/ 111 w 111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" h="69">
                  <a:moveTo>
                    <a:pt x="59" y="69"/>
                  </a:moveTo>
                  <a:lnTo>
                    <a:pt x="0" y="33"/>
                  </a:lnTo>
                  <a:lnTo>
                    <a:pt x="54" y="0"/>
                  </a:lnTo>
                  <a:lnTo>
                    <a:pt x="111" y="36"/>
                  </a:lnTo>
                  <a:lnTo>
                    <a:pt x="59" y="6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78" name="Freeform 145"/>
            <p:cNvSpPr>
              <a:spLocks noChangeArrowheads="1"/>
            </p:cNvSpPr>
            <p:nvPr/>
          </p:nvSpPr>
          <p:spPr bwMode="auto">
            <a:xfrm>
              <a:off x="1334687" y="136487"/>
              <a:ext cx="145674" cy="90554"/>
            </a:xfrm>
            <a:custGeom>
              <a:avLst/>
              <a:gdLst>
                <a:gd name="T0" fmla="*/ 59 w 111"/>
                <a:gd name="T1" fmla="*/ 69 h 69"/>
                <a:gd name="T2" fmla="*/ 0 w 111"/>
                <a:gd name="T3" fmla="*/ 33 h 69"/>
                <a:gd name="T4" fmla="*/ 54 w 111"/>
                <a:gd name="T5" fmla="*/ 0 h 69"/>
                <a:gd name="T6" fmla="*/ 111 w 111"/>
                <a:gd name="T7" fmla="*/ 36 h 69"/>
                <a:gd name="T8" fmla="*/ 59 w 111"/>
                <a:gd name="T9" fmla="*/ 69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"/>
                <a:gd name="T16" fmla="*/ 0 h 69"/>
                <a:gd name="T17" fmla="*/ 111 w 111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" h="69">
                  <a:moveTo>
                    <a:pt x="59" y="69"/>
                  </a:moveTo>
                  <a:lnTo>
                    <a:pt x="0" y="33"/>
                  </a:lnTo>
                  <a:lnTo>
                    <a:pt x="54" y="0"/>
                  </a:lnTo>
                  <a:lnTo>
                    <a:pt x="111" y="36"/>
                  </a:lnTo>
                  <a:lnTo>
                    <a:pt x="59" y="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79" name="Freeform 146"/>
            <p:cNvSpPr>
              <a:spLocks noChangeArrowheads="1"/>
            </p:cNvSpPr>
            <p:nvPr/>
          </p:nvSpPr>
          <p:spPr bwMode="auto">
            <a:xfrm>
              <a:off x="797925" y="177171"/>
              <a:ext cx="1032840" cy="948848"/>
            </a:xfrm>
            <a:custGeom>
              <a:avLst/>
              <a:gdLst>
                <a:gd name="T0" fmla="*/ 234 w 333"/>
                <a:gd name="T1" fmla="*/ 0 h 306"/>
                <a:gd name="T2" fmla="*/ 0 w 333"/>
                <a:gd name="T3" fmla="*/ 145 h 306"/>
                <a:gd name="T4" fmla="*/ 96 w 333"/>
                <a:gd name="T5" fmla="*/ 301 h 306"/>
                <a:gd name="T6" fmla="*/ 108 w 333"/>
                <a:gd name="T7" fmla="*/ 304 h 306"/>
                <a:gd name="T8" fmla="*/ 328 w 333"/>
                <a:gd name="T9" fmla="*/ 167 h 306"/>
                <a:gd name="T10" fmla="*/ 331 w 333"/>
                <a:gd name="T11" fmla="*/ 155 h 306"/>
                <a:gd name="T12" fmla="*/ 234 w 333"/>
                <a:gd name="T13" fmla="*/ 0 h 3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3"/>
                <a:gd name="T22" fmla="*/ 0 h 306"/>
                <a:gd name="T23" fmla="*/ 333 w 333"/>
                <a:gd name="T24" fmla="*/ 306 h 3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3" h="306">
                  <a:moveTo>
                    <a:pt x="234" y="0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96" y="301"/>
                    <a:pt x="96" y="301"/>
                    <a:pt x="96" y="301"/>
                  </a:cubicBezTo>
                  <a:cubicBezTo>
                    <a:pt x="99" y="305"/>
                    <a:pt x="104" y="306"/>
                    <a:pt x="108" y="304"/>
                  </a:cubicBezTo>
                  <a:cubicBezTo>
                    <a:pt x="328" y="167"/>
                    <a:pt x="328" y="167"/>
                    <a:pt x="328" y="167"/>
                  </a:cubicBezTo>
                  <a:cubicBezTo>
                    <a:pt x="332" y="165"/>
                    <a:pt x="333" y="160"/>
                    <a:pt x="331" y="155"/>
                  </a:cubicBezTo>
                  <a:cubicBezTo>
                    <a:pt x="234" y="0"/>
                    <a:pt x="234" y="0"/>
                    <a:pt x="234" y="0"/>
                  </a:cubicBezTo>
                </a:path>
              </a:pathLst>
            </a:custGeom>
            <a:solidFill>
              <a:srgbClr val="0131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80" name="Freeform 147"/>
            <p:cNvSpPr>
              <a:spLocks noChangeArrowheads="1"/>
            </p:cNvSpPr>
            <p:nvPr/>
          </p:nvSpPr>
          <p:spPr bwMode="auto">
            <a:xfrm>
              <a:off x="893729" y="286098"/>
              <a:ext cx="657501" cy="412086"/>
            </a:xfrm>
            <a:custGeom>
              <a:avLst/>
              <a:gdLst>
                <a:gd name="T0" fmla="*/ 5 w 501"/>
                <a:gd name="T1" fmla="*/ 314 h 314"/>
                <a:gd name="T2" fmla="*/ 501 w 501"/>
                <a:gd name="T3" fmla="*/ 7 h 314"/>
                <a:gd name="T4" fmla="*/ 496 w 501"/>
                <a:gd name="T5" fmla="*/ 0 h 314"/>
                <a:gd name="T6" fmla="*/ 0 w 501"/>
                <a:gd name="T7" fmla="*/ 307 h 314"/>
                <a:gd name="T8" fmla="*/ 5 w 501"/>
                <a:gd name="T9" fmla="*/ 314 h 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1"/>
                <a:gd name="T16" fmla="*/ 0 h 314"/>
                <a:gd name="T17" fmla="*/ 501 w 501"/>
                <a:gd name="T18" fmla="*/ 314 h 3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1" h="314">
                  <a:moveTo>
                    <a:pt x="5" y="314"/>
                  </a:moveTo>
                  <a:lnTo>
                    <a:pt x="501" y="7"/>
                  </a:lnTo>
                  <a:lnTo>
                    <a:pt x="496" y="0"/>
                  </a:lnTo>
                  <a:lnTo>
                    <a:pt x="0" y="307"/>
                  </a:lnTo>
                  <a:lnTo>
                    <a:pt x="5" y="314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81" name="Freeform 148"/>
            <p:cNvSpPr>
              <a:spLocks noChangeArrowheads="1"/>
            </p:cNvSpPr>
            <p:nvPr/>
          </p:nvSpPr>
          <p:spPr bwMode="auto">
            <a:xfrm>
              <a:off x="893729" y="286098"/>
              <a:ext cx="657501" cy="412086"/>
            </a:xfrm>
            <a:custGeom>
              <a:avLst/>
              <a:gdLst>
                <a:gd name="T0" fmla="*/ 5 w 501"/>
                <a:gd name="T1" fmla="*/ 314 h 314"/>
                <a:gd name="T2" fmla="*/ 501 w 501"/>
                <a:gd name="T3" fmla="*/ 7 h 314"/>
                <a:gd name="T4" fmla="*/ 496 w 501"/>
                <a:gd name="T5" fmla="*/ 0 h 314"/>
                <a:gd name="T6" fmla="*/ 0 w 501"/>
                <a:gd name="T7" fmla="*/ 307 h 314"/>
                <a:gd name="T8" fmla="*/ 5 w 501"/>
                <a:gd name="T9" fmla="*/ 314 h 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1"/>
                <a:gd name="T16" fmla="*/ 0 h 314"/>
                <a:gd name="T17" fmla="*/ 501 w 501"/>
                <a:gd name="T18" fmla="*/ 314 h 3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1" h="314">
                  <a:moveTo>
                    <a:pt x="5" y="314"/>
                  </a:moveTo>
                  <a:lnTo>
                    <a:pt x="501" y="7"/>
                  </a:lnTo>
                  <a:lnTo>
                    <a:pt x="496" y="0"/>
                  </a:lnTo>
                  <a:lnTo>
                    <a:pt x="0" y="307"/>
                  </a:lnTo>
                  <a:lnTo>
                    <a:pt x="5" y="3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82" name="Freeform 149"/>
            <p:cNvSpPr>
              <a:spLocks noChangeArrowheads="1"/>
            </p:cNvSpPr>
            <p:nvPr/>
          </p:nvSpPr>
          <p:spPr bwMode="auto">
            <a:xfrm>
              <a:off x="968534" y="400275"/>
              <a:ext cx="657501" cy="416023"/>
            </a:xfrm>
            <a:custGeom>
              <a:avLst/>
              <a:gdLst>
                <a:gd name="T0" fmla="*/ 4 w 501"/>
                <a:gd name="T1" fmla="*/ 317 h 317"/>
                <a:gd name="T2" fmla="*/ 501 w 501"/>
                <a:gd name="T3" fmla="*/ 10 h 317"/>
                <a:gd name="T4" fmla="*/ 496 w 501"/>
                <a:gd name="T5" fmla="*/ 0 h 317"/>
                <a:gd name="T6" fmla="*/ 0 w 501"/>
                <a:gd name="T7" fmla="*/ 310 h 317"/>
                <a:gd name="T8" fmla="*/ 4 w 501"/>
                <a:gd name="T9" fmla="*/ 317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1"/>
                <a:gd name="T16" fmla="*/ 0 h 317"/>
                <a:gd name="T17" fmla="*/ 501 w 501"/>
                <a:gd name="T18" fmla="*/ 317 h 3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1" h="317">
                  <a:moveTo>
                    <a:pt x="4" y="317"/>
                  </a:moveTo>
                  <a:lnTo>
                    <a:pt x="501" y="10"/>
                  </a:lnTo>
                  <a:lnTo>
                    <a:pt x="496" y="0"/>
                  </a:lnTo>
                  <a:lnTo>
                    <a:pt x="0" y="310"/>
                  </a:lnTo>
                  <a:lnTo>
                    <a:pt x="4" y="317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83" name="Freeform 150"/>
            <p:cNvSpPr>
              <a:spLocks noChangeArrowheads="1"/>
            </p:cNvSpPr>
            <p:nvPr/>
          </p:nvSpPr>
          <p:spPr bwMode="auto">
            <a:xfrm>
              <a:off x="968534" y="400275"/>
              <a:ext cx="657501" cy="416023"/>
            </a:xfrm>
            <a:custGeom>
              <a:avLst/>
              <a:gdLst>
                <a:gd name="T0" fmla="*/ 4 w 501"/>
                <a:gd name="T1" fmla="*/ 317 h 317"/>
                <a:gd name="T2" fmla="*/ 501 w 501"/>
                <a:gd name="T3" fmla="*/ 10 h 317"/>
                <a:gd name="T4" fmla="*/ 496 w 501"/>
                <a:gd name="T5" fmla="*/ 0 h 317"/>
                <a:gd name="T6" fmla="*/ 0 w 501"/>
                <a:gd name="T7" fmla="*/ 310 h 317"/>
                <a:gd name="T8" fmla="*/ 4 w 501"/>
                <a:gd name="T9" fmla="*/ 317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1"/>
                <a:gd name="T16" fmla="*/ 0 h 317"/>
                <a:gd name="T17" fmla="*/ 501 w 501"/>
                <a:gd name="T18" fmla="*/ 317 h 3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1" h="317">
                  <a:moveTo>
                    <a:pt x="4" y="317"/>
                  </a:moveTo>
                  <a:lnTo>
                    <a:pt x="501" y="10"/>
                  </a:lnTo>
                  <a:lnTo>
                    <a:pt x="496" y="0"/>
                  </a:lnTo>
                  <a:lnTo>
                    <a:pt x="0" y="310"/>
                  </a:lnTo>
                  <a:lnTo>
                    <a:pt x="4" y="3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84" name="Freeform 151"/>
            <p:cNvSpPr>
              <a:spLocks noChangeArrowheads="1"/>
            </p:cNvSpPr>
            <p:nvPr/>
          </p:nvSpPr>
          <p:spPr bwMode="auto">
            <a:xfrm>
              <a:off x="1055151" y="570884"/>
              <a:ext cx="657501" cy="416023"/>
            </a:xfrm>
            <a:custGeom>
              <a:avLst/>
              <a:gdLst>
                <a:gd name="T0" fmla="*/ 5 w 501"/>
                <a:gd name="T1" fmla="*/ 317 h 317"/>
                <a:gd name="T2" fmla="*/ 501 w 501"/>
                <a:gd name="T3" fmla="*/ 10 h 317"/>
                <a:gd name="T4" fmla="*/ 496 w 501"/>
                <a:gd name="T5" fmla="*/ 0 h 317"/>
                <a:gd name="T6" fmla="*/ 0 w 501"/>
                <a:gd name="T7" fmla="*/ 310 h 317"/>
                <a:gd name="T8" fmla="*/ 5 w 501"/>
                <a:gd name="T9" fmla="*/ 317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1"/>
                <a:gd name="T16" fmla="*/ 0 h 317"/>
                <a:gd name="T17" fmla="*/ 501 w 501"/>
                <a:gd name="T18" fmla="*/ 317 h 3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1" h="317">
                  <a:moveTo>
                    <a:pt x="5" y="317"/>
                  </a:moveTo>
                  <a:lnTo>
                    <a:pt x="501" y="10"/>
                  </a:lnTo>
                  <a:lnTo>
                    <a:pt x="496" y="0"/>
                  </a:lnTo>
                  <a:lnTo>
                    <a:pt x="0" y="310"/>
                  </a:lnTo>
                  <a:lnTo>
                    <a:pt x="5" y="317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85" name="Freeform 152"/>
            <p:cNvSpPr>
              <a:spLocks noChangeArrowheads="1"/>
            </p:cNvSpPr>
            <p:nvPr/>
          </p:nvSpPr>
          <p:spPr bwMode="auto">
            <a:xfrm>
              <a:off x="1055151" y="570884"/>
              <a:ext cx="657501" cy="416023"/>
            </a:xfrm>
            <a:custGeom>
              <a:avLst/>
              <a:gdLst>
                <a:gd name="T0" fmla="*/ 5 w 501"/>
                <a:gd name="T1" fmla="*/ 317 h 317"/>
                <a:gd name="T2" fmla="*/ 501 w 501"/>
                <a:gd name="T3" fmla="*/ 10 h 317"/>
                <a:gd name="T4" fmla="*/ 496 w 501"/>
                <a:gd name="T5" fmla="*/ 0 h 317"/>
                <a:gd name="T6" fmla="*/ 0 w 501"/>
                <a:gd name="T7" fmla="*/ 310 h 317"/>
                <a:gd name="T8" fmla="*/ 5 w 501"/>
                <a:gd name="T9" fmla="*/ 317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1"/>
                <a:gd name="T16" fmla="*/ 0 h 317"/>
                <a:gd name="T17" fmla="*/ 501 w 501"/>
                <a:gd name="T18" fmla="*/ 317 h 3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1" h="317">
                  <a:moveTo>
                    <a:pt x="5" y="317"/>
                  </a:moveTo>
                  <a:lnTo>
                    <a:pt x="501" y="10"/>
                  </a:lnTo>
                  <a:lnTo>
                    <a:pt x="496" y="0"/>
                  </a:lnTo>
                  <a:lnTo>
                    <a:pt x="0" y="310"/>
                  </a:lnTo>
                  <a:lnTo>
                    <a:pt x="5" y="3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86" name="Freeform 153"/>
            <p:cNvSpPr>
              <a:spLocks noChangeArrowheads="1"/>
            </p:cNvSpPr>
            <p:nvPr/>
          </p:nvSpPr>
          <p:spPr bwMode="auto">
            <a:xfrm>
              <a:off x="1086648" y="623379"/>
              <a:ext cx="657501" cy="413399"/>
            </a:xfrm>
            <a:custGeom>
              <a:avLst/>
              <a:gdLst>
                <a:gd name="T0" fmla="*/ 4 w 501"/>
                <a:gd name="T1" fmla="*/ 315 h 315"/>
                <a:gd name="T2" fmla="*/ 501 w 501"/>
                <a:gd name="T3" fmla="*/ 8 h 315"/>
                <a:gd name="T4" fmla="*/ 496 w 501"/>
                <a:gd name="T5" fmla="*/ 0 h 315"/>
                <a:gd name="T6" fmla="*/ 0 w 501"/>
                <a:gd name="T7" fmla="*/ 308 h 315"/>
                <a:gd name="T8" fmla="*/ 4 w 501"/>
                <a:gd name="T9" fmla="*/ 315 h 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1"/>
                <a:gd name="T16" fmla="*/ 0 h 315"/>
                <a:gd name="T17" fmla="*/ 501 w 501"/>
                <a:gd name="T18" fmla="*/ 315 h 3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1" h="315">
                  <a:moveTo>
                    <a:pt x="4" y="315"/>
                  </a:moveTo>
                  <a:lnTo>
                    <a:pt x="501" y="8"/>
                  </a:lnTo>
                  <a:lnTo>
                    <a:pt x="496" y="0"/>
                  </a:lnTo>
                  <a:lnTo>
                    <a:pt x="0" y="308"/>
                  </a:lnTo>
                  <a:lnTo>
                    <a:pt x="4" y="31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87" name="Freeform 154"/>
            <p:cNvSpPr>
              <a:spLocks noChangeArrowheads="1"/>
            </p:cNvSpPr>
            <p:nvPr/>
          </p:nvSpPr>
          <p:spPr bwMode="auto">
            <a:xfrm>
              <a:off x="1086648" y="623379"/>
              <a:ext cx="657501" cy="413399"/>
            </a:xfrm>
            <a:custGeom>
              <a:avLst/>
              <a:gdLst>
                <a:gd name="T0" fmla="*/ 4 w 501"/>
                <a:gd name="T1" fmla="*/ 315 h 315"/>
                <a:gd name="T2" fmla="*/ 501 w 501"/>
                <a:gd name="T3" fmla="*/ 8 h 315"/>
                <a:gd name="T4" fmla="*/ 496 w 501"/>
                <a:gd name="T5" fmla="*/ 0 h 315"/>
                <a:gd name="T6" fmla="*/ 0 w 501"/>
                <a:gd name="T7" fmla="*/ 308 h 315"/>
                <a:gd name="T8" fmla="*/ 4 w 501"/>
                <a:gd name="T9" fmla="*/ 315 h 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1"/>
                <a:gd name="T16" fmla="*/ 0 h 315"/>
                <a:gd name="T17" fmla="*/ 501 w 501"/>
                <a:gd name="T18" fmla="*/ 315 h 3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1" h="315">
                  <a:moveTo>
                    <a:pt x="4" y="315"/>
                  </a:moveTo>
                  <a:lnTo>
                    <a:pt x="501" y="8"/>
                  </a:lnTo>
                  <a:lnTo>
                    <a:pt x="496" y="0"/>
                  </a:lnTo>
                  <a:lnTo>
                    <a:pt x="0" y="308"/>
                  </a:lnTo>
                  <a:lnTo>
                    <a:pt x="4" y="3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88" name="Freeform 155"/>
            <p:cNvSpPr>
              <a:spLocks noChangeArrowheads="1"/>
            </p:cNvSpPr>
            <p:nvPr/>
          </p:nvSpPr>
          <p:spPr bwMode="auto">
            <a:xfrm>
              <a:off x="1316314" y="427835"/>
              <a:ext cx="82680" cy="124676"/>
            </a:xfrm>
            <a:custGeom>
              <a:avLst/>
              <a:gdLst>
                <a:gd name="T0" fmla="*/ 0 w 63"/>
                <a:gd name="T1" fmla="*/ 8 h 95"/>
                <a:gd name="T2" fmla="*/ 54 w 63"/>
                <a:gd name="T3" fmla="*/ 95 h 95"/>
                <a:gd name="T4" fmla="*/ 63 w 63"/>
                <a:gd name="T5" fmla="*/ 90 h 95"/>
                <a:gd name="T6" fmla="*/ 9 w 63"/>
                <a:gd name="T7" fmla="*/ 0 h 95"/>
                <a:gd name="T8" fmla="*/ 0 w 63"/>
                <a:gd name="T9" fmla="*/ 8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95"/>
                <a:gd name="T17" fmla="*/ 63 w 63"/>
                <a:gd name="T18" fmla="*/ 95 h 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95">
                  <a:moveTo>
                    <a:pt x="0" y="8"/>
                  </a:moveTo>
                  <a:lnTo>
                    <a:pt x="54" y="95"/>
                  </a:lnTo>
                  <a:lnTo>
                    <a:pt x="63" y="90"/>
                  </a:lnTo>
                  <a:lnTo>
                    <a:pt x="9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89" name="Freeform 156"/>
            <p:cNvSpPr>
              <a:spLocks noChangeArrowheads="1"/>
            </p:cNvSpPr>
            <p:nvPr/>
          </p:nvSpPr>
          <p:spPr bwMode="auto">
            <a:xfrm>
              <a:off x="1316314" y="427835"/>
              <a:ext cx="82680" cy="124676"/>
            </a:xfrm>
            <a:custGeom>
              <a:avLst/>
              <a:gdLst>
                <a:gd name="T0" fmla="*/ 0 w 63"/>
                <a:gd name="T1" fmla="*/ 8 h 95"/>
                <a:gd name="T2" fmla="*/ 54 w 63"/>
                <a:gd name="T3" fmla="*/ 95 h 95"/>
                <a:gd name="T4" fmla="*/ 63 w 63"/>
                <a:gd name="T5" fmla="*/ 90 h 95"/>
                <a:gd name="T6" fmla="*/ 9 w 63"/>
                <a:gd name="T7" fmla="*/ 0 h 95"/>
                <a:gd name="T8" fmla="*/ 0 w 63"/>
                <a:gd name="T9" fmla="*/ 8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95"/>
                <a:gd name="T17" fmla="*/ 63 w 63"/>
                <a:gd name="T18" fmla="*/ 95 h 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95">
                  <a:moveTo>
                    <a:pt x="0" y="8"/>
                  </a:moveTo>
                  <a:lnTo>
                    <a:pt x="54" y="95"/>
                  </a:lnTo>
                  <a:lnTo>
                    <a:pt x="63" y="90"/>
                  </a:lnTo>
                  <a:lnTo>
                    <a:pt x="9" y="0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90" name="Freeform 157"/>
            <p:cNvSpPr>
              <a:spLocks noChangeArrowheads="1"/>
            </p:cNvSpPr>
            <p:nvPr/>
          </p:nvSpPr>
          <p:spPr bwMode="auto">
            <a:xfrm>
              <a:off x="1148330" y="534137"/>
              <a:ext cx="83992" cy="123363"/>
            </a:xfrm>
            <a:custGeom>
              <a:avLst/>
              <a:gdLst>
                <a:gd name="T0" fmla="*/ 0 w 64"/>
                <a:gd name="T1" fmla="*/ 5 h 94"/>
                <a:gd name="T2" fmla="*/ 54 w 64"/>
                <a:gd name="T3" fmla="*/ 94 h 94"/>
                <a:gd name="T4" fmla="*/ 64 w 64"/>
                <a:gd name="T5" fmla="*/ 87 h 94"/>
                <a:gd name="T6" fmla="*/ 9 w 64"/>
                <a:gd name="T7" fmla="*/ 0 h 94"/>
                <a:gd name="T8" fmla="*/ 0 w 64"/>
                <a:gd name="T9" fmla="*/ 5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94"/>
                <a:gd name="T17" fmla="*/ 64 w 64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94">
                  <a:moveTo>
                    <a:pt x="0" y="5"/>
                  </a:moveTo>
                  <a:lnTo>
                    <a:pt x="54" y="94"/>
                  </a:lnTo>
                  <a:lnTo>
                    <a:pt x="64" y="87"/>
                  </a:lnTo>
                  <a:lnTo>
                    <a:pt x="9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91" name="Freeform 158"/>
            <p:cNvSpPr>
              <a:spLocks noChangeArrowheads="1"/>
            </p:cNvSpPr>
            <p:nvPr/>
          </p:nvSpPr>
          <p:spPr bwMode="auto">
            <a:xfrm>
              <a:off x="1148330" y="534137"/>
              <a:ext cx="83992" cy="123363"/>
            </a:xfrm>
            <a:custGeom>
              <a:avLst/>
              <a:gdLst>
                <a:gd name="T0" fmla="*/ 0 w 64"/>
                <a:gd name="T1" fmla="*/ 5 h 94"/>
                <a:gd name="T2" fmla="*/ 54 w 64"/>
                <a:gd name="T3" fmla="*/ 94 h 94"/>
                <a:gd name="T4" fmla="*/ 64 w 64"/>
                <a:gd name="T5" fmla="*/ 87 h 94"/>
                <a:gd name="T6" fmla="*/ 9 w 64"/>
                <a:gd name="T7" fmla="*/ 0 h 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94"/>
                <a:gd name="T14" fmla="*/ 64 w 64"/>
                <a:gd name="T15" fmla="*/ 94 h 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94">
                  <a:moveTo>
                    <a:pt x="0" y="5"/>
                  </a:moveTo>
                  <a:lnTo>
                    <a:pt x="54" y="94"/>
                  </a:lnTo>
                  <a:lnTo>
                    <a:pt x="64" y="87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92" name="Freeform 160"/>
            <p:cNvSpPr>
              <a:spLocks noEditPoints="1" noChangeArrowheads="1"/>
            </p:cNvSpPr>
            <p:nvPr/>
          </p:nvSpPr>
          <p:spPr bwMode="auto">
            <a:xfrm>
              <a:off x="986907" y="3937"/>
              <a:ext cx="471143" cy="164047"/>
            </a:xfrm>
            <a:custGeom>
              <a:avLst/>
              <a:gdLst>
                <a:gd name="T0" fmla="*/ 92 w 152"/>
                <a:gd name="T1" fmla="*/ 11 h 53"/>
                <a:gd name="T2" fmla="*/ 92 w 152"/>
                <a:gd name="T3" fmla="*/ 11 h 53"/>
                <a:gd name="T4" fmla="*/ 84 w 152"/>
                <a:gd name="T5" fmla="*/ 39 h 53"/>
                <a:gd name="T6" fmla="*/ 59 w 152"/>
                <a:gd name="T7" fmla="*/ 44 h 53"/>
                <a:gd name="T8" fmla="*/ 66 w 152"/>
                <a:gd name="T9" fmla="*/ 16 h 53"/>
                <a:gd name="T10" fmla="*/ 92 w 152"/>
                <a:gd name="T11" fmla="*/ 11 h 53"/>
                <a:gd name="T12" fmla="*/ 132 w 152"/>
                <a:gd name="T13" fmla="*/ 3 h 53"/>
                <a:gd name="T14" fmla="*/ 132 w 152"/>
                <a:gd name="T15" fmla="*/ 3 h 53"/>
                <a:gd name="T16" fmla="*/ 125 w 152"/>
                <a:gd name="T17" fmla="*/ 31 h 53"/>
                <a:gd name="T18" fmla="*/ 99 w 152"/>
                <a:gd name="T19" fmla="*/ 36 h 53"/>
                <a:gd name="T20" fmla="*/ 107 w 152"/>
                <a:gd name="T21" fmla="*/ 8 h 53"/>
                <a:gd name="T22" fmla="*/ 132 w 152"/>
                <a:gd name="T23" fmla="*/ 3 h 53"/>
                <a:gd name="T24" fmla="*/ 147 w 152"/>
                <a:gd name="T25" fmla="*/ 0 h 53"/>
                <a:gd name="T26" fmla="*/ 135 w 152"/>
                <a:gd name="T27" fmla="*/ 2 h 53"/>
                <a:gd name="T28" fmla="*/ 135 w 152"/>
                <a:gd name="T29" fmla="*/ 2 h 53"/>
                <a:gd name="T30" fmla="*/ 106 w 152"/>
                <a:gd name="T31" fmla="*/ 7 h 53"/>
                <a:gd name="T32" fmla="*/ 106 w 152"/>
                <a:gd name="T33" fmla="*/ 7 h 53"/>
                <a:gd name="T34" fmla="*/ 95 w 152"/>
                <a:gd name="T35" fmla="*/ 10 h 53"/>
                <a:gd name="T36" fmla="*/ 95 w 152"/>
                <a:gd name="T37" fmla="*/ 9 h 53"/>
                <a:gd name="T38" fmla="*/ 66 w 152"/>
                <a:gd name="T39" fmla="*/ 15 h 53"/>
                <a:gd name="T40" fmla="*/ 66 w 152"/>
                <a:gd name="T41" fmla="*/ 15 h 53"/>
                <a:gd name="T42" fmla="*/ 54 w 152"/>
                <a:gd name="T43" fmla="*/ 17 h 53"/>
                <a:gd name="T44" fmla="*/ 54 w 152"/>
                <a:gd name="T45" fmla="*/ 17 h 53"/>
                <a:gd name="T46" fmla="*/ 25 w 152"/>
                <a:gd name="T47" fmla="*/ 23 h 53"/>
                <a:gd name="T48" fmla="*/ 25 w 152"/>
                <a:gd name="T49" fmla="*/ 23 h 53"/>
                <a:gd name="T50" fmla="*/ 14 w 152"/>
                <a:gd name="T51" fmla="*/ 25 h 53"/>
                <a:gd name="T52" fmla="*/ 14 w 152"/>
                <a:gd name="T53" fmla="*/ 25 h 53"/>
                <a:gd name="T54" fmla="*/ 0 w 152"/>
                <a:gd name="T55" fmla="*/ 28 h 53"/>
                <a:gd name="T56" fmla="*/ 0 w 152"/>
                <a:gd name="T57" fmla="*/ 29 h 53"/>
                <a:gd name="T58" fmla="*/ 11 w 152"/>
                <a:gd name="T59" fmla="*/ 27 h 53"/>
                <a:gd name="T60" fmla="*/ 8 w 152"/>
                <a:gd name="T61" fmla="*/ 38 h 53"/>
                <a:gd name="T62" fmla="*/ 18 w 152"/>
                <a:gd name="T63" fmla="*/ 52 h 53"/>
                <a:gd name="T64" fmla="*/ 26 w 152"/>
                <a:gd name="T65" fmla="*/ 24 h 53"/>
                <a:gd name="T66" fmla="*/ 52 w 152"/>
                <a:gd name="T67" fmla="*/ 19 h 53"/>
                <a:gd name="T68" fmla="*/ 44 w 152"/>
                <a:gd name="T69" fmla="*/ 47 h 53"/>
                <a:gd name="T70" fmla="*/ 19 w 152"/>
                <a:gd name="T71" fmla="*/ 52 h 53"/>
                <a:gd name="T72" fmla="*/ 20 w 152"/>
                <a:gd name="T73" fmla="*/ 53 h 53"/>
                <a:gd name="T74" fmla="*/ 152 w 152"/>
                <a:gd name="T75" fmla="*/ 28 h 53"/>
                <a:gd name="T76" fmla="*/ 147 w 152"/>
                <a:gd name="T77" fmla="*/ 0 h 5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52"/>
                <a:gd name="T118" fmla="*/ 0 h 53"/>
                <a:gd name="T119" fmla="*/ 152 w 152"/>
                <a:gd name="T120" fmla="*/ 53 h 53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52" h="53">
                  <a:moveTo>
                    <a:pt x="92" y="11"/>
                  </a:moveTo>
                  <a:cubicBezTo>
                    <a:pt x="92" y="11"/>
                    <a:pt x="92" y="11"/>
                    <a:pt x="92" y="11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92" y="11"/>
                    <a:pt x="92" y="11"/>
                    <a:pt x="92" y="11"/>
                  </a:cubicBezTo>
                  <a:moveTo>
                    <a:pt x="132" y="3"/>
                  </a:moveTo>
                  <a:cubicBezTo>
                    <a:pt x="132" y="3"/>
                    <a:pt x="132" y="3"/>
                    <a:pt x="132" y="3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32" y="3"/>
                    <a:pt x="132" y="3"/>
                    <a:pt x="132" y="3"/>
                  </a:cubicBezTo>
                  <a:moveTo>
                    <a:pt x="147" y="0"/>
                  </a:move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9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2" y="43"/>
                    <a:pt x="15" y="47"/>
                    <a:pt x="18" y="52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2"/>
                    <a:pt x="19" y="53"/>
                    <a:pt x="20" y="53"/>
                  </a:cubicBezTo>
                  <a:cubicBezTo>
                    <a:pt x="152" y="28"/>
                    <a:pt x="152" y="28"/>
                    <a:pt x="152" y="28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012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93" name="Freeform 161"/>
            <p:cNvSpPr>
              <a:spLocks noChangeArrowheads="1"/>
            </p:cNvSpPr>
            <p:nvPr/>
          </p:nvSpPr>
          <p:spPr bwMode="auto">
            <a:xfrm>
              <a:off x="986907" y="86617"/>
              <a:ext cx="34122" cy="34122"/>
            </a:xfrm>
            <a:custGeom>
              <a:avLst/>
              <a:gdLst>
                <a:gd name="T0" fmla="*/ 11 w 11"/>
                <a:gd name="T1" fmla="*/ 0 h 11"/>
                <a:gd name="T2" fmla="*/ 0 w 11"/>
                <a:gd name="T3" fmla="*/ 2 h 11"/>
                <a:gd name="T4" fmla="*/ 8 w 11"/>
                <a:gd name="T5" fmla="*/ 11 h 11"/>
                <a:gd name="T6" fmla="*/ 11 w 11"/>
                <a:gd name="T7" fmla="*/ 0 h 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11"/>
                <a:gd name="T14" fmla="*/ 11 w 11"/>
                <a:gd name="T15" fmla="*/ 11 h 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11">
                  <a:moveTo>
                    <a:pt x="1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5"/>
                    <a:pt x="6" y="8"/>
                    <a:pt x="8" y="11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94" name="Freeform 162"/>
            <p:cNvSpPr>
              <a:spLocks noChangeArrowheads="1"/>
            </p:cNvSpPr>
            <p:nvPr/>
          </p:nvSpPr>
          <p:spPr bwMode="auto">
            <a:xfrm>
              <a:off x="1042027" y="61682"/>
              <a:ext cx="106302" cy="103678"/>
            </a:xfrm>
            <a:custGeom>
              <a:avLst/>
              <a:gdLst>
                <a:gd name="T0" fmla="*/ 34 w 34"/>
                <a:gd name="T1" fmla="*/ 0 h 33"/>
                <a:gd name="T2" fmla="*/ 8 w 34"/>
                <a:gd name="T3" fmla="*/ 5 h 33"/>
                <a:gd name="T4" fmla="*/ 0 w 34"/>
                <a:gd name="T5" fmla="*/ 33 h 33"/>
                <a:gd name="T6" fmla="*/ 1 w 34"/>
                <a:gd name="T7" fmla="*/ 33 h 33"/>
                <a:gd name="T8" fmla="*/ 26 w 34"/>
                <a:gd name="T9" fmla="*/ 28 h 33"/>
                <a:gd name="T10" fmla="*/ 34 w 34"/>
                <a:gd name="T11" fmla="*/ 0 h 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"/>
                <a:gd name="T19" fmla="*/ 0 h 33"/>
                <a:gd name="T20" fmla="*/ 34 w 34"/>
                <a:gd name="T21" fmla="*/ 33 h 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" h="33">
                  <a:moveTo>
                    <a:pt x="34" y="0"/>
                  </a:moveTo>
                  <a:cubicBezTo>
                    <a:pt x="8" y="5"/>
                    <a:pt x="8" y="5"/>
                    <a:pt x="8" y="5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3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95" name="Freeform 163"/>
            <p:cNvSpPr>
              <a:spLocks noChangeArrowheads="1"/>
            </p:cNvSpPr>
            <p:nvPr/>
          </p:nvSpPr>
          <p:spPr bwMode="auto">
            <a:xfrm>
              <a:off x="1169328" y="38059"/>
              <a:ext cx="102365" cy="102365"/>
            </a:xfrm>
            <a:custGeom>
              <a:avLst/>
              <a:gdLst>
                <a:gd name="T0" fmla="*/ 78 w 78"/>
                <a:gd name="T1" fmla="*/ 0 h 78"/>
                <a:gd name="T2" fmla="*/ 17 w 78"/>
                <a:gd name="T3" fmla="*/ 11 h 78"/>
                <a:gd name="T4" fmla="*/ 0 w 78"/>
                <a:gd name="T5" fmla="*/ 78 h 78"/>
                <a:gd name="T6" fmla="*/ 59 w 78"/>
                <a:gd name="T7" fmla="*/ 66 h 78"/>
                <a:gd name="T8" fmla="*/ 78 w 78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78"/>
                <a:gd name="T17" fmla="*/ 78 w 78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78">
                  <a:moveTo>
                    <a:pt x="78" y="0"/>
                  </a:moveTo>
                  <a:lnTo>
                    <a:pt x="17" y="11"/>
                  </a:lnTo>
                  <a:lnTo>
                    <a:pt x="0" y="78"/>
                  </a:lnTo>
                  <a:lnTo>
                    <a:pt x="59" y="6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96" name="Freeform 164"/>
            <p:cNvSpPr>
              <a:spLocks noChangeArrowheads="1"/>
            </p:cNvSpPr>
            <p:nvPr/>
          </p:nvSpPr>
          <p:spPr bwMode="auto">
            <a:xfrm>
              <a:off x="1169328" y="38059"/>
              <a:ext cx="102365" cy="102365"/>
            </a:xfrm>
            <a:custGeom>
              <a:avLst/>
              <a:gdLst>
                <a:gd name="T0" fmla="*/ 78 w 78"/>
                <a:gd name="T1" fmla="*/ 0 h 78"/>
                <a:gd name="T2" fmla="*/ 17 w 78"/>
                <a:gd name="T3" fmla="*/ 11 h 78"/>
                <a:gd name="T4" fmla="*/ 0 w 78"/>
                <a:gd name="T5" fmla="*/ 78 h 78"/>
                <a:gd name="T6" fmla="*/ 59 w 78"/>
                <a:gd name="T7" fmla="*/ 66 h 78"/>
                <a:gd name="T8" fmla="*/ 78 w 78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78"/>
                <a:gd name="T17" fmla="*/ 78 w 78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78">
                  <a:moveTo>
                    <a:pt x="78" y="0"/>
                  </a:moveTo>
                  <a:lnTo>
                    <a:pt x="17" y="11"/>
                  </a:lnTo>
                  <a:lnTo>
                    <a:pt x="0" y="78"/>
                  </a:lnTo>
                  <a:lnTo>
                    <a:pt x="59" y="66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97" name="Freeform 165"/>
            <p:cNvSpPr>
              <a:spLocks noChangeArrowheads="1"/>
            </p:cNvSpPr>
            <p:nvPr/>
          </p:nvSpPr>
          <p:spPr bwMode="auto">
            <a:xfrm>
              <a:off x="1294003" y="13124"/>
              <a:ext cx="102365" cy="102365"/>
            </a:xfrm>
            <a:custGeom>
              <a:avLst/>
              <a:gdLst>
                <a:gd name="T0" fmla="*/ 78 w 78"/>
                <a:gd name="T1" fmla="*/ 0 h 78"/>
                <a:gd name="T2" fmla="*/ 19 w 78"/>
                <a:gd name="T3" fmla="*/ 11 h 78"/>
                <a:gd name="T4" fmla="*/ 0 w 78"/>
                <a:gd name="T5" fmla="*/ 78 h 78"/>
                <a:gd name="T6" fmla="*/ 61 w 78"/>
                <a:gd name="T7" fmla="*/ 66 h 78"/>
                <a:gd name="T8" fmla="*/ 78 w 78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78"/>
                <a:gd name="T17" fmla="*/ 78 w 78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78">
                  <a:moveTo>
                    <a:pt x="78" y="0"/>
                  </a:moveTo>
                  <a:lnTo>
                    <a:pt x="19" y="11"/>
                  </a:lnTo>
                  <a:lnTo>
                    <a:pt x="0" y="78"/>
                  </a:lnTo>
                  <a:lnTo>
                    <a:pt x="61" y="6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98" name="Freeform 166"/>
            <p:cNvSpPr>
              <a:spLocks noChangeArrowheads="1"/>
            </p:cNvSpPr>
            <p:nvPr/>
          </p:nvSpPr>
          <p:spPr bwMode="auto">
            <a:xfrm>
              <a:off x="1294003" y="13124"/>
              <a:ext cx="102365" cy="102365"/>
            </a:xfrm>
            <a:custGeom>
              <a:avLst/>
              <a:gdLst>
                <a:gd name="T0" fmla="*/ 78 w 78"/>
                <a:gd name="T1" fmla="*/ 0 h 78"/>
                <a:gd name="T2" fmla="*/ 19 w 78"/>
                <a:gd name="T3" fmla="*/ 11 h 78"/>
                <a:gd name="T4" fmla="*/ 0 w 78"/>
                <a:gd name="T5" fmla="*/ 78 h 78"/>
                <a:gd name="T6" fmla="*/ 61 w 78"/>
                <a:gd name="T7" fmla="*/ 66 h 78"/>
                <a:gd name="T8" fmla="*/ 78 w 78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78"/>
                <a:gd name="T17" fmla="*/ 78 w 78"/>
                <a:gd name="T18" fmla="*/ 78 h 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78">
                  <a:moveTo>
                    <a:pt x="78" y="0"/>
                  </a:moveTo>
                  <a:lnTo>
                    <a:pt x="19" y="11"/>
                  </a:lnTo>
                  <a:lnTo>
                    <a:pt x="0" y="78"/>
                  </a:lnTo>
                  <a:lnTo>
                    <a:pt x="61" y="66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99" name="Freeform 168"/>
            <p:cNvSpPr>
              <a:spLocks noEditPoints="1" noChangeArrowheads="1"/>
            </p:cNvSpPr>
            <p:nvPr/>
          </p:nvSpPr>
          <p:spPr bwMode="auto">
            <a:xfrm>
              <a:off x="1139143" y="90554"/>
              <a:ext cx="377964" cy="282161"/>
            </a:xfrm>
            <a:custGeom>
              <a:avLst/>
              <a:gdLst>
                <a:gd name="T0" fmla="*/ 51 w 122"/>
                <a:gd name="T1" fmla="*/ 66 h 91"/>
                <a:gd name="T2" fmla="*/ 27 w 122"/>
                <a:gd name="T3" fmla="*/ 51 h 91"/>
                <a:gd name="T4" fmla="*/ 49 w 122"/>
                <a:gd name="T5" fmla="*/ 38 h 91"/>
                <a:gd name="T6" fmla="*/ 72 w 122"/>
                <a:gd name="T7" fmla="*/ 53 h 91"/>
                <a:gd name="T8" fmla="*/ 51 w 122"/>
                <a:gd name="T9" fmla="*/ 66 h 91"/>
                <a:gd name="T10" fmla="*/ 88 w 122"/>
                <a:gd name="T11" fmla="*/ 44 h 91"/>
                <a:gd name="T12" fmla="*/ 63 w 122"/>
                <a:gd name="T13" fmla="*/ 29 h 91"/>
                <a:gd name="T14" fmla="*/ 86 w 122"/>
                <a:gd name="T15" fmla="*/ 15 h 91"/>
                <a:gd name="T16" fmla="*/ 110 w 122"/>
                <a:gd name="T17" fmla="*/ 30 h 91"/>
                <a:gd name="T18" fmla="*/ 88 w 122"/>
                <a:gd name="T19" fmla="*/ 44 h 91"/>
                <a:gd name="T20" fmla="*/ 107 w 122"/>
                <a:gd name="T21" fmla="*/ 0 h 91"/>
                <a:gd name="T22" fmla="*/ 85 w 122"/>
                <a:gd name="T23" fmla="*/ 14 h 91"/>
                <a:gd name="T24" fmla="*/ 85 w 122"/>
                <a:gd name="T25" fmla="*/ 14 h 91"/>
                <a:gd name="T26" fmla="*/ 60 w 122"/>
                <a:gd name="T27" fmla="*/ 29 h 91"/>
                <a:gd name="T28" fmla="*/ 60 w 122"/>
                <a:gd name="T29" fmla="*/ 30 h 91"/>
                <a:gd name="T30" fmla="*/ 50 w 122"/>
                <a:gd name="T31" fmla="*/ 36 h 91"/>
                <a:gd name="T32" fmla="*/ 50 w 122"/>
                <a:gd name="T33" fmla="*/ 36 h 91"/>
                <a:gd name="T34" fmla="*/ 25 w 122"/>
                <a:gd name="T35" fmla="*/ 51 h 91"/>
                <a:gd name="T36" fmla="*/ 25 w 122"/>
                <a:gd name="T37" fmla="*/ 51 h 91"/>
                <a:gd name="T38" fmla="*/ 15 w 122"/>
                <a:gd name="T39" fmla="*/ 57 h 91"/>
                <a:gd name="T40" fmla="*/ 15 w 122"/>
                <a:gd name="T41" fmla="*/ 57 h 91"/>
                <a:gd name="T42" fmla="*/ 0 w 122"/>
                <a:gd name="T43" fmla="*/ 67 h 91"/>
                <a:gd name="T44" fmla="*/ 0 w 122"/>
                <a:gd name="T45" fmla="*/ 67 h 91"/>
                <a:gd name="T46" fmla="*/ 14 w 122"/>
                <a:gd name="T47" fmla="*/ 59 h 91"/>
                <a:gd name="T48" fmla="*/ 39 w 122"/>
                <a:gd name="T49" fmla="*/ 74 h 91"/>
                <a:gd name="T50" fmla="*/ 16 w 122"/>
                <a:gd name="T51" fmla="*/ 88 h 91"/>
                <a:gd name="T52" fmla="*/ 12 w 122"/>
                <a:gd name="T53" fmla="*/ 86 h 91"/>
                <a:gd name="T54" fmla="*/ 16 w 122"/>
                <a:gd name="T55" fmla="*/ 91 h 91"/>
                <a:gd name="T56" fmla="*/ 122 w 122"/>
                <a:gd name="T57" fmla="*/ 25 h 91"/>
                <a:gd name="T58" fmla="*/ 107 w 122"/>
                <a:gd name="T59" fmla="*/ 0 h 9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2"/>
                <a:gd name="T91" fmla="*/ 0 h 91"/>
                <a:gd name="T92" fmla="*/ 122 w 122"/>
                <a:gd name="T93" fmla="*/ 91 h 9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2" h="91">
                  <a:moveTo>
                    <a:pt x="51" y="66"/>
                  </a:moveTo>
                  <a:cubicBezTo>
                    <a:pt x="27" y="51"/>
                    <a:pt x="27" y="51"/>
                    <a:pt x="27" y="51"/>
                  </a:cubicBezTo>
                  <a:cubicBezTo>
                    <a:pt x="49" y="38"/>
                    <a:pt x="49" y="38"/>
                    <a:pt x="49" y="38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51" y="66"/>
                    <a:pt x="51" y="66"/>
                    <a:pt x="51" y="66"/>
                  </a:cubicBezTo>
                  <a:moveTo>
                    <a:pt x="88" y="44"/>
                  </a:moveTo>
                  <a:cubicBezTo>
                    <a:pt x="63" y="29"/>
                    <a:pt x="63" y="29"/>
                    <a:pt x="63" y="29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110" y="30"/>
                    <a:pt x="110" y="30"/>
                    <a:pt x="110" y="30"/>
                  </a:cubicBezTo>
                  <a:cubicBezTo>
                    <a:pt x="88" y="44"/>
                    <a:pt x="88" y="44"/>
                    <a:pt x="88" y="44"/>
                  </a:cubicBezTo>
                  <a:moveTo>
                    <a:pt x="107" y="0"/>
                  </a:moveTo>
                  <a:cubicBezTo>
                    <a:pt x="85" y="14"/>
                    <a:pt x="85" y="14"/>
                    <a:pt x="85" y="14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60" y="29"/>
                    <a:pt x="60" y="29"/>
                    <a:pt x="60" y="29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4" y="87"/>
                    <a:pt x="15" y="89"/>
                    <a:pt x="16" y="91"/>
                  </a:cubicBezTo>
                  <a:cubicBezTo>
                    <a:pt x="122" y="25"/>
                    <a:pt x="122" y="25"/>
                    <a:pt x="122" y="25"/>
                  </a:cubicBezTo>
                  <a:cubicBezTo>
                    <a:pt x="107" y="0"/>
                    <a:pt x="107" y="0"/>
                    <a:pt x="107" y="0"/>
                  </a:cubicBezTo>
                </a:path>
              </a:pathLst>
            </a:custGeom>
            <a:solidFill>
              <a:srgbClr val="012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00" name="Freeform 169"/>
            <p:cNvSpPr>
              <a:spLocks noChangeArrowheads="1"/>
            </p:cNvSpPr>
            <p:nvPr/>
          </p:nvSpPr>
          <p:spPr bwMode="auto">
            <a:xfrm>
              <a:off x="1139143" y="272974"/>
              <a:ext cx="120739" cy="90554"/>
            </a:xfrm>
            <a:custGeom>
              <a:avLst/>
              <a:gdLst>
                <a:gd name="T0" fmla="*/ 14 w 39"/>
                <a:gd name="T1" fmla="*/ 0 h 29"/>
                <a:gd name="T2" fmla="*/ 0 w 39"/>
                <a:gd name="T3" fmla="*/ 8 h 29"/>
                <a:gd name="T4" fmla="*/ 12 w 39"/>
                <a:gd name="T5" fmla="*/ 27 h 29"/>
                <a:gd name="T6" fmla="*/ 16 w 39"/>
                <a:gd name="T7" fmla="*/ 29 h 29"/>
                <a:gd name="T8" fmla="*/ 39 w 39"/>
                <a:gd name="T9" fmla="*/ 15 h 29"/>
                <a:gd name="T10" fmla="*/ 14 w 39"/>
                <a:gd name="T11" fmla="*/ 0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"/>
                <a:gd name="T19" fmla="*/ 0 h 29"/>
                <a:gd name="T20" fmla="*/ 39 w 39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" h="29">
                  <a:moveTo>
                    <a:pt x="14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4" y="14"/>
                    <a:pt x="8" y="21"/>
                    <a:pt x="12" y="27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01" name="Freeform 170"/>
            <p:cNvSpPr>
              <a:spLocks noChangeArrowheads="1"/>
            </p:cNvSpPr>
            <p:nvPr/>
          </p:nvSpPr>
          <p:spPr bwMode="auto">
            <a:xfrm>
              <a:off x="1223135" y="208668"/>
              <a:ext cx="139112" cy="86617"/>
            </a:xfrm>
            <a:custGeom>
              <a:avLst/>
              <a:gdLst>
                <a:gd name="T0" fmla="*/ 52 w 106"/>
                <a:gd name="T1" fmla="*/ 0 h 66"/>
                <a:gd name="T2" fmla="*/ 0 w 106"/>
                <a:gd name="T3" fmla="*/ 30 h 66"/>
                <a:gd name="T4" fmla="*/ 56 w 106"/>
                <a:gd name="T5" fmla="*/ 66 h 66"/>
                <a:gd name="T6" fmla="*/ 106 w 106"/>
                <a:gd name="T7" fmla="*/ 35 h 66"/>
                <a:gd name="T8" fmla="*/ 52 w 106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66"/>
                <a:gd name="T17" fmla="*/ 106 w 106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66">
                  <a:moveTo>
                    <a:pt x="52" y="0"/>
                  </a:moveTo>
                  <a:lnTo>
                    <a:pt x="0" y="30"/>
                  </a:lnTo>
                  <a:lnTo>
                    <a:pt x="56" y="66"/>
                  </a:lnTo>
                  <a:lnTo>
                    <a:pt x="106" y="35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02" name="Freeform 171"/>
            <p:cNvSpPr>
              <a:spLocks noChangeArrowheads="1"/>
            </p:cNvSpPr>
            <p:nvPr/>
          </p:nvSpPr>
          <p:spPr bwMode="auto">
            <a:xfrm>
              <a:off x="1223135" y="208668"/>
              <a:ext cx="139112" cy="86617"/>
            </a:xfrm>
            <a:custGeom>
              <a:avLst/>
              <a:gdLst>
                <a:gd name="T0" fmla="*/ 52 w 106"/>
                <a:gd name="T1" fmla="*/ 0 h 66"/>
                <a:gd name="T2" fmla="*/ 0 w 106"/>
                <a:gd name="T3" fmla="*/ 30 h 66"/>
                <a:gd name="T4" fmla="*/ 56 w 106"/>
                <a:gd name="T5" fmla="*/ 66 h 66"/>
                <a:gd name="T6" fmla="*/ 106 w 106"/>
                <a:gd name="T7" fmla="*/ 35 h 66"/>
                <a:gd name="T8" fmla="*/ 52 w 106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66"/>
                <a:gd name="T17" fmla="*/ 106 w 106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66">
                  <a:moveTo>
                    <a:pt x="52" y="0"/>
                  </a:moveTo>
                  <a:lnTo>
                    <a:pt x="0" y="30"/>
                  </a:lnTo>
                  <a:lnTo>
                    <a:pt x="56" y="66"/>
                  </a:lnTo>
                  <a:lnTo>
                    <a:pt x="106" y="35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03" name="Freeform 172"/>
            <p:cNvSpPr>
              <a:spLocks noChangeArrowheads="1"/>
            </p:cNvSpPr>
            <p:nvPr/>
          </p:nvSpPr>
          <p:spPr bwMode="auto">
            <a:xfrm>
              <a:off x="1334687" y="136487"/>
              <a:ext cx="145674" cy="90554"/>
            </a:xfrm>
            <a:custGeom>
              <a:avLst/>
              <a:gdLst>
                <a:gd name="T0" fmla="*/ 54 w 111"/>
                <a:gd name="T1" fmla="*/ 0 h 69"/>
                <a:gd name="T2" fmla="*/ 0 w 111"/>
                <a:gd name="T3" fmla="*/ 33 h 69"/>
                <a:gd name="T4" fmla="*/ 59 w 111"/>
                <a:gd name="T5" fmla="*/ 69 h 69"/>
                <a:gd name="T6" fmla="*/ 111 w 111"/>
                <a:gd name="T7" fmla="*/ 36 h 69"/>
                <a:gd name="T8" fmla="*/ 54 w 111"/>
                <a:gd name="T9" fmla="*/ 0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"/>
                <a:gd name="T16" fmla="*/ 0 h 69"/>
                <a:gd name="T17" fmla="*/ 111 w 111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" h="69">
                  <a:moveTo>
                    <a:pt x="54" y="0"/>
                  </a:moveTo>
                  <a:lnTo>
                    <a:pt x="0" y="33"/>
                  </a:lnTo>
                  <a:lnTo>
                    <a:pt x="59" y="69"/>
                  </a:lnTo>
                  <a:lnTo>
                    <a:pt x="111" y="36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04" name="Freeform 173"/>
            <p:cNvSpPr>
              <a:spLocks noChangeArrowheads="1"/>
            </p:cNvSpPr>
            <p:nvPr/>
          </p:nvSpPr>
          <p:spPr bwMode="auto">
            <a:xfrm>
              <a:off x="1334687" y="136487"/>
              <a:ext cx="145674" cy="90554"/>
            </a:xfrm>
            <a:custGeom>
              <a:avLst/>
              <a:gdLst>
                <a:gd name="T0" fmla="*/ 54 w 111"/>
                <a:gd name="T1" fmla="*/ 0 h 69"/>
                <a:gd name="T2" fmla="*/ 0 w 111"/>
                <a:gd name="T3" fmla="*/ 33 h 69"/>
                <a:gd name="T4" fmla="*/ 59 w 111"/>
                <a:gd name="T5" fmla="*/ 69 h 69"/>
                <a:gd name="T6" fmla="*/ 111 w 111"/>
                <a:gd name="T7" fmla="*/ 36 h 69"/>
                <a:gd name="T8" fmla="*/ 54 w 111"/>
                <a:gd name="T9" fmla="*/ 0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"/>
                <a:gd name="T16" fmla="*/ 0 h 69"/>
                <a:gd name="T17" fmla="*/ 111 w 111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" h="69">
                  <a:moveTo>
                    <a:pt x="54" y="0"/>
                  </a:moveTo>
                  <a:lnTo>
                    <a:pt x="0" y="33"/>
                  </a:lnTo>
                  <a:lnTo>
                    <a:pt x="59" y="69"/>
                  </a:lnTo>
                  <a:lnTo>
                    <a:pt x="111" y="36"/>
                  </a:lnTo>
                  <a:lnTo>
                    <a:pt x="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05" name="Freeform 175"/>
            <p:cNvSpPr>
              <a:spLocks noEditPoints="1" noChangeArrowheads="1"/>
            </p:cNvSpPr>
            <p:nvPr/>
          </p:nvSpPr>
          <p:spPr bwMode="auto">
            <a:xfrm>
              <a:off x="1194263" y="177171"/>
              <a:ext cx="636503" cy="709996"/>
            </a:xfrm>
            <a:custGeom>
              <a:avLst/>
              <a:gdLst>
                <a:gd name="T0" fmla="*/ 40 w 205"/>
                <a:gd name="T1" fmla="*/ 85 h 229"/>
                <a:gd name="T2" fmla="*/ 20 w 205"/>
                <a:gd name="T3" fmla="*/ 97 h 229"/>
                <a:gd name="T4" fmla="*/ 43 w 205"/>
                <a:gd name="T5" fmla="*/ 130 h 229"/>
                <a:gd name="T6" fmla="*/ 60 w 205"/>
                <a:gd name="T7" fmla="*/ 120 h 229"/>
                <a:gd name="T8" fmla="*/ 40 w 205"/>
                <a:gd name="T9" fmla="*/ 85 h 229"/>
                <a:gd name="T10" fmla="*/ 106 w 205"/>
                <a:gd name="T11" fmla="*/ 0 h 229"/>
                <a:gd name="T12" fmla="*/ 0 w 205"/>
                <a:gd name="T13" fmla="*/ 66 h 229"/>
                <a:gd name="T14" fmla="*/ 11 w 205"/>
                <a:gd name="T15" fmla="*/ 83 h 229"/>
                <a:gd name="T16" fmla="*/ 18 w 205"/>
                <a:gd name="T17" fmla="*/ 94 h 229"/>
                <a:gd name="T18" fmla="*/ 113 w 205"/>
                <a:gd name="T19" fmla="*/ 35 h 229"/>
                <a:gd name="T20" fmla="*/ 115 w 205"/>
                <a:gd name="T21" fmla="*/ 38 h 229"/>
                <a:gd name="T22" fmla="*/ 44 w 205"/>
                <a:gd name="T23" fmla="*/ 82 h 229"/>
                <a:gd name="T24" fmla="*/ 65 w 205"/>
                <a:gd name="T25" fmla="*/ 117 h 229"/>
                <a:gd name="T26" fmla="*/ 137 w 205"/>
                <a:gd name="T27" fmla="*/ 72 h 229"/>
                <a:gd name="T28" fmla="*/ 139 w 205"/>
                <a:gd name="T29" fmla="*/ 76 h 229"/>
                <a:gd name="T30" fmla="*/ 46 w 205"/>
                <a:gd name="T31" fmla="*/ 134 h 229"/>
                <a:gd name="T32" fmla="*/ 77 w 205"/>
                <a:gd name="T33" fmla="*/ 182 h 229"/>
                <a:gd name="T34" fmla="*/ 165 w 205"/>
                <a:gd name="T35" fmla="*/ 127 h 229"/>
                <a:gd name="T36" fmla="*/ 167 w 205"/>
                <a:gd name="T37" fmla="*/ 131 h 229"/>
                <a:gd name="T38" fmla="*/ 79 w 205"/>
                <a:gd name="T39" fmla="*/ 186 h 229"/>
                <a:gd name="T40" fmla="*/ 86 w 205"/>
                <a:gd name="T41" fmla="*/ 199 h 229"/>
                <a:gd name="T42" fmla="*/ 175 w 205"/>
                <a:gd name="T43" fmla="*/ 144 h 229"/>
                <a:gd name="T44" fmla="*/ 177 w 205"/>
                <a:gd name="T45" fmla="*/ 147 h 229"/>
                <a:gd name="T46" fmla="*/ 88 w 205"/>
                <a:gd name="T47" fmla="*/ 203 h 229"/>
                <a:gd name="T48" fmla="*/ 100 w 205"/>
                <a:gd name="T49" fmla="*/ 229 h 229"/>
                <a:gd name="T50" fmla="*/ 200 w 205"/>
                <a:gd name="T51" fmla="*/ 167 h 229"/>
                <a:gd name="T52" fmla="*/ 203 w 205"/>
                <a:gd name="T53" fmla="*/ 155 h 229"/>
                <a:gd name="T54" fmla="*/ 106 w 205"/>
                <a:gd name="T55" fmla="*/ 0 h 22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05"/>
                <a:gd name="T85" fmla="*/ 0 h 229"/>
                <a:gd name="T86" fmla="*/ 205 w 205"/>
                <a:gd name="T87" fmla="*/ 229 h 229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05" h="229">
                  <a:moveTo>
                    <a:pt x="40" y="85"/>
                  </a:moveTo>
                  <a:cubicBezTo>
                    <a:pt x="20" y="97"/>
                    <a:pt x="20" y="97"/>
                    <a:pt x="20" y="97"/>
                  </a:cubicBezTo>
                  <a:cubicBezTo>
                    <a:pt x="28" y="108"/>
                    <a:pt x="36" y="119"/>
                    <a:pt x="43" y="13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40" y="85"/>
                    <a:pt x="40" y="85"/>
                    <a:pt x="40" y="85"/>
                  </a:cubicBezTo>
                  <a:moveTo>
                    <a:pt x="106" y="0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3" y="72"/>
                    <a:pt x="7" y="77"/>
                    <a:pt x="11" y="83"/>
                  </a:cubicBezTo>
                  <a:cubicBezTo>
                    <a:pt x="13" y="86"/>
                    <a:pt x="16" y="90"/>
                    <a:pt x="18" y="94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5" y="38"/>
                    <a:pt x="115" y="38"/>
                    <a:pt x="115" y="38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65" y="117"/>
                    <a:pt x="65" y="117"/>
                    <a:pt x="65" y="117"/>
                  </a:cubicBezTo>
                  <a:cubicBezTo>
                    <a:pt x="137" y="72"/>
                    <a:pt x="137" y="72"/>
                    <a:pt x="137" y="72"/>
                  </a:cubicBezTo>
                  <a:cubicBezTo>
                    <a:pt x="139" y="76"/>
                    <a:pt x="139" y="76"/>
                    <a:pt x="139" y="76"/>
                  </a:cubicBezTo>
                  <a:cubicBezTo>
                    <a:pt x="46" y="134"/>
                    <a:pt x="46" y="134"/>
                    <a:pt x="46" y="134"/>
                  </a:cubicBezTo>
                  <a:cubicBezTo>
                    <a:pt x="56" y="149"/>
                    <a:pt x="67" y="166"/>
                    <a:pt x="77" y="182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79" y="186"/>
                    <a:pt x="79" y="186"/>
                    <a:pt x="79" y="186"/>
                  </a:cubicBezTo>
                  <a:cubicBezTo>
                    <a:pt x="81" y="190"/>
                    <a:pt x="83" y="194"/>
                    <a:pt x="86" y="199"/>
                  </a:cubicBezTo>
                  <a:cubicBezTo>
                    <a:pt x="175" y="144"/>
                    <a:pt x="175" y="144"/>
                    <a:pt x="175" y="144"/>
                  </a:cubicBezTo>
                  <a:cubicBezTo>
                    <a:pt x="177" y="147"/>
                    <a:pt x="177" y="147"/>
                    <a:pt x="177" y="147"/>
                  </a:cubicBezTo>
                  <a:cubicBezTo>
                    <a:pt x="88" y="203"/>
                    <a:pt x="88" y="203"/>
                    <a:pt x="88" y="203"/>
                  </a:cubicBezTo>
                  <a:cubicBezTo>
                    <a:pt x="92" y="211"/>
                    <a:pt x="96" y="220"/>
                    <a:pt x="100" y="229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4" y="165"/>
                    <a:pt x="205" y="160"/>
                    <a:pt x="203" y="155"/>
                  </a:cubicBezTo>
                  <a:cubicBezTo>
                    <a:pt x="106" y="0"/>
                    <a:pt x="106" y="0"/>
                    <a:pt x="106" y="0"/>
                  </a:cubicBezTo>
                </a:path>
              </a:pathLst>
            </a:custGeom>
            <a:solidFill>
              <a:srgbClr val="012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06" name="Freeform 176"/>
            <p:cNvSpPr>
              <a:spLocks noChangeArrowheads="1"/>
            </p:cNvSpPr>
            <p:nvPr/>
          </p:nvSpPr>
          <p:spPr bwMode="auto">
            <a:xfrm>
              <a:off x="1250695" y="286098"/>
              <a:ext cx="300534" cy="191607"/>
            </a:xfrm>
            <a:custGeom>
              <a:avLst/>
              <a:gdLst>
                <a:gd name="T0" fmla="*/ 95 w 97"/>
                <a:gd name="T1" fmla="*/ 0 h 62"/>
                <a:gd name="T2" fmla="*/ 0 w 97"/>
                <a:gd name="T3" fmla="*/ 59 h 62"/>
                <a:gd name="T4" fmla="*/ 2 w 97"/>
                <a:gd name="T5" fmla="*/ 62 h 62"/>
                <a:gd name="T6" fmla="*/ 22 w 97"/>
                <a:gd name="T7" fmla="*/ 50 h 62"/>
                <a:gd name="T8" fmla="*/ 21 w 97"/>
                <a:gd name="T9" fmla="*/ 49 h 62"/>
                <a:gd name="T10" fmla="*/ 25 w 97"/>
                <a:gd name="T11" fmla="*/ 46 h 62"/>
                <a:gd name="T12" fmla="*/ 26 w 97"/>
                <a:gd name="T13" fmla="*/ 47 h 62"/>
                <a:gd name="T14" fmla="*/ 97 w 97"/>
                <a:gd name="T15" fmla="*/ 3 h 62"/>
                <a:gd name="T16" fmla="*/ 95 w 97"/>
                <a:gd name="T17" fmla="*/ 0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7"/>
                <a:gd name="T28" fmla="*/ 0 h 62"/>
                <a:gd name="T29" fmla="*/ 97 w 97"/>
                <a:gd name="T30" fmla="*/ 62 h 6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7" h="62">
                  <a:moveTo>
                    <a:pt x="95" y="0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1" y="60"/>
                    <a:pt x="2" y="61"/>
                    <a:pt x="2" y="62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5" y="0"/>
                    <a:pt x="95" y="0"/>
                    <a:pt x="95" y="0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07" name="Freeform 177"/>
            <p:cNvSpPr>
              <a:spLocks noChangeArrowheads="1"/>
            </p:cNvSpPr>
            <p:nvPr/>
          </p:nvSpPr>
          <p:spPr bwMode="auto">
            <a:xfrm>
              <a:off x="1328125" y="400275"/>
              <a:ext cx="297909" cy="192919"/>
            </a:xfrm>
            <a:custGeom>
              <a:avLst/>
              <a:gdLst>
                <a:gd name="T0" fmla="*/ 94 w 96"/>
                <a:gd name="T1" fmla="*/ 0 h 62"/>
                <a:gd name="T2" fmla="*/ 22 w 96"/>
                <a:gd name="T3" fmla="*/ 45 h 62"/>
                <a:gd name="T4" fmla="*/ 23 w 96"/>
                <a:gd name="T5" fmla="*/ 47 h 62"/>
                <a:gd name="T6" fmla="*/ 19 w 96"/>
                <a:gd name="T7" fmla="*/ 49 h 62"/>
                <a:gd name="T8" fmla="*/ 17 w 96"/>
                <a:gd name="T9" fmla="*/ 48 h 62"/>
                <a:gd name="T10" fmla="*/ 0 w 96"/>
                <a:gd name="T11" fmla="*/ 58 h 62"/>
                <a:gd name="T12" fmla="*/ 3 w 96"/>
                <a:gd name="T13" fmla="*/ 62 h 62"/>
                <a:gd name="T14" fmla="*/ 96 w 96"/>
                <a:gd name="T15" fmla="*/ 4 h 62"/>
                <a:gd name="T16" fmla="*/ 94 w 96"/>
                <a:gd name="T17" fmla="*/ 0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6"/>
                <a:gd name="T28" fmla="*/ 0 h 62"/>
                <a:gd name="T29" fmla="*/ 96 w 96"/>
                <a:gd name="T30" fmla="*/ 62 h 6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6" h="62">
                  <a:moveTo>
                    <a:pt x="94" y="0"/>
                  </a:moveTo>
                  <a:cubicBezTo>
                    <a:pt x="22" y="45"/>
                    <a:pt x="22" y="45"/>
                    <a:pt x="22" y="45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" y="59"/>
                    <a:pt x="2" y="60"/>
                    <a:pt x="3" y="62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4" y="0"/>
                    <a:pt x="94" y="0"/>
                    <a:pt x="94" y="0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08" name="Freeform 178"/>
            <p:cNvSpPr>
              <a:spLocks noChangeArrowheads="1"/>
            </p:cNvSpPr>
            <p:nvPr/>
          </p:nvSpPr>
          <p:spPr bwMode="auto">
            <a:xfrm>
              <a:off x="1433115" y="570884"/>
              <a:ext cx="279536" cy="183733"/>
            </a:xfrm>
            <a:custGeom>
              <a:avLst/>
              <a:gdLst>
                <a:gd name="T0" fmla="*/ 88 w 90"/>
                <a:gd name="T1" fmla="*/ 0 h 59"/>
                <a:gd name="T2" fmla="*/ 0 w 90"/>
                <a:gd name="T3" fmla="*/ 55 h 59"/>
                <a:gd name="T4" fmla="*/ 2 w 90"/>
                <a:gd name="T5" fmla="*/ 59 h 59"/>
                <a:gd name="T6" fmla="*/ 90 w 90"/>
                <a:gd name="T7" fmla="*/ 4 h 59"/>
                <a:gd name="T8" fmla="*/ 88 w 90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59"/>
                <a:gd name="T17" fmla="*/ 90 w 90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59">
                  <a:moveTo>
                    <a:pt x="88" y="0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9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88" y="0"/>
                    <a:pt x="88" y="0"/>
                    <a:pt x="88" y="0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09" name="Freeform 179"/>
            <p:cNvSpPr>
              <a:spLocks noChangeArrowheads="1"/>
            </p:cNvSpPr>
            <p:nvPr/>
          </p:nvSpPr>
          <p:spPr bwMode="auto">
            <a:xfrm>
              <a:off x="1461987" y="623379"/>
              <a:ext cx="282161" cy="183733"/>
            </a:xfrm>
            <a:custGeom>
              <a:avLst/>
              <a:gdLst>
                <a:gd name="T0" fmla="*/ 89 w 91"/>
                <a:gd name="T1" fmla="*/ 0 h 59"/>
                <a:gd name="T2" fmla="*/ 0 w 91"/>
                <a:gd name="T3" fmla="*/ 55 h 59"/>
                <a:gd name="T4" fmla="*/ 2 w 91"/>
                <a:gd name="T5" fmla="*/ 59 h 59"/>
                <a:gd name="T6" fmla="*/ 91 w 91"/>
                <a:gd name="T7" fmla="*/ 3 h 59"/>
                <a:gd name="T8" fmla="*/ 89 w 91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"/>
                <a:gd name="T16" fmla="*/ 0 h 59"/>
                <a:gd name="T17" fmla="*/ 91 w 91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" h="59">
                  <a:moveTo>
                    <a:pt x="89" y="0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9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89" y="0"/>
                    <a:pt x="89" y="0"/>
                    <a:pt x="89" y="0"/>
                  </a:cubicBezTo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10" name="Freeform 180"/>
            <p:cNvSpPr>
              <a:spLocks noChangeArrowheads="1"/>
            </p:cNvSpPr>
            <p:nvPr/>
          </p:nvSpPr>
          <p:spPr bwMode="auto">
            <a:xfrm>
              <a:off x="1316314" y="427835"/>
              <a:ext cx="82680" cy="124676"/>
            </a:xfrm>
            <a:custGeom>
              <a:avLst/>
              <a:gdLst>
                <a:gd name="T0" fmla="*/ 9 w 63"/>
                <a:gd name="T1" fmla="*/ 0 h 95"/>
                <a:gd name="T2" fmla="*/ 0 w 63"/>
                <a:gd name="T3" fmla="*/ 8 h 95"/>
                <a:gd name="T4" fmla="*/ 2 w 63"/>
                <a:gd name="T5" fmla="*/ 10 h 95"/>
                <a:gd name="T6" fmla="*/ 49 w 63"/>
                <a:gd name="T7" fmla="*/ 93 h 95"/>
                <a:gd name="T8" fmla="*/ 54 w 63"/>
                <a:gd name="T9" fmla="*/ 95 h 95"/>
                <a:gd name="T10" fmla="*/ 63 w 63"/>
                <a:gd name="T11" fmla="*/ 90 h 95"/>
                <a:gd name="T12" fmla="*/ 61 w 63"/>
                <a:gd name="T13" fmla="*/ 86 h 95"/>
                <a:gd name="T14" fmla="*/ 11 w 63"/>
                <a:gd name="T15" fmla="*/ 3 h 95"/>
                <a:gd name="T16" fmla="*/ 9 w 63"/>
                <a:gd name="T17" fmla="*/ 0 h 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3"/>
                <a:gd name="T28" fmla="*/ 0 h 95"/>
                <a:gd name="T29" fmla="*/ 63 w 63"/>
                <a:gd name="T30" fmla="*/ 95 h 9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3" h="95">
                  <a:moveTo>
                    <a:pt x="9" y="0"/>
                  </a:moveTo>
                  <a:lnTo>
                    <a:pt x="0" y="8"/>
                  </a:lnTo>
                  <a:lnTo>
                    <a:pt x="2" y="10"/>
                  </a:lnTo>
                  <a:lnTo>
                    <a:pt x="49" y="93"/>
                  </a:lnTo>
                  <a:lnTo>
                    <a:pt x="54" y="95"/>
                  </a:lnTo>
                  <a:lnTo>
                    <a:pt x="63" y="90"/>
                  </a:lnTo>
                  <a:lnTo>
                    <a:pt x="61" y="86"/>
                  </a:lnTo>
                  <a:lnTo>
                    <a:pt x="11" y="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11" name="Freeform 181"/>
            <p:cNvSpPr>
              <a:spLocks noChangeArrowheads="1"/>
            </p:cNvSpPr>
            <p:nvPr/>
          </p:nvSpPr>
          <p:spPr bwMode="auto">
            <a:xfrm>
              <a:off x="1316314" y="427835"/>
              <a:ext cx="82680" cy="124676"/>
            </a:xfrm>
            <a:custGeom>
              <a:avLst/>
              <a:gdLst>
                <a:gd name="T0" fmla="*/ 9 w 63"/>
                <a:gd name="T1" fmla="*/ 0 h 95"/>
                <a:gd name="T2" fmla="*/ 0 w 63"/>
                <a:gd name="T3" fmla="*/ 8 h 95"/>
                <a:gd name="T4" fmla="*/ 2 w 63"/>
                <a:gd name="T5" fmla="*/ 10 h 95"/>
                <a:gd name="T6" fmla="*/ 49 w 63"/>
                <a:gd name="T7" fmla="*/ 93 h 95"/>
                <a:gd name="T8" fmla="*/ 54 w 63"/>
                <a:gd name="T9" fmla="*/ 95 h 95"/>
                <a:gd name="T10" fmla="*/ 63 w 63"/>
                <a:gd name="T11" fmla="*/ 90 h 95"/>
                <a:gd name="T12" fmla="*/ 61 w 63"/>
                <a:gd name="T13" fmla="*/ 86 h 95"/>
                <a:gd name="T14" fmla="*/ 11 w 63"/>
                <a:gd name="T15" fmla="*/ 3 h 95"/>
                <a:gd name="T16" fmla="*/ 9 w 63"/>
                <a:gd name="T17" fmla="*/ 0 h 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3"/>
                <a:gd name="T28" fmla="*/ 0 h 95"/>
                <a:gd name="T29" fmla="*/ 63 w 63"/>
                <a:gd name="T30" fmla="*/ 95 h 9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3" h="95">
                  <a:moveTo>
                    <a:pt x="9" y="0"/>
                  </a:moveTo>
                  <a:lnTo>
                    <a:pt x="0" y="8"/>
                  </a:lnTo>
                  <a:lnTo>
                    <a:pt x="2" y="10"/>
                  </a:lnTo>
                  <a:lnTo>
                    <a:pt x="49" y="93"/>
                  </a:lnTo>
                  <a:lnTo>
                    <a:pt x="54" y="95"/>
                  </a:lnTo>
                  <a:lnTo>
                    <a:pt x="63" y="90"/>
                  </a:lnTo>
                  <a:lnTo>
                    <a:pt x="61" y="86"/>
                  </a:lnTo>
                  <a:lnTo>
                    <a:pt x="11" y="3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12" name="Freeform 183"/>
            <p:cNvSpPr>
              <a:spLocks noChangeArrowheads="1"/>
            </p:cNvSpPr>
            <p:nvPr/>
          </p:nvSpPr>
          <p:spPr bwMode="auto">
            <a:xfrm>
              <a:off x="1011842" y="1477736"/>
              <a:ext cx="880605" cy="1116832"/>
            </a:xfrm>
            <a:custGeom>
              <a:avLst/>
              <a:gdLst>
                <a:gd name="T0" fmla="*/ 671 w 671"/>
                <a:gd name="T1" fmla="*/ 716 h 851"/>
                <a:gd name="T2" fmla="*/ 390 w 671"/>
                <a:gd name="T3" fmla="*/ 851 h 851"/>
                <a:gd name="T4" fmla="*/ 0 w 671"/>
                <a:gd name="T5" fmla="*/ 194 h 851"/>
                <a:gd name="T6" fmla="*/ 406 w 671"/>
                <a:gd name="T7" fmla="*/ 0 h 851"/>
                <a:gd name="T8" fmla="*/ 671 w 671"/>
                <a:gd name="T9" fmla="*/ 716 h 8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1"/>
                <a:gd name="T16" fmla="*/ 0 h 851"/>
                <a:gd name="T17" fmla="*/ 671 w 671"/>
                <a:gd name="T18" fmla="*/ 851 h 8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1" h="851">
                  <a:moveTo>
                    <a:pt x="671" y="716"/>
                  </a:moveTo>
                  <a:lnTo>
                    <a:pt x="390" y="851"/>
                  </a:lnTo>
                  <a:lnTo>
                    <a:pt x="0" y="194"/>
                  </a:lnTo>
                  <a:lnTo>
                    <a:pt x="406" y="0"/>
                  </a:lnTo>
                  <a:lnTo>
                    <a:pt x="671" y="716"/>
                  </a:lnTo>
                  <a:close/>
                </a:path>
              </a:pathLst>
            </a:custGeom>
            <a:solidFill>
              <a:srgbClr val="3AA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13" name="Freeform 185"/>
            <p:cNvSpPr>
              <a:spLocks noChangeArrowheads="1"/>
            </p:cNvSpPr>
            <p:nvPr/>
          </p:nvSpPr>
          <p:spPr bwMode="auto">
            <a:xfrm>
              <a:off x="1114208" y="1635221"/>
              <a:ext cx="555135" cy="921288"/>
            </a:xfrm>
            <a:custGeom>
              <a:avLst/>
              <a:gdLst>
                <a:gd name="T0" fmla="*/ 369 w 423"/>
                <a:gd name="T1" fmla="*/ 702 h 702"/>
                <a:gd name="T2" fmla="*/ 423 w 423"/>
                <a:gd name="T3" fmla="*/ 676 h 702"/>
                <a:gd name="T4" fmla="*/ 75 w 423"/>
                <a:gd name="T5" fmla="*/ 0 h 702"/>
                <a:gd name="T6" fmla="*/ 0 w 423"/>
                <a:gd name="T7" fmla="*/ 36 h 702"/>
                <a:gd name="T8" fmla="*/ 369 w 423"/>
                <a:gd name="T9" fmla="*/ 702 h 7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3"/>
                <a:gd name="T16" fmla="*/ 0 h 702"/>
                <a:gd name="T17" fmla="*/ 423 w 423"/>
                <a:gd name="T18" fmla="*/ 702 h 7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3" h="702">
                  <a:moveTo>
                    <a:pt x="369" y="702"/>
                  </a:moveTo>
                  <a:lnTo>
                    <a:pt x="423" y="676"/>
                  </a:lnTo>
                  <a:lnTo>
                    <a:pt x="75" y="0"/>
                  </a:lnTo>
                  <a:lnTo>
                    <a:pt x="0" y="36"/>
                  </a:lnTo>
                  <a:lnTo>
                    <a:pt x="369" y="7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14" name="Freeform 186"/>
            <p:cNvSpPr>
              <a:spLocks noChangeArrowheads="1"/>
            </p:cNvSpPr>
            <p:nvPr/>
          </p:nvSpPr>
          <p:spPr bwMode="auto">
            <a:xfrm>
              <a:off x="1200825" y="1014467"/>
              <a:ext cx="402900" cy="602381"/>
            </a:xfrm>
            <a:custGeom>
              <a:avLst/>
              <a:gdLst>
                <a:gd name="T0" fmla="*/ 70 w 130"/>
                <a:gd name="T1" fmla="*/ 188 h 194"/>
                <a:gd name="T2" fmla="*/ 57 w 130"/>
                <a:gd name="T3" fmla="*/ 194 h 194"/>
                <a:gd name="T4" fmla="*/ 12 w 130"/>
                <a:gd name="T5" fmla="*/ 100 h 194"/>
                <a:gd name="T6" fmla="*/ 35 w 130"/>
                <a:gd name="T7" fmla="*/ 42 h 194"/>
                <a:gd name="T8" fmla="*/ 124 w 130"/>
                <a:gd name="T9" fmla="*/ 0 h 194"/>
                <a:gd name="T10" fmla="*/ 130 w 130"/>
                <a:gd name="T11" fmla="*/ 13 h 194"/>
                <a:gd name="T12" fmla="*/ 41 w 130"/>
                <a:gd name="T13" fmla="*/ 55 h 194"/>
                <a:gd name="T14" fmla="*/ 25 w 130"/>
                <a:gd name="T15" fmla="*/ 94 h 194"/>
                <a:gd name="T16" fmla="*/ 70 w 130"/>
                <a:gd name="T17" fmla="*/ 188 h 1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194"/>
                <a:gd name="T29" fmla="*/ 130 w 130"/>
                <a:gd name="T30" fmla="*/ 194 h 19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194">
                  <a:moveTo>
                    <a:pt x="70" y="188"/>
                  </a:moveTo>
                  <a:cubicBezTo>
                    <a:pt x="57" y="194"/>
                    <a:pt x="57" y="194"/>
                    <a:pt x="57" y="194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0" y="74"/>
                    <a:pt x="8" y="55"/>
                    <a:pt x="35" y="42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30" y="13"/>
                    <a:pt x="130" y="13"/>
                    <a:pt x="130" y="13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21" y="64"/>
                    <a:pt x="16" y="76"/>
                    <a:pt x="25" y="94"/>
                  </a:cubicBezTo>
                  <a:cubicBezTo>
                    <a:pt x="70" y="188"/>
                    <a:pt x="70" y="188"/>
                    <a:pt x="70" y="188"/>
                  </a:cubicBezTo>
                </a:path>
              </a:pathLst>
            </a:custGeom>
            <a:solidFill>
              <a:srgbClr val="FA3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15" name="Freeform 187"/>
            <p:cNvSpPr>
              <a:spLocks noChangeArrowheads="1"/>
            </p:cNvSpPr>
            <p:nvPr/>
          </p:nvSpPr>
          <p:spPr bwMode="auto">
            <a:xfrm>
              <a:off x="1343874" y="1526294"/>
              <a:ext cx="471143" cy="961972"/>
            </a:xfrm>
            <a:custGeom>
              <a:avLst/>
              <a:gdLst>
                <a:gd name="T0" fmla="*/ 305 w 359"/>
                <a:gd name="T1" fmla="*/ 733 h 733"/>
                <a:gd name="T2" fmla="*/ 359 w 359"/>
                <a:gd name="T3" fmla="*/ 707 h 733"/>
                <a:gd name="T4" fmla="*/ 75 w 359"/>
                <a:gd name="T5" fmla="*/ 0 h 733"/>
                <a:gd name="T6" fmla="*/ 0 w 359"/>
                <a:gd name="T7" fmla="*/ 36 h 733"/>
                <a:gd name="T8" fmla="*/ 305 w 359"/>
                <a:gd name="T9" fmla="*/ 733 h 7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9"/>
                <a:gd name="T16" fmla="*/ 0 h 733"/>
                <a:gd name="T17" fmla="*/ 359 w 359"/>
                <a:gd name="T18" fmla="*/ 733 h 7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9" h="733">
                  <a:moveTo>
                    <a:pt x="305" y="733"/>
                  </a:moveTo>
                  <a:lnTo>
                    <a:pt x="359" y="707"/>
                  </a:lnTo>
                  <a:lnTo>
                    <a:pt x="75" y="0"/>
                  </a:lnTo>
                  <a:lnTo>
                    <a:pt x="0" y="36"/>
                  </a:lnTo>
                  <a:lnTo>
                    <a:pt x="305" y="7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16" name="Freeform 188"/>
            <p:cNvSpPr>
              <a:spLocks noChangeArrowheads="1"/>
            </p:cNvSpPr>
            <p:nvPr/>
          </p:nvSpPr>
          <p:spPr bwMode="auto">
            <a:xfrm>
              <a:off x="1343874" y="1526294"/>
              <a:ext cx="471143" cy="961972"/>
            </a:xfrm>
            <a:custGeom>
              <a:avLst/>
              <a:gdLst>
                <a:gd name="T0" fmla="*/ 305 w 359"/>
                <a:gd name="T1" fmla="*/ 733 h 733"/>
                <a:gd name="T2" fmla="*/ 359 w 359"/>
                <a:gd name="T3" fmla="*/ 707 h 733"/>
                <a:gd name="T4" fmla="*/ 75 w 359"/>
                <a:gd name="T5" fmla="*/ 0 h 733"/>
                <a:gd name="T6" fmla="*/ 0 w 359"/>
                <a:gd name="T7" fmla="*/ 36 h 733"/>
                <a:gd name="T8" fmla="*/ 305 w 359"/>
                <a:gd name="T9" fmla="*/ 733 h 7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9"/>
                <a:gd name="T16" fmla="*/ 0 h 733"/>
                <a:gd name="T17" fmla="*/ 359 w 359"/>
                <a:gd name="T18" fmla="*/ 733 h 7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9" h="733">
                  <a:moveTo>
                    <a:pt x="305" y="733"/>
                  </a:moveTo>
                  <a:lnTo>
                    <a:pt x="359" y="707"/>
                  </a:lnTo>
                  <a:lnTo>
                    <a:pt x="75" y="0"/>
                  </a:lnTo>
                  <a:lnTo>
                    <a:pt x="0" y="36"/>
                  </a:lnTo>
                  <a:lnTo>
                    <a:pt x="305" y="7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17" name="Freeform 189"/>
            <p:cNvSpPr>
              <a:spLocks noChangeArrowheads="1"/>
            </p:cNvSpPr>
            <p:nvPr/>
          </p:nvSpPr>
          <p:spPr bwMode="auto">
            <a:xfrm>
              <a:off x="927850" y="1414742"/>
              <a:ext cx="673249" cy="335968"/>
            </a:xfrm>
            <a:custGeom>
              <a:avLst/>
              <a:gdLst>
                <a:gd name="T0" fmla="*/ 513 w 513"/>
                <a:gd name="T1" fmla="*/ 0 h 256"/>
                <a:gd name="T2" fmla="*/ 0 w 513"/>
                <a:gd name="T3" fmla="*/ 244 h 256"/>
                <a:gd name="T4" fmla="*/ 35 w 513"/>
                <a:gd name="T5" fmla="*/ 256 h 256"/>
                <a:gd name="T6" fmla="*/ 499 w 513"/>
                <a:gd name="T7" fmla="*/ 33 h 256"/>
                <a:gd name="T8" fmla="*/ 513 w 513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3"/>
                <a:gd name="T16" fmla="*/ 0 h 256"/>
                <a:gd name="T17" fmla="*/ 513 w 513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3" h="256">
                  <a:moveTo>
                    <a:pt x="513" y="0"/>
                  </a:moveTo>
                  <a:lnTo>
                    <a:pt x="0" y="244"/>
                  </a:lnTo>
                  <a:lnTo>
                    <a:pt x="35" y="256"/>
                  </a:lnTo>
                  <a:lnTo>
                    <a:pt x="499" y="33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A3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18" name="Freeform 190"/>
            <p:cNvSpPr>
              <a:spLocks noChangeArrowheads="1"/>
            </p:cNvSpPr>
            <p:nvPr/>
          </p:nvSpPr>
          <p:spPr bwMode="auto">
            <a:xfrm>
              <a:off x="927850" y="1414742"/>
              <a:ext cx="673249" cy="335968"/>
            </a:xfrm>
            <a:custGeom>
              <a:avLst/>
              <a:gdLst>
                <a:gd name="T0" fmla="*/ 513 w 513"/>
                <a:gd name="T1" fmla="*/ 0 h 256"/>
                <a:gd name="T2" fmla="*/ 0 w 513"/>
                <a:gd name="T3" fmla="*/ 244 h 256"/>
                <a:gd name="T4" fmla="*/ 35 w 513"/>
                <a:gd name="T5" fmla="*/ 256 h 256"/>
                <a:gd name="T6" fmla="*/ 499 w 513"/>
                <a:gd name="T7" fmla="*/ 33 h 256"/>
                <a:gd name="T8" fmla="*/ 513 w 513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3"/>
                <a:gd name="T16" fmla="*/ 0 h 256"/>
                <a:gd name="T17" fmla="*/ 513 w 513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3" h="256">
                  <a:moveTo>
                    <a:pt x="513" y="0"/>
                  </a:moveTo>
                  <a:lnTo>
                    <a:pt x="0" y="244"/>
                  </a:lnTo>
                  <a:lnTo>
                    <a:pt x="35" y="256"/>
                  </a:lnTo>
                  <a:lnTo>
                    <a:pt x="499" y="33"/>
                  </a:lnTo>
                  <a:lnTo>
                    <a:pt x="5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19" name="Freeform 191"/>
            <p:cNvSpPr>
              <a:spLocks noChangeArrowheads="1"/>
            </p:cNvSpPr>
            <p:nvPr/>
          </p:nvSpPr>
          <p:spPr bwMode="auto">
            <a:xfrm>
              <a:off x="927850" y="1362247"/>
              <a:ext cx="673249" cy="372715"/>
            </a:xfrm>
            <a:custGeom>
              <a:avLst/>
              <a:gdLst>
                <a:gd name="T0" fmla="*/ 513 w 513"/>
                <a:gd name="T1" fmla="*/ 40 h 284"/>
                <a:gd name="T2" fmla="*/ 0 w 513"/>
                <a:gd name="T3" fmla="*/ 284 h 284"/>
                <a:gd name="T4" fmla="*/ 0 w 513"/>
                <a:gd name="T5" fmla="*/ 222 h 284"/>
                <a:gd name="T6" fmla="*/ 463 w 513"/>
                <a:gd name="T7" fmla="*/ 0 h 284"/>
                <a:gd name="T8" fmla="*/ 513 w 513"/>
                <a:gd name="T9" fmla="*/ 40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3"/>
                <a:gd name="T16" fmla="*/ 0 h 284"/>
                <a:gd name="T17" fmla="*/ 513 w 513"/>
                <a:gd name="T18" fmla="*/ 284 h 2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3" h="284">
                  <a:moveTo>
                    <a:pt x="513" y="40"/>
                  </a:moveTo>
                  <a:lnTo>
                    <a:pt x="0" y="284"/>
                  </a:lnTo>
                  <a:lnTo>
                    <a:pt x="0" y="222"/>
                  </a:lnTo>
                  <a:lnTo>
                    <a:pt x="463" y="0"/>
                  </a:lnTo>
                  <a:lnTo>
                    <a:pt x="513" y="40"/>
                  </a:ln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20" name="Freeform 192"/>
            <p:cNvSpPr>
              <a:spLocks noChangeArrowheads="1"/>
            </p:cNvSpPr>
            <p:nvPr/>
          </p:nvSpPr>
          <p:spPr bwMode="auto">
            <a:xfrm>
              <a:off x="927850" y="1362247"/>
              <a:ext cx="673249" cy="372715"/>
            </a:xfrm>
            <a:custGeom>
              <a:avLst/>
              <a:gdLst>
                <a:gd name="T0" fmla="*/ 513 w 513"/>
                <a:gd name="T1" fmla="*/ 40 h 284"/>
                <a:gd name="T2" fmla="*/ 0 w 513"/>
                <a:gd name="T3" fmla="*/ 284 h 284"/>
                <a:gd name="T4" fmla="*/ 0 w 513"/>
                <a:gd name="T5" fmla="*/ 222 h 284"/>
                <a:gd name="T6" fmla="*/ 463 w 513"/>
                <a:gd name="T7" fmla="*/ 0 h 284"/>
                <a:gd name="T8" fmla="*/ 513 w 513"/>
                <a:gd name="T9" fmla="*/ 40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3"/>
                <a:gd name="T16" fmla="*/ 0 h 284"/>
                <a:gd name="T17" fmla="*/ 513 w 513"/>
                <a:gd name="T18" fmla="*/ 284 h 2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3" h="284">
                  <a:moveTo>
                    <a:pt x="513" y="40"/>
                  </a:moveTo>
                  <a:lnTo>
                    <a:pt x="0" y="284"/>
                  </a:lnTo>
                  <a:lnTo>
                    <a:pt x="0" y="222"/>
                  </a:lnTo>
                  <a:lnTo>
                    <a:pt x="463" y="0"/>
                  </a:lnTo>
                  <a:lnTo>
                    <a:pt x="513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21" name="Freeform 193"/>
            <p:cNvSpPr>
              <a:spLocks noChangeArrowheads="1"/>
            </p:cNvSpPr>
            <p:nvPr/>
          </p:nvSpPr>
          <p:spPr bwMode="auto">
            <a:xfrm>
              <a:off x="1216573" y="1725775"/>
              <a:ext cx="459332" cy="461957"/>
            </a:xfrm>
            <a:custGeom>
              <a:avLst/>
              <a:gdLst>
                <a:gd name="T0" fmla="*/ 133 w 148"/>
                <a:gd name="T1" fmla="*/ 46 h 149"/>
                <a:gd name="T2" fmla="*/ 102 w 148"/>
                <a:gd name="T3" fmla="*/ 133 h 149"/>
                <a:gd name="T4" fmla="*/ 15 w 148"/>
                <a:gd name="T5" fmla="*/ 102 h 149"/>
                <a:gd name="T6" fmla="*/ 46 w 148"/>
                <a:gd name="T7" fmla="*/ 16 h 149"/>
                <a:gd name="T8" fmla="*/ 133 w 148"/>
                <a:gd name="T9" fmla="*/ 46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149"/>
                <a:gd name="T17" fmla="*/ 148 w 148"/>
                <a:gd name="T18" fmla="*/ 149 h 1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149">
                  <a:moveTo>
                    <a:pt x="133" y="46"/>
                  </a:moveTo>
                  <a:cubicBezTo>
                    <a:pt x="148" y="79"/>
                    <a:pt x="134" y="118"/>
                    <a:pt x="102" y="133"/>
                  </a:cubicBezTo>
                  <a:cubicBezTo>
                    <a:pt x="69" y="149"/>
                    <a:pt x="31" y="135"/>
                    <a:pt x="15" y="102"/>
                  </a:cubicBezTo>
                  <a:cubicBezTo>
                    <a:pt x="0" y="70"/>
                    <a:pt x="14" y="31"/>
                    <a:pt x="46" y="16"/>
                  </a:cubicBezTo>
                  <a:cubicBezTo>
                    <a:pt x="78" y="0"/>
                    <a:pt x="117" y="14"/>
                    <a:pt x="133" y="46"/>
                  </a:cubicBezTo>
                </a:path>
              </a:pathLst>
            </a:custGeom>
            <a:solidFill>
              <a:srgbClr val="4E7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22" name="Freeform 194"/>
            <p:cNvSpPr>
              <a:spLocks noChangeArrowheads="1"/>
            </p:cNvSpPr>
            <p:nvPr/>
          </p:nvSpPr>
          <p:spPr bwMode="auto">
            <a:xfrm>
              <a:off x="1408180" y="1477736"/>
              <a:ext cx="385839" cy="669312"/>
            </a:xfrm>
            <a:custGeom>
              <a:avLst/>
              <a:gdLst>
                <a:gd name="T0" fmla="*/ 44 w 124"/>
                <a:gd name="T1" fmla="*/ 0 h 216"/>
                <a:gd name="T2" fmla="*/ 13 w 124"/>
                <a:gd name="T3" fmla="*/ 15 h 216"/>
                <a:gd name="T4" fmla="*/ 0 w 124"/>
                <a:gd name="T5" fmla="*/ 21 h 216"/>
                <a:gd name="T6" fmla="*/ 11 w 124"/>
                <a:gd name="T7" fmla="*/ 16 h 216"/>
                <a:gd name="T8" fmla="*/ 44 w 124"/>
                <a:gd name="T9" fmla="*/ 98 h 216"/>
                <a:gd name="T10" fmla="*/ 71 w 124"/>
                <a:gd name="T11" fmla="*/ 126 h 216"/>
                <a:gd name="T12" fmla="*/ 77 w 124"/>
                <a:gd name="T13" fmla="*/ 154 h 216"/>
                <a:gd name="T14" fmla="*/ 74 w 124"/>
                <a:gd name="T15" fmla="*/ 173 h 216"/>
                <a:gd name="T16" fmla="*/ 91 w 124"/>
                <a:gd name="T17" fmla="*/ 216 h 216"/>
                <a:gd name="T18" fmla="*/ 124 w 124"/>
                <a:gd name="T19" fmla="*/ 216 h 216"/>
                <a:gd name="T20" fmla="*/ 44 w 124"/>
                <a:gd name="T21" fmla="*/ 0 h 2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4"/>
                <a:gd name="T34" fmla="*/ 0 h 216"/>
                <a:gd name="T35" fmla="*/ 124 w 124"/>
                <a:gd name="T36" fmla="*/ 216 h 2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4" h="216">
                  <a:moveTo>
                    <a:pt x="44" y="0"/>
                  </a:moveTo>
                  <a:cubicBezTo>
                    <a:pt x="13" y="15"/>
                    <a:pt x="13" y="15"/>
                    <a:pt x="13" y="1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44" y="98"/>
                    <a:pt x="44" y="98"/>
                    <a:pt x="44" y="98"/>
                  </a:cubicBezTo>
                  <a:cubicBezTo>
                    <a:pt x="55" y="104"/>
                    <a:pt x="65" y="114"/>
                    <a:pt x="71" y="126"/>
                  </a:cubicBezTo>
                  <a:cubicBezTo>
                    <a:pt x="75" y="135"/>
                    <a:pt x="77" y="145"/>
                    <a:pt x="77" y="154"/>
                  </a:cubicBezTo>
                  <a:cubicBezTo>
                    <a:pt x="77" y="161"/>
                    <a:pt x="76" y="167"/>
                    <a:pt x="74" y="173"/>
                  </a:cubicBezTo>
                  <a:cubicBezTo>
                    <a:pt x="91" y="216"/>
                    <a:pt x="91" y="216"/>
                    <a:pt x="91" y="216"/>
                  </a:cubicBezTo>
                  <a:cubicBezTo>
                    <a:pt x="124" y="216"/>
                    <a:pt x="124" y="216"/>
                    <a:pt x="124" y="216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348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23" name="Freeform 195"/>
            <p:cNvSpPr>
              <a:spLocks noChangeArrowheads="1"/>
            </p:cNvSpPr>
            <p:nvPr/>
          </p:nvSpPr>
          <p:spPr bwMode="auto">
            <a:xfrm>
              <a:off x="1278255" y="1573540"/>
              <a:ext cx="145674" cy="202106"/>
            </a:xfrm>
            <a:custGeom>
              <a:avLst/>
              <a:gdLst>
                <a:gd name="T0" fmla="*/ 21 w 47"/>
                <a:gd name="T1" fmla="*/ 0 h 65"/>
                <a:gd name="T2" fmla="*/ 0 w 47"/>
                <a:gd name="T3" fmla="*/ 11 h 65"/>
                <a:gd name="T4" fmla="*/ 26 w 47"/>
                <a:gd name="T5" fmla="*/ 65 h 65"/>
                <a:gd name="T6" fmla="*/ 26 w 47"/>
                <a:gd name="T7" fmla="*/ 65 h 65"/>
                <a:gd name="T8" fmla="*/ 47 w 47"/>
                <a:gd name="T9" fmla="*/ 59 h 65"/>
                <a:gd name="T10" fmla="*/ 21 w 47"/>
                <a:gd name="T11" fmla="*/ 0 h 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"/>
                <a:gd name="T19" fmla="*/ 0 h 65"/>
                <a:gd name="T20" fmla="*/ 47 w 47"/>
                <a:gd name="T21" fmla="*/ 65 h 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" h="65">
                  <a:moveTo>
                    <a:pt x="21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33" y="62"/>
                    <a:pt x="40" y="60"/>
                    <a:pt x="47" y="59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348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24" name="Freeform 196"/>
            <p:cNvSpPr>
              <a:spLocks noChangeArrowheads="1"/>
            </p:cNvSpPr>
            <p:nvPr/>
          </p:nvSpPr>
          <p:spPr bwMode="auto">
            <a:xfrm>
              <a:off x="1530231" y="2107677"/>
              <a:ext cx="64306" cy="39371"/>
            </a:xfrm>
            <a:custGeom>
              <a:avLst/>
              <a:gdLst>
                <a:gd name="T0" fmla="*/ 16 w 21"/>
                <a:gd name="T1" fmla="*/ 0 h 13"/>
                <a:gd name="T2" fmla="*/ 1 w 21"/>
                <a:gd name="T3" fmla="*/ 10 h 13"/>
                <a:gd name="T4" fmla="*/ 0 w 21"/>
                <a:gd name="T5" fmla="*/ 10 h 13"/>
                <a:gd name="T6" fmla="*/ 2 w 21"/>
                <a:gd name="T7" fmla="*/ 13 h 13"/>
                <a:gd name="T8" fmla="*/ 21 w 21"/>
                <a:gd name="T9" fmla="*/ 13 h 13"/>
                <a:gd name="T10" fmla="*/ 16 w 21"/>
                <a:gd name="T11" fmla="*/ 0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"/>
                <a:gd name="T19" fmla="*/ 0 h 13"/>
                <a:gd name="T20" fmla="*/ 21 w 21"/>
                <a:gd name="T21" fmla="*/ 13 h 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" h="13">
                  <a:moveTo>
                    <a:pt x="16" y="0"/>
                  </a:moveTo>
                  <a:cubicBezTo>
                    <a:pt x="11" y="4"/>
                    <a:pt x="6" y="7"/>
                    <a:pt x="1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348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25" name="Freeform 197"/>
            <p:cNvSpPr>
              <a:spLocks noChangeArrowheads="1"/>
            </p:cNvSpPr>
            <p:nvPr/>
          </p:nvSpPr>
          <p:spPr bwMode="auto">
            <a:xfrm>
              <a:off x="1223135" y="1014467"/>
              <a:ext cx="380589" cy="456707"/>
            </a:xfrm>
            <a:custGeom>
              <a:avLst/>
              <a:gdLst>
                <a:gd name="T0" fmla="*/ 117 w 123"/>
                <a:gd name="T1" fmla="*/ 0 h 147"/>
                <a:gd name="T2" fmla="*/ 28 w 123"/>
                <a:gd name="T3" fmla="*/ 42 h 147"/>
                <a:gd name="T4" fmla="*/ 0 w 123"/>
                <a:gd name="T5" fmla="*/ 78 h 147"/>
                <a:gd name="T6" fmla="*/ 5 w 123"/>
                <a:gd name="T7" fmla="*/ 100 h 147"/>
                <a:gd name="T8" fmla="*/ 28 w 123"/>
                <a:gd name="T9" fmla="*/ 147 h 147"/>
                <a:gd name="T10" fmla="*/ 40 w 123"/>
                <a:gd name="T11" fmla="*/ 141 h 147"/>
                <a:gd name="T12" fmla="*/ 18 w 123"/>
                <a:gd name="T13" fmla="*/ 94 h 147"/>
                <a:gd name="T14" fmla="*/ 14 w 123"/>
                <a:gd name="T15" fmla="*/ 78 h 147"/>
                <a:gd name="T16" fmla="*/ 34 w 123"/>
                <a:gd name="T17" fmla="*/ 55 h 147"/>
                <a:gd name="T18" fmla="*/ 123 w 123"/>
                <a:gd name="T19" fmla="*/ 13 h 147"/>
                <a:gd name="T20" fmla="*/ 117 w 123"/>
                <a:gd name="T21" fmla="*/ 0 h 1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3"/>
                <a:gd name="T34" fmla="*/ 0 h 147"/>
                <a:gd name="T35" fmla="*/ 123 w 123"/>
                <a:gd name="T36" fmla="*/ 147 h 14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3" h="147">
                  <a:moveTo>
                    <a:pt x="117" y="0"/>
                  </a:moveTo>
                  <a:cubicBezTo>
                    <a:pt x="28" y="42"/>
                    <a:pt x="28" y="42"/>
                    <a:pt x="28" y="42"/>
                  </a:cubicBezTo>
                  <a:cubicBezTo>
                    <a:pt x="9" y="51"/>
                    <a:pt x="0" y="63"/>
                    <a:pt x="0" y="78"/>
                  </a:cubicBezTo>
                  <a:cubicBezTo>
                    <a:pt x="0" y="85"/>
                    <a:pt x="2" y="92"/>
                    <a:pt x="5" y="100"/>
                  </a:cubicBezTo>
                  <a:cubicBezTo>
                    <a:pt x="28" y="147"/>
                    <a:pt x="28" y="147"/>
                    <a:pt x="28" y="147"/>
                  </a:cubicBezTo>
                  <a:cubicBezTo>
                    <a:pt x="40" y="141"/>
                    <a:pt x="40" y="141"/>
                    <a:pt x="40" y="141"/>
                  </a:cubicBezTo>
                  <a:cubicBezTo>
                    <a:pt x="18" y="94"/>
                    <a:pt x="18" y="94"/>
                    <a:pt x="18" y="94"/>
                  </a:cubicBezTo>
                  <a:cubicBezTo>
                    <a:pt x="15" y="88"/>
                    <a:pt x="14" y="83"/>
                    <a:pt x="14" y="78"/>
                  </a:cubicBezTo>
                  <a:cubicBezTo>
                    <a:pt x="14" y="69"/>
                    <a:pt x="20" y="61"/>
                    <a:pt x="34" y="55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rgbClr val="C435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26" name="Freeform 198"/>
            <p:cNvSpPr>
              <a:spLocks noChangeArrowheads="1"/>
            </p:cNvSpPr>
            <p:nvPr/>
          </p:nvSpPr>
          <p:spPr bwMode="auto">
            <a:xfrm>
              <a:off x="1384557" y="1548604"/>
              <a:ext cx="11811" cy="6562"/>
            </a:xfrm>
            <a:custGeom>
              <a:avLst/>
              <a:gdLst>
                <a:gd name="T0" fmla="*/ 9 w 9"/>
                <a:gd name="T1" fmla="*/ 0 h 5"/>
                <a:gd name="T2" fmla="*/ 0 w 9"/>
                <a:gd name="T3" fmla="*/ 5 h 5"/>
                <a:gd name="T4" fmla="*/ 9 w 9"/>
                <a:gd name="T5" fmla="*/ 0 h 5"/>
                <a:gd name="T6" fmla="*/ 9 w 9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"/>
                <a:gd name="T13" fmla="*/ 0 h 5"/>
                <a:gd name="T14" fmla="*/ 9 w 9"/>
                <a:gd name="T15" fmla="*/ 5 h 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" h="5">
                  <a:moveTo>
                    <a:pt x="9" y="0"/>
                  </a:moveTo>
                  <a:lnTo>
                    <a:pt x="0" y="5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435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27" name="Freeform 199"/>
            <p:cNvSpPr>
              <a:spLocks noChangeArrowheads="1"/>
            </p:cNvSpPr>
            <p:nvPr/>
          </p:nvSpPr>
          <p:spPr bwMode="auto">
            <a:xfrm>
              <a:off x="1384557" y="1548604"/>
              <a:ext cx="11811" cy="6562"/>
            </a:xfrm>
            <a:custGeom>
              <a:avLst/>
              <a:gdLst>
                <a:gd name="T0" fmla="*/ 9 w 9"/>
                <a:gd name="T1" fmla="*/ 0 h 5"/>
                <a:gd name="T2" fmla="*/ 0 w 9"/>
                <a:gd name="T3" fmla="*/ 5 h 5"/>
                <a:gd name="T4" fmla="*/ 9 w 9"/>
                <a:gd name="T5" fmla="*/ 0 h 5"/>
                <a:gd name="T6" fmla="*/ 9 w 9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"/>
                <a:gd name="T13" fmla="*/ 0 h 5"/>
                <a:gd name="T14" fmla="*/ 9 w 9"/>
                <a:gd name="T15" fmla="*/ 5 h 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" h="5">
                  <a:moveTo>
                    <a:pt x="9" y="0"/>
                  </a:moveTo>
                  <a:lnTo>
                    <a:pt x="0" y="5"/>
                  </a:lnTo>
                  <a:lnTo>
                    <a:pt x="9" y="0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28" name="Freeform 200"/>
            <p:cNvSpPr>
              <a:spLocks noChangeArrowheads="1"/>
            </p:cNvSpPr>
            <p:nvPr/>
          </p:nvSpPr>
          <p:spPr bwMode="auto">
            <a:xfrm>
              <a:off x="1343874" y="1526294"/>
              <a:ext cx="200794" cy="254601"/>
            </a:xfrm>
            <a:custGeom>
              <a:avLst/>
              <a:gdLst>
                <a:gd name="T0" fmla="*/ 32 w 65"/>
                <a:gd name="T1" fmla="*/ 0 h 82"/>
                <a:gd name="T2" fmla="*/ 13 w 65"/>
                <a:gd name="T3" fmla="*/ 9 h 82"/>
                <a:gd name="T4" fmla="*/ 0 w 65"/>
                <a:gd name="T5" fmla="*/ 15 h 82"/>
                <a:gd name="T6" fmla="*/ 26 w 65"/>
                <a:gd name="T7" fmla="*/ 74 h 82"/>
                <a:gd name="T8" fmla="*/ 33 w 65"/>
                <a:gd name="T9" fmla="*/ 73 h 82"/>
                <a:gd name="T10" fmla="*/ 65 w 65"/>
                <a:gd name="T11" fmla="*/ 82 h 82"/>
                <a:gd name="T12" fmla="*/ 32 w 65"/>
                <a:gd name="T13" fmla="*/ 0 h 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"/>
                <a:gd name="T22" fmla="*/ 0 h 82"/>
                <a:gd name="T23" fmla="*/ 65 w 65"/>
                <a:gd name="T24" fmla="*/ 82 h 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" h="82">
                  <a:moveTo>
                    <a:pt x="32" y="0"/>
                  </a:moveTo>
                  <a:cubicBezTo>
                    <a:pt x="13" y="9"/>
                    <a:pt x="13" y="9"/>
                    <a:pt x="13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6" y="74"/>
                    <a:pt x="26" y="74"/>
                    <a:pt x="26" y="74"/>
                  </a:cubicBezTo>
                  <a:cubicBezTo>
                    <a:pt x="28" y="74"/>
                    <a:pt x="30" y="73"/>
                    <a:pt x="33" y="73"/>
                  </a:cubicBezTo>
                  <a:cubicBezTo>
                    <a:pt x="44" y="73"/>
                    <a:pt x="55" y="76"/>
                    <a:pt x="65" y="82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29" name="Freeform 201"/>
            <p:cNvSpPr>
              <a:spLocks noChangeArrowheads="1"/>
            </p:cNvSpPr>
            <p:nvPr/>
          </p:nvSpPr>
          <p:spPr bwMode="auto">
            <a:xfrm>
              <a:off x="1343874" y="1555166"/>
              <a:ext cx="40684" cy="18373"/>
            </a:xfrm>
            <a:custGeom>
              <a:avLst/>
              <a:gdLst>
                <a:gd name="T0" fmla="*/ 31 w 31"/>
                <a:gd name="T1" fmla="*/ 0 h 14"/>
                <a:gd name="T2" fmla="*/ 31 w 31"/>
                <a:gd name="T3" fmla="*/ 0 h 14"/>
                <a:gd name="T4" fmla="*/ 0 w 31"/>
                <a:gd name="T5" fmla="*/ 14 h 14"/>
                <a:gd name="T6" fmla="*/ 0 w 31"/>
                <a:gd name="T7" fmla="*/ 14 h 14"/>
                <a:gd name="T8" fmla="*/ 31 w 31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14"/>
                <a:gd name="T17" fmla="*/ 31 w 31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14">
                  <a:moveTo>
                    <a:pt x="31" y="0"/>
                  </a:moveTo>
                  <a:lnTo>
                    <a:pt x="31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C435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30" name="Freeform 202"/>
            <p:cNvSpPr>
              <a:spLocks noChangeArrowheads="1"/>
            </p:cNvSpPr>
            <p:nvPr/>
          </p:nvSpPr>
          <p:spPr bwMode="auto">
            <a:xfrm>
              <a:off x="1343874" y="1555166"/>
              <a:ext cx="40684" cy="18373"/>
            </a:xfrm>
            <a:custGeom>
              <a:avLst/>
              <a:gdLst>
                <a:gd name="T0" fmla="*/ 31 w 31"/>
                <a:gd name="T1" fmla="*/ 0 h 14"/>
                <a:gd name="T2" fmla="*/ 31 w 31"/>
                <a:gd name="T3" fmla="*/ 0 h 14"/>
                <a:gd name="T4" fmla="*/ 0 w 31"/>
                <a:gd name="T5" fmla="*/ 14 h 14"/>
                <a:gd name="T6" fmla="*/ 0 w 31"/>
                <a:gd name="T7" fmla="*/ 14 h 14"/>
                <a:gd name="T8" fmla="*/ 31 w 31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14"/>
                <a:gd name="T17" fmla="*/ 31 w 31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14">
                  <a:moveTo>
                    <a:pt x="31" y="0"/>
                  </a:moveTo>
                  <a:lnTo>
                    <a:pt x="31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31" name="Freeform 203"/>
            <p:cNvSpPr>
              <a:spLocks noChangeArrowheads="1"/>
            </p:cNvSpPr>
            <p:nvPr/>
          </p:nvSpPr>
          <p:spPr bwMode="auto">
            <a:xfrm>
              <a:off x="1578789" y="2014498"/>
              <a:ext cx="112864" cy="132550"/>
            </a:xfrm>
            <a:custGeom>
              <a:avLst/>
              <a:gdLst>
                <a:gd name="T0" fmla="*/ 19 w 36"/>
                <a:gd name="T1" fmla="*/ 0 h 43"/>
                <a:gd name="T2" fmla="*/ 0 w 36"/>
                <a:gd name="T3" fmla="*/ 30 h 43"/>
                <a:gd name="T4" fmla="*/ 5 w 36"/>
                <a:gd name="T5" fmla="*/ 43 h 43"/>
                <a:gd name="T6" fmla="*/ 36 w 36"/>
                <a:gd name="T7" fmla="*/ 43 h 43"/>
                <a:gd name="T8" fmla="*/ 19 w 36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43"/>
                <a:gd name="T17" fmla="*/ 36 w 36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43">
                  <a:moveTo>
                    <a:pt x="19" y="0"/>
                  </a:moveTo>
                  <a:cubicBezTo>
                    <a:pt x="16" y="12"/>
                    <a:pt x="9" y="22"/>
                    <a:pt x="0" y="30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32" name="Freeform 204"/>
            <p:cNvSpPr>
              <a:spLocks noChangeArrowheads="1"/>
            </p:cNvSpPr>
            <p:nvPr/>
          </p:nvSpPr>
          <p:spPr bwMode="auto">
            <a:xfrm>
              <a:off x="1262506" y="1414742"/>
              <a:ext cx="338593" cy="192919"/>
            </a:xfrm>
            <a:custGeom>
              <a:avLst/>
              <a:gdLst>
                <a:gd name="T0" fmla="*/ 258 w 258"/>
                <a:gd name="T1" fmla="*/ 0 h 147"/>
                <a:gd name="T2" fmla="*/ 0 w 258"/>
                <a:gd name="T3" fmla="*/ 123 h 147"/>
                <a:gd name="T4" fmla="*/ 12 w 258"/>
                <a:gd name="T5" fmla="*/ 147 h 147"/>
                <a:gd name="T6" fmla="*/ 62 w 258"/>
                <a:gd name="T7" fmla="*/ 121 h 147"/>
                <a:gd name="T8" fmla="*/ 93 w 258"/>
                <a:gd name="T9" fmla="*/ 107 h 147"/>
                <a:gd name="T10" fmla="*/ 142 w 258"/>
                <a:gd name="T11" fmla="*/ 83 h 147"/>
                <a:gd name="T12" fmla="*/ 215 w 258"/>
                <a:gd name="T13" fmla="*/ 48 h 147"/>
                <a:gd name="T14" fmla="*/ 244 w 258"/>
                <a:gd name="T15" fmla="*/ 33 h 147"/>
                <a:gd name="T16" fmla="*/ 258 w 258"/>
                <a:gd name="T17" fmla="*/ 0 h 1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8"/>
                <a:gd name="T28" fmla="*/ 0 h 147"/>
                <a:gd name="T29" fmla="*/ 258 w 258"/>
                <a:gd name="T30" fmla="*/ 147 h 14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8" h="147">
                  <a:moveTo>
                    <a:pt x="258" y="0"/>
                  </a:moveTo>
                  <a:lnTo>
                    <a:pt x="0" y="123"/>
                  </a:lnTo>
                  <a:lnTo>
                    <a:pt x="12" y="147"/>
                  </a:lnTo>
                  <a:lnTo>
                    <a:pt x="62" y="121"/>
                  </a:lnTo>
                  <a:lnTo>
                    <a:pt x="93" y="107"/>
                  </a:lnTo>
                  <a:lnTo>
                    <a:pt x="142" y="83"/>
                  </a:lnTo>
                  <a:lnTo>
                    <a:pt x="215" y="48"/>
                  </a:lnTo>
                  <a:lnTo>
                    <a:pt x="244" y="33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C435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33" name="Freeform 206"/>
            <p:cNvSpPr>
              <a:spLocks noChangeArrowheads="1"/>
            </p:cNvSpPr>
            <p:nvPr/>
          </p:nvSpPr>
          <p:spPr bwMode="auto">
            <a:xfrm>
              <a:off x="1262506" y="1414742"/>
              <a:ext cx="338593" cy="192919"/>
            </a:xfrm>
            <a:custGeom>
              <a:avLst/>
              <a:gdLst>
                <a:gd name="T0" fmla="*/ 258 w 258"/>
                <a:gd name="T1" fmla="*/ 0 h 147"/>
                <a:gd name="T2" fmla="*/ 0 w 258"/>
                <a:gd name="T3" fmla="*/ 123 h 147"/>
                <a:gd name="T4" fmla="*/ 12 w 258"/>
                <a:gd name="T5" fmla="*/ 147 h 147"/>
                <a:gd name="T6" fmla="*/ 62 w 258"/>
                <a:gd name="T7" fmla="*/ 121 h 147"/>
                <a:gd name="T8" fmla="*/ 93 w 258"/>
                <a:gd name="T9" fmla="*/ 107 h 147"/>
                <a:gd name="T10" fmla="*/ 142 w 258"/>
                <a:gd name="T11" fmla="*/ 83 h 147"/>
                <a:gd name="T12" fmla="*/ 215 w 258"/>
                <a:gd name="T13" fmla="*/ 48 h 147"/>
                <a:gd name="T14" fmla="*/ 244 w 258"/>
                <a:gd name="T15" fmla="*/ 33 h 147"/>
                <a:gd name="T16" fmla="*/ 258 w 258"/>
                <a:gd name="T17" fmla="*/ 0 h 1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8"/>
                <a:gd name="T28" fmla="*/ 0 h 147"/>
                <a:gd name="T29" fmla="*/ 258 w 258"/>
                <a:gd name="T30" fmla="*/ 147 h 14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8" h="147">
                  <a:moveTo>
                    <a:pt x="258" y="0"/>
                  </a:moveTo>
                  <a:lnTo>
                    <a:pt x="0" y="123"/>
                  </a:lnTo>
                  <a:lnTo>
                    <a:pt x="12" y="147"/>
                  </a:lnTo>
                  <a:lnTo>
                    <a:pt x="62" y="121"/>
                  </a:lnTo>
                  <a:lnTo>
                    <a:pt x="93" y="107"/>
                  </a:lnTo>
                  <a:lnTo>
                    <a:pt x="142" y="83"/>
                  </a:lnTo>
                  <a:lnTo>
                    <a:pt x="215" y="48"/>
                  </a:lnTo>
                  <a:lnTo>
                    <a:pt x="244" y="33"/>
                  </a:lnTo>
                  <a:lnTo>
                    <a:pt x="2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34" name="Freeform 207"/>
            <p:cNvSpPr>
              <a:spLocks noChangeArrowheads="1"/>
            </p:cNvSpPr>
            <p:nvPr/>
          </p:nvSpPr>
          <p:spPr bwMode="auto">
            <a:xfrm>
              <a:off x="1262506" y="1414742"/>
              <a:ext cx="338593" cy="161422"/>
            </a:xfrm>
            <a:custGeom>
              <a:avLst/>
              <a:gdLst>
                <a:gd name="T0" fmla="*/ 258 w 258"/>
                <a:gd name="T1" fmla="*/ 0 h 123"/>
                <a:gd name="T2" fmla="*/ 59 w 258"/>
                <a:gd name="T3" fmla="*/ 95 h 123"/>
                <a:gd name="T4" fmla="*/ 0 w 258"/>
                <a:gd name="T5" fmla="*/ 123 h 123"/>
                <a:gd name="T6" fmla="*/ 258 w 258"/>
                <a:gd name="T7" fmla="*/ 0 h 1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8"/>
                <a:gd name="T13" fmla="*/ 0 h 123"/>
                <a:gd name="T14" fmla="*/ 258 w 258"/>
                <a:gd name="T15" fmla="*/ 123 h 1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8" h="123">
                  <a:moveTo>
                    <a:pt x="258" y="0"/>
                  </a:moveTo>
                  <a:lnTo>
                    <a:pt x="59" y="95"/>
                  </a:lnTo>
                  <a:lnTo>
                    <a:pt x="0" y="123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C89B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35" name="Freeform 208"/>
            <p:cNvSpPr>
              <a:spLocks noChangeArrowheads="1"/>
            </p:cNvSpPr>
            <p:nvPr/>
          </p:nvSpPr>
          <p:spPr bwMode="auto">
            <a:xfrm>
              <a:off x="1262506" y="1414742"/>
              <a:ext cx="338593" cy="161422"/>
            </a:xfrm>
            <a:custGeom>
              <a:avLst/>
              <a:gdLst>
                <a:gd name="T0" fmla="*/ 258 w 258"/>
                <a:gd name="T1" fmla="*/ 0 h 123"/>
                <a:gd name="T2" fmla="*/ 59 w 258"/>
                <a:gd name="T3" fmla="*/ 95 h 123"/>
                <a:gd name="T4" fmla="*/ 0 w 258"/>
                <a:gd name="T5" fmla="*/ 123 h 123"/>
                <a:gd name="T6" fmla="*/ 258 w 258"/>
                <a:gd name="T7" fmla="*/ 0 h 1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8"/>
                <a:gd name="T13" fmla="*/ 0 h 123"/>
                <a:gd name="T14" fmla="*/ 258 w 258"/>
                <a:gd name="T15" fmla="*/ 123 h 1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8" h="123">
                  <a:moveTo>
                    <a:pt x="258" y="0"/>
                  </a:moveTo>
                  <a:lnTo>
                    <a:pt x="59" y="95"/>
                  </a:lnTo>
                  <a:lnTo>
                    <a:pt x="0" y="123"/>
                  </a:lnTo>
                  <a:lnTo>
                    <a:pt x="2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36" name="Freeform 209"/>
            <p:cNvSpPr>
              <a:spLocks noChangeArrowheads="1"/>
            </p:cNvSpPr>
            <p:nvPr/>
          </p:nvSpPr>
          <p:spPr bwMode="auto">
            <a:xfrm>
              <a:off x="1232321" y="1362247"/>
              <a:ext cx="368778" cy="213917"/>
            </a:xfrm>
            <a:custGeom>
              <a:avLst/>
              <a:gdLst>
                <a:gd name="T0" fmla="*/ 231 w 281"/>
                <a:gd name="T1" fmla="*/ 0 h 163"/>
                <a:gd name="T2" fmla="*/ 87 w 281"/>
                <a:gd name="T3" fmla="*/ 69 h 163"/>
                <a:gd name="T4" fmla="*/ 59 w 281"/>
                <a:gd name="T5" fmla="*/ 83 h 163"/>
                <a:gd name="T6" fmla="*/ 0 w 281"/>
                <a:gd name="T7" fmla="*/ 111 h 163"/>
                <a:gd name="T8" fmla="*/ 23 w 281"/>
                <a:gd name="T9" fmla="*/ 163 h 163"/>
                <a:gd name="T10" fmla="*/ 82 w 281"/>
                <a:gd name="T11" fmla="*/ 135 h 163"/>
                <a:gd name="T12" fmla="*/ 281 w 281"/>
                <a:gd name="T13" fmla="*/ 40 h 163"/>
                <a:gd name="T14" fmla="*/ 231 w 281"/>
                <a:gd name="T15" fmla="*/ 0 h 1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1"/>
                <a:gd name="T25" fmla="*/ 0 h 163"/>
                <a:gd name="T26" fmla="*/ 281 w 281"/>
                <a:gd name="T27" fmla="*/ 163 h 1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1" h="163">
                  <a:moveTo>
                    <a:pt x="231" y="0"/>
                  </a:moveTo>
                  <a:lnTo>
                    <a:pt x="87" y="69"/>
                  </a:lnTo>
                  <a:lnTo>
                    <a:pt x="59" y="83"/>
                  </a:lnTo>
                  <a:lnTo>
                    <a:pt x="0" y="111"/>
                  </a:lnTo>
                  <a:lnTo>
                    <a:pt x="23" y="163"/>
                  </a:lnTo>
                  <a:lnTo>
                    <a:pt x="82" y="135"/>
                  </a:lnTo>
                  <a:lnTo>
                    <a:pt x="281" y="40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C89B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37" name="Freeform 210"/>
            <p:cNvSpPr>
              <a:spLocks noChangeArrowheads="1"/>
            </p:cNvSpPr>
            <p:nvPr/>
          </p:nvSpPr>
          <p:spPr bwMode="auto">
            <a:xfrm>
              <a:off x="1232321" y="1362247"/>
              <a:ext cx="368778" cy="213917"/>
            </a:xfrm>
            <a:custGeom>
              <a:avLst/>
              <a:gdLst>
                <a:gd name="T0" fmla="*/ 231 w 281"/>
                <a:gd name="T1" fmla="*/ 0 h 163"/>
                <a:gd name="T2" fmla="*/ 87 w 281"/>
                <a:gd name="T3" fmla="*/ 69 h 163"/>
                <a:gd name="T4" fmla="*/ 59 w 281"/>
                <a:gd name="T5" fmla="*/ 83 h 163"/>
                <a:gd name="T6" fmla="*/ 0 w 281"/>
                <a:gd name="T7" fmla="*/ 111 h 163"/>
                <a:gd name="T8" fmla="*/ 23 w 281"/>
                <a:gd name="T9" fmla="*/ 163 h 163"/>
                <a:gd name="T10" fmla="*/ 82 w 281"/>
                <a:gd name="T11" fmla="*/ 135 h 163"/>
                <a:gd name="T12" fmla="*/ 281 w 281"/>
                <a:gd name="T13" fmla="*/ 40 h 163"/>
                <a:gd name="T14" fmla="*/ 231 w 281"/>
                <a:gd name="T15" fmla="*/ 0 h 1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1"/>
                <a:gd name="T25" fmla="*/ 0 h 163"/>
                <a:gd name="T26" fmla="*/ 281 w 281"/>
                <a:gd name="T27" fmla="*/ 163 h 1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1" h="163">
                  <a:moveTo>
                    <a:pt x="231" y="0"/>
                  </a:moveTo>
                  <a:lnTo>
                    <a:pt x="87" y="69"/>
                  </a:lnTo>
                  <a:lnTo>
                    <a:pt x="59" y="83"/>
                  </a:lnTo>
                  <a:lnTo>
                    <a:pt x="0" y="111"/>
                  </a:lnTo>
                  <a:lnTo>
                    <a:pt x="23" y="163"/>
                  </a:lnTo>
                  <a:lnTo>
                    <a:pt x="82" y="135"/>
                  </a:lnTo>
                  <a:lnTo>
                    <a:pt x="281" y="40"/>
                  </a:lnTo>
                  <a:lnTo>
                    <a:pt x="2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38" name="Freeform 211"/>
            <p:cNvSpPr>
              <a:spLocks noChangeArrowheads="1"/>
            </p:cNvSpPr>
            <p:nvPr/>
          </p:nvSpPr>
          <p:spPr bwMode="auto">
            <a:xfrm>
              <a:off x="1359622" y="1753336"/>
              <a:ext cx="287410" cy="384526"/>
            </a:xfrm>
            <a:custGeom>
              <a:avLst/>
              <a:gdLst>
                <a:gd name="T0" fmla="*/ 28 w 93"/>
                <a:gd name="T1" fmla="*/ 0 h 124"/>
                <a:gd name="T2" fmla="*/ 0 w 93"/>
                <a:gd name="T3" fmla="*/ 7 h 124"/>
                <a:gd name="T4" fmla="*/ 0 w 93"/>
                <a:gd name="T5" fmla="*/ 7 h 124"/>
                <a:gd name="T6" fmla="*/ 55 w 93"/>
                <a:gd name="T7" fmla="*/ 124 h 124"/>
                <a:gd name="T8" fmla="*/ 56 w 93"/>
                <a:gd name="T9" fmla="*/ 124 h 124"/>
                <a:gd name="T10" fmla="*/ 93 w 93"/>
                <a:gd name="T11" fmla="*/ 65 h 124"/>
                <a:gd name="T12" fmla="*/ 87 w 93"/>
                <a:gd name="T13" fmla="*/ 37 h 124"/>
                <a:gd name="T14" fmla="*/ 28 w 93"/>
                <a:gd name="T15" fmla="*/ 0 h 1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3"/>
                <a:gd name="T25" fmla="*/ 0 h 124"/>
                <a:gd name="T26" fmla="*/ 93 w 93"/>
                <a:gd name="T27" fmla="*/ 124 h 1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3" h="124">
                  <a:moveTo>
                    <a:pt x="28" y="0"/>
                  </a:moveTo>
                  <a:cubicBezTo>
                    <a:pt x="18" y="0"/>
                    <a:pt x="9" y="2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55" y="124"/>
                    <a:pt x="55" y="124"/>
                    <a:pt x="55" y="124"/>
                  </a:cubicBezTo>
                  <a:cubicBezTo>
                    <a:pt x="56" y="124"/>
                    <a:pt x="56" y="124"/>
                    <a:pt x="56" y="124"/>
                  </a:cubicBezTo>
                  <a:cubicBezTo>
                    <a:pt x="79" y="113"/>
                    <a:pt x="93" y="90"/>
                    <a:pt x="93" y="65"/>
                  </a:cubicBezTo>
                  <a:cubicBezTo>
                    <a:pt x="93" y="56"/>
                    <a:pt x="91" y="46"/>
                    <a:pt x="87" y="37"/>
                  </a:cubicBezTo>
                  <a:cubicBezTo>
                    <a:pt x="75" y="14"/>
                    <a:pt x="52" y="0"/>
                    <a:pt x="28" y="0"/>
                  </a:cubicBezTo>
                </a:path>
              </a:pathLst>
            </a:custGeom>
            <a:solidFill>
              <a:srgbClr val="4365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39" name="Freeform 212"/>
            <p:cNvSpPr>
              <a:spLocks noChangeArrowheads="1"/>
            </p:cNvSpPr>
            <p:nvPr/>
          </p:nvSpPr>
          <p:spPr bwMode="auto">
            <a:xfrm>
              <a:off x="2715307" y="1766459"/>
              <a:ext cx="328094" cy="148299"/>
            </a:xfrm>
            <a:custGeom>
              <a:avLst/>
              <a:gdLst>
                <a:gd name="T0" fmla="*/ 106 w 106"/>
                <a:gd name="T1" fmla="*/ 32 h 48"/>
                <a:gd name="T2" fmla="*/ 90 w 106"/>
                <a:gd name="T3" fmla="*/ 48 h 48"/>
                <a:gd name="T4" fmla="*/ 16 w 106"/>
                <a:gd name="T5" fmla="*/ 48 h 48"/>
                <a:gd name="T6" fmla="*/ 0 w 106"/>
                <a:gd name="T7" fmla="*/ 32 h 48"/>
                <a:gd name="T8" fmla="*/ 0 w 106"/>
                <a:gd name="T9" fmla="*/ 16 h 48"/>
                <a:gd name="T10" fmla="*/ 16 w 106"/>
                <a:gd name="T11" fmla="*/ 0 h 48"/>
                <a:gd name="T12" fmla="*/ 90 w 106"/>
                <a:gd name="T13" fmla="*/ 0 h 48"/>
                <a:gd name="T14" fmla="*/ 106 w 106"/>
                <a:gd name="T15" fmla="*/ 16 h 48"/>
                <a:gd name="T16" fmla="*/ 106 w 106"/>
                <a:gd name="T17" fmla="*/ 32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6"/>
                <a:gd name="T28" fmla="*/ 0 h 48"/>
                <a:gd name="T29" fmla="*/ 106 w 10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6" h="48">
                  <a:moveTo>
                    <a:pt x="106" y="32"/>
                  </a:moveTo>
                  <a:cubicBezTo>
                    <a:pt x="106" y="41"/>
                    <a:pt x="99" y="48"/>
                    <a:pt x="90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7" y="48"/>
                    <a:pt x="0" y="41"/>
                    <a:pt x="0" y="3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9" y="0"/>
                    <a:pt x="106" y="7"/>
                    <a:pt x="106" y="16"/>
                  </a:cubicBezTo>
                  <a:cubicBezTo>
                    <a:pt x="106" y="32"/>
                    <a:pt x="106" y="32"/>
                    <a:pt x="106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40" name="Freeform 213"/>
            <p:cNvSpPr>
              <a:spLocks noChangeArrowheads="1"/>
            </p:cNvSpPr>
            <p:nvPr/>
          </p:nvSpPr>
          <p:spPr bwMode="auto">
            <a:xfrm>
              <a:off x="2711370" y="1762522"/>
              <a:ext cx="335968" cy="154860"/>
            </a:xfrm>
            <a:custGeom>
              <a:avLst/>
              <a:gdLst>
                <a:gd name="T0" fmla="*/ 107 w 108"/>
                <a:gd name="T1" fmla="*/ 33 h 50"/>
                <a:gd name="T2" fmla="*/ 106 w 108"/>
                <a:gd name="T3" fmla="*/ 33 h 50"/>
                <a:gd name="T4" fmla="*/ 91 w 108"/>
                <a:gd name="T5" fmla="*/ 49 h 50"/>
                <a:gd name="T6" fmla="*/ 17 w 108"/>
                <a:gd name="T7" fmla="*/ 49 h 50"/>
                <a:gd name="T8" fmla="*/ 2 w 108"/>
                <a:gd name="T9" fmla="*/ 33 h 50"/>
                <a:gd name="T10" fmla="*/ 2 w 108"/>
                <a:gd name="T11" fmla="*/ 17 h 50"/>
                <a:gd name="T12" fmla="*/ 17 w 108"/>
                <a:gd name="T13" fmla="*/ 2 h 50"/>
                <a:gd name="T14" fmla="*/ 91 w 108"/>
                <a:gd name="T15" fmla="*/ 2 h 50"/>
                <a:gd name="T16" fmla="*/ 106 w 108"/>
                <a:gd name="T17" fmla="*/ 17 h 50"/>
                <a:gd name="T18" fmla="*/ 106 w 108"/>
                <a:gd name="T19" fmla="*/ 33 h 50"/>
                <a:gd name="T20" fmla="*/ 107 w 108"/>
                <a:gd name="T21" fmla="*/ 33 h 50"/>
                <a:gd name="T22" fmla="*/ 108 w 108"/>
                <a:gd name="T23" fmla="*/ 33 h 50"/>
                <a:gd name="T24" fmla="*/ 108 w 108"/>
                <a:gd name="T25" fmla="*/ 17 h 50"/>
                <a:gd name="T26" fmla="*/ 91 w 108"/>
                <a:gd name="T27" fmla="*/ 0 h 50"/>
                <a:gd name="T28" fmla="*/ 17 w 108"/>
                <a:gd name="T29" fmla="*/ 0 h 50"/>
                <a:gd name="T30" fmla="*/ 0 w 108"/>
                <a:gd name="T31" fmla="*/ 17 h 50"/>
                <a:gd name="T32" fmla="*/ 0 w 108"/>
                <a:gd name="T33" fmla="*/ 33 h 50"/>
                <a:gd name="T34" fmla="*/ 17 w 108"/>
                <a:gd name="T35" fmla="*/ 50 h 50"/>
                <a:gd name="T36" fmla="*/ 91 w 108"/>
                <a:gd name="T37" fmla="*/ 50 h 50"/>
                <a:gd name="T38" fmla="*/ 108 w 108"/>
                <a:gd name="T39" fmla="*/ 33 h 50"/>
                <a:gd name="T40" fmla="*/ 107 w 108"/>
                <a:gd name="T41" fmla="*/ 33 h 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8"/>
                <a:gd name="T64" fmla="*/ 0 h 50"/>
                <a:gd name="T65" fmla="*/ 108 w 108"/>
                <a:gd name="T66" fmla="*/ 50 h 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8" h="50">
                  <a:moveTo>
                    <a:pt x="107" y="33"/>
                  </a:moveTo>
                  <a:cubicBezTo>
                    <a:pt x="106" y="33"/>
                    <a:pt x="106" y="33"/>
                    <a:pt x="106" y="33"/>
                  </a:cubicBezTo>
                  <a:cubicBezTo>
                    <a:pt x="106" y="42"/>
                    <a:pt x="99" y="49"/>
                    <a:pt x="91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9" y="49"/>
                    <a:pt x="2" y="42"/>
                    <a:pt x="2" y="33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9"/>
                    <a:pt x="9" y="2"/>
                    <a:pt x="17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9" y="2"/>
                    <a:pt x="106" y="9"/>
                    <a:pt x="106" y="17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8" y="8"/>
                    <a:pt x="100" y="0"/>
                    <a:pt x="9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43"/>
                    <a:pt x="8" y="50"/>
                    <a:pt x="17" y="50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100" y="50"/>
                    <a:pt x="108" y="43"/>
                    <a:pt x="108" y="33"/>
                  </a:cubicBezTo>
                  <a:cubicBezTo>
                    <a:pt x="107" y="33"/>
                    <a:pt x="107" y="33"/>
                    <a:pt x="107" y="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41" name="Freeform 214"/>
            <p:cNvSpPr>
              <a:spLocks noChangeArrowheads="1"/>
            </p:cNvSpPr>
            <p:nvPr/>
          </p:nvSpPr>
          <p:spPr bwMode="auto">
            <a:xfrm>
              <a:off x="2370152" y="440959"/>
              <a:ext cx="1000031" cy="555135"/>
            </a:xfrm>
            <a:custGeom>
              <a:avLst/>
              <a:gdLst>
                <a:gd name="T0" fmla="*/ 0 w 322"/>
                <a:gd name="T1" fmla="*/ 179 h 179"/>
                <a:gd name="T2" fmla="*/ 0 w 322"/>
                <a:gd name="T3" fmla="*/ 155 h 179"/>
                <a:gd name="T4" fmla="*/ 86 w 322"/>
                <a:gd name="T5" fmla="*/ 104 h 179"/>
                <a:gd name="T6" fmla="*/ 147 w 322"/>
                <a:gd name="T7" fmla="*/ 0 h 179"/>
                <a:gd name="T8" fmla="*/ 184 w 322"/>
                <a:gd name="T9" fmla="*/ 0 h 179"/>
                <a:gd name="T10" fmla="*/ 233 w 322"/>
                <a:gd name="T11" fmla="*/ 96 h 179"/>
                <a:gd name="T12" fmla="*/ 322 w 322"/>
                <a:gd name="T13" fmla="*/ 149 h 179"/>
                <a:gd name="T14" fmla="*/ 322 w 322"/>
                <a:gd name="T15" fmla="*/ 179 h 179"/>
                <a:gd name="T16" fmla="*/ 0 w 322"/>
                <a:gd name="T17" fmla="*/ 179 h 17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2"/>
                <a:gd name="T28" fmla="*/ 0 h 179"/>
                <a:gd name="T29" fmla="*/ 322 w 322"/>
                <a:gd name="T30" fmla="*/ 179 h 17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2" h="179">
                  <a:moveTo>
                    <a:pt x="0" y="179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55" y="127"/>
                    <a:pt x="86" y="104"/>
                  </a:cubicBezTo>
                  <a:cubicBezTo>
                    <a:pt x="118" y="82"/>
                    <a:pt x="147" y="0"/>
                    <a:pt x="147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4" y="0"/>
                    <a:pt x="210" y="79"/>
                    <a:pt x="233" y="96"/>
                  </a:cubicBezTo>
                  <a:cubicBezTo>
                    <a:pt x="256" y="113"/>
                    <a:pt x="322" y="149"/>
                    <a:pt x="322" y="149"/>
                  </a:cubicBezTo>
                  <a:cubicBezTo>
                    <a:pt x="322" y="179"/>
                    <a:pt x="322" y="179"/>
                    <a:pt x="322" y="179"/>
                  </a:cubicBezTo>
                  <a:cubicBezTo>
                    <a:pt x="0" y="179"/>
                    <a:pt x="0" y="179"/>
                    <a:pt x="0" y="179"/>
                  </a:cubicBezTo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42" name="Freeform 215"/>
            <p:cNvSpPr>
              <a:spLocks noChangeArrowheads="1"/>
            </p:cNvSpPr>
            <p:nvPr/>
          </p:nvSpPr>
          <p:spPr bwMode="auto">
            <a:xfrm>
              <a:off x="2019747" y="1238884"/>
              <a:ext cx="251976" cy="325469"/>
            </a:xfrm>
            <a:custGeom>
              <a:avLst/>
              <a:gdLst>
                <a:gd name="T0" fmla="*/ 189 w 192"/>
                <a:gd name="T1" fmla="*/ 0 h 248"/>
                <a:gd name="T2" fmla="*/ 0 w 192"/>
                <a:gd name="T3" fmla="*/ 0 h 248"/>
                <a:gd name="T4" fmla="*/ 0 w 192"/>
                <a:gd name="T5" fmla="*/ 248 h 248"/>
                <a:gd name="T6" fmla="*/ 192 w 192"/>
                <a:gd name="T7" fmla="*/ 245 h 248"/>
                <a:gd name="T8" fmla="*/ 189 w 192"/>
                <a:gd name="T9" fmla="*/ 0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248"/>
                <a:gd name="T17" fmla="*/ 192 w 192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248">
                  <a:moveTo>
                    <a:pt x="189" y="0"/>
                  </a:moveTo>
                  <a:lnTo>
                    <a:pt x="0" y="0"/>
                  </a:lnTo>
                  <a:lnTo>
                    <a:pt x="0" y="248"/>
                  </a:lnTo>
                  <a:lnTo>
                    <a:pt x="192" y="245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960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43" name="Freeform 216"/>
            <p:cNvSpPr>
              <a:spLocks noChangeArrowheads="1"/>
            </p:cNvSpPr>
            <p:nvPr/>
          </p:nvSpPr>
          <p:spPr bwMode="auto">
            <a:xfrm>
              <a:off x="1771708" y="1120770"/>
              <a:ext cx="251976" cy="561697"/>
            </a:xfrm>
            <a:custGeom>
              <a:avLst/>
              <a:gdLst>
                <a:gd name="T0" fmla="*/ 189 w 192"/>
                <a:gd name="T1" fmla="*/ 90 h 428"/>
                <a:gd name="T2" fmla="*/ 0 w 192"/>
                <a:gd name="T3" fmla="*/ 0 h 428"/>
                <a:gd name="T4" fmla="*/ 2 w 192"/>
                <a:gd name="T5" fmla="*/ 428 h 428"/>
                <a:gd name="T6" fmla="*/ 192 w 192"/>
                <a:gd name="T7" fmla="*/ 335 h 428"/>
                <a:gd name="T8" fmla="*/ 189 w 192"/>
                <a:gd name="T9" fmla="*/ 90 h 4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428"/>
                <a:gd name="T17" fmla="*/ 192 w 192"/>
                <a:gd name="T18" fmla="*/ 428 h 4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428">
                  <a:moveTo>
                    <a:pt x="189" y="90"/>
                  </a:moveTo>
                  <a:lnTo>
                    <a:pt x="0" y="0"/>
                  </a:lnTo>
                  <a:lnTo>
                    <a:pt x="2" y="428"/>
                  </a:lnTo>
                  <a:lnTo>
                    <a:pt x="192" y="335"/>
                  </a:lnTo>
                  <a:lnTo>
                    <a:pt x="189" y="90"/>
                  </a:lnTo>
                  <a:close/>
                </a:path>
              </a:pathLst>
            </a:custGeom>
            <a:solidFill>
              <a:srgbClr val="2553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44" name="Freeform 217"/>
            <p:cNvSpPr>
              <a:spLocks noChangeArrowheads="1"/>
            </p:cNvSpPr>
            <p:nvPr/>
          </p:nvSpPr>
          <p:spPr bwMode="auto">
            <a:xfrm>
              <a:off x="3462049" y="1061713"/>
              <a:ext cx="152236" cy="186357"/>
            </a:xfrm>
            <a:custGeom>
              <a:avLst/>
              <a:gdLst>
                <a:gd name="T0" fmla="*/ 0 w 116"/>
                <a:gd name="T1" fmla="*/ 2 h 142"/>
                <a:gd name="T2" fmla="*/ 116 w 116"/>
                <a:gd name="T3" fmla="*/ 0 h 142"/>
                <a:gd name="T4" fmla="*/ 116 w 116"/>
                <a:gd name="T5" fmla="*/ 139 h 142"/>
                <a:gd name="T6" fmla="*/ 0 w 116"/>
                <a:gd name="T7" fmla="*/ 142 h 142"/>
                <a:gd name="T8" fmla="*/ 0 w 116"/>
                <a:gd name="T9" fmla="*/ 2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142"/>
                <a:gd name="T17" fmla="*/ 116 w 116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142">
                  <a:moveTo>
                    <a:pt x="0" y="2"/>
                  </a:moveTo>
                  <a:lnTo>
                    <a:pt x="116" y="0"/>
                  </a:lnTo>
                  <a:lnTo>
                    <a:pt x="116" y="139"/>
                  </a:lnTo>
                  <a:lnTo>
                    <a:pt x="0" y="14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45" name="Freeform 218"/>
            <p:cNvSpPr>
              <a:spLocks noChangeArrowheads="1"/>
            </p:cNvSpPr>
            <p:nvPr/>
          </p:nvSpPr>
          <p:spPr bwMode="auto">
            <a:xfrm>
              <a:off x="3462049" y="1061713"/>
              <a:ext cx="152236" cy="186357"/>
            </a:xfrm>
            <a:custGeom>
              <a:avLst/>
              <a:gdLst>
                <a:gd name="T0" fmla="*/ 0 w 116"/>
                <a:gd name="T1" fmla="*/ 2 h 142"/>
                <a:gd name="T2" fmla="*/ 116 w 116"/>
                <a:gd name="T3" fmla="*/ 0 h 142"/>
                <a:gd name="T4" fmla="*/ 116 w 116"/>
                <a:gd name="T5" fmla="*/ 139 h 142"/>
                <a:gd name="T6" fmla="*/ 0 w 116"/>
                <a:gd name="T7" fmla="*/ 142 h 142"/>
                <a:gd name="T8" fmla="*/ 0 w 116"/>
                <a:gd name="T9" fmla="*/ 2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142"/>
                <a:gd name="T17" fmla="*/ 116 w 116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142">
                  <a:moveTo>
                    <a:pt x="0" y="2"/>
                  </a:moveTo>
                  <a:lnTo>
                    <a:pt x="116" y="0"/>
                  </a:lnTo>
                  <a:lnTo>
                    <a:pt x="116" y="139"/>
                  </a:lnTo>
                  <a:lnTo>
                    <a:pt x="0" y="142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46" name="Freeform 219"/>
            <p:cNvSpPr>
              <a:spLocks noChangeArrowheads="1"/>
            </p:cNvSpPr>
            <p:nvPr/>
          </p:nvSpPr>
          <p:spPr bwMode="auto">
            <a:xfrm>
              <a:off x="3609035" y="996094"/>
              <a:ext cx="154860" cy="316283"/>
            </a:xfrm>
            <a:custGeom>
              <a:avLst/>
              <a:gdLst>
                <a:gd name="T0" fmla="*/ 0 w 118"/>
                <a:gd name="T1" fmla="*/ 50 h 241"/>
                <a:gd name="T2" fmla="*/ 118 w 118"/>
                <a:gd name="T3" fmla="*/ 0 h 241"/>
                <a:gd name="T4" fmla="*/ 118 w 118"/>
                <a:gd name="T5" fmla="*/ 241 h 241"/>
                <a:gd name="T6" fmla="*/ 2 w 118"/>
                <a:gd name="T7" fmla="*/ 189 h 241"/>
                <a:gd name="T8" fmla="*/ 0 w 118"/>
                <a:gd name="T9" fmla="*/ 5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8"/>
                <a:gd name="T16" fmla="*/ 0 h 241"/>
                <a:gd name="T17" fmla="*/ 118 w 118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8" h="241">
                  <a:moveTo>
                    <a:pt x="0" y="50"/>
                  </a:moveTo>
                  <a:lnTo>
                    <a:pt x="118" y="0"/>
                  </a:lnTo>
                  <a:lnTo>
                    <a:pt x="118" y="241"/>
                  </a:lnTo>
                  <a:lnTo>
                    <a:pt x="2" y="18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47" name="Freeform 220"/>
            <p:cNvSpPr>
              <a:spLocks noChangeArrowheads="1"/>
            </p:cNvSpPr>
            <p:nvPr/>
          </p:nvSpPr>
          <p:spPr bwMode="auto">
            <a:xfrm>
              <a:off x="3609035" y="996094"/>
              <a:ext cx="154860" cy="316283"/>
            </a:xfrm>
            <a:custGeom>
              <a:avLst/>
              <a:gdLst>
                <a:gd name="T0" fmla="*/ 0 w 118"/>
                <a:gd name="T1" fmla="*/ 50 h 241"/>
                <a:gd name="T2" fmla="*/ 118 w 118"/>
                <a:gd name="T3" fmla="*/ 0 h 241"/>
                <a:gd name="T4" fmla="*/ 118 w 118"/>
                <a:gd name="T5" fmla="*/ 241 h 241"/>
                <a:gd name="T6" fmla="*/ 2 w 118"/>
                <a:gd name="T7" fmla="*/ 189 h 241"/>
                <a:gd name="T8" fmla="*/ 0 w 118"/>
                <a:gd name="T9" fmla="*/ 5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8"/>
                <a:gd name="T16" fmla="*/ 0 h 241"/>
                <a:gd name="T17" fmla="*/ 118 w 118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8" h="241">
                  <a:moveTo>
                    <a:pt x="0" y="50"/>
                  </a:moveTo>
                  <a:lnTo>
                    <a:pt x="118" y="0"/>
                  </a:lnTo>
                  <a:lnTo>
                    <a:pt x="118" y="241"/>
                  </a:lnTo>
                  <a:lnTo>
                    <a:pt x="2" y="189"/>
                  </a:lnTo>
                  <a:lnTo>
                    <a:pt x="0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48" name="Freeform 221"/>
            <p:cNvSpPr>
              <a:spLocks noChangeArrowheads="1"/>
            </p:cNvSpPr>
            <p:nvPr/>
          </p:nvSpPr>
          <p:spPr bwMode="auto">
            <a:xfrm>
              <a:off x="1771708" y="1120770"/>
              <a:ext cx="251976" cy="561697"/>
            </a:xfrm>
            <a:custGeom>
              <a:avLst/>
              <a:gdLst>
                <a:gd name="T0" fmla="*/ 189 w 192"/>
                <a:gd name="T1" fmla="*/ 90 h 428"/>
                <a:gd name="T2" fmla="*/ 0 w 192"/>
                <a:gd name="T3" fmla="*/ 0 h 428"/>
                <a:gd name="T4" fmla="*/ 2 w 192"/>
                <a:gd name="T5" fmla="*/ 428 h 428"/>
                <a:gd name="T6" fmla="*/ 192 w 192"/>
                <a:gd name="T7" fmla="*/ 335 h 428"/>
                <a:gd name="T8" fmla="*/ 189 w 192"/>
                <a:gd name="T9" fmla="*/ 90 h 4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428"/>
                <a:gd name="T17" fmla="*/ 192 w 192"/>
                <a:gd name="T18" fmla="*/ 428 h 4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428">
                  <a:moveTo>
                    <a:pt x="189" y="90"/>
                  </a:moveTo>
                  <a:lnTo>
                    <a:pt x="0" y="0"/>
                  </a:lnTo>
                  <a:lnTo>
                    <a:pt x="2" y="428"/>
                  </a:lnTo>
                  <a:lnTo>
                    <a:pt x="192" y="335"/>
                  </a:lnTo>
                  <a:lnTo>
                    <a:pt x="189" y="90"/>
                  </a:ln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49" name="Freeform 222"/>
            <p:cNvSpPr>
              <a:spLocks noChangeArrowheads="1"/>
            </p:cNvSpPr>
            <p:nvPr/>
          </p:nvSpPr>
          <p:spPr bwMode="auto">
            <a:xfrm>
              <a:off x="2237602" y="986908"/>
              <a:ext cx="1283504" cy="859607"/>
            </a:xfrm>
            <a:custGeom>
              <a:avLst/>
              <a:gdLst>
                <a:gd name="T0" fmla="*/ 414 w 414"/>
                <a:gd name="T1" fmla="*/ 260 h 277"/>
                <a:gd name="T2" fmla="*/ 396 w 414"/>
                <a:gd name="T3" fmla="*/ 277 h 277"/>
                <a:gd name="T4" fmla="*/ 18 w 414"/>
                <a:gd name="T5" fmla="*/ 277 h 277"/>
                <a:gd name="T6" fmla="*/ 0 w 414"/>
                <a:gd name="T7" fmla="*/ 260 h 277"/>
                <a:gd name="T8" fmla="*/ 0 w 414"/>
                <a:gd name="T9" fmla="*/ 17 h 277"/>
                <a:gd name="T10" fmla="*/ 18 w 414"/>
                <a:gd name="T11" fmla="*/ 0 h 277"/>
                <a:gd name="T12" fmla="*/ 396 w 414"/>
                <a:gd name="T13" fmla="*/ 0 h 277"/>
                <a:gd name="T14" fmla="*/ 414 w 414"/>
                <a:gd name="T15" fmla="*/ 17 h 277"/>
                <a:gd name="T16" fmla="*/ 414 w 414"/>
                <a:gd name="T17" fmla="*/ 260 h 2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14"/>
                <a:gd name="T28" fmla="*/ 0 h 277"/>
                <a:gd name="T29" fmla="*/ 414 w 414"/>
                <a:gd name="T30" fmla="*/ 277 h 2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14" h="277">
                  <a:moveTo>
                    <a:pt x="414" y="260"/>
                  </a:moveTo>
                  <a:cubicBezTo>
                    <a:pt x="414" y="270"/>
                    <a:pt x="406" y="277"/>
                    <a:pt x="396" y="277"/>
                  </a:cubicBezTo>
                  <a:cubicBezTo>
                    <a:pt x="18" y="277"/>
                    <a:pt x="18" y="277"/>
                    <a:pt x="18" y="277"/>
                  </a:cubicBezTo>
                  <a:cubicBezTo>
                    <a:pt x="8" y="277"/>
                    <a:pt x="0" y="270"/>
                    <a:pt x="0" y="26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396" y="0"/>
                    <a:pt x="396" y="0"/>
                    <a:pt x="396" y="0"/>
                  </a:cubicBezTo>
                  <a:cubicBezTo>
                    <a:pt x="406" y="0"/>
                    <a:pt x="414" y="8"/>
                    <a:pt x="414" y="17"/>
                  </a:cubicBezTo>
                  <a:cubicBezTo>
                    <a:pt x="414" y="260"/>
                    <a:pt x="414" y="260"/>
                    <a:pt x="414" y="260"/>
                  </a:cubicBezTo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50" name="Freeform 223"/>
            <p:cNvSpPr>
              <a:spLocks noChangeArrowheads="1"/>
            </p:cNvSpPr>
            <p:nvPr/>
          </p:nvSpPr>
          <p:spPr bwMode="auto">
            <a:xfrm>
              <a:off x="2292722" y="1023654"/>
              <a:ext cx="1173265" cy="786114"/>
            </a:xfrm>
            <a:custGeom>
              <a:avLst/>
              <a:gdLst>
                <a:gd name="T0" fmla="*/ 378 w 378"/>
                <a:gd name="T1" fmla="*/ 238 h 253"/>
                <a:gd name="T2" fmla="*/ 362 w 378"/>
                <a:gd name="T3" fmla="*/ 253 h 253"/>
                <a:gd name="T4" fmla="*/ 16 w 378"/>
                <a:gd name="T5" fmla="*/ 253 h 253"/>
                <a:gd name="T6" fmla="*/ 0 w 378"/>
                <a:gd name="T7" fmla="*/ 238 h 253"/>
                <a:gd name="T8" fmla="*/ 0 w 378"/>
                <a:gd name="T9" fmla="*/ 16 h 253"/>
                <a:gd name="T10" fmla="*/ 16 w 378"/>
                <a:gd name="T11" fmla="*/ 0 h 253"/>
                <a:gd name="T12" fmla="*/ 362 w 378"/>
                <a:gd name="T13" fmla="*/ 0 h 253"/>
                <a:gd name="T14" fmla="*/ 378 w 378"/>
                <a:gd name="T15" fmla="*/ 16 h 253"/>
                <a:gd name="T16" fmla="*/ 378 w 378"/>
                <a:gd name="T17" fmla="*/ 238 h 2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78"/>
                <a:gd name="T28" fmla="*/ 0 h 253"/>
                <a:gd name="T29" fmla="*/ 378 w 378"/>
                <a:gd name="T30" fmla="*/ 253 h 25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78" h="253">
                  <a:moveTo>
                    <a:pt x="378" y="238"/>
                  </a:moveTo>
                  <a:cubicBezTo>
                    <a:pt x="378" y="246"/>
                    <a:pt x="371" y="253"/>
                    <a:pt x="362" y="253"/>
                  </a:cubicBezTo>
                  <a:cubicBezTo>
                    <a:pt x="16" y="253"/>
                    <a:pt x="16" y="253"/>
                    <a:pt x="16" y="253"/>
                  </a:cubicBezTo>
                  <a:cubicBezTo>
                    <a:pt x="7" y="253"/>
                    <a:pt x="0" y="246"/>
                    <a:pt x="0" y="23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362" y="0"/>
                    <a:pt x="362" y="0"/>
                    <a:pt x="362" y="0"/>
                  </a:cubicBezTo>
                  <a:cubicBezTo>
                    <a:pt x="371" y="0"/>
                    <a:pt x="378" y="7"/>
                    <a:pt x="378" y="16"/>
                  </a:cubicBezTo>
                  <a:cubicBezTo>
                    <a:pt x="378" y="238"/>
                    <a:pt x="378" y="238"/>
                    <a:pt x="378" y="238"/>
                  </a:cubicBezTo>
                </a:path>
              </a:pathLst>
            </a:custGeom>
            <a:solidFill>
              <a:srgbClr val="AD12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51" name="Freeform 224"/>
            <p:cNvSpPr>
              <a:spLocks noChangeArrowheads="1"/>
            </p:cNvSpPr>
            <p:nvPr/>
          </p:nvSpPr>
          <p:spPr bwMode="auto">
            <a:xfrm>
              <a:off x="2497452" y="1878011"/>
              <a:ext cx="320220" cy="762491"/>
            </a:xfrm>
            <a:custGeom>
              <a:avLst/>
              <a:gdLst>
                <a:gd name="T0" fmla="*/ 95 w 103"/>
                <a:gd name="T1" fmla="*/ 3 h 246"/>
                <a:gd name="T2" fmla="*/ 1 w 103"/>
                <a:gd name="T3" fmla="*/ 240 h 246"/>
                <a:gd name="T4" fmla="*/ 3 w 103"/>
                <a:gd name="T5" fmla="*/ 245 h 246"/>
                <a:gd name="T6" fmla="*/ 8 w 103"/>
                <a:gd name="T7" fmla="*/ 243 h 246"/>
                <a:gd name="T8" fmla="*/ 102 w 103"/>
                <a:gd name="T9" fmla="*/ 6 h 246"/>
                <a:gd name="T10" fmla="*/ 100 w 103"/>
                <a:gd name="T11" fmla="*/ 1 h 246"/>
                <a:gd name="T12" fmla="*/ 95 w 103"/>
                <a:gd name="T13" fmla="*/ 3 h 2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246"/>
                <a:gd name="T23" fmla="*/ 103 w 103"/>
                <a:gd name="T24" fmla="*/ 246 h 2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246">
                  <a:moveTo>
                    <a:pt x="95" y="3"/>
                  </a:moveTo>
                  <a:cubicBezTo>
                    <a:pt x="1" y="240"/>
                    <a:pt x="1" y="240"/>
                    <a:pt x="1" y="240"/>
                  </a:cubicBezTo>
                  <a:cubicBezTo>
                    <a:pt x="0" y="242"/>
                    <a:pt x="1" y="244"/>
                    <a:pt x="3" y="245"/>
                  </a:cubicBezTo>
                  <a:cubicBezTo>
                    <a:pt x="5" y="246"/>
                    <a:pt x="8" y="245"/>
                    <a:pt x="8" y="243"/>
                  </a:cubicBezTo>
                  <a:cubicBezTo>
                    <a:pt x="102" y="6"/>
                    <a:pt x="102" y="6"/>
                    <a:pt x="102" y="6"/>
                  </a:cubicBezTo>
                  <a:cubicBezTo>
                    <a:pt x="103" y="4"/>
                    <a:pt x="102" y="1"/>
                    <a:pt x="100" y="1"/>
                  </a:cubicBezTo>
                  <a:cubicBezTo>
                    <a:pt x="98" y="0"/>
                    <a:pt x="96" y="1"/>
                    <a:pt x="95" y="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52" name="Freeform 225"/>
            <p:cNvSpPr>
              <a:spLocks noChangeArrowheads="1"/>
            </p:cNvSpPr>
            <p:nvPr/>
          </p:nvSpPr>
          <p:spPr bwMode="auto">
            <a:xfrm>
              <a:off x="2941036" y="1878011"/>
              <a:ext cx="320220" cy="762491"/>
            </a:xfrm>
            <a:custGeom>
              <a:avLst/>
              <a:gdLst>
                <a:gd name="T0" fmla="*/ 1 w 103"/>
                <a:gd name="T1" fmla="*/ 6 h 246"/>
                <a:gd name="T2" fmla="*/ 95 w 103"/>
                <a:gd name="T3" fmla="*/ 243 h 246"/>
                <a:gd name="T4" fmla="*/ 100 w 103"/>
                <a:gd name="T5" fmla="*/ 245 h 246"/>
                <a:gd name="T6" fmla="*/ 102 w 103"/>
                <a:gd name="T7" fmla="*/ 240 h 246"/>
                <a:gd name="T8" fmla="*/ 8 w 103"/>
                <a:gd name="T9" fmla="*/ 3 h 246"/>
                <a:gd name="T10" fmla="*/ 3 w 103"/>
                <a:gd name="T11" fmla="*/ 1 h 246"/>
                <a:gd name="T12" fmla="*/ 1 w 103"/>
                <a:gd name="T13" fmla="*/ 6 h 2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246"/>
                <a:gd name="T23" fmla="*/ 103 w 103"/>
                <a:gd name="T24" fmla="*/ 246 h 2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246">
                  <a:moveTo>
                    <a:pt x="1" y="6"/>
                  </a:moveTo>
                  <a:cubicBezTo>
                    <a:pt x="95" y="243"/>
                    <a:pt x="95" y="243"/>
                    <a:pt x="95" y="243"/>
                  </a:cubicBezTo>
                  <a:cubicBezTo>
                    <a:pt x="96" y="245"/>
                    <a:pt x="98" y="246"/>
                    <a:pt x="100" y="245"/>
                  </a:cubicBezTo>
                  <a:cubicBezTo>
                    <a:pt x="102" y="244"/>
                    <a:pt x="103" y="242"/>
                    <a:pt x="102" y="240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1"/>
                    <a:pt x="5" y="0"/>
                    <a:pt x="3" y="1"/>
                  </a:cubicBezTo>
                  <a:cubicBezTo>
                    <a:pt x="1" y="1"/>
                    <a:pt x="0" y="4"/>
                    <a:pt x="1" y="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53" name="Freeform 226"/>
            <p:cNvSpPr>
              <a:spLocks noChangeArrowheads="1"/>
            </p:cNvSpPr>
            <p:nvPr/>
          </p:nvSpPr>
          <p:spPr bwMode="auto">
            <a:xfrm>
              <a:off x="2867542" y="1853076"/>
              <a:ext cx="23623" cy="809736"/>
            </a:xfrm>
            <a:custGeom>
              <a:avLst/>
              <a:gdLst>
                <a:gd name="T0" fmla="*/ 0 w 8"/>
                <a:gd name="T1" fmla="*/ 4 h 261"/>
                <a:gd name="T2" fmla="*/ 0 w 8"/>
                <a:gd name="T3" fmla="*/ 257 h 261"/>
                <a:gd name="T4" fmla="*/ 4 w 8"/>
                <a:gd name="T5" fmla="*/ 261 h 261"/>
                <a:gd name="T6" fmla="*/ 8 w 8"/>
                <a:gd name="T7" fmla="*/ 257 h 261"/>
                <a:gd name="T8" fmla="*/ 8 w 8"/>
                <a:gd name="T9" fmla="*/ 4 h 261"/>
                <a:gd name="T10" fmla="*/ 4 w 8"/>
                <a:gd name="T11" fmla="*/ 0 h 261"/>
                <a:gd name="T12" fmla="*/ 0 w 8"/>
                <a:gd name="T13" fmla="*/ 4 h 2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261"/>
                <a:gd name="T23" fmla="*/ 8 w 8"/>
                <a:gd name="T24" fmla="*/ 261 h 26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261">
                  <a:moveTo>
                    <a:pt x="0" y="4"/>
                  </a:moveTo>
                  <a:cubicBezTo>
                    <a:pt x="0" y="257"/>
                    <a:pt x="0" y="257"/>
                    <a:pt x="0" y="257"/>
                  </a:cubicBezTo>
                  <a:cubicBezTo>
                    <a:pt x="0" y="260"/>
                    <a:pt x="2" y="261"/>
                    <a:pt x="4" y="261"/>
                  </a:cubicBezTo>
                  <a:cubicBezTo>
                    <a:pt x="6" y="261"/>
                    <a:pt x="8" y="260"/>
                    <a:pt x="8" y="257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54" name="Oval 227"/>
            <p:cNvSpPr>
              <a:spLocks noChangeArrowheads="1"/>
            </p:cNvSpPr>
            <p:nvPr/>
          </p:nvSpPr>
          <p:spPr bwMode="auto">
            <a:xfrm>
              <a:off x="3047338" y="161423"/>
              <a:ext cx="650939" cy="64306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55" name="Oval 228"/>
            <p:cNvSpPr>
              <a:spLocks noChangeArrowheads="1"/>
            </p:cNvSpPr>
            <p:nvPr/>
          </p:nvSpPr>
          <p:spPr bwMode="auto">
            <a:xfrm>
              <a:off x="2087991" y="291348"/>
              <a:ext cx="561697" cy="55644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56" name="Freeform 229"/>
            <p:cNvSpPr>
              <a:spLocks noChangeArrowheads="1"/>
            </p:cNvSpPr>
            <p:nvPr/>
          </p:nvSpPr>
          <p:spPr bwMode="auto">
            <a:xfrm>
              <a:off x="2354403" y="1526294"/>
              <a:ext cx="236228" cy="236228"/>
            </a:xfrm>
            <a:custGeom>
              <a:avLst/>
              <a:gdLst>
                <a:gd name="T0" fmla="*/ 76 w 76"/>
                <a:gd name="T1" fmla="*/ 24 h 76"/>
                <a:gd name="T2" fmla="*/ 52 w 76"/>
                <a:gd name="T3" fmla="*/ 0 h 76"/>
                <a:gd name="T4" fmla="*/ 24 w 76"/>
                <a:gd name="T5" fmla="*/ 0 h 76"/>
                <a:gd name="T6" fmla="*/ 0 w 76"/>
                <a:gd name="T7" fmla="*/ 24 h 76"/>
                <a:gd name="T8" fmla="*/ 0 w 76"/>
                <a:gd name="T9" fmla="*/ 52 h 76"/>
                <a:gd name="T10" fmla="*/ 24 w 76"/>
                <a:gd name="T11" fmla="*/ 76 h 76"/>
                <a:gd name="T12" fmla="*/ 52 w 76"/>
                <a:gd name="T13" fmla="*/ 76 h 76"/>
                <a:gd name="T14" fmla="*/ 76 w 76"/>
                <a:gd name="T15" fmla="*/ 52 h 76"/>
                <a:gd name="T16" fmla="*/ 76 w 76"/>
                <a:gd name="T17" fmla="*/ 24 h 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"/>
                <a:gd name="T28" fmla="*/ 0 h 76"/>
                <a:gd name="T29" fmla="*/ 76 w 76"/>
                <a:gd name="T30" fmla="*/ 76 h 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" h="76">
                  <a:moveTo>
                    <a:pt x="76" y="24"/>
                  </a:moveTo>
                  <a:cubicBezTo>
                    <a:pt x="76" y="11"/>
                    <a:pt x="65" y="0"/>
                    <a:pt x="5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65"/>
                    <a:pt x="11" y="76"/>
                    <a:pt x="24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65" y="76"/>
                    <a:pt x="76" y="65"/>
                    <a:pt x="76" y="52"/>
                  </a:cubicBezTo>
                  <a:lnTo>
                    <a:pt x="76" y="24"/>
                  </a:ln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57" name="Oval 230"/>
            <p:cNvSpPr>
              <a:spLocks noChangeArrowheads="1"/>
            </p:cNvSpPr>
            <p:nvPr/>
          </p:nvSpPr>
          <p:spPr bwMode="auto">
            <a:xfrm>
              <a:off x="3295377" y="1061713"/>
              <a:ext cx="123363" cy="127301"/>
            </a:xfrm>
            <a:prstGeom prst="ellipse">
              <a:avLst/>
            </a:pr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58" name="Rectangle 231"/>
            <p:cNvSpPr>
              <a:spLocks noChangeArrowheads="1"/>
            </p:cNvSpPr>
            <p:nvPr/>
          </p:nvSpPr>
          <p:spPr bwMode="auto">
            <a:xfrm>
              <a:off x="2354403" y="1068275"/>
              <a:ext cx="410774" cy="36747"/>
            </a:xfrm>
            <a:prstGeom prst="rect">
              <a:avLst/>
            </a:pr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59" name="Rectangle 232"/>
            <p:cNvSpPr>
              <a:spLocks noChangeArrowheads="1"/>
            </p:cNvSpPr>
            <p:nvPr/>
          </p:nvSpPr>
          <p:spPr bwMode="auto">
            <a:xfrm>
              <a:off x="2354403" y="1116833"/>
              <a:ext cx="410774" cy="38059"/>
            </a:xfrm>
            <a:prstGeom prst="rect">
              <a:avLst/>
            </a:pr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60" name="Rectangle 233"/>
            <p:cNvSpPr>
              <a:spLocks noChangeArrowheads="1"/>
            </p:cNvSpPr>
            <p:nvPr/>
          </p:nvSpPr>
          <p:spPr bwMode="auto">
            <a:xfrm>
              <a:off x="2354403" y="1166703"/>
              <a:ext cx="410774" cy="38059"/>
            </a:xfrm>
            <a:prstGeom prst="rect">
              <a:avLst/>
            </a:pr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61" name="Rectangle 234"/>
            <p:cNvSpPr>
              <a:spLocks noChangeArrowheads="1"/>
            </p:cNvSpPr>
            <p:nvPr/>
          </p:nvSpPr>
          <p:spPr bwMode="auto">
            <a:xfrm>
              <a:off x="3248132" y="1650970"/>
              <a:ext cx="347780" cy="36747"/>
            </a:xfrm>
            <a:prstGeom prst="rect">
              <a:avLst/>
            </a:prstGeom>
            <a:solidFill>
              <a:srgbClr val="AD12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62" name="Rectangle 235"/>
            <p:cNvSpPr>
              <a:spLocks noChangeArrowheads="1"/>
            </p:cNvSpPr>
            <p:nvPr/>
          </p:nvSpPr>
          <p:spPr bwMode="auto">
            <a:xfrm>
              <a:off x="3248132" y="1650970"/>
              <a:ext cx="347780" cy="36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63" name="Freeform 236"/>
            <p:cNvSpPr>
              <a:spLocks noChangeArrowheads="1"/>
            </p:cNvSpPr>
            <p:nvPr/>
          </p:nvSpPr>
          <p:spPr bwMode="auto">
            <a:xfrm>
              <a:off x="2354403" y="154861"/>
              <a:ext cx="1002656" cy="143049"/>
            </a:xfrm>
            <a:custGeom>
              <a:avLst/>
              <a:gdLst>
                <a:gd name="T0" fmla="*/ 0 w 764"/>
                <a:gd name="T1" fmla="*/ 109 h 109"/>
                <a:gd name="T2" fmla="*/ 0 w 764"/>
                <a:gd name="T3" fmla="*/ 100 h 109"/>
                <a:gd name="T4" fmla="*/ 762 w 764"/>
                <a:gd name="T5" fmla="*/ 0 h 109"/>
                <a:gd name="T6" fmla="*/ 764 w 764"/>
                <a:gd name="T7" fmla="*/ 10 h 109"/>
                <a:gd name="T8" fmla="*/ 0 w 764"/>
                <a:gd name="T9" fmla="*/ 109 h 1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4"/>
                <a:gd name="T16" fmla="*/ 0 h 109"/>
                <a:gd name="T17" fmla="*/ 764 w 764"/>
                <a:gd name="T18" fmla="*/ 109 h 1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4" h="109">
                  <a:moveTo>
                    <a:pt x="0" y="109"/>
                  </a:moveTo>
                  <a:lnTo>
                    <a:pt x="0" y="100"/>
                  </a:lnTo>
                  <a:lnTo>
                    <a:pt x="762" y="0"/>
                  </a:lnTo>
                  <a:lnTo>
                    <a:pt x="764" y="10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64" name="Freeform 237"/>
            <p:cNvSpPr>
              <a:spLocks noChangeArrowheads="1"/>
            </p:cNvSpPr>
            <p:nvPr/>
          </p:nvSpPr>
          <p:spPr bwMode="auto">
            <a:xfrm>
              <a:off x="2392462" y="793988"/>
              <a:ext cx="996094" cy="59057"/>
            </a:xfrm>
            <a:custGeom>
              <a:avLst/>
              <a:gdLst>
                <a:gd name="T0" fmla="*/ 0 w 759"/>
                <a:gd name="T1" fmla="*/ 45 h 45"/>
                <a:gd name="T2" fmla="*/ 0 w 759"/>
                <a:gd name="T3" fmla="*/ 36 h 45"/>
                <a:gd name="T4" fmla="*/ 759 w 759"/>
                <a:gd name="T5" fmla="*/ 0 h 45"/>
                <a:gd name="T6" fmla="*/ 759 w 759"/>
                <a:gd name="T7" fmla="*/ 10 h 45"/>
                <a:gd name="T8" fmla="*/ 0 w 759"/>
                <a:gd name="T9" fmla="*/ 45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9"/>
                <a:gd name="T16" fmla="*/ 0 h 45"/>
                <a:gd name="T17" fmla="*/ 759 w 759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9" h="45">
                  <a:moveTo>
                    <a:pt x="0" y="45"/>
                  </a:moveTo>
                  <a:lnTo>
                    <a:pt x="0" y="36"/>
                  </a:lnTo>
                  <a:lnTo>
                    <a:pt x="759" y="0"/>
                  </a:lnTo>
                  <a:lnTo>
                    <a:pt x="759" y="1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65" name="Freeform 238"/>
            <p:cNvSpPr>
              <a:spLocks noChangeArrowheads="1"/>
            </p:cNvSpPr>
            <p:nvPr/>
          </p:nvSpPr>
          <p:spPr bwMode="auto">
            <a:xfrm>
              <a:off x="2392462" y="793988"/>
              <a:ext cx="996094" cy="59057"/>
            </a:xfrm>
            <a:custGeom>
              <a:avLst/>
              <a:gdLst>
                <a:gd name="T0" fmla="*/ 0 w 759"/>
                <a:gd name="T1" fmla="*/ 45 h 45"/>
                <a:gd name="T2" fmla="*/ 0 w 759"/>
                <a:gd name="T3" fmla="*/ 36 h 45"/>
                <a:gd name="T4" fmla="*/ 759 w 759"/>
                <a:gd name="T5" fmla="*/ 0 h 45"/>
                <a:gd name="T6" fmla="*/ 759 w 759"/>
                <a:gd name="T7" fmla="*/ 10 h 45"/>
                <a:gd name="T8" fmla="*/ 0 w 759"/>
                <a:gd name="T9" fmla="*/ 45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9"/>
                <a:gd name="T16" fmla="*/ 0 h 45"/>
                <a:gd name="T17" fmla="*/ 759 w 759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9" h="45">
                  <a:moveTo>
                    <a:pt x="0" y="45"/>
                  </a:moveTo>
                  <a:lnTo>
                    <a:pt x="0" y="36"/>
                  </a:lnTo>
                  <a:lnTo>
                    <a:pt x="759" y="0"/>
                  </a:lnTo>
                  <a:lnTo>
                    <a:pt x="759" y="10"/>
                  </a:lnTo>
                  <a:lnTo>
                    <a:pt x="0" y="4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66" name="Freeform 239"/>
            <p:cNvSpPr>
              <a:spLocks noEditPoints="1" noChangeArrowheads="1"/>
            </p:cNvSpPr>
            <p:nvPr/>
          </p:nvSpPr>
          <p:spPr bwMode="auto">
            <a:xfrm>
              <a:off x="1985625" y="192920"/>
              <a:ext cx="763803" cy="753304"/>
            </a:xfrm>
            <a:custGeom>
              <a:avLst/>
              <a:gdLst>
                <a:gd name="T0" fmla="*/ 123 w 246"/>
                <a:gd name="T1" fmla="*/ 0 h 243"/>
                <a:gd name="T2" fmla="*/ 0 w 246"/>
                <a:gd name="T3" fmla="*/ 121 h 243"/>
                <a:gd name="T4" fmla="*/ 123 w 246"/>
                <a:gd name="T5" fmla="*/ 243 h 243"/>
                <a:gd name="T6" fmla="*/ 246 w 246"/>
                <a:gd name="T7" fmla="*/ 121 h 243"/>
                <a:gd name="T8" fmla="*/ 123 w 246"/>
                <a:gd name="T9" fmla="*/ 0 h 243"/>
                <a:gd name="T10" fmla="*/ 10 w 246"/>
                <a:gd name="T11" fmla="*/ 123 h 243"/>
                <a:gd name="T12" fmla="*/ 10 w 246"/>
                <a:gd name="T13" fmla="*/ 121 h 243"/>
                <a:gd name="T14" fmla="*/ 42 w 246"/>
                <a:gd name="T15" fmla="*/ 89 h 243"/>
                <a:gd name="T16" fmla="*/ 73 w 246"/>
                <a:gd name="T17" fmla="*/ 118 h 243"/>
                <a:gd name="T18" fmla="*/ 74 w 246"/>
                <a:gd name="T19" fmla="*/ 121 h 243"/>
                <a:gd name="T20" fmla="*/ 42 w 246"/>
                <a:gd name="T21" fmla="*/ 152 h 243"/>
                <a:gd name="T22" fmla="*/ 10 w 246"/>
                <a:gd name="T23" fmla="*/ 123 h 243"/>
                <a:gd name="T24" fmla="*/ 84 w 246"/>
                <a:gd name="T25" fmla="*/ 222 h 243"/>
                <a:gd name="T26" fmla="*/ 52 w 246"/>
                <a:gd name="T27" fmla="*/ 190 h 243"/>
                <a:gd name="T28" fmla="*/ 84 w 246"/>
                <a:gd name="T29" fmla="*/ 159 h 243"/>
                <a:gd name="T30" fmla="*/ 116 w 246"/>
                <a:gd name="T31" fmla="*/ 190 h 243"/>
                <a:gd name="T32" fmla="*/ 84 w 246"/>
                <a:gd name="T33" fmla="*/ 222 h 243"/>
                <a:gd name="T34" fmla="*/ 84 w 246"/>
                <a:gd name="T35" fmla="*/ 86 h 243"/>
                <a:gd name="T36" fmla="*/ 52 w 246"/>
                <a:gd name="T37" fmla="*/ 55 h 243"/>
                <a:gd name="T38" fmla="*/ 84 w 246"/>
                <a:gd name="T39" fmla="*/ 23 h 243"/>
                <a:gd name="T40" fmla="*/ 116 w 246"/>
                <a:gd name="T41" fmla="*/ 55 h 243"/>
                <a:gd name="T42" fmla="*/ 84 w 246"/>
                <a:gd name="T43" fmla="*/ 86 h 243"/>
                <a:gd name="T44" fmla="*/ 164 w 246"/>
                <a:gd name="T45" fmla="*/ 23 h 243"/>
                <a:gd name="T46" fmla="*/ 196 w 246"/>
                <a:gd name="T47" fmla="*/ 54 h 243"/>
                <a:gd name="T48" fmla="*/ 182 w 246"/>
                <a:gd name="T49" fmla="*/ 80 h 243"/>
                <a:gd name="T50" fmla="*/ 164 w 246"/>
                <a:gd name="T51" fmla="*/ 86 h 243"/>
                <a:gd name="T52" fmla="*/ 155 w 246"/>
                <a:gd name="T53" fmla="*/ 85 h 243"/>
                <a:gd name="T54" fmla="*/ 132 w 246"/>
                <a:gd name="T55" fmla="*/ 54 h 243"/>
                <a:gd name="T56" fmla="*/ 164 w 246"/>
                <a:gd name="T57" fmla="*/ 23 h 243"/>
                <a:gd name="T58" fmla="*/ 164 w 246"/>
                <a:gd name="T59" fmla="*/ 222 h 243"/>
                <a:gd name="T60" fmla="*/ 132 w 246"/>
                <a:gd name="T61" fmla="*/ 190 h 243"/>
                <a:gd name="T62" fmla="*/ 164 w 246"/>
                <a:gd name="T63" fmla="*/ 159 h 243"/>
                <a:gd name="T64" fmla="*/ 196 w 246"/>
                <a:gd name="T65" fmla="*/ 190 h 243"/>
                <a:gd name="T66" fmla="*/ 164 w 246"/>
                <a:gd name="T67" fmla="*/ 222 h 243"/>
                <a:gd name="T68" fmla="*/ 206 w 246"/>
                <a:gd name="T69" fmla="*/ 151 h 243"/>
                <a:gd name="T70" fmla="*/ 174 w 246"/>
                <a:gd name="T71" fmla="*/ 120 h 243"/>
                <a:gd name="T72" fmla="*/ 206 w 246"/>
                <a:gd name="T73" fmla="*/ 88 h 243"/>
                <a:gd name="T74" fmla="*/ 219 w 246"/>
                <a:gd name="T75" fmla="*/ 91 h 243"/>
                <a:gd name="T76" fmla="*/ 235 w 246"/>
                <a:gd name="T77" fmla="*/ 106 h 243"/>
                <a:gd name="T78" fmla="*/ 238 w 246"/>
                <a:gd name="T79" fmla="*/ 120 h 243"/>
                <a:gd name="T80" fmla="*/ 206 w 246"/>
                <a:gd name="T81" fmla="*/ 151 h 24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46"/>
                <a:gd name="T124" fmla="*/ 0 h 243"/>
                <a:gd name="T125" fmla="*/ 246 w 246"/>
                <a:gd name="T126" fmla="*/ 243 h 24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46" h="243">
                  <a:moveTo>
                    <a:pt x="123" y="0"/>
                  </a:moveTo>
                  <a:cubicBezTo>
                    <a:pt x="55" y="0"/>
                    <a:pt x="0" y="54"/>
                    <a:pt x="0" y="121"/>
                  </a:cubicBezTo>
                  <a:cubicBezTo>
                    <a:pt x="0" y="188"/>
                    <a:pt x="55" y="243"/>
                    <a:pt x="123" y="243"/>
                  </a:cubicBezTo>
                  <a:cubicBezTo>
                    <a:pt x="191" y="243"/>
                    <a:pt x="246" y="188"/>
                    <a:pt x="246" y="121"/>
                  </a:cubicBezTo>
                  <a:cubicBezTo>
                    <a:pt x="246" y="54"/>
                    <a:pt x="191" y="0"/>
                    <a:pt x="123" y="0"/>
                  </a:cubicBezTo>
                  <a:moveTo>
                    <a:pt x="10" y="123"/>
                  </a:moveTo>
                  <a:cubicBezTo>
                    <a:pt x="10" y="123"/>
                    <a:pt x="10" y="122"/>
                    <a:pt x="10" y="121"/>
                  </a:cubicBezTo>
                  <a:cubicBezTo>
                    <a:pt x="10" y="103"/>
                    <a:pt x="24" y="89"/>
                    <a:pt x="42" y="89"/>
                  </a:cubicBezTo>
                  <a:cubicBezTo>
                    <a:pt x="58" y="89"/>
                    <a:pt x="72" y="102"/>
                    <a:pt x="73" y="118"/>
                  </a:cubicBezTo>
                  <a:cubicBezTo>
                    <a:pt x="74" y="119"/>
                    <a:pt x="74" y="120"/>
                    <a:pt x="74" y="121"/>
                  </a:cubicBezTo>
                  <a:cubicBezTo>
                    <a:pt x="74" y="138"/>
                    <a:pt x="59" y="152"/>
                    <a:pt x="42" y="152"/>
                  </a:cubicBezTo>
                  <a:cubicBezTo>
                    <a:pt x="25" y="152"/>
                    <a:pt x="11" y="140"/>
                    <a:pt x="10" y="123"/>
                  </a:cubicBezTo>
                  <a:moveTo>
                    <a:pt x="84" y="222"/>
                  </a:moveTo>
                  <a:cubicBezTo>
                    <a:pt x="66" y="222"/>
                    <a:pt x="52" y="208"/>
                    <a:pt x="52" y="190"/>
                  </a:cubicBezTo>
                  <a:cubicBezTo>
                    <a:pt x="52" y="173"/>
                    <a:pt x="66" y="159"/>
                    <a:pt x="84" y="159"/>
                  </a:cubicBezTo>
                  <a:cubicBezTo>
                    <a:pt x="101" y="159"/>
                    <a:pt x="116" y="173"/>
                    <a:pt x="116" y="190"/>
                  </a:cubicBezTo>
                  <a:cubicBezTo>
                    <a:pt x="116" y="208"/>
                    <a:pt x="101" y="222"/>
                    <a:pt x="84" y="222"/>
                  </a:cubicBezTo>
                  <a:moveTo>
                    <a:pt x="84" y="86"/>
                  </a:moveTo>
                  <a:cubicBezTo>
                    <a:pt x="66" y="86"/>
                    <a:pt x="52" y="72"/>
                    <a:pt x="52" y="55"/>
                  </a:cubicBezTo>
                  <a:cubicBezTo>
                    <a:pt x="52" y="38"/>
                    <a:pt x="66" y="23"/>
                    <a:pt x="84" y="23"/>
                  </a:cubicBezTo>
                  <a:cubicBezTo>
                    <a:pt x="101" y="23"/>
                    <a:pt x="116" y="38"/>
                    <a:pt x="116" y="55"/>
                  </a:cubicBezTo>
                  <a:cubicBezTo>
                    <a:pt x="116" y="72"/>
                    <a:pt x="101" y="86"/>
                    <a:pt x="84" y="86"/>
                  </a:cubicBezTo>
                  <a:moveTo>
                    <a:pt x="164" y="23"/>
                  </a:moveTo>
                  <a:cubicBezTo>
                    <a:pt x="181" y="23"/>
                    <a:pt x="196" y="37"/>
                    <a:pt x="196" y="54"/>
                  </a:cubicBezTo>
                  <a:cubicBezTo>
                    <a:pt x="196" y="65"/>
                    <a:pt x="190" y="74"/>
                    <a:pt x="182" y="80"/>
                  </a:cubicBezTo>
                  <a:cubicBezTo>
                    <a:pt x="177" y="84"/>
                    <a:pt x="171" y="86"/>
                    <a:pt x="164" y="86"/>
                  </a:cubicBezTo>
                  <a:cubicBezTo>
                    <a:pt x="161" y="86"/>
                    <a:pt x="158" y="86"/>
                    <a:pt x="155" y="85"/>
                  </a:cubicBezTo>
                  <a:cubicBezTo>
                    <a:pt x="142" y="81"/>
                    <a:pt x="132" y="69"/>
                    <a:pt x="132" y="54"/>
                  </a:cubicBezTo>
                  <a:cubicBezTo>
                    <a:pt x="132" y="37"/>
                    <a:pt x="146" y="23"/>
                    <a:pt x="164" y="23"/>
                  </a:cubicBezTo>
                  <a:moveTo>
                    <a:pt x="164" y="222"/>
                  </a:moveTo>
                  <a:cubicBezTo>
                    <a:pt x="146" y="222"/>
                    <a:pt x="132" y="208"/>
                    <a:pt x="132" y="190"/>
                  </a:cubicBezTo>
                  <a:cubicBezTo>
                    <a:pt x="132" y="173"/>
                    <a:pt x="146" y="159"/>
                    <a:pt x="164" y="159"/>
                  </a:cubicBezTo>
                  <a:cubicBezTo>
                    <a:pt x="182" y="159"/>
                    <a:pt x="196" y="173"/>
                    <a:pt x="196" y="190"/>
                  </a:cubicBezTo>
                  <a:cubicBezTo>
                    <a:pt x="196" y="208"/>
                    <a:pt x="182" y="222"/>
                    <a:pt x="164" y="222"/>
                  </a:cubicBezTo>
                  <a:moveTo>
                    <a:pt x="206" y="151"/>
                  </a:moveTo>
                  <a:cubicBezTo>
                    <a:pt x="188" y="151"/>
                    <a:pt x="174" y="137"/>
                    <a:pt x="174" y="120"/>
                  </a:cubicBezTo>
                  <a:cubicBezTo>
                    <a:pt x="174" y="103"/>
                    <a:pt x="188" y="88"/>
                    <a:pt x="206" y="88"/>
                  </a:cubicBezTo>
                  <a:cubicBezTo>
                    <a:pt x="211" y="88"/>
                    <a:pt x="215" y="90"/>
                    <a:pt x="219" y="91"/>
                  </a:cubicBezTo>
                  <a:cubicBezTo>
                    <a:pt x="226" y="94"/>
                    <a:pt x="232" y="100"/>
                    <a:pt x="235" y="106"/>
                  </a:cubicBezTo>
                  <a:cubicBezTo>
                    <a:pt x="237" y="110"/>
                    <a:pt x="238" y="115"/>
                    <a:pt x="238" y="120"/>
                  </a:cubicBezTo>
                  <a:cubicBezTo>
                    <a:pt x="238" y="137"/>
                    <a:pt x="224" y="151"/>
                    <a:pt x="206" y="151"/>
                  </a:cubicBezTo>
                </a:path>
              </a:pathLst>
            </a:custGeom>
            <a:solidFill>
              <a:srgbClr val="30AB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67" name="Oval 240"/>
            <p:cNvSpPr>
              <a:spLocks noChangeArrowheads="1"/>
            </p:cNvSpPr>
            <p:nvPr/>
          </p:nvSpPr>
          <p:spPr bwMode="auto">
            <a:xfrm>
              <a:off x="2330780" y="534138"/>
              <a:ext cx="73493" cy="70868"/>
            </a:xfrm>
            <a:prstGeom prst="ellipse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68" name="Freeform 242"/>
            <p:cNvSpPr>
              <a:spLocks noChangeArrowheads="1"/>
            </p:cNvSpPr>
            <p:nvPr/>
          </p:nvSpPr>
          <p:spPr bwMode="auto">
            <a:xfrm>
              <a:off x="2876729" y="440959"/>
              <a:ext cx="318907" cy="377964"/>
            </a:xfrm>
            <a:custGeom>
              <a:avLst/>
              <a:gdLst>
                <a:gd name="T0" fmla="*/ 21 w 103"/>
                <a:gd name="T1" fmla="*/ 0 h 122"/>
                <a:gd name="T2" fmla="*/ 0 w 103"/>
                <a:gd name="T3" fmla="*/ 0 h 122"/>
                <a:gd name="T4" fmla="*/ 0 w 103"/>
                <a:gd name="T5" fmla="*/ 122 h 122"/>
                <a:gd name="T6" fmla="*/ 103 w 103"/>
                <a:gd name="T7" fmla="*/ 117 h 122"/>
                <a:gd name="T8" fmla="*/ 70 w 103"/>
                <a:gd name="T9" fmla="*/ 96 h 122"/>
                <a:gd name="T10" fmla="*/ 21 w 103"/>
                <a:gd name="T11" fmla="*/ 0 h 1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3"/>
                <a:gd name="T19" fmla="*/ 0 h 122"/>
                <a:gd name="T20" fmla="*/ 103 w 103"/>
                <a:gd name="T21" fmla="*/ 122 h 1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3" h="122">
                  <a:moveTo>
                    <a:pt x="2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0" y="109"/>
                    <a:pt x="77" y="101"/>
                    <a:pt x="70" y="96"/>
                  </a:cubicBezTo>
                  <a:cubicBezTo>
                    <a:pt x="47" y="79"/>
                    <a:pt x="21" y="0"/>
                    <a:pt x="21" y="0"/>
                  </a:cubicBezTo>
                </a:path>
              </a:pathLst>
            </a:custGeom>
            <a:solidFill>
              <a:srgbClr val="9F1A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69" name="Rectangle 244"/>
            <p:cNvSpPr>
              <a:spLocks noChangeArrowheads="1"/>
            </p:cNvSpPr>
            <p:nvPr/>
          </p:nvSpPr>
          <p:spPr bwMode="auto">
            <a:xfrm>
              <a:off x="2876729" y="1846514"/>
              <a:ext cx="164047" cy="26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70" name="Rectangle 245"/>
            <p:cNvSpPr>
              <a:spLocks noChangeArrowheads="1"/>
            </p:cNvSpPr>
            <p:nvPr/>
          </p:nvSpPr>
          <p:spPr bwMode="auto">
            <a:xfrm>
              <a:off x="2876729" y="1846514"/>
              <a:ext cx="164047" cy="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71" name="Rectangle 246"/>
            <p:cNvSpPr>
              <a:spLocks noChangeArrowheads="1"/>
            </p:cNvSpPr>
            <p:nvPr/>
          </p:nvSpPr>
          <p:spPr bwMode="auto">
            <a:xfrm>
              <a:off x="3040776" y="1846514"/>
              <a:ext cx="6562" cy="26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72" name="Rectangle 247"/>
            <p:cNvSpPr>
              <a:spLocks noChangeArrowheads="1"/>
            </p:cNvSpPr>
            <p:nvPr/>
          </p:nvSpPr>
          <p:spPr bwMode="auto">
            <a:xfrm>
              <a:off x="3040776" y="1846514"/>
              <a:ext cx="6562" cy="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73" name="Freeform 248"/>
            <p:cNvSpPr>
              <a:spLocks noChangeArrowheads="1"/>
            </p:cNvSpPr>
            <p:nvPr/>
          </p:nvSpPr>
          <p:spPr bwMode="auto">
            <a:xfrm>
              <a:off x="2876729" y="816299"/>
              <a:ext cx="493454" cy="170609"/>
            </a:xfrm>
            <a:custGeom>
              <a:avLst/>
              <a:gdLst>
                <a:gd name="T0" fmla="*/ 109 w 159"/>
                <a:gd name="T1" fmla="*/ 0 h 55"/>
                <a:gd name="T2" fmla="*/ 0 w 159"/>
                <a:gd name="T3" fmla="*/ 5 h 55"/>
                <a:gd name="T4" fmla="*/ 0 w 159"/>
                <a:gd name="T5" fmla="*/ 55 h 55"/>
                <a:gd name="T6" fmla="*/ 159 w 159"/>
                <a:gd name="T7" fmla="*/ 55 h 55"/>
                <a:gd name="T8" fmla="*/ 159 w 159"/>
                <a:gd name="T9" fmla="*/ 28 h 55"/>
                <a:gd name="T10" fmla="*/ 109 w 159"/>
                <a:gd name="T11" fmla="*/ 0 h 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"/>
                <a:gd name="T19" fmla="*/ 0 h 55"/>
                <a:gd name="T20" fmla="*/ 159 w 159"/>
                <a:gd name="T21" fmla="*/ 55 h 5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" h="55">
                  <a:moveTo>
                    <a:pt x="109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9" y="28"/>
                    <a:pt x="159" y="28"/>
                    <a:pt x="159" y="28"/>
                  </a:cubicBezTo>
                  <a:cubicBezTo>
                    <a:pt x="159" y="28"/>
                    <a:pt x="134" y="14"/>
                    <a:pt x="109" y="0"/>
                  </a:cubicBezTo>
                </a:path>
              </a:pathLst>
            </a:custGeom>
            <a:solidFill>
              <a:srgbClr val="9F1A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74" name="Freeform 249"/>
            <p:cNvSpPr>
              <a:spLocks noChangeArrowheads="1"/>
            </p:cNvSpPr>
            <p:nvPr/>
          </p:nvSpPr>
          <p:spPr bwMode="auto">
            <a:xfrm>
              <a:off x="3521106" y="1061713"/>
              <a:ext cx="90554" cy="186357"/>
            </a:xfrm>
            <a:custGeom>
              <a:avLst/>
              <a:gdLst>
                <a:gd name="T0" fmla="*/ 67 w 69"/>
                <a:gd name="T1" fmla="*/ 0 h 142"/>
                <a:gd name="T2" fmla="*/ 67 w 69"/>
                <a:gd name="T3" fmla="*/ 0 h 142"/>
                <a:gd name="T4" fmla="*/ 67 w 69"/>
                <a:gd name="T5" fmla="*/ 0 h 142"/>
                <a:gd name="T6" fmla="*/ 50 w 69"/>
                <a:gd name="T7" fmla="*/ 0 h 142"/>
                <a:gd name="T8" fmla="*/ 0 w 69"/>
                <a:gd name="T9" fmla="*/ 0 h 142"/>
                <a:gd name="T10" fmla="*/ 0 w 69"/>
                <a:gd name="T11" fmla="*/ 142 h 142"/>
                <a:gd name="T12" fmla="*/ 69 w 69"/>
                <a:gd name="T13" fmla="*/ 139 h 142"/>
                <a:gd name="T14" fmla="*/ 69 w 69"/>
                <a:gd name="T15" fmla="*/ 139 h 142"/>
                <a:gd name="T16" fmla="*/ 67 w 69"/>
                <a:gd name="T17" fmla="*/ 0 h 1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9"/>
                <a:gd name="T28" fmla="*/ 0 h 142"/>
                <a:gd name="T29" fmla="*/ 69 w 69"/>
                <a:gd name="T30" fmla="*/ 142 h 1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9" h="142">
                  <a:moveTo>
                    <a:pt x="67" y="0"/>
                  </a:moveTo>
                  <a:lnTo>
                    <a:pt x="67" y="0"/>
                  </a:lnTo>
                  <a:lnTo>
                    <a:pt x="67" y="0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42"/>
                  </a:lnTo>
                  <a:lnTo>
                    <a:pt x="69" y="139"/>
                  </a:lnTo>
                  <a:lnTo>
                    <a:pt x="69" y="139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9F1A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75" name="Freeform 250"/>
            <p:cNvSpPr>
              <a:spLocks noChangeArrowheads="1"/>
            </p:cNvSpPr>
            <p:nvPr/>
          </p:nvSpPr>
          <p:spPr bwMode="auto">
            <a:xfrm>
              <a:off x="3521106" y="1061713"/>
              <a:ext cx="90554" cy="186357"/>
            </a:xfrm>
            <a:custGeom>
              <a:avLst/>
              <a:gdLst>
                <a:gd name="T0" fmla="*/ 67 w 69"/>
                <a:gd name="T1" fmla="*/ 0 h 142"/>
                <a:gd name="T2" fmla="*/ 67 w 69"/>
                <a:gd name="T3" fmla="*/ 0 h 142"/>
                <a:gd name="T4" fmla="*/ 67 w 69"/>
                <a:gd name="T5" fmla="*/ 0 h 142"/>
                <a:gd name="T6" fmla="*/ 50 w 69"/>
                <a:gd name="T7" fmla="*/ 0 h 142"/>
                <a:gd name="T8" fmla="*/ 0 w 69"/>
                <a:gd name="T9" fmla="*/ 0 h 142"/>
                <a:gd name="T10" fmla="*/ 0 w 69"/>
                <a:gd name="T11" fmla="*/ 142 h 142"/>
                <a:gd name="T12" fmla="*/ 69 w 69"/>
                <a:gd name="T13" fmla="*/ 139 h 142"/>
                <a:gd name="T14" fmla="*/ 69 w 69"/>
                <a:gd name="T15" fmla="*/ 139 h 142"/>
                <a:gd name="T16" fmla="*/ 67 w 69"/>
                <a:gd name="T17" fmla="*/ 0 h 1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9"/>
                <a:gd name="T28" fmla="*/ 0 h 142"/>
                <a:gd name="T29" fmla="*/ 69 w 69"/>
                <a:gd name="T30" fmla="*/ 142 h 1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9" h="142">
                  <a:moveTo>
                    <a:pt x="67" y="0"/>
                  </a:moveTo>
                  <a:lnTo>
                    <a:pt x="67" y="0"/>
                  </a:lnTo>
                  <a:lnTo>
                    <a:pt x="67" y="0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42"/>
                  </a:lnTo>
                  <a:lnTo>
                    <a:pt x="69" y="139"/>
                  </a:lnTo>
                  <a:lnTo>
                    <a:pt x="69" y="139"/>
                  </a:lnTo>
                  <a:lnTo>
                    <a:pt x="6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76" name="Freeform 251"/>
            <p:cNvSpPr>
              <a:spLocks noChangeArrowheads="1"/>
            </p:cNvSpPr>
            <p:nvPr/>
          </p:nvSpPr>
          <p:spPr bwMode="auto">
            <a:xfrm>
              <a:off x="3609035" y="996094"/>
              <a:ext cx="154860" cy="316283"/>
            </a:xfrm>
            <a:custGeom>
              <a:avLst/>
              <a:gdLst>
                <a:gd name="T0" fmla="*/ 118 w 118"/>
                <a:gd name="T1" fmla="*/ 0 h 241"/>
                <a:gd name="T2" fmla="*/ 0 w 118"/>
                <a:gd name="T3" fmla="*/ 50 h 241"/>
                <a:gd name="T4" fmla="*/ 0 w 118"/>
                <a:gd name="T5" fmla="*/ 50 h 241"/>
                <a:gd name="T6" fmla="*/ 2 w 118"/>
                <a:gd name="T7" fmla="*/ 189 h 241"/>
                <a:gd name="T8" fmla="*/ 2 w 118"/>
                <a:gd name="T9" fmla="*/ 189 h 241"/>
                <a:gd name="T10" fmla="*/ 2 w 118"/>
                <a:gd name="T11" fmla="*/ 189 h 241"/>
                <a:gd name="T12" fmla="*/ 2 w 118"/>
                <a:gd name="T13" fmla="*/ 189 h 241"/>
                <a:gd name="T14" fmla="*/ 118 w 118"/>
                <a:gd name="T15" fmla="*/ 241 h 241"/>
                <a:gd name="T16" fmla="*/ 118 w 118"/>
                <a:gd name="T17" fmla="*/ 163 h 241"/>
                <a:gd name="T18" fmla="*/ 118 w 118"/>
                <a:gd name="T19" fmla="*/ 0 h 2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8"/>
                <a:gd name="T31" fmla="*/ 0 h 241"/>
                <a:gd name="T32" fmla="*/ 118 w 118"/>
                <a:gd name="T33" fmla="*/ 241 h 2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8" h="241">
                  <a:moveTo>
                    <a:pt x="118" y="0"/>
                  </a:moveTo>
                  <a:lnTo>
                    <a:pt x="0" y="50"/>
                  </a:lnTo>
                  <a:lnTo>
                    <a:pt x="0" y="50"/>
                  </a:lnTo>
                  <a:lnTo>
                    <a:pt x="2" y="189"/>
                  </a:lnTo>
                  <a:lnTo>
                    <a:pt x="2" y="189"/>
                  </a:lnTo>
                  <a:lnTo>
                    <a:pt x="2" y="189"/>
                  </a:lnTo>
                  <a:lnTo>
                    <a:pt x="2" y="189"/>
                  </a:lnTo>
                  <a:lnTo>
                    <a:pt x="118" y="241"/>
                  </a:lnTo>
                  <a:lnTo>
                    <a:pt x="118" y="163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9F1A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77" name="Freeform 252"/>
            <p:cNvSpPr>
              <a:spLocks noChangeArrowheads="1"/>
            </p:cNvSpPr>
            <p:nvPr/>
          </p:nvSpPr>
          <p:spPr bwMode="auto">
            <a:xfrm>
              <a:off x="3609035" y="996094"/>
              <a:ext cx="154860" cy="316283"/>
            </a:xfrm>
            <a:custGeom>
              <a:avLst/>
              <a:gdLst>
                <a:gd name="T0" fmla="*/ 118 w 118"/>
                <a:gd name="T1" fmla="*/ 0 h 241"/>
                <a:gd name="T2" fmla="*/ 0 w 118"/>
                <a:gd name="T3" fmla="*/ 50 h 241"/>
                <a:gd name="T4" fmla="*/ 0 w 118"/>
                <a:gd name="T5" fmla="*/ 50 h 241"/>
                <a:gd name="T6" fmla="*/ 2 w 118"/>
                <a:gd name="T7" fmla="*/ 189 h 241"/>
                <a:gd name="T8" fmla="*/ 2 w 118"/>
                <a:gd name="T9" fmla="*/ 189 h 241"/>
                <a:gd name="T10" fmla="*/ 2 w 118"/>
                <a:gd name="T11" fmla="*/ 189 h 241"/>
                <a:gd name="T12" fmla="*/ 2 w 118"/>
                <a:gd name="T13" fmla="*/ 189 h 241"/>
                <a:gd name="T14" fmla="*/ 118 w 118"/>
                <a:gd name="T15" fmla="*/ 241 h 241"/>
                <a:gd name="T16" fmla="*/ 118 w 118"/>
                <a:gd name="T17" fmla="*/ 163 h 241"/>
                <a:gd name="T18" fmla="*/ 118 w 118"/>
                <a:gd name="T19" fmla="*/ 0 h 2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8"/>
                <a:gd name="T31" fmla="*/ 0 h 241"/>
                <a:gd name="T32" fmla="*/ 118 w 118"/>
                <a:gd name="T33" fmla="*/ 241 h 2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8" h="241">
                  <a:moveTo>
                    <a:pt x="118" y="0"/>
                  </a:moveTo>
                  <a:lnTo>
                    <a:pt x="0" y="50"/>
                  </a:lnTo>
                  <a:lnTo>
                    <a:pt x="0" y="50"/>
                  </a:lnTo>
                  <a:lnTo>
                    <a:pt x="2" y="189"/>
                  </a:lnTo>
                  <a:lnTo>
                    <a:pt x="2" y="189"/>
                  </a:lnTo>
                  <a:lnTo>
                    <a:pt x="2" y="189"/>
                  </a:lnTo>
                  <a:lnTo>
                    <a:pt x="2" y="189"/>
                  </a:lnTo>
                  <a:lnTo>
                    <a:pt x="118" y="241"/>
                  </a:lnTo>
                  <a:lnTo>
                    <a:pt x="118" y="163"/>
                  </a:lnTo>
                  <a:lnTo>
                    <a:pt x="1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78" name="Freeform 253"/>
            <p:cNvSpPr>
              <a:spLocks noEditPoints="1" noChangeArrowheads="1"/>
            </p:cNvSpPr>
            <p:nvPr/>
          </p:nvSpPr>
          <p:spPr bwMode="auto">
            <a:xfrm>
              <a:off x="2876729" y="986908"/>
              <a:ext cx="644377" cy="859607"/>
            </a:xfrm>
            <a:custGeom>
              <a:avLst/>
              <a:gdLst>
                <a:gd name="T0" fmla="*/ 208 w 208"/>
                <a:gd name="T1" fmla="*/ 226 h 277"/>
                <a:gd name="T2" fmla="*/ 190 w 208"/>
                <a:gd name="T3" fmla="*/ 226 h 277"/>
                <a:gd name="T4" fmla="*/ 190 w 208"/>
                <a:gd name="T5" fmla="*/ 250 h 277"/>
                <a:gd name="T6" fmla="*/ 174 w 208"/>
                <a:gd name="T7" fmla="*/ 265 h 277"/>
                <a:gd name="T8" fmla="*/ 0 w 208"/>
                <a:gd name="T9" fmla="*/ 265 h 277"/>
                <a:gd name="T10" fmla="*/ 0 w 208"/>
                <a:gd name="T11" fmla="*/ 277 h 277"/>
                <a:gd name="T12" fmla="*/ 53 w 208"/>
                <a:gd name="T13" fmla="*/ 277 h 277"/>
                <a:gd name="T14" fmla="*/ 55 w 208"/>
                <a:gd name="T15" fmla="*/ 277 h 277"/>
                <a:gd name="T16" fmla="*/ 190 w 208"/>
                <a:gd name="T17" fmla="*/ 277 h 277"/>
                <a:gd name="T18" fmla="*/ 208 w 208"/>
                <a:gd name="T19" fmla="*/ 260 h 277"/>
                <a:gd name="T20" fmla="*/ 208 w 208"/>
                <a:gd name="T21" fmla="*/ 226 h 277"/>
                <a:gd name="T22" fmla="*/ 160 w 208"/>
                <a:gd name="T23" fmla="*/ 0 h 277"/>
                <a:gd name="T24" fmla="*/ 159 w 208"/>
                <a:gd name="T25" fmla="*/ 0 h 277"/>
                <a:gd name="T26" fmla="*/ 0 w 208"/>
                <a:gd name="T27" fmla="*/ 0 h 277"/>
                <a:gd name="T28" fmla="*/ 0 w 208"/>
                <a:gd name="T29" fmla="*/ 12 h 277"/>
                <a:gd name="T30" fmla="*/ 174 w 208"/>
                <a:gd name="T31" fmla="*/ 12 h 277"/>
                <a:gd name="T32" fmla="*/ 190 w 208"/>
                <a:gd name="T33" fmla="*/ 28 h 277"/>
                <a:gd name="T34" fmla="*/ 190 w 208"/>
                <a:gd name="T35" fmla="*/ 214 h 277"/>
                <a:gd name="T36" fmla="*/ 208 w 208"/>
                <a:gd name="T37" fmla="*/ 214 h 277"/>
                <a:gd name="T38" fmla="*/ 208 w 208"/>
                <a:gd name="T39" fmla="*/ 84 h 277"/>
                <a:gd name="T40" fmla="*/ 208 w 208"/>
                <a:gd name="T41" fmla="*/ 24 h 277"/>
                <a:gd name="T42" fmla="*/ 208 w 208"/>
                <a:gd name="T43" fmla="*/ 17 h 277"/>
                <a:gd name="T44" fmla="*/ 206 w 208"/>
                <a:gd name="T45" fmla="*/ 9 h 277"/>
                <a:gd name="T46" fmla="*/ 190 w 208"/>
                <a:gd name="T47" fmla="*/ 2 h 277"/>
                <a:gd name="T48" fmla="*/ 160 w 208"/>
                <a:gd name="T49" fmla="*/ 2 h 277"/>
                <a:gd name="T50" fmla="*/ 160 w 208"/>
                <a:gd name="T51" fmla="*/ 0 h 27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08"/>
                <a:gd name="T79" fmla="*/ 0 h 277"/>
                <a:gd name="T80" fmla="*/ 208 w 208"/>
                <a:gd name="T81" fmla="*/ 277 h 27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08" h="277">
                  <a:moveTo>
                    <a:pt x="208" y="226"/>
                  </a:moveTo>
                  <a:cubicBezTo>
                    <a:pt x="190" y="226"/>
                    <a:pt x="190" y="226"/>
                    <a:pt x="190" y="226"/>
                  </a:cubicBezTo>
                  <a:cubicBezTo>
                    <a:pt x="190" y="250"/>
                    <a:pt x="190" y="250"/>
                    <a:pt x="190" y="250"/>
                  </a:cubicBezTo>
                  <a:cubicBezTo>
                    <a:pt x="190" y="258"/>
                    <a:pt x="183" y="265"/>
                    <a:pt x="174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53" y="277"/>
                    <a:pt x="53" y="277"/>
                    <a:pt x="53" y="277"/>
                  </a:cubicBezTo>
                  <a:cubicBezTo>
                    <a:pt x="55" y="277"/>
                    <a:pt x="55" y="277"/>
                    <a:pt x="55" y="277"/>
                  </a:cubicBezTo>
                  <a:cubicBezTo>
                    <a:pt x="190" y="277"/>
                    <a:pt x="190" y="277"/>
                    <a:pt x="190" y="277"/>
                  </a:cubicBezTo>
                  <a:cubicBezTo>
                    <a:pt x="200" y="277"/>
                    <a:pt x="208" y="270"/>
                    <a:pt x="208" y="260"/>
                  </a:cubicBezTo>
                  <a:cubicBezTo>
                    <a:pt x="208" y="226"/>
                    <a:pt x="208" y="226"/>
                    <a:pt x="208" y="226"/>
                  </a:cubicBezTo>
                  <a:moveTo>
                    <a:pt x="160" y="0"/>
                  </a:moveTo>
                  <a:cubicBezTo>
                    <a:pt x="159" y="0"/>
                    <a:pt x="159" y="0"/>
                    <a:pt x="1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83" y="12"/>
                    <a:pt x="190" y="19"/>
                    <a:pt x="190" y="28"/>
                  </a:cubicBezTo>
                  <a:cubicBezTo>
                    <a:pt x="190" y="214"/>
                    <a:pt x="190" y="214"/>
                    <a:pt x="190" y="214"/>
                  </a:cubicBezTo>
                  <a:cubicBezTo>
                    <a:pt x="208" y="214"/>
                    <a:pt x="208" y="214"/>
                    <a:pt x="208" y="214"/>
                  </a:cubicBezTo>
                  <a:cubicBezTo>
                    <a:pt x="208" y="84"/>
                    <a:pt x="208" y="84"/>
                    <a:pt x="208" y="84"/>
                  </a:cubicBezTo>
                  <a:cubicBezTo>
                    <a:pt x="208" y="24"/>
                    <a:pt x="208" y="24"/>
                    <a:pt x="208" y="24"/>
                  </a:cubicBezTo>
                  <a:cubicBezTo>
                    <a:pt x="208" y="17"/>
                    <a:pt x="208" y="17"/>
                    <a:pt x="208" y="17"/>
                  </a:cubicBezTo>
                  <a:cubicBezTo>
                    <a:pt x="208" y="14"/>
                    <a:pt x="207" y="12"/>
                    <a:pt x="206" y="9"/>
                  </a:cubicBezTo>
                  <a:cubicBezTo>
                    <a:pt x="203" y="5"/>
                    <a:pt x="197" y="2"/>
                    <a:pt x="190" y="2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60" y="0"/>
                    <a:pt x="160" y="0"/>
                  </a:cubicBezTo>
                </a:path>
              </a:pathLst>
            </a:custGeom>
            <a:solidFill>
              <a:srgbClr val="9F1A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79" name="Freeform 254"/>
            <p:cNvSpPr>
              <a:spLocks noEditPoints="1" noChangeArrowheads="1"/>
            </p:cNvSpPr>
            <p:nvPr/>
          </p:nvSpPr>
          <p:spPr bwMode="auto">
            <a:xfrm>
              <a:off x="2876729" y="1023654"/>
              <a:ext cx="589257" cy="786114"/>
            </a:xfrm>
            <a:custGeom>
              <a:avLst/>
              <a:gdLst>
                <a:gd name="T0" fmla="*/ 155 w 190"/>
                <a:gd name="T1" fmla="*/ 53 h 253"/>
                <a:gd name="T2" fmla="*/ 135 w 190"/>
                <a:gd name="T3" fmla="*/ 32 h 253"/>
                <a:gd name="T4" fmla="*/ 155 w 190"/>
                <a:gd name="T5" fmla="*/ 12 h 253"/>
                <a:gd name="T6" fmla="*/ 175 w 190"/>
                <a:gd name="T7" fmla="*/ 32 h 253"/>
                <a:gd name="T8" fmla="*/ 155 w 190"/>
                <a:gd name="T9" fmla="*/ 53 h 253"/>
                <a:gd name="T10" fmla="*/ 174 w 190"/>
                <a:gd name="T11" fmla="*/ 0 h 253"/>
                <a:gd name="T12" fmla="*/ 0 w 190"/>
                <a:gd name="T13" fmla="*/ 0 h 253"/>
                <a:gd name="T14" fmla="*/ 0 w 190"/>
                <a:gd name="T15" fmla="*/ 253 h 253"/>
                <a:gd name="T16" fmla="*/ 174 w 190"/>
                <a:gd name="T17" fmla="*/ 253 h 253"/>
                <a:gd name="T18" fmla="*/ 190 w 190"/>
                <a:gd name="T19" fmla="*/ 238 h 253"/>
                <a:gd name="T20" fmla="*/ 190 w 190"/>
                <a:gd name="T21" fmla="*/ 214 h 253"/>
                <a:gd name="T22" fmla="*/ 120 w 190"/>
                <a:gd name="T23" fmla="*/ 214 h 253"/>
                <a:gd name="T24" fmla="*/ 120 w 190"/>
                <a:gd name="T25" fmla="*/ 202 h 253"/>
                <a:gd name="T26" fmla="*/ 190 w 190"/>
                <a:gd name="T27" fmla="*/ 202 h 253"/>
                <a:gd name="T28" fmla="*/ 190 w 190"/>
                <a:gd name="T29" fmla="*/ 16 h 253"/>
                <a:gd name="T30" fmla="*/ 174 w 190"/>
                <a:gd name="T31" fmla="*/ 0 h 2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0"/>
                <a:gd name="T49" fmla="*/ 0 h 253"/>
                <a:gd name="T50" fmla="*/ 190 w 190"/>
                <a:gd name="T51" fmla="*/ 253 h 2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0" h="253">
                  <a:moveTo>
                    <a:pt x="155" y="53"/>
                  </a:moveTo>
                  <a:cubicBezTo>
                    <a:pt x="144" y="53"/>
                    <a:pt x="135" y="44"/>
                    <a:pt x="135" y="32"/>
                  </a:cubicBezTo>
                  <a:cubicBezTo>
                    <a:pt x="135" y="21"/>
                    <a:pt x="144" y="12"/>
                    <a:pt x="155" y="12"/>
                  </a:cubicBezTo>
                  <a:cubicBezTo>
                    <a:pt x="166" y="12"/>
                    <a:pt x="175" y="21"/>
                    <a:pt x="175" y="32"/>
                  </a:cubicBezTo>
                  <a:cubicBezTo>
                    <a:pt x="175" y="44"/>
                    <a:pt x="166" y="53"/>
                    <a:pt x="155" y="53"/>
                  </a:cubicBezTo>
                  <a:moveTo>
                    <a:pt x="17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174" y="253"/>
                    <a:pt x="174" y="253"/>
                    <a:pt x="174" y="253"/>
                  </a:cubicBezTo>
                  <a:cubicBezTo>
                    <a:pt x="183" y="253"/>
                    <a:pt x="190" y="246"/>
                    <a:pt x="190" y="238"/>
                  </a:cubicBezTo>
                  <a:cubicBezTo>
                    <a:pt x="190" y="214"/>
                    <a:pt x="190" y="214"/>
                    <a:pt x="190" y="214"/>
                  </a:cubicBezTo>
                  <a:cubicBezTo>
                    <a:pt x="120" y="214"/>
                    <a:pt x="120" y="214"/>
                    <a:pt x="120" y="214"/>
                  </a:cubicBezTo>
                  <a:cubicBezTo>
                    <a:pt x="120" y="202"/>
                    <a:pt x="120" y="202"/>
                    <a:pt x="120" y="202"/>
                  </a:cubicBezTo>
                  <a:cubicBezTo>
                    <a:pt x="190" y="202"/>
                    <a:pt x="190" y="202"/>
                    <a:pt x="190" y="202"/>
                  </a:cubicBezTo>
                  <a:cubicBezTo>
                    <a:pt x="190" y="16"/>
                    <a:pt x="190" y="16"/>
                    <a:pt x="190" y="16"/>
                  </a:cubicBezTo>
                  <a:cubicBezTo>
                    <a:pt x="190" y="7"/>
                    <a:pt x="183" y="0"/>
                    <a:pt x="174" y="0"/>
                  </a:cubicBezTo>
                </a:path>
              </a:pathLst>
            </a:custGeom>
            <a:solidFill>
              <a:srgbClr val="8B0E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80" name="Oval 255"/>
            <p:cNvSpPr>
              <a:spLocks noChangeArrowheads="1"/>
            </p:cNvSpPr>
            <p:nvPr/>
          </p:nvSpPr>
          <p:spPr bwMode="auto">
            <a:xfrm>
              <a:off x="3295377" y="1061713"/>
              <a:ext cx="123363" cy="127301"/>
            </a:xfrm>
            <a:prstGeom prst="ellipse">
              <a:avLst/>
            </a:prstGeom>
            <a:solidFill>
              <a:srgbClr val="9F1A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81" name="Freeform 256"/>
            <p:cNvSpPr>
              <a:spLocks noChangeArrowheads="1"/>
            </p:cNvSpPr>
            <p:nvPr/>
          </p:nvSpPr>
          <p:spPr bwMode="auto">
            <a:xfrm>
              <a:off x="3248132" y="1650970"/>
              <a:ext cx="272974" cy="36747"/>
            </a:xfrm>
            <a:custGeom>
              <a:avLst/>
              <a:gdLst>
                <a:gd name="T0" fmla="*/ 208 w 208"/>
                <a:gd name="T1" fmla="*/ 0 h 28"/>
                <a:gd name="T2" fmla="*/ 208 w 208"/>
                <a:gd name="T3" fmla="*/ 0 h 28"/>
                <a:gd name="T4" fmla="*/ 166 w 208"/>
                <a:gd name="T5" fmla="*/ 0 h 28"/>
                <a:gd name="T6" fmla="*/ 0 w 208"/>
                <a:gd name="T7" fmla="*/ 0 h 28"/>
                <a:gd name="T8" fmla="*/ 0 w 208"/>
                <a:gd name="T9" fmla="*/ 28 h 28"/>
                <a:gd name="T10" fmla="*/ 166 w 208"/>
                <a:gd name="T11" fmla="*/ 28 h 28"/>
                <a:gd name="T12" fmla="*/ 208 w 208"/>
                <a:gd name="T13" fmla="*/ 28 h 28"/>
                <a:gd name="T14" fmla="*/ 208 w 208"/>
                <a:gd name="T15" fmla="*/ 28 h 28"/>
                <a:gd name="T16" fmla="*/ 208 w 208"/>
                <a:gd name="T17" fmla="*/ 0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8"/>
                <a:gd name="T28" fmla="*/ 0 h 28"/>
                <a:gd name="T29" fmla="*/ 208 w 208"/>
                <a:gd name="T30" fmla="*/ 28 h 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8" h="28">
                  <a:moveTo>
                    <a:pt x="208" y="0"/>
                  </a:moveTo>
                  <a:lnTo>
                    <a:pt x="208" y="0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166" y="28"/>
                  </a:lnTo>
                  <a:lnTo>
                    <a:pt x="208" y="28"/>
                  </a:lnTo>
                  <a:lnTo>
                    <a:pt x="208" y="28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8B0E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82" name="Freeform 257"/>
            <p:cNvSpPr>
              <a:spLocks noChangeArrowheads="1"/>
            </p:cNvSpPr>
            <p:nvPr/>
          </p:nvSpPr>
          <p:spPr bwMode="auto">
            <a:xfrm>
              <a:off x="3248132" y="1650970"/>
              <a:ext cx="272974" cy="36747"/>
            </a:xfrm>
            <a:custGeom>
              <a:avLst/>
              <a:gdLst>
                <a:gd name="T0" fmla="*/ 208 w 208"/>
                <a:gd name="T1" fmla="*/ 0 h 28"/>
                <a:gd name="T2" fmla="*/ 208 w 208"/>
                <a:gd name="T3" fmla="*/ 0 h 28"/>
                <a:gd name="T4" fmla="*/ 166 w 208"/>
                <a:gd name="T5" fmla="*/ 0 h 28"/>
                <a:gd name="T6" fmla="*/ 0 w 208"/>
                <a:gd name="T7" fmla="*/ 0 h 28"/>
                <a:gd name="T8" fmla="*/ 0 w 208"/>
                <a:gd name="T9" fmla="*/ 28 h 28"/>
                <a:gd name="T10" fmla="*/ 166 w 208"/>
                <a:gd name="T11" fmla="*/ 28 h 28"/>
                <a:gd name="T12" fmla="*/ 208 w 208"/>
                <a:gd name="T13" fmla="*/ 28 h 28"/>
                <a:gd name="T14" fmla="*/ 208 w 208"/>
                <a:gd name="T15" fmla="*/ 28 h 28"/>
                <a:gd name="T16" fmla="*/ 208 w 208"/>
                <a:gd name="T17" fmla="*/ 0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8"/>
                <a:gd name="T28" fmla="*/ 0 h 28"/>
                <a:gd name="T29" fmla="*/ 208 w 208"/>
                <a:gd name="T30" fmla="*/ 28 h 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8" h="28">
                  <a:moveTo>
                    <a:pt x="208" y="0"/>
                  </a:moveTo>
                  <a:lnTo>
                    <a:pt x="208" y="0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166" y="28"/>
                  </a:lnTo>
                  <a:lnTo>
                    <a:pt x="208" y="28"/>
                  </a:lnTo>
                  <a:lnTo>
                    <a:pt x="208" y="28"/>
                  </a:lnTo>
                  <a:lnTo>
                    <a:pt x="20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83" name="Freeform 258"/>
            <p:cNvSpPr>
              <a:spLocks noChangeArrowheads="1"/>
            </p:cNvSpPr>
            <p:nvPr/>
          </p:nvSpPr>
          <p:spPr bwMode="auto">
            <a:xfrm>
              <a:off x="2876729" y="804487"/>
              <a:ext cx="341218" cy="27560"/>
            </a:xfrm>
            <a:custGeom>
              <a:avLst/>
              <a:gdLst>
                <a:gd name="T0" fmla="*/ 104 w 110"/>
                <a:gd name="T1" fmla="*/ 0 h 9"/>
                <a:gd name="T2" fmla="*/ 103 w 110"/>
                <a:gd name="T3" fmla="*/ 0 h 9"/>
                <a:gd name="T4" fmla="*/ 0 w 110"/>
                <a:gd name="T5" fmla="*/ 5 h 9"/>
                <a:gd name="T6" fmla="*/ 0 w 110"/>
                <a:gd name="T7" fmla="*/ 9 h 9"/>
                <a:gd name="T8" fmla="*/ 109 w 110"/>
                <a:gd name="T9" fmla="*/ 4 h 9"/>
                <a:gd name="T10" fmla="*/ 110 w 110"/>
                <a:gd name="T11" fmla="*/ 4 h 9"/>
                <a:gd name="T12" fmla="*/ 104 w 110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"/>
                <a:gd name="T22" fmla="*/ 0 h 9"/>
                <a:gd name="T23" fmla="*/ 110 w 110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" h="9">
                  <a:moveTo>
                    <a:pt x="104" y="0"/>
                  </a:moveTo>
                  <a:cubicBezTo>
                    <a:pt x="103" y="0"/>
                    <a:pt x="103" y="0"/>
                    <a:pt x="103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8" y="2"/>
                    <a:pt x="106" y="1"/>
                    <a:pt x="10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84" name="Freeform 259"/>
            <p:cNvSpPr>
              <a:spLocks noEditPoints="1" noChangeArrowheads="1"/>
            </p:cNvSpPr>
            <p:nvPr/>
          </p:nvSpPr>
          <p:spPr bwMode="auto">
            <a:xfrm>
              <a:off x="2929224" y="47246"/>
              <a:ext cx="887167" cy="871418"/>
            </a:xfrm>
            <a:custGeom>
              <a:avLst/>
              <a:gdLst>
                <a:gd name="T0" fmla="*/ 143 w 286"/>
                <a:gd name="T1" fmla="*/ 0 h 281"/>
                <a:gd name="T2" fmla="*/ 0 w 286"/>
                <a:gd name="T3" fmla="*/ 141 h 281"/>
                <a:gd name="T4" fmla="*/ 143 w 286"/>
                <a:gd name="T5" fmla="*/ 281 h 281"/>
                <a:gd name="T6" fmla="*/ 286 w 286"/>
                <a:gd name="T7" fmla="*/ 141 h 281"/>
                <a:gd name="T8" fmla="*/ 143 w 286"/>
                <a:gd name="T9" fmla="*/ 0 h 281"/>
                <a:gd name="T10" fmla="*/ 12 w 286"/>
                <a:gd name="T11" fmla="*/ 143 h 281"/>
                <a:gd name="T12" fmla="*/ 12 w 286"/>
                <a:gd name="T13" fmla="*/ 140 h 281"/>
                <a:gd name="T14" fmla="*/ 49 w 286"/>
                <a:gd name="T15" fmla="*/ 103 h 281"/>
                <a:gd name="T16" fmla="*/ 86 w 286"/>
                <a:gd name="T17" fmla="*/ 136 h 281"/>
                <a:gd name="T18" fmla="*/ 86 w 286"/>
                <a:gd name="T19" fmla="*/ 140 h 281"/>
                <a:gd name="T20" fmla="*/ 49 w 286"/>
                <a:gd name="T21" fmla="*/ 176 h 281"/>
                <a:gd name="T22" fmla="*/ 12 w 286"/>
                <a:gd name="T23" fmla="*/ 143 h 281"/>
                <a:gd name="T24" fmla="*/ 97 w 286"/>
                <a:gd name="T25" fmla="*/ 257 h 281"/>
                <a:gd name="T26" fmla="*/ 60 w 286"/>
                <a:gd name="T27" fmla="*/ 220 h 281"/>
                <a:gd name="T28" fmla="*/ 97 w 286"/>
                <a:gd name="T29" fmla="*/ 184 h 281"/>
                <a:gd name="T30" fmla="*/ 134 w 286"/>
                <a:gd name="T31" fmla="*/ 220 h 281"/>
                <a:gd name="T32" fmla="*/ 97 w 286"/>
                <a:gd name="T33" fmla="*/ 257 h 281"/>
                <a:gd name="T34" fmla="*/ 97 w 286"/>
                <a:gd name="T35" fmla="*/ 100 h 281"/>
                <a:gd name="T36" fmla="*/ 60 w 286"/>
                <a:gd name="T37" fmla="*/ 64 h 281"/>
                <a:gd name="T38" fmla="*/ 97 w 286"/>
                <a:gd name="T39" fmla="*/ 27 h 281"/>
                <a:gd name="T40" fmla="*/ 134 w 286"/>
                <a:gd name="T41" fmla="*/ 64 h 281"/>
                <a:gd name="T42" fmla="*/ 97 w 286"/>
                <a:gd name="T43" fmla="*/ 100 h 281"/>
                <a:gd name="T44" fmla="*/ 190 w 286"/>
                <a:gd name="T45" fmla="*/ 27 h 281"/>
                <a:gd name="T46" fmla="*/ 227 w 286"/>
                <a:gd name="T47" fmla="*/ 63 h 281"/>
                <a:gd name="T48" fmla="*/ 211 w 286"/>
                <a:gd name="T49" fmla="*/ 93 h 281"/>
                <a:gd name="T50" fmla="*/ 190 w 286"/>
                <a:gd name="T51" fmla="*/ 99 h 281"/>
                <a:gd name="T52" fmla="*/ 180 w 286"/>
                <a:gd name="T53" fmla="*/ 98 h 281"/>
                <a:gd name="T54" fmla="*/ 153 w 286"/>
                <a:gd name="T55" fmla="*/ 63 h 281"/>
                <a:gd name="T56" fmla="*/ 190 w 286"/>
                <a:gd name="T57" fmla="*/ 27 h 281"/>
                <a:gd name="T58" fmla="*/ 190 w 286"/>
                <a:gd name="T59" fmla="*/ 257 h 281"/>
                <a:gd name="T60" fmla="*/ 153 w 286"/>
                <a:gd name="T61" fmla="*/ 220 h 281"/>
                <a:gd name="T62" fmla="*/ 190 w 286"/>
                <a:gd name="T63" fmla="*/ 184 h 281"/>
                <a:gd name="T64" fmla="*/ 227 w 286"/>
                <a:gd name="T65" fmla="*/ 220 h 281"/>
                <a:gd name="T66" fmla="*/ 190 w 286"/>
                <a:gd name="T67" fmla="*/ 257 h 281"/>
                <a:gd name="T68" fmla="*/ 239 w 286"/>
                <a:gd name="T69" fmla="*/ 175 h 281"/>
                <a:gd name="T70" fmla="*/ 202 w 286"/>
                <a:gd name="T71" fmla="*/ 139 h 281"/>
                <a:gd name="T72" fmla="*/ 239 w 286"/>
                <a:gd name="T73" fmla="*/ 102 h 281"/>
                <a:gd name="T74" fmla="*/ 254 w 286"/>
                <a:gd name="T75" fmla="*/ 106 h 281"/>
                <a:gd name="T76" fmla="*/ 272 w 286"/>
                <a:gd name="T77" fmla="*/ 123 h 281"/>
                <a:gd name="T78" fmla="*/ 276 w 286"/>
                <a:gd name="T79" fmla="*/ 139 h 281"/>
                <a:gd name="T80" fmla="*/ 239 w 286"/>
                <a:gd name="T81" fmla="*/ 175 h 2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86"/>
                <a:gd name="T124" fmla="*/ 0 h 281"/>
                <a:gd name="T125" fmla="*/ 286 w 286"/>
                <a:gd name="T126" fmla="*/ 281 h 2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86" h="281">
                  <a:moveTo>
                    <a:pt x="143" y="0"/>
                  </a:moveTo>
                  <a:cubicBezTo>
                    <a:pt x="64" y="0"/>
                    <a:pt x="0" y="63"/>
                    <a:pt x="0" y="141"/>
                  </a:cubicBezTo>
                  <a:cubicBezTo>
                    <a:pt x="0" y="218"/>
                    <a:pt x="64" y="281"/>
                    <a:pt x="143" y="281"/>
                  </a:cubicBezTo>
                  <a:cubicBezTo>
                    <a:pt x="222" y="281"/>
                    <a:pt x="286" y="218"/>
                    <a:pt x="286" y="141"/>
                  </a:cubicBezTo>
                  <a:cubicBezTo>
                    <a:pt x="286" y="63"/>
                    <a:pt x="222" y="0"/>
                    <a:pt x="143" y="0"/>
                  </a:cubicBezTo>
                  <a:moveTo>
                    <a:pt x="12" y="143"/>
                  </a:moveTo>
                  <a:cubicBezTo>
                    <a:pt x="12" y="142"/>
                    <a:pt x="12" y="141"/>
                    <a:pt x="12" y="140"/>
                  </a:cubicBezTo>
                  <a:cubicBezTo>
                    <a:pt x="12" y="120"/>
                    <a:pt x="28" y="103"/>
                    <a:pt x="49" y="103"/>
                  </a:cubicBezTo>
                  <a:cubicBezTo>
                    <a:pt x="68" y="103"/>
                    <a:pt x="84" y="118"/>
                    <a:pt x="86" y="136"/>
                  </a:cubicBezTo>
                  <a:cubicBezTo>
                    <a:pt x="86" y="138"/>
                    <a:pt x="86" y="139"/>
                    <a:pt x="86" y="140"/>
                  </a:cubicBezTo>
                  <a:cubicBezTo>
                    <a:pt x="86" y="160"/>
                    <a:pt x="69" y="176"/>
                    <a:pt x="49" y="176"/>
                  </a:cubicBezTo>
                  <a:cubicBezTo>
                    <a:pt x="29" y="176"/>
                    <a:pt x="13" y="161"/>
                    <a:pt x="12" y="143"/>
                  </a:cubicBezTo>
                  <a:moveTo>
                    <a:pt x="97" y="257"/>
                  </a:moveTo>
                  <a:cubicBezTo>
                    <a:pt x="77" y="257"/>
                    <a:pt x="60" y="240"/>
                    <a:pt x="60" y="220"/>
                  </a:cubicBezTo>
                  <a:cubicBezTo>
                    <a:pt x="60" y="200"/>
                    <a:pt x="77" y="184"/>
                    <a:pt x="97" y="184"/>
                  </a:cubicBezTo>
                  <a:cubicBezTo>
                    <a:pt x="118" y="184"/>
                    <a:pt x="134" y="200"/>
                    <a:pt x="134" y="220"/>
                  </a:cubicBezTo>
                  <a:cubicBezTo>
                    <a:pt x="134" y="240"/>
                    <a:pt x="118" y="257"/>
                    <a:pt x="97" y="257"/>
                  </a:cubicBezTo>
                  <a:moveTo>
                    <a:pt x="97" y="100"/>
                  </a:moveTo>
                  <a:cubicBezTo>
                    <a:pt x="77" y="100"/>
                    <a:pt x="60" y="84"/>
                    <a:pt x="60" y="64"/>
                  </a:cubicBezTo>
                  <a:cubicBezTo>
                    <a:pt x="60" y="43"/>
                    <a:pt x="77" y="27"/>
                    <a:pt x="97" y="27"/>
                  </a:cubicBezTo>
                  <a:cubicBezTo>
                    <a:pt x="118" y="27"/>
                    <a:pt x="134" y="43"/>
                    <a:pt x="134" y="64"/>
                  </a:cubicBezTo>
                  <a:cubicBezTo>
                    <a:pt x="134" y="84"/>
                    <a:pt x="118" y="100"/>
                    <a:pt x="97" y="100"/>
                  </a:cubicBezTo>
                  <a:moveTo>
                    <a:pt x="190" y="27"/>
                  </a:moveTo>
                  <a:cubicBezTo>
                    <a:pt x="210" y="27"/>
                    <a:pt x="227" y="43"/>
                    <a:pt x="227" y="63"/>
                  </a:cubicBezTo>
                  <a:cubicBezTo>
                    <a:pt x="227" y="75"/>
                    <a:pt x="221" y="86"/>
                    <a:pt x="211" y="93"/>
                  </a:cubicBezTo>
                  <a:cubicBezTo>
                    <a:pt x="205" y="97"/>
                    <a:pt x="198" y="99"/>
                    <a:pt x="190" y="99"/>
                  </a:cubicBezTo>
                  <a:cubicBezTo>
                    <a:pt x="187" y="99"/>
                    <a:pt x="183" y="99"/>
                    <a:pt x="180" y="98"/>
                  </a:cubicBezTo>
                  <a:cubicBezTo>
                    <a:pt x="165" y="94"/>
                    <a:pt x="153" y="80"/>
                    <a:pt x="153" y="63"/>
                  </a:cubicBezTo>
                  <a:cubicBezTo>
                    <a:pt x="153" y="43"/>
                    <a:pt x="169" y="27"/>
                    <a:pt x="190" y="27"/>
                  </a:cubicBezTo>
                  <a:moveTo>
                    <a:pt x="190" y="257"/>
                  </a:moveTo>
                  <a:cubicBezTo>
                    <a:pt x="170" y="257"/>
                    <a:pt x="153" y="240"/>
                    <a:pt x="153" y="220"/>
                  </a:cubicBezTo>
                  <a:cubicBezTo>
                    <a:pt x="153" y="200"/>
                    <a:pt x="170" y="184"/>
                    <a:pt x="190" y="184"/>
                  </a:cubicBezTo>
                  <a:cubicBezTo>
                    <a:pt x="211" y="184"/>
                    <a:pt x="227" y="200"/>
                    <a:pt x="227" y="220"/>
                  </a:cubicBezTo>
                  <a:cubicBezTo>
                    <a:pt x="227" y="240"/>
                    <a:pt x="211" y="257"/>
                    <a:pt x="190" y="257"/>
                  </a:cubicBezTo>
                  <a:moveTo>
                    <a:pt x="239" y="175"/>
                  </a:moveTo>
                  <a:cubicBezTo>
                    <a:pt x="219" y="175"/>
                    <a:pt x="202" y="159"/>
                    <a:pt x="202" y="139"/>
                  </a:cubicBezTo>
                  <a:cubicBezTo>
                    <a:pt x="202" y="119"/>
                    <a:pt x="219" y="102"/>
                    <a:pt x="239" y="102"/>
                  </a:cubicBezTo>
                  <a:cubicBezTo>
                    <a:pt x="245" y="102"/>
                    <a:pt x="250" y="104"/>
                    <a:pt x="254" y="106"/>
                  </a:cubicBezTo>
                  <a:cubicBezTo>
                    <a:pt x="262" y="109"/>
                    <a:pt x="269" y="115"/>
                    <a:pt x="272" y="123"/>
                  </a:cubicBezTo>
                  <a:cubicBezTo>
                    <a:pt x="275" y="128"/>
                    <a:pt x="276" y="133"/>
                    <a:pt x="276" y="139"/>
                  </a:cubicBezTo>
                  <a:cubicBezTo>
                    <a:pt x="276" y="159"/>
                    <a:pt x="259" y="175"/>
                    <a:pt x="239" y="175"/>
                  </a:cubicBezTo>
                </a:path>
              </a:pathLst>
            </a:custGeom>
            <a:solidFill>
              <a:srgbClr val="167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85" name="Oval 260"/>
            <p:cNvSpPr>
              <a:spLocks noChangeArrowheads="1"/>
            </p:cNvSpPr>
            <p:nvPr/>
          </p:nvSpPr>
          <p:spPr bwMode="auto">
            <a:xfrm>
              <a:off x="3329499" y="440959"/>
              <a:ext cx="86617" cy="83992"/>
            </a:xfrm>
            <a:prstGeom prst="ellipse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86" name="Rectangle 261"/>
            <p:cNvSpPr>
              <a:spLocks noChangeArrowheads="1"/>
            </p:cNvSpPr>
            <p:nvPr/>
          </p:nvSpPr>
          <p:spPr bwMode="auto">
            <a:xfrm>
              <a:off x="816298" y="2147048"/>
              <a:ext cx="4319031" cy="1179827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87" name="Rectangle 262"/>
            <p:cNvSpPr>
              <a:spLocks noChangeArrowheads="1"/>
            </p:cNvSpPr>
            <p:nvPr/>
          </p:nvSpPr>
          <p:spPr bwMode="auto">
            <a:xfrm>
              <a:off x="816298" y="2147048"/>
              <a:ext cx="4319031" cy="1179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88" name="Rectangle 263"/>
            <p:cNvSpPr>
              <a:spLocks noChangeArrowheads="1"/>
            </p:cNvSpPr>
            <p:nvPr/>
          </p:nvSpPr>
          <p:spPr bwMode="auto">
            <a:xfrm>
              <a:off x="866168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89" name="Rectangle 264"/>
            <p:cNvSpPr>
              <a:spLocks noChangeArrowheads="1"/>
            </p:cNvSpPr>
            <p:nvPr/>
          </p:nvSpPr>
          <p:spPr bwMode="auto">
            <a:xfrm>
              <a:off x="1027591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90" name="Rectangle 265"/>
            <p:cNvSpPr>
              <a:spLocks noChangeArrowheads="1"/>
            </p:cNvSpPr>
            <p:nvPr/>
          </p:nvSpPr>
          <p:spPr bwMode="auto">
            <a:xfrm>
              <a:off x="1189013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91" name="Rectangle 266"/>
            <p:cNvSpPr>
              <a:spLocks noChangeArrowheads="1"/>
            </p:cNvSpPr>
            <p:nvPr/>
          </p:nvSpPr>
          <p:spPr bwMode="auto">
            <a:xfrm>
              <a:off x="1337311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92" name="Rectangle 267"/>
            <p:cNvSpPr>
              <a:spLocks noChangeArrowheads="1"/>
            </p:cNvSpPr>
            <p:nvPr/>
          </p:nvSpPr>
          <p:spPr bwMode="auto">
            <a:xfrm>
              <a:off x="1498734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93" name="Rectangle 268"/>
            <p:cNvSpPr>
              <a:spLocks noChangeArrowheads="1"/>
            </p:cNvSpPr>
            <p:nvPr/>
          </p:nvSpPr>
          <p:spPr bwMode="auto">
            <a:xfrm>
              <a:off x="1660156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94" name="Rectangle 269"/>
            <p:cNvSpPr>
              <a:spLocks noChangeArrowheads="1"/>
            </p:cNvSpPr>
            <p:nvPr/>
          </p:nvSpPr>
          <p:spPr bwMode="auto">
            <a:xfrm>
              <a:off x="1821578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95" name="Rectangle 270"/>
            <p:cNvSpPr>
              <a:spLocks noChangeArrowheads="1"/>
            </p:cNvSpPr>
            <p:nvPr/>
          </p:nvSpPr>
          <p:spPr bwMode="auto">
            <a:xfrm>
              <a:off x="1969877" y="2196919"/>
              <a:ext cx="87929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96" name="Rectangle 271"/>
            <p:cNvSpPr>
              <a:spLocks noChangeArrowheads="1"/>
            </p:cNvSpPr>
            <p:nvPr/>
          </p:nvSpPr>
          <p:spPr bwMode="auto">
            <a:xfrm>
              <a:off x="2131299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97" name="Rectangle 272"/>
            <p:cNvSpPr>
              <a:spLocks noChangeArrowheads="1"/>
            </p:cNvSpPr>
            <p:nvPr/>
          </p:nvSpPr>
          <p:spPr bwMode="auto">
            <a:xfrm>
              <a:off x="2292722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98" name="Rectangle 273"/>
            <p:cNvSpPr>
              <a:spLocks noChangeArrowheads="1"/>
            </p:cNvSpPr>
            <p:nvPr/>
          </p:nvSpPr>
          <p:spPr bwMode="auto">
            <a:xfrm>
              <a:off x="2454144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99" name="Rectangle 274"/>
            <p:cNvSpPr>
              <a:spLocks noChangeArrowheads="1"/>
            </p:cNvSpPr>
            <p:nvPr/>
          </p:nvSpPr>
          <p:spPr bwMode="auto">
            <a:xfrm>
              <a:off x="2603755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00" name="Rectangle 275"/>
            <p:cNvSpPr>
              <a:spLocks noChangeArrowheads="1"/>
            </p:cNvSpPr>
            <p:nvPr/>
          </p:nvSpPr>
          <p:spPr bwMode="auto">
            <a:xfrm>
              <a:off x="2765177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01" name="Rectangle 276"/>
            <p:cNvSpPr>
              <a:spLocks noChangeArrowheads="1"/>
            </p:cNvSpPr>
            <p:nvPr/>
          </p:nvSpPr>
          <p:spPr bwMode="auto">
            <a:xfrm>
              <a:off x="2926599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02" name="Rectangle 277"/>
            <p:cNvSpPr>
              <a:spLocks noChangeArrowheads="1"/>
            </p:cNvSpPr>
            <p:nvPr/>
          </p:nvSpPr>
          <p:spPr bwMode="auto">
            <a:xfrm>
              <a:off x="3086709" y="2196919"/>
              <a:ext cx="87929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03" name="Rectangle 278"/>
            <p:cNvSpPr>
              <a:spLocks noChangeArrowheads="1"/>
            </p:cNvSpPr>
            <p:nvPr/>
          </p:nvSpPr>
          <p:spPr bwMode="auto">
            <a:xfrm>
              <a:off x="3248132" y="2196919"/>
              <a:ext cx="87929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04" name="Rectangle 279"/>
            <p:cNvSpPr>
              <a:spLocks noChangeArrowheads="1"/>
            </p:cNvSpPr>
            <p:nvPr/>
          </p:nvSpPr>
          <p:spPr bwMode="auto">
            <a:xfrm>
              <a:off x="3397743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05" name="Rectangle 280"/>
            <p:cNvSpPr>
              <a:spLocks noChangeArrowheads="1"/>
            </p:cNvSpPr>
            <p:nvPr/>
          </p:nvSpPr>
          <p:spPr bwMode="auto">
            <a:xfrm>
              <a:off x="3559165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06" name="Rectangle 281"/>
            <p:cNvSpPr>
              <a:spLocks noChangeArrowheads="1"/>
            </p:cNvSpPr>
            <p:nvPr/>
          </p:nvSpPr>
          <p:spPr bwMode="auto">
            <a:xfrm>
              <a:off x="3720587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07" name="Rectangle 282"/>
            <p:cNvSpPr>
              <a:spLocks noChangeArrowheads="1"/>
            </p:cNvSpPr>
            <p:nvPr/>
          </p:nvSpPr>
          <p:spPr bwMode="auto">
            <a:xfrm>
              <a:off x="3882009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08" name="Rectangle 283"/>
            <p:cNvSpPr>
              <a:spLocks noChangeArrowheads="1"/>
            </p:cNvSpPr>
            <p:nvPr/>
          </p:nvSpPr>
          <p:spPr bwMode="auto">
            <a:xfrm>
              <a:off x="4030308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09" name="Rectangle 284"/>
            <p:cNvSpPr>
              <a:spLocks noChangeArrowheads="1"/>
            </p:cNvSpPr>
            <p:nvPr/>
          </p:nvSpPr>
          <p:spPr bwMode="auto">
            <a:xfrm>
              <a:off x="4191730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10" name="Rectangle 285"/>
            <p:cNvSpPr>
              <a:spLocks noChangeArrowheads="1"/>
            </p:cNvSpPr>
            <p:nvPr/>
          </p:nvSpPr>
          <p:spPr bwMode="auto">
            <a:xfrm>
              <a:off x="4353153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11" name="Rectangle 286"/>
            <p:cNvSpPr>
              <a:spLocks noChangeArrowheads="1"/>
            </p:cNvSpPr>
            <p:nvPr/>
          </p:nvSpPr>
          <p:spPr bwMode="auto">
            <a:xfrm>
              <a:off x="4514575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12" name="Rectangle 287"/>
            <p:cNvSpPr>
              <a:spLocks noChangeArrowheads="1"/>
            </p:cNvSpPr>
            <p:nvPr/>
          </p:nvSpPr>
          <p:spPr bwMode="auto">
            <a:xfrm>
              <a:off x="4662873" y="2196919"/>
              <a:ext cx="87929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13" name="Rectangle 288"/>
            <p:cNvSpPr>
              <a:spLocks noChangeArrowheads="1"/>
            </p:cNvSpPr>
            <p:nvPr/>
          </p:nvSpPr>
          <p:spPr bwMode="auto">
            <a:xfrm>
              <a:off x="4824296" y="2196919"/>
              <a:ext cx="87929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14" name="Rectangle 289"/>
            <p:cNvSpPr>
              <a:spLocks noChangeArrowheads="1"/>
            </p:cNvSpPr>
            <p:nvPr/>
          </p:nvSpPr>
          <p:spPr bwMode="auto">
            <a:xfrm>
              <a:off x="4985718" y="2196919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15" name="Rectangle 290"/>
            <p:cNvSpPr>
              <a:spLocks noChangeArrowheads="1"/>
            </p:cNvSpPr>
            <p:nvPr/>
          </p:nvSpPr>
          <p:spPr bwMode="auto">
            <a:xfrm>
              <a:off x="866168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16" name="Rectangle 291"/>
            <p:cNvSpPr>
              <a:spLocks noChangeArrowheads="1"/>
            </p:cNvSpPr>
            <p:nvPr/>
          </p:nvSpPr>
          <p:spPr bwMode="auto">
            <a:xfrm>
              <a:off x="866168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17" name="Rectangle 292"/>
            <p:cNvSpPr>
              <a:spLocks noChangeArrowheads="1"/>
            </p:cNvSpPr>
            <p:nvPr/>
          </p:nvSpPr>
          <p:spPr bwMode="auto">
            <a:xfrm>
              <a:off x="1027591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18" name="Rectangle 293"/>
            <p:cNvSpPr>
              <a:spLocks noChangeArrowheads="1"/>
            </p:cNvSpPr>
            <p:nvPr/>
          </p:nvSpPr>
          <p:spPr bwMode="auto">
            <a:xfrm>
              <a:off x="1027591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19" name="Rectangle 294"/>
            <p:cNvSpPr>
              <a:spLocks noChangeArrowheads="1"/>
            </p:cNvSpPr>
            <p:nvPr/>
          </p:nvSpPr>
          <p:spPr bwMode="auto">
            <a:xfrm>
              <a:off x="1189013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20" name="Rectangle 295"/>
            <p:cNvSpPr>
              <a:spLocks noChangeArrowheads="1"/>
            </p:cNvSpPr>
            <p:nvPr/>
          </p:nvSpPr>
          <p:spPr bwMode="auto">
            <a:xfrm>
              <a:off x="1189013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21" name="Rectangle 296"/>
            <p:cNvSpPr>
              <a:spLocks noChangeArrowheads="1"/>
            </p:cNvSpPr>
            <p:nvPr/>
          </p:nvSpPr>
          <p:spPr bwMode="auto">
            <a:xfrm>
              <a:off x="1337311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22" name="Rectangle 297"/>
            <p:cNvSpPr>
              <a:spLocks noChangeArrowheads="1"/>
            </p:cNvSpPr>
            <p:nvPr/>
          </p:nvSpPr>
          <p:spPr bwMode="auto">
            <a:xfrm>
              <a:off x="1337311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23" name="Rectangle 298"/>
            <p:cNvSpPr>
              <a:spLocks noChangeArrowheads="1"/>
            </p:cNvSpPr>
            <p:nvPr/>
          </p:nvSpPr>
          <p:spPr bwMode="auto">
            <a:xfrm>
              <a:off x="1498734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24" name="Rectangle 299"/>
            <p:cNvSpPr>
              <a:spLocks noChangeArrowheads="1"/>
            </p:cNvSpPr>
            <p:nvPr/>
          </p:nvSpPr>
          <p:spPr bwMode="auto">
            <a:xfrm>
              <a:off x="1498734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25" name="Rectangle 300"/>
            <p:cNvSpPr>
              <a:spLocks noChangeArrowheads="1"/>
            </p:cNvSpPr>
            <p:nvPr/>
          </p:nvSpPr>
          <p:spPr bwMode="auto">
            <a:xfrm>
              <a:off x="1660156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26" name="Rectangle 301"/>
            <p:cNvSpPr>
              <a:spLocks noChangeArrowheads="1"/>
            </p:cNvSpPr>
            <p:nvPr/>
          </p:nvSpPr>
          <p:spPr bwMode="auto">
            <a:xfrm>
              <a:off x="1660156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27" name="Rectangle 302"/>
            <p:cNvSpPr>
              <a:spLocks noChangeArrowheads="1"/>
            </p:cNvSpPr>
            <p:nvPr/>
          </p:nvSpPr>
          <p:spPr bwMode="auto">
            <a:xfrm>
              <a:off x="1821578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28" name="Rectangle 303"/>
            <p:cNvSpPr>
              <a:spLocks noChangeArrowheads="1"/>
            </p:cNvSpPr>
            <p:nvPr/>
          </p:nvSpPr>
          <p:spPr bwMode="auto">
            <a:xfrm>
              <a:off x="1821578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29" name="Rectangle 304"/>
            <p:cNvSpPr>
              <a:spLocks noChangeArrowheads="1"/>
            </p:cNvSpPr>
            <p:nvPr/>
          </p:nvSpPr>
          <p:spPr bwMode="auto">
            <a:xfrm>
              <a:off x="1969877" y="3190388"/>
              <a:ext cx="87929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30" name="Rectangle 305"/>
            <p:cNvSpPr>
              <a:spLocks noChangeArrowheads="1"/>
            </p:cNvSpPr>
            <p:nvPr/>
          </p:nvSpPr>
          <p:spPr bwMode="auto">
            <a:xfrm>
              <a:off x="1969877" y="3190388"/>
              <a:ext cx="87929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31" name="Rectangle 306"/>
            <p:cNvSpPr>
              <a:spLocks noChangeArrowheads="1"/>
            </p:cNvSpPr>
            <p:nvPr/>
          </p:nvSpPr>
          <p:spPr bwMode="auto">
            <a:xfrm>
              <a:off x="2131299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32" name="Rectangle 307"/>
            <p:cNvSpPr>
              <a:spLocks noChangeArrowheads="1"/>
            </p:cNvSpPr>
            <p:nvPr/>
          </p:nvSpPr>
          <p:spPr bwMode="auto">
            <a:xfrm>
              <a:off x="2131299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33" name="Rectangle 308"/>
            <p:cNvSpPr>
              <a:spLocks noChangeArrowheads="1"/>
            </p:cNvSpPr>
            <p:nvPr/>
          </p:nvSpPr>
          <p:spPr bwMode="auto">
            <a:xfrm>
              <a:off x="2292722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34" name="Rectangle 309"/>
            <p:cNvSpPr>
              <a:spLocks noChangeArrowheads="1"/>
            </p:cNvSpPr>
            <p:nvPr/>
          </p:nvSpPr>
          <p:spPr bwMode="auto">
            <a:xfrm>
              <a:off x="2292722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35" name="Rectangle 310"/>
            <p:cNvSpPr>
              <a:spLocks noChangeArrowheads="1"/>
            </p:cNvSpPr>
            <p:nvPr/>
          </p:nvSpPr>
          <p:spPr bwMode="auto">
            <a:xfrm>
              <a:off x="2454144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36" name="Rectangle 311"/>
            <p:cNvSpPr>
              <a:spLocks noChangeArrowheads="1"/>
            </p:cNvSpPr>
            <p:nvPr/>
          </p:nvSpPr>
          <p:spPr bwMode="auto">
            <a:xfrm>
              <a:off x="2454144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37" name="Rectangle 312"/>
            <p:cNvSpPr>
              <a:spLocks noChangeArrowheads="1"/>
            </p:cNvSpPr>
            <p:nvPr/>
          </p:nvSpPr>
          <p:spPr bwMode="auto">
            <a:xfrm>
              <a:off x="2603755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38" name="Rectangle 313"/>
            <p:cNvSpPr>
              <a:spLocks noChangeArrowheads="1"/>
            </p:cNvSpPr>
            <p:nvPr/>
          </p:nvSpPr>
          <p:spPr bwMode="auto">
            <a:xfrm>
              <a:off x="2603755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39" name="Rectangle 314"/>
            <p:cNvSpPr>
              <a:spLocks noChangeArrowheads="1"/>
            </p:cNvSpPr>
            <p:nvPr/>
          </p:nvSpPr>
          <p:spPr bwMode="auto">
            <a:xfrm>
              <a:off x="2765177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40" name="Rectangle 315"/>
            <p:cNvSpPr>
              <a:spLocks noChangeArrowheads="1"/>
            </p:cNvSpPr>
            <p:nvPr/>
          </p:nvSpPr>
          <p:spPr bwMode="auto">
            <a:xfrm>
              <a:off x="2765177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41" name="Rectangle 316"/>
            <p:cNvSpPr>
              <a:spLocks noChangeArrowheads="1"/>
            </p:cNvSpPr>
            <p:nvPr/>
          </p:nvSpPr>
          <p:spPr bwMode="auto">
            <a:xfrm>
              <a:off x="2926599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42" name="Rectangle 317"/>
            <p:cNvSpPr>
              <a:spLocks noChangeArrowheads="1"/>
            </p:cNvSpPr>
            <p:nvPr/>
          </p:nvSpPr>
          <p:spPr bwMode="auto">
            <a:xfrm>
              <a:off x="2926599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43" name="Rectangle 318"/>
            <p:cNvSpPr>
              <a:spLocks noChangeArrowheads="1"/>
            </p:cNvSpPr>
            <p:nvPr/>
          </p:nvSpPr>
          <p:spPr bwMode="auto">
            <a:xfrm>
              <a:off x="3086709" y="3190388"/>
              <a:ext cx="87929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44" name="Rectangle 319"/>
            <p:cNvSpPr>
              <a:spLocks noChangeArrowheads="1"/>
            </p:cNvSpPr>
            <p:nvPr/>
          </p:nvSpPr>
          <p:spPr bwMode="auto">
            <a:xfrm>
              <a:off x="3086709" y="3190388"/>
              <a:ext cx="87929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45" name="Rectangle 320"/>
            <p:cNvSpPr>
              <a:spLocks noChangeArrowheads="1"/>
            </p:cNvSpPr>
            <p:nvPr/>
          </p:nvSpPr>
          <p:spPr bwMode="auto">
            <a:xfrm>
              <a:off x="3248132" y="3190388"/>
              <a:ext cx="87929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46" name="Rectangle 321"/>
            <p:cNvSpPr>
              <a:spLocks noChangeArrowheads="1"/>
            </p:cNvSpPr>
            <p:nvPr/>
          </p:nvSpPr>
          <p:spPr bwMode="auto">
            <a:xfrm>
              <a:off x="3248132" y="3190388"/>
              <a:ext cx="87929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47" name="Rectangle 322"/>
            <p:cNvSpPr>
              <a:spLocks noChangeArrowheads="1"/>
            </p:cNvSpPr>
            <p:nvPr/>
          </p:nvSpPr>
          <p:spPr bwMode="auto">
            <a:xfrm>
              <a:off x="3397743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48" name="Rectangle 323"/>
            <p:cNvSpPr>
              <a:spLocks noChangeArrowheads="1"/>
            </p:cNvSpPr>
            <p:nvPr/>
          </p:nvSpPr>
          <p:spPr bwMode="auto">
            <a:xfrm>
              <a:off x="3397743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49" name="Rectangle 324"/>
            <p:cNvSpPr>
              <a:spLocks noChangeArrowheads="1"/>
            </p:cNvSpPr>
            <p:nvPr/>
          </p:nvSpPr>
          <p:spPr bwMode="auto">
            <a:xfrm>
              <a:off x="3559165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50" name="Rectangle 325"/>
            <p:cNvSpPr>
              <a:spLocks noChangeArrowheads="1"/>
            </p:cNvSpPr>
            <p:nvPr/>
          </p:nvSpPr>
          <p:spPr bwMode="auto">
            <a:xfrm>
              <a:off x="3559165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51" name="Rectangle 326"/>
            <p:cNvSpPr>
              <a:spLocks noChangeArrowheads="1"/>
            </p:cNvSpPr>
            <p:nvPr/>
          </p:nvSpPr>
          <p:spPr bwMode="auto">
            <a:xfrm>
              <a:off x="3720587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52" name="Rectangle 327"/>
            <p:cNvSpPr>
              <a:spLocks noChangeArrowheads="1"/>
            </p:cNvSpPr>
            <p:nvPr/>
          </p:nvSpPr>
          <p:spPr bwMode="auto">
            <a:xfrm>
              <a:off x="3720587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53" name="Rectangle 328"/>
            <p:cNvSpPr>
              <a:spLocks noChangeArrowheads="1"/>
            </p:cNvSpPr>
            <p:nvPr/>
          </p:nvSpPr>
          <p:spPr bwMode="auto">
            <a:xfrm>
              <a:off x="3882009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54" name="Rectangle 329"/>
            <p:cNvSpPr>
              <a:spLocks noChangeArrowheads="1"/>
            </p:cNvSpPr>
            <p:nvPr/>
          </p:nvSpPr>
          <p:spPr bwMode="auto">
            <a:xfrm>
              <a:off x="3882009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55" name="Rectangle 330"/>
            <p:cNvSpPr>
              <a:spLocks noChangeArrowheads="1"/>
            </p:cNvSpPr>
            <p:nvPr/>
          </p:nvSpPr>
          <p:spPr bwMode="auto">
            <a:xfrm>
              <a:off x="4030308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56" name="Rectangle 331"/>
            <p:cNvSpPr>
              <a:spLocks noChangeArrowheads="1"/>
            </p:cNvSpPr>
            <p:nvPr/>
          </p:nvSpPr>
          <p:spPr bwMode="auto">
            <a:xfrm>
              <a:off x="4030308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57" name="Rectangle 332"/>
            <p:cNvSpPr>
              <a:spLocks noChangeArrowheads="1"/>
            </p:cNvSpPr>
            <p:nvPr/>
          </p:nvSpPr>
          <p:spPr bwMode="auto">
            <a:xfrm>
              <a:off x="4191730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58" name="Rectangle 333"/>
            <p:cNvSpPr>
              <a:spLocks noChangeArrowheads="1"/>
            </p:cNvSpPr>
            <p:nvPr/>
          </p:nvSpPr>
          <p:spPr bwMode="auto">
            <a:xfrm>
              <a:off x="4191730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59" name="Rectangle 334"/>
            <p:cNvSpPr>
              <a:spLocks noChangeArrowheads="1"/>
            </p:cNvSpPr>
            <p:nvPr/>
          </p:nvSpPr>
          <p:spPr bwMode="auto">
            <a:xfrm>
              <a:off x="4353153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60" name="Rectangle 335"/>
            <p:cNvSpPr>
              <a:spLocks noChangeArrowheads="1"/>
            </p:cNvSpPr>
            <p:nvPr/>
          </p:nvSpPr>
          <p:spPr bwMode="auto">
            <a:xfrm>
              <a:off x="4353153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61" name="Rectangle 336"/>
            <p:cNvSpPr>
              <a:spLocks noChangeArrowheads="1"/>
            </p:cNvSpPr>
            <p:nvPr/>
          </p:nvSpPr>
          <p:spPr bwMode="auto">
            <a:xfrm>
              <a:off x="4514575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62" name="Rectangle 337"/>
            <p:cNvSpPr>
              <a:spLocks noChangeArrowheads="1"/>
            </p:cNvSpPr>
            <p:nvPr/>
          </p:nvSpPr>
          <p:spPr bwMode="auto">
            <a:xfrm>
              <a:off x="4514575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63" name="Rectangle 338"/>
            <p:cNvSpPr>
              <a:spLocks noChangeArrowheads="1"/>
            </p:cNvSpPr>
            <p:nvPr/>
          </p:nvSpPr>
          <p:spPr bwMode="auto">
            <a:xfrm>
              <a:off x="4662873" y="3190388"/>
              <a:ext cx="87929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64" name="Rectangle 339"/>
            <p:cNvSpPr>
              <a:spLocks noChangeArrowheads="1"/>
            </p:cNvSpPr>
            <p:nvPr/>
          </p:nvSpPr>
          <p:spPr bwMode="auto">
            <a:xfrm>
              <a:off x="4662873" y="3190388"/>
              <a:ext cx="87929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65" name="Rectangle 340"/>
            <p:cNvSpPr>
              <a:spLocks noChangeArrowheads="1"/>
            </p:cNvSpPr>
            <p:nvPr/>
          </p:nvSpPr>
          <p:spPr bwMode="auto">
            <a:xfrm>
              <a:off x="4824296" y="3190388"/>
              <a:ext cx="87929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66" name="Rectangle 341"/>
            <p:cNvSpPr>
              <a:spLocks noChangeArrowheads="1"/>
            </p:cNvSpPr>
            <p:nvPr/>
          </p:nvSpPr>
          <p:spPr bwMode="auto">
            <a:xfrm>
              <a:off x="4824296" y="3190388"/>
              <a:ext cx="87929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67" name="Rectangle 342"/>
            <p:cNvSpPr>
              <a:spLocks noChangeArrowheads="1"/>
            </p:cNvSpPr>
            <p:nvPr/>
          </p:nvSpPr>
          <p:spPr bwMode="auto">
            <a:xfrm>
              <a:off x="4985718" y="3190388"/>
              <a:ext cx="86617" cy="86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68" name="Rectangle 343"/>
            <p:cNvSpPr>
              <a:spLocks noChangeArrowheads="1"/>
            </p:cNvSpPr>
            <p:nvPr/>
          </p:nvSpPr>
          <p:spPr bwMode="auto">
            <a:xfrm>
              <a:off x="4985718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69" name="Freeform 344"/>
            <p:cNvSpPr>
              <a:spLocks noChangeArrowheads="1"/>
            </p:cNvSpPr>
            <p:nvPr/>
          </p:nvSpPr>
          <p:spPr bwMode="auto">
            <a:xfrm>
              <a:off x="816298" y="2371465"/>
              <a:ext cx="211293" cy="732306"/>
            </a:xfrm>
            <a:custGeom>
              <a:avLst/>
              <a:gdLst>
                <a:gd name="T0" fmla="*/ 44 w 68"/>
                <a:gd name="T1" fmla="*/ 0 h 236"/>
                <a:gd name="T2" fmla="*/ 0 w 68"/>
                <a:gd name="T3" fmla="*/ 0 h 236"/>
                <a:gd name="T4" fmla="*/ 0 w 68"/>
                <a:gd name="T5" fmla="*/ 236 h 236"/>
                <a:gd name="T6" fmla="*/ 44 w 68"/>
                <a:gd name="T7" fmla="*/ 236 h 236"/>
                <a:gd name="T8" fmla="*/ 68 w 68"/>
                <a:gd name="T9" fmla="*/ 212 h 236"/>
                <a:gd name="T10" fmla="*/ 68 w 68"/>
                <a:gd name="T11" fmla="*/ 24 h 236"/>
                <a:gd name="T12" fmla="*/ 44 w 68"/>
                <a:gd name="T13" fmla="*/ 0 h 2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236"/>
                <a:gd name="T23" fmla="*/ 68 w 68"/>
                <a:gd name="T24" fmla="*/ 236 h 2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236">
                  <a:moveTo>
                    <a:pt x="4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44" y="236"/>
                    <a:pt x="44" y="236"/>
                    <a:pt x="44" y="236"/>
                  </a:cubicBezTo>
                  <a:cubicBezTo>
                    <a:pt x="57" y="236"/>
                    <a:pt x="68" y="225"/>
                    <a:pt x="68" y="212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8" y="11"/>
                    <a:pt x="57" y="0"/>
                    <a:pt x="4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70" name="Freeform 345"/>
            <p:cNvSpPr>
              <a:spLocks noChangeArrowheads="1"/>
            </p:cNvSpPr>
            <p:nvPr/>
          </p:nvSpPr>
          <p:spPr bwMode="auto">
            <a:xfrm>
              <a:off x="1139143" y="2371465"/>
              <a:ext cx="421273" cy="732306"/>
            </a:xfrm>
            <a:custGeom>
              <a:avLst/>
              <a:gdLst>
                <a:gd name="T0" fmla="*/ 112 w 136"/>
                <a:gd name="T1" fmla="*/ 0 h 236"/>
                <a:gd name="T2" fmla="*/ 24 w 136"/>
                <a:gd name="T3" fmla="*/ 0 h 236"/>
                <a:gd name="T4" fmla="*/ 0 w 136"/>
                <a:gd name="T5" fmla="*/ 24 h 236"/>
                <a:gd name="T6" fmla="*/ 0 w 136"/>
                <a:gd name="T7" fmla="*/ 212 h 236"/>
                <a:gd name="T8" fmla="*/ 24 w 136"/>
                <a:gd name="T9" fmla="*/ 236 h 236"/>
                <a:gd name="T10" fmla="*/ 112 w 136"/>
                <a:gd name="T11" fmla="*/ 236 h 236"/>
                <a:gd name="T12" fmla="*/ 136 w 136"/>
                <a:gd name="T13" fmla="*/ 212 h 236"/>
                <a:gd name="T14" fmla="*/ 136 w 136"/>
                <a:gd name="T15" fmla="*/ 24 h 236"/>
                <a:gd name="T16" fmla="*/ 112 w 136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6"/>
                <a:gd name="T28" fmla="*/ 0 h 236"/>
                <a:gd name="T29" fmla="*/ 136 w 136"/>
                <a:gd name="T30" fmla="*/ 236 h 2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6" h="236">
                  <a:moveTo>
                    <a:pt x="11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25"/>
                    <a:pt x="11" y="236"/>
                    <a:pt x="24" y="236"/>
                  </a:cubicBezTo>
                  <a:cubicBezTo>
                    <a:pt x="112" y="236"/>
                    <a:pt x="112" y="236"/>
                    <a:pt x="112" y="236"/>
                  </a:cubicBezTo>
                  <a:cubicBezTo>
                    <a:pt x="125" y="236"/>
                    <a:pt x="136" y="225"/>
                    <a:pt x="136" y="212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11"/>
                    <a:pt x="125" y="0"/>
                    <a:pt x="1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71" name="Freeform 346"/>
            <p:cNvSpPr>
              <a:spLocks noChangeArrowheads="1"/>
            </p:cNvSpPr>
            <p:nvPr/>
          </p:nvSpPr>
          <p:spPr bwMode="auto">
            <a:xfrm>
              <a:off x="1685091" y="2371465"/>
              <a:ext cx="421273" cy="732306"/>
            </a:xfrm>
            <a:custGeom>
              <a:avLst/>
              <a:gdLst>
                <a:gd name="T0" fmla="*/ 112 w 136"/>
                <a:gd name="T1" fmla="*/ 0 h 236"/>
                <a:gd name="T2" fmla="*/ 24 w 136"/>
                <a:gd name="T3" fmla="*/ 0 h 236"/>
                <a:gd name="T4" fmla="*/ 0 w 136"/>
                <a:gd name="T5" fmla="*/ 24 h 236"/>
                <a:gd name="T6" fmla="*/ 0 w 136"/>
                <a:gd name="T7" fmla="*/ 212 h 236"/>
                <a:gd name="T8" fmla="*/ 24 w 136"/>
                <a:gd name="T9" fmla="*/ 236 h 236"/>
                <a:gd name="T10" fmla="*/ 112 w 136"/>
                <a:gd name="T11" fmla="*/ 236 h 236"/>
                <a:gd name="T12" fmla="*/ 136 w 136"/>
                <a:gd name="T13" fmla="*/ 212 h 236"/>
                <a:gd name="T14" fmla="*/ 136 w 136"/>
                <a:gd name="T15" fmla="*/ 24 h 236"/>
                <a:gd name="T16" fmla="*/ 112 w 136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6"/>
                <a:gd name="T28" fmla="*/ 0 h 236"/>
                <a:gd name="T29" fmla="*/ 136 w 136"/>
                <a:gd name="T30" fmla="*/ 236 h 2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6" h="236">
                  <a:moveTo>
                    <a:pt x="11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25"/>
                    <a:pt x="11" y="236"/>
                    <a:pt x="24" y="236"/>
                  </a:cubicBezTo>
                  <a:cubicBezTo>
                    <a:pt x="112" y="236"/>
                    <a:pt x="112" y="236"/>
                    <a:pt x="112" y="236"/>
                  </a:cubicBezTo>
                  <a:cubicBezTo>
                    <a:pt x="125" y="236"/>
                    <a:pt x="136" y="225"/>
                    <a:pt x="136" y="212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11"/>
                    <a:pt x="125" y="0"/>
                    <a:pt x="1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72" name="Freeform 347"/>
            <p:cNvSpPr>
              <a:spLocks noChangeArrowheads="1"/>
            </p:cNvSpPr>
            <p:nvPr/>
          </p:nvSpPr>
          <p:spPr bwMode="auto">
            <a:xfrm>
              <a:off x="2217916" y="2371465"/>
              <a:ext cx="422585" cy="732306"/>
            </a:xfrm>
            <a:custGeom>
              <a:avLst/>
              <a:gdLst>
                <a:gd name="T0" fmla="*/ 112 w 136"/>
                <a:gd name="T1" fmla="*/ 0 h 236"/>
                <a:gd name="T2" fmla="*/ 24 w 136"/>
                <a:gd name="T3" fmla="*/ 0 h 236"/>
                <a:gd name="T4" fmla="*/ 0 w 136"/>
                <a:gd name="T5" fmla="*/ 24 h 236"/>
                <a:gd name="T6" fmla="*/ 0 w 136"/>
                <a:gd name="T7" fmla="*/ 212 h 236"/>
                <a:gd name="T8" fmla="*/ 24 w 136"/>
                <a:gd name="T9" fmla="*/ 236 h 236"/>
                <a:gd name="T10" fmla="*/ 112 w 136"/>
                <a:gd name="T11" fmla="*/ 236 h 236"/>
                <a:gd name="T12" fmla="*/ 136 w 136"/>
                <a:gd name="T13" fmla="*/ 212 h 236"/>
                <a:gd name="T14" fmla="*/ 136 w 136"/>
                <a:gd name="T15" fmla="*/ 24 h 236"/>
                <a:gd name="T16" fmla="*/ 112 w 136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6"/>
                <a:gd name="T28" fmla="*/ 0 h 236"/>
                <a:gd name="T29" fmla="*/ 136 w 136"/>
                <a:gd name="T30" fmla="*/ 236 h 2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6" h="236">
                  <a:moveTo>
                    <a:pt x="11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25"/>
                    <a:pt x="11" y="236"/>
                    <a:pt x="24" y="236"/>
                  </a:cubicBezTo>
                  <a:cubicBezTo>
                    <a:pt x="112" y="236"/>
                    <a:pt x="112" y="236"/>
                    <a:pt x="112" y="236"/>
                  </a:cubicBezTo>
                  <a:cubicBezTo>
                    <a:pt x="125" y="236"/>
                    <a:pt x="136" y="225"/>
                    <a:pt x="136" y="212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11"/>
                    <a:pt x="125" y="0"/>
                    <a:pt x="1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73" name="Freeform 348"/>
            <p:cNvSpPr>
              <a:spLocks noChangeArrowheads="1"/>
            </p:cNvSpPr>
            <p:nvPr/>
          </p:nvSpPr>
          <p:spPr bwMode="auto">
            <a:xfrm>
              <a:off x="2765177" y="2371465"/>
              <a:ext cx="421273" cy="732306"/>
            </a:xfrm>
            <a:custGeom>
              <a:avLst/>
              <a:gdLst>
                <a:gd name="T0" fmla="*/ 112 w 136"/>
                <a:gd name="T1" fmla="*/ 0 h 236"/>
                <a:gd name="T2" fmla="*/ 24 w 136"/>
                <a:gd name="T3" fmla="*/ 0 h 236"/>
                <a:gd name="T4" fmla="*/ 0 w 136"/>
                <a:gd name="T5" fmla="*/ 24 h 236"/>
                <a:gd name="T6" fmla="*/ 0 w 136"/>
                <a:gd name="T7" fmla="*/ 212 h 236"/>
                <a:gd name="T8" fmla="*/ 24 w 136"/>
                <a:gd name="T9" fmla="*/ 236 h 236"/>
                <a:gd name="T10" fmla="*/ 112 w 136"/>
                <a:gd name="T11" fmla="*/ 236 h 236"/>
                <a:gd name="T12" fmla="*/ 136 w 136"/>
                <a:gd name="T13" fmla="*/ 212 h 236"/>
                <a:gd name="T14" fmla="*/ 136 w 136"/>
                <a:gd name="T15" fmla="*/ 24 h 236"/>
                <a:gd name="T16" fmla="*/ 112 w 136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6"/>
                <a:gd name="T28" fmla="*/ 0 h 236"/>
                <a:gd name="T29" fmla="*/ 136 w 136"/>
                <a:gd name="T30" fmla="*/ 236 h 2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6" h="236">
                  <a:moveTo>
                    <a:pt x="11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25"/>
                    <a:pt x="11" y="236"/>
                    <a:pt x="24" y="236"/>
                  </a:cubicBezTo>
                  <a:cubicBezTo>
                    <a:pt x="112" y="236"/>
                    <a:pt x="112" y="236"/>
                    <a:pt x="112" y="236"/>
                  </a:cubicBezTo>
                  <a:cubicBezTo>
                    <a:pt x="125" y="236"/>
                    <a:pt x="136" y="225"/>
                    <a:pt x="136" y="212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11"/>
                    <a:pt x="125" y="0"/>
                    <a:pt x="1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74" name="Freeform 349"/>
            <p:cNvSpPr>
              <a:spLocks noChangeArrowheads="1"/>
            </p:cNvSpPr>
            <p:nvPr/>
          </p:nvSpPr>
          <p:spPr bwMode="auto">
            <a:xfrm>
              <a:off x="3298002" y="2371465"/>
              <a:ext cx="422585" cy="732306"/>
            </a:xfrm>
            <a:custGeom>
              <a:avLst/>
              <a:gdLst>
                <a:gd name="T0" fmla="*/ 112 w 136"/>
                <a:gd name="T1" fmla="*/ 0 h 236"/>
                <a:gd name="T2" fmla="*/ 24 w 136"/>
                <a:gd name="T3" fmla="*/ 0 h 236"/>
                <a:gd name="T4" fmla="*/ 0 w 136"/>
                <a:gd name="T5" fmla="*/ 24 h 236"/>
                <a:gd name="T6" fmla="*/ 0 w 136"/>
                <a:gd name="T7" fmla="*/ 212 h 236"/>
                <a:gd name="T8" fmla="*/ 24 w 136"/>
                <a:gd name="T9" fmla="*/ 236 h 236"/>
                <a:gd name="T10" fmla="*/ 112 w 136"/>
                <a:gd name="T11" fmla="*/ 236 h 236"/>
                <a:gd name="T12" fmla="*/ 136 w 136"/>
                <a:gd name="T13" fmla="*/ 212 h 236"/>
                <a:gd name="T14" fmla="*/ 136 w 136"/>
                <a:gd name="T15" fmla="*/ 24 h 236"/>
                <a:gd name="T16" fmla="*/ 112 w 136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6"/>
                <a:gd name="T28" fmla="*/ 0 h 236"/>
                <a:gd name="T29" fmla="*/ 136 w 136"/>
                <a:gd name="T30" fmla="*/ 236 h 2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6" h="236">
                  <a:moveTo>
                    <a:pt x="11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25"/>
                    <a:pt x="11" y="236"/>
                    <a:pt x="24" y="236"/>
                  </a:cubicBezTo>
                  <a:cubicBezTo>
                    <a:pt x="112" y="236"/>
                    <a:pt x="112" y="236"/>
                    <a:pt x="112" y="236"/>
                  </a:cubicBezTo>
                  <a:cubicBezTo>
                    <a:pt x="125" y="236"/>
                    <a:pt x="136" y="225"/>
                    <a:pt x="136" y="212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11"/>
                    <a:pt x="125" y="0"/>
                    <a:pt x="1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75" name="Freeform 350"/>
            <p:cNvSpPr>
              <a:spLocks noChangeArrowheads="1"/>
            </p:cNvSpPr>
            <p:nvPr/>
          </p:nvSpPr>
          <p:spPr bwMode="auto">
            <a:xfrm>
              <a:off x="3843951" y="2371465"/>
              <a:ext cx="422585" cy="732306"/>
            </a:xfrm>
            <a:custGeom>
              <a:avLst/>
              <a:gdLst>
                <a:gd name="T0" fmla="*/ 112 w 136"/>
                <a:gd name="T1" fmla="*/ 0 h 236"/>
                <a:gd name="T2" fmla="*/ 24 w 136"/>
                <a:gd name="T3" fmla="*/ 0 h 236"/>
                <a:gd name="T4" fmla="*/ 0 w 136"/>
                <a:gd name="T5" fmla="*/ 24 h 236"/>
                <a:gd name="T6" fmla="*/ 0 w 136"/>
                <a:gd name="T7" fmla="*/ 212 h 236"/>
                <a:gd name="T8" fmla="*/ 24 w 136"/>
                <a:gd name="T9" fmla="*/ 236 h 236"/>
                <a:gd name="T10" fmla="*/ 112 w 136"/>
                <a:gd name="T11" fmla="*/ 236 h 236"/>
                <a:gd name="T12" fmla="*/ 136 w 136"/>
                <a:gd name="T13" fmla="*/ 212 h 236"/>
                <a:gd name="T14" fmla="*/ 136 w 136"/>
                <a:gd name="T15" fmla="*/ 24 h 236"/>
                <a:gd name="T16" fmla="*/ 112 w 136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6"/>
                <a:gd name="T28" fmla="*/ 0 h 236"/>
                <a:gd name="T29" fmla="*/ 136 w 136"/>
                <a:gd name="T30" fmla="*/ 236 h 2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6" h="236">
                  <a:moveTo>
                    <a:pt x="11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25"/>
                    <a:pt x="11" y="236"/>
                    <a:pt x="24" y="236"/>
                  </a:cubicBezTo>
                  <a:cubicBezTo>
                    <a:pt x="112" y="236"/>
                    <a:pt x="112" y="236"/>
                    <a:pt x="112" y="236"/>
                  </a:cubicBezTo>
                  <a:cubicBezTo>
                    <a:pt x="125" y="236"/>
                    <a:pt x="136" y="225"/>
                    <a:pt x="136" y="212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11"/>
                    <a:pt x="125" y="0"/>
                    <a:pt x="1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76" name="Freeform 351"/>
            <p:cNvSpPr>
              <a:spLocks noChangeArrowheads="1"/>
            </p:cNvSpPr>
            <p:nvPr/>
          </p:nvSpPr>
          <p:spPr bwMode="auto">
            <a:xfrm>
              <a:off x="4378088" y="2371465"/>
              <a:ext cx="421273" cy="732306"/>
            </a:xfrm>
            <a:custGeom>
              <a:avLst/>
              <a:gdLst>
                <a:gd name="T0" fmla="*/ 112 w 136"/>
                <a:gd name="T1" fmla="*/ 0 h 236"/>
                <a:gd name="T2" fmla="*/ 24 w 136"/>
                <a:gd name="T3" fmla="*/ 0 h 236"/>
                <a:gd name="T4" fmla="*/ 0 w 136"/>
                <a:gd name="T5" fmla="*/ 24 h 236"/>
                <a:gd name="T6" fmla="*/ 0 w 136"/>
                <a:gd name="T7" fmla="*/ 212 h 236"/>
                <a:gd name="T8" fmla="*/ 24 w 136"/>
                <a:gd name="T9" fmla="*/ 236 h 236"/>
                <a:gd name="T10" fmla="*/ 112 w 136"/>
                <a:gd name="T11" fmla="*/ 236 h 236"/>
                <a:gd name="T12" fmla="*/ 136 w 136"/>
                <a:gd name="T13" fmla="*/ 212 h 236"/>
                <a:gd name="T14" fmla="*/ 136 w 136"/>
                <a:gd name="T15" fmla="*/ 24 h 236"/>
                <a:gd name="T16" fmla="*/ 112 w 136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6"/>
                <a:gd name="T28" fmla="*/ 0 h 236"/>
                <a:gd name="T29" fmla="*/ 136 w 136"/>
                <a:gd name="T30" fmla="*/ 236 h 2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6" h="236">
                  <a:moveTo>
                    <a:pt x="11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25"/>
                    <a:pt x="11" y="236"/>
                    <a:pt x="24" y="236"/>
                  </a:cubicBezTo>
                  <a:cubicBezTo>
                    <a:pt x="112" y="236"/>
                    <a:pt x="112" y="236"/>
                    <a:pt x="112" y="236"/>
                  </a:cubicBezTo>
                  <a:cubicBezTo>
                    <a:pt x="125" y="236"/>
                    <a:pt x="136" y="225"/>
                    <a:pt x="136" y="212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11"/>
                    <a:pt x="125" y="0"/>
                    <a:pt x="1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77" name="Freeform 352"/>
            <p:cNvSpPr>
              <a:spLocks noChangeArrowheads="1"/>
            </p:cNvSpPr>
            <p:nvPr/>
          </p:nvSpPr>
          <p:spPr bwMode="auto">
            <a:xfrm>
              <a:off x="4924036" y="2371465"/>
              <a:ext cx="211293" cy="732306"/>
            </a:xfrm>
            <a:custGeom>
              <a:avLst/>
              <a:gdLst>
                <a:gd name="T0" fmla="*/ 68 w 68"/>
                <a:gd name="T1" fmla="*/ 0 h 236"/>
                <a:gd name="T2" fmla="*/ 24 w 68"/>
                <a:gd name="T3" fmla="*/ 0 h 236"/>
                <a:gd name="T4" fmla="*/ 0 w 68"/>
                <a:gd name="T5" fmla="*/ 24 h 236"/>
                <a:gd name="T6" fmla="*/ 0 w 68"/>
                <a:gd name="T7" fmla="*/ 212 h 236"/>
                <a:gd name="T8" fmla="*/ 24 w 68"/>
                <a:gd name="T9" fmla="*/ 236 h 236"/>
                <a:gd name="T10" fmla="*/ 68 w 68"/>
                <a:gd name="T11" fmla="*/ 236 h 236"/>
                <a:gd name="T12" fmla="*/ 68 w 68"/>
                <a:gd name="T13" fmla="*/ 0 h 2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236"/>
                <a:gd name="T23" fmla="*/ 68 w 68"/>
                <a:gd name="T24" fmla="*/ 236 h 2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236">
                  <a:moveTo>
                    <a:pt x="68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25"/>
                    <a:pt x="11" y="236"/>
                    <a:pt x="24" y="236"/>
                  </a:cubicBezTo>
                  <a:cubicBezTo>
                    <a:pt x="68" y="236"/>
                    <a:pt x="68" y="236"/>
                    <a:pt x="68" y="236"/>
                  </a:cubicBezTo>
                  <a:cubicBezTo>
                    <a:pt x="68" y="0"/>
                    <a:pt x="68" y="0"/>
                    <a:pt x="6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78" name="Freeform 353"/>
            <p:cNvSpPr>
              <a:spLocks noEditPoints="1" noChangeArrowheads="1"/>
            </p:cNvSpPr>
            <p:nvPr/>
          </p:nvSpPr>
          <p:spPr bwMode="auto">
            <a:xfrm>
              <a:off x="816298" y="2742867"/>
              <a:ext cx="4319031" cy="584008"/>
            </a:xfrm>
            <a:custGeom>
              <a:avLst/>
              <a:gdLst>
                <a:gd name="T0" fmla="*/ 44 w 1392"/>
                <a:gd name="T1" fmla="*/ 144 h 188"/>
                <a:gd name="T2" fmla="*/ 68 w 1392"/>
                <a:gd name="T3" fmla="*/ 172 h 188"/>
                <a:gd name="T4" fmla="*/ 96 w 1392"/>
                <a:gd name="T5" fmla="*/ 172 h 188"/>
                <a:gd name="T6" fmla="*/ 120 w 1392"/>
                <a:gd name="T7" fmla="*/ 144 h 188"/>
                <a:gd name="T8" fmla="*/ 120 w 1392"/>
                <a:gd name="T9" fmla="*/ 172 h 188"/>
                <a:gd name="T10" fmla="*/ 196 w 1392"/>
                <a:gd name="T11" fmla="*/ 144 h 188"/>
                <a:gd name="T12" fmla="*/ 220 w 1392"/>
                <a:gd name="T13" fmla="*/ 172 h 188"/>
                <a:gd name="T14" fmla="*/ 248 w 1392"/>
                <a:gd name="T15" fmla="*/ 172 h 188"/>
                <a:gd name="T16" fmla="*/ 272 w 1392"/>
                <a:gd name="T17" fmla="*/ 144 h 188"/>
                <a:gd name="T18" fmla="*/ 272 w 1392"/>
                <a:gd name="T19" fmla="*/ 172 h 188"/>
                <a:gd name="T20" fmla="*/ 352 w 1392"/>
                <a:gd name="T21" fmla="*/ 144 h 188"/>
                <a:gd name="T22" fmla="*/ 372 w 1392"/>
                <a:gd name="T23" fmla="*/ 172 h 188"/>
                <a:gd name="T24" fmla="*/ 400 w 1392"/>
                <a:gd name="T25" fmla="*/ 172 h 188"/>
                <a:gd name="T26" fmla="*/ 424 w 1392"/>
                <a:gd name="T27" fmla="*/ 144 h 188"/>
                <a:gd name="T28" fmla="*/ 424 w 1392"/>
                <a:gd name="T29" fmla="*/ 172 h 188"/>
                <a:gd name="T30" fmla="*/ 504 w 1392"/>
                <a:gd name="T31" fmla="*/ 144 h 188"/>
                <a:gd name="T32" fmla="*/ 528 w 1392"/>
                <a:gd name="T33" fmla="*/ 172 h 188"/>
                <a:gd name="T34" fmla="*/ 556 w 1392"/>
                <a:gd name="T35" fmla="*/ 172 h 188"/>
                <a:gd name="T36" fmla="*/ 576 w 1392"/>
                <a:gd name="T37" fmla="*/ 144 h 188"/>
                <a:gd name="T38" fmla="*/ 576 w 1392"/>
                <a:gd name="T39" fmla="*/ 172 h 188"/>
                <a:gd name="T40" fmla="*/ 656 w 1392"/>
                <a:gd name="T41" fmla="*/ 144 h 188"/>
                <a:gd name="T42" fmla="*/ 680 w 1392"/>
                <a:gd name="T43" fmla="*/ 172 h 188"/>
                <a:gd name="T44" fmla="*/ 708 w 1392"/>
                <a:gd name="T45" fmla="*/ 172 h 188"/>
                <a:gd name="T46" fmla="*/ 732 w 1392"/>
                <a:gd name="T47" fmla="*/ 144 h 188"/>
                <a:gd name="T48" fmla="*/ 732 w 1392"/>
                <a:gd name="T49" fmla="*/ 172 h 188"/>
                <a:gd name="T50" fmla="*/ 812 w 1392"/>
                <a:gd name="T51" fmla="*/ 144 h 188"/>
                <a:gd name="T52" fmla="*/ 832 w 1392"/>
                <a:gd name="T53" fmla="*/ 172 h 188"/>
                <a:gd name="T54" fmla="*/ 860 w 1392"/>
                <a:gd name="T55" fmla="*/ 172 h 188"/>
                <a:gd name="T56" fmla="*/ 884 w 1392"/>
                <a:gd name="T57" fmla="*/ 144 h 188"/>
                <a:gd name="T58" fmla="*/ 884 w 1392"/>
                <a:gd name="T59" fmla="*/ 172 h 188"/>
                <a:gd name="T60" fmla="*/ 964 w 1392"/>
                <a:gd name="T61" fmla="*/ 144 h 188"/>
                <a:gd name="T62" fmla="*/ 988 w 1392"/>
                <a:gd name="T63" fmla="*/ 172 h 188"/>
                <a:gd name="T64" fmla="*/ 1016 w 1392"/>
                <a:gd name="T65" fmla="*/ 172 h 188"/>
                <a:gd name="T66" fmla="*/ 1036 w 1392"/>
                <a:gd name="T67" fmla="*/ 144 h 188"/>
                <a:gd name="T68" fmla="*/ 1036 w 1392"/>
                <a:gd name="T69" fmla="*/ 172 h 188"/>
                <a:gd name="T70" fmla="*/ 1116 w 1392"/>
                <a:gd name="T71" fmla="*/ 144 h 188"/>
                <a:gd name="T72" fmla="*/ 1140 w 1392"/>
                <a:gd name="T73" fmla="*/ 172 h 188"/>
                <a:gd name="T74" fmla="*/ 1168 w 1392"/>
                <a:gd name="T75" fmla="*/ 172 h 188"/>
                <a:gd name="T76" fmla="*/ 1192 w 1392"/>
                <a:gd name="T77" fmla="*/ 144 h 188"/>
                <a:gd name="T78" fmla="*/ 1192 w 1392"/>
                <a:gd name="T79" fmla="*/ 172 h 188"/>
                <a:gd name="T80" fmla="*/ 1268 w 1392"/>
                <a:gd name="T81" fmla="*/ 144 h 188"/>
                <a:gd name="T82" fmla="*/ 1292 w 1392"/>
                <a:gd name="T83" fmla="*/ 172 h 188"/>
                <a:gd name="T84" fmla="*/ 1320 w 1392"/>
                <a:gd name="T85" fmla="*/ 172 h 188"/>
                <a:gd name="T86" fmla="*/ 1344 w 1392"/>
                <a:gd name="T87" fmla="*/ 144 h 188"/>
                <a:gd name="T88" fmla="*/ 1344 w 1392"/>
                <a:gd name="T89" fmla="*/ 172 h 188"/>
                <a:gd name="T90" fmla="*/ 1284 w 1392"/>
                <a:gd name="T91" fmla="*/ 92 h 188"/>
                <a:gd name="T92" fmla="*/ 1148 w 1392"/>
                <a:gd name="T93" fmla="*/ 92 h 188"/>
                <a:gd name="T94" fmla="*/ 1112 w 1392"/>
                <a:gd name="T95" fmla="*/ 92 h 188"/>
                <a:gd name="T96" fmla="*/ 976 w 1392"/>
                <a:gd name="T97" fmla="*/ 92 h 188"/>
                <a:gd name="T98" fmla="*/ 936 w 1392"/>
                <a:gd name="T99" fmla="*/ 92 h 188"/>
                <a:gd name="T100" fmla="*/ 800 w 1392"/>
                <a:gd name="T101" fmla="*/ 92 h 188"/>
                <a:gd name="T102" fmla="*/ 764 w 1392"/>
                <a:gd name="T103" fmla="*/ 92 h 188"/>
                <a:gd name="T104" fmla="*/ 628 w 1392"/>
                <a:gd name="T105" fmla="*/ 92 h 188"/>
                <a:gd name="T106" fmla="*/ 588 w 1392"/>
                <a:gd name="T107" fmla="*/ 92 h 188"/>
                <a:gd name="T108" fmla="*/ 452 w 1392"/>
                <a:gd name="T109" fmla="*/ 92 h 188"/>
                <a:gd name="T110" fmla="*/ 416 w 1392"/>
                <a:gd name="T111" fmla="*/ 92 h 188"/>
                <a:gd name="T112" fmla="*/ 280 w 1392"/>
                <a:gd name="T113" fmla="*/ 92 h 188"/>
                <a:gd name="T114" fmla="*/ 240 w 1392"/>
                <a:gd name="T115" fmla="*/ 92 h 188"/>
                <a:gd name="T116" fmla="*/ 104 w 1392"/>
                <a:gd name="T117" fmla="*/ 92 h 188"/>
                <a:gd name="T118" fmla="*/ 68 w 1392"/>
                <a:gd name="T119" fmla="*/ 92 h 188"/>
                <a:gd name="T120" fmla="*/ 0 w 1392"/>
                <a:gd name="T121" fmla="*/ 188 h 188"/>
                <a:gd name="T122" fmla="*/ 1348 w 1392"/>
                <a:gd name="T123" fmla="*/ 116 h 1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392"/>
                <a:gd name="T187" fmla="*/ 0 h 188"/>
                <a:gd name="T188" fmla="*/ 1392 w 1392"/>
                <a:gd name="T189" fmla="*/ 188 h 18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392" h="188">
                  <a:moveTo>
                    <a:pt x="16" y="172"/>
                  </a:moveTo>
                  <a:cubicBezTo>
                    <a:pt x="16" y="144"/>
                    <a:pt x="16" y="144"/>
                    <a:pt x="16" y="144"/>
                  </a:cubicBezTo>
                  <a:cubicBezTo>
                    <a:pt x="44" y="144"/>
                    <a:pt x="44" y="144"/>
                    <a:pt x="44" y="144"/>
                  </a:cubicBezTo>
                  <a:cubicBezTo>
                    <a:pt x="44" y="172"/>
                    <a:pt x="44" y="172"/>
                    <a:pt x="44" y="172"/>
                  </a:cubicBezTo>
                  <a:cubicBezTo>
                    <a:pt x="16" y="172"/>
                    <a:pt x="16" y="172"/>
                    <a:pt x="16" y="172"/>
                  </a:cubicBezTo>
                  <a:moveTo>
                    <a:pt x="68" y="172"/>
                  </a:moveTo>
                  <a:cubicBezTo>
                    <a:pt x="68" y="144"/>
                    <a:pt x="68" y="144"/>
                    <a:pt x="68" y="144"/>
                  </a:cubicBezTo>
                  <a:cubicBezTo>
                    <a:pt x="96" y="144"/>
                    <a:pt x="96" y="144"/>
                    <a:pt x="96" y="144"/>
                  </a:cubicBezTo>
                  <a:cubicBezTo>
                    <a:pt x="96" y="172"/>
                    <a:pt x="96" y="172"/>
                    <a:pt x="96" y="172"/>
                  </a:cubicBezTo>
                  <a:cubicBezTo>
                    <a:pt x="68" y="172"/>
                    <a:pt x="68" y="172"/>
                    <a:pt x="68" y="172"/>
                  </a:cubicBezTo>
                  <a:moveTo>
                    <a:pt x="120" y="172"/>
                  </a:moveTo>
                  <a:cubicBezTo>
                    <a:pt x="120" y="144"/>
                    <a:pt x="120" y="144"/>
                    <a:pt x="120" y="144"/>
                  </a:cubicBezTo>
                  <a:cubicBezTo>
                    <a:pt x="148" y="144"/>
                    <a:pt x="148" y="144"/>
                    <a:pt x="148" y="144"/>
                  </a:cubicBezTo>
                  <a:cubicBezTo>
                    <a:pt x="148" y="172"/>
                    <a:pt x="148" y="172"/>
                    <a:pt x="148" y="172"/>
                  </a:cubicBezTo>
                  <a:cubicBezTo>
                    <a:pt x="120" y="172"/>
                    <a:pt x="120" y="172"/>
                    <a:pt x="120" y="172"/>
                  </a:cubicBezTo>
                  <a:moveTo>
                    <a:pt x="168" y="172"/>
                  </a:moveTo>
                  <a:cubicBezTo>
                    <a:pt x="168" y="144"/>
                    <a:pt x="168" y="144"/>
                    <a:pt x="168" y="144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196" y="172"/>
                    <a:pt x="196" y="172"/>
                    <a:pt x="196" y="172"/>
                  </a:cubicBezTo>
                  <a:cubicBezTo>
                    <a:pt x="168" y="172"/>
                    <a:pt x="168" y="172"/>
                    <a:pt x="168" y="172"/>
                  </a:cubicBezTo>
                  <a:moveTo>
                    <a:pt x="220" y="172"/>
                  </a:moveTo>
                  <a:cubicBezTo>
                    <a:pt x="220" y="144"/>
                    <a:pt x="220" y="144"/>
                    <a:pt x="220" y="144"/>
                  </a:cubicBezTo>
                  <a:cubicBezTo>
                    <a:pt x="248" y="144"/>
                    <a:pt x="248" y="144"/>
                    <a:pt x="248" y="144"/>
                  </a:cubicBezTo>
                  <a:cubicBezTo>
                    <a:pt x="248" y="172"/>
                    <a:pt x="248" y="172"/>
                    <a:pt x="248" y="172"/>
                  </a:cubicBezTo>
                  <a:cubicBezTo>
                    <a:pt x="220" y="172"/>
                    <a:pt x="220" y="172"/>
                    <a:pt x="220" y="172"/>
                  </a:cubicBezTo>
                  <a:moveTo>
                    <a:pt x="272" y="172"/>
                  </a:moveTo>
                  <a:cubicBezTo>
                    <a:pt x="272" y="144"/>
                    <a:pt x="272" y="144"/>
                    <a:pt x="272" y="144"/>
                  </a:cubicBezTo>
                  <a:cubicBezTo>
                    <a:pt x="300" y="144"/>
                    <a:pt x="300" y="144"/>
                    <a:pt x="300" y="144"/>
                  </a:cubicBezTo>
                  <a:cubicBezTo>
                    <a:pt x="300" y="172"/>
                    <a:pt x="300" y="172"/>
                    <a:pt x="300" y="172"/>
                  </a:cubicBezTo>
                  <a:cubicBezTo>
                    <a:pt x="272" y="172"/>
                    <a:pt x="272" y="172"/>
                    <a:pt x="272" y="172"/>
                  </a:cubicBezTo>
                  <a:moveTo>
                    <a:pt x="324" y="172"/>
                  </a:moveTo>
                  <a:cubicBezTo>
                    <a:pt x="324" y="144"/>
                    <a:pt x="324" y="144"/>
                    <a:pt x="324" y="144"/>
                  </a:cubicBezTo>
                  <a:cubicBezTo>
                    <a:pt x="352" y="144"/>
                    <a:pt x="352" y="144"/>
                    <a:pt x="352" y="144"/>
                  </a:cubicBezTo>
                  <a:cubicBezTo>
                    <a:pt x="352" y="172"/>
                    <a:pt x="352" y="172"/>
                    <a:pt x="352" y="172"/>
                  </a:cubicBezTo>
                  <a:cubicBezTo>
                    <a:pt x="324" y="172"/>
                    <a:pt x="324" y="172"/>
                    <a:pt x="324" y="172"/>
                  </a:cubicBezTo>
                  <a:moveTo>
                    <a:pt x="372" y="172"/>
                  </a:moveTo>
                  <a:cubicBezTo>
                    <a:pt x="372" y="144"/>
                    <a:pt x="372" y="144"/>
                    <a:pt x="372" y="144"/>
                  </a:cubicBezTo>
                  <a:cubicBezTo>
                    <a:pt x="400" y="144"/>
                    <a:pt x="400" y="144"/>
                    <a:pt x="400" y="144"/>
                  </a:cubicBezTo>
                  <a:cubicBezTo>
                    <a:pt x="400" y="172"/>
                    <a:pt x="400" y="172"/>
                    <a:pt x="400" y="172"/>
                  </a:cubicBezTo>
                  <a:cubicBezTo>
                    <a:pt x="372" y="172"/>
                    <a:pt x="372" y="172"/>
                    <a:pt x="372" y="172"/>
                  </a:cubicBezTo>
                  <a:moveTo>
                    <a:pt x="424" y="172"/>
                  </a:moveTo>
                  <a:cubicBezTo>
                    <a:pt x="424" y="144"/>
                    <a:pt x="424" y="144"/>
                    <a:pt x="424" y="144"/>
                  </a:cubicBezTo>
                  <a:cubicBezTo>
                    <a:pt x="452" y="144"/>
                    <a:pt x="452" y="144"/>
                    <a:pt x="452" y="144"/>
                  </a:cubicBezTo>
                  <a:cubicBezTo>
                    <a:pt x="452" y="172"/>
                    <a:pt x="452" y="172"/>
                    <a:pt x="452" y="172"/>
                  </a:cubicBezTo>
                  <a:cubicBezTo>
                    <a:pt x="424" y="172"/>
                    <a:pt x="424" y="172"/>
                    <a:pt x="424" y="172"/>
                  </a:cubicBezTo>
                  <a:moveTo>
                    <a:pt x="476" y="172"/>
                  </a:moveTo>
                  <a:cubicBezTo>
                    <a:pt x="476" y="144"/>
                    <a:pt x="476" y="144"/>
                    <a:pt x="476" y="144"/>
                  </a:cubicBezTo>
                  <a:cubicBezTo>
                    <a:pt x="504" y="144"/>
                    <a:pt x="504" y="144"/>
                    <a:pt x="504" y="144"/>
                  </a:cubicBezTo>
                  <a:cubicBezTo>
                    <a:pt x="504" y="172"/>
                    <a:pt x="504" y="172"/>
                    <a:pt x="504" y="172"/>
                  </a:cubicBezTo>
                  <a:cubicBezTo>
                    <a:pt x="476" y="172"/>
                    <a:pt x="476" y="172"/>
                    <a:pt x="476" y="172"/>
                  </a:cubicBezTo>
                  <a:moveTo>
                    <a:pt x="528" y="172"/>
                  </a:moveTo>
                  <a:cubicBezTo>
                    <a:pt x="528" y="144"/>
                    <a:pt x="528" y="144"/>
                    <a:pt x="528" y="144"/>
                  </a:cubicBezTo>
                  <a:cubicBezTo>
                    <a:pt x="556" y="144"/>
                    <a:pt x="556" y="144"/>
                    <a:pt x="556" y="144"/>
                  </a:cubicBezTo>
                  <a:cubicBezTo>
                    <a:pt x="556" y="172"/>
                    <a:pt x="556" y="172"/>
                    <a:pt x="556" y="172"/>
                  </a:cubicBezTo>
                  <a:cubicBezTo>
                    <a:pt x="528" y="172"/>
                    <a:pt x="528" y="172"/>
                    <a:pt x="528" y="172"/>
                  </a:cubicBezTo>
                  <a:moveTo>
                    <a:pt x="576" y="172"/>
                  </a:moveTo>
                  <a:cubicBezTo>
                    <a:pt x="576" y="144"/>
                    <a:pt x="576" y="144"/>
                    <a:pt x="576" y="144"/>
                  </a:cubicBezTo>
                  <a:cubicBezTo>
                    <a:pt x="604" y="144"/>
                    <a:pt x="604" y="144"/>
                    <a:pt x="604" y="144"/>
                  </a:cubicBezTo>
                  <a:cubicBezTo>
                    <a:pt x="604" y="172"/>
                    <a:pt x="604" y="172"/>
                    <a:pt x="604" y="172"/>
                  </a:cubicBezTo>
                  <a:cubicBezTo>
                    <a:pt x="576" y="172"/>
                    <a:pt x="576" y="172"/>
                    <a:pt x="576" y="172"/>
                  </a:cubicBezTo>
                  <a:moveTo>
                    <a:pt x="628" y="172"/>
                  </a:moveTo>
                  <a:cubicBezTo>
                    <a:pt x="628" y="144"/>
                    <a:pt x="628" y="144"/>
                    <a:pt x="628" y="144"/>
                  </a:cubicBezTo>
                  <a:cubicBezTo>
                    <a:pt x="656" y="144"/>
                    <a:pt x="656" y="144"/>
                    <a:pt x="656" y="144"/>
                  </a:cubicBezTo>
                  <a:cubicBezTo>
                    <a:pt x="656" y="172"/>
                    <a:pt x="656" y="172"/>
                    <a:pt x="656" y="172"/>
                  </a:cubicBezTo>
                  <a:cubicBezTo>
                    <a:pt x="628" y="172"/>
                    <a:pt x="628" y="172"/>
                    <a:pt x="628" y="172"/>
                  </a:cubicBezTo>
                  <a:moveTo>
                    <a:pt x="680" y="172"/>
                  </a:moveTo>
                  <a:cubicBezTo>
                    <a:pt x="680" y="144"/>
                    <a:pt x="680" y="144"/>
                    <a:pt x="680" y="144"/>
                  </a:cubicBezTo>
                  <a:cubicBezTo>
                    <a:pt x="708" y="144"/>
                    <a:pt x="708" y="144"/>
                    <a:pt x="708" y="144"/>
                  </a:cubicBezTo>
                  <a:cubicBezTo>
                    <a:pt x="708" y="172"/>
                    <a:pt x="708" y="172"/>
                    <a:pt x="708" y="172"/>
                  </a:cubicBezTo>
                  <a:cubicBezTo>
                    <a:pt x="680" y="172"/>
                    <a:pt x="680" y="172"/>
                    <a:pt x="680" y="172"/>
                  </a:cubicBezTo>
                  <a:moveTo>
                    <a:pt x="732" y="172"/>
                  </a:moveTo>
                  <a:cubicBezTo>
                    <a:pt x="732" y="144"/>
                    <a:pt x="732" y="144"/>
                    <a:pt x="732" y="144"/>
                  </a:cubicBezTo>
                  <a:cubicBezTo>
                    <a:pt x="760" y="144"/>
                    <a:pt x="760" y="144"/>
                    <a:pt x="760" y="144"/>
                  </a:cubicBezTo>
                  <a:cubicBezTo>
                    <a:pt x="760" y="172"/>
                    <a:pt x="760" y="172"/>
                    <a:pt x="760" y="172"/>
                  </a:cubicBezTo>
                  <a:cubicBezTo>
                    <a:pt x="732" y="172"/>
                    <a:pt x="732" y="172"/>
                    <a:pt x="732" y="172"/>
                  </a:cubicBezTo>
                  <a:moveTo>
                    <a:pt x="784" y="172"/>
                  </a:moveTo>
                  <a:cubicBezTo>
                    <a:pt x="784" y="144"/>
                    <a:pt x="784" y="144"/>
                    <a:pt x="784" y="144"/>
                  </a:cubicBezTo>
                  <a:cubicBezTo>
                    <a:pt x="812" y="144"/>
                    <a:pt x="812" y="144"/>
                    <a:pt x="812" y="144"/>
                  </a:cubicBezTo>
                  <a:cubicBezTo>
                    <a:pt x="812" y="172"/>
                    <a:pt x="812" y="172"/>
                    <a:pt x="812" y="172"/>
                  </a:cubicBezTo>
                  <a:cubicBezTo>
                    <a:pt x="784" y="172"/>
                    <a:pt x="784" y="172"/>
                    <a:pt x="784" y="172"/>
                  </a:cubicBezTo>
                  <a:moveTo>
                    <a:pt x="832" y="172"/>
                  </a:moveTo>
                  <a:cubicBezTo>
                    <a:pt x="832" y="144"/>
                    <a:pt x="832" y="144"/>
                    <a:pt x="832" y="144"/>
                  </a:cubicBezTo>
                  <a:cubicBezTo>
                    <a:pt x="860" y="144"/>
                    <a:pt x="860" y="144"/>
                    <a:pt x="860" y="144"/>
                  </a:cubicBezTo>
                  <a:cubicBezTo>
                    <a:pt x="860" y="172"/>
                    <a:pt x="860" y="172"/>
                    <a:pt x="860" y="172"/>
                  </a:cubicBezTo>
                  <a:cubicBezTo>
                    <a:pt x="832" y="172"/>
                    <a:pt x="832" y="172"/>
                    <a:pt x="832" y="172"/>
                  </a:cubicBezTo>
                  <a:moveTo>
                    <a:pt x="884" y="172"/>
                  </a:moveTo>
                  <a:cubicBezTo>
                    <a:pt x="884" y="144"/>
                    <a:pt x="884" y="144"/>
                    <a:pt x="884" y="144"/>
                  </a:cubicBezTo>
                  <a:cubicBezTo>
                    <a:pt x="912" y="144"/>
                    <a:pt x="912" y="144"/>
                    <a:pt x="912" y="144"/>
                  </a:cubicBezTo>
                  <a:cubicBezTo>
                    <a:pt x="912" y="172"/>
                    <a:pt x="912" y="172"/>
                    <a:pt x="912" y="172"/>
                  </a:cubicBezTo>
                  <a:cubicBezTo>
                    <a:pt x="884" y="172"/>
                    <a:pt x="884" y="172"/>
                    <a:pt x="884" y="172"/>
                  </a:cubicBezTo>
                  <a:moveTo>
                    <a:pt x="936" y="172"/>
                  </a:moveTo>
                  <a:cubicBezTo>
                    <a:pt x="936" y="144"/>
                    <a:pt x="936" y="144"/>
                    <a:pt x="936" y="144"/>
                  </a:cubicBezTo>
                  <a:cubicBezTo>
                    <a:pt x="964" y="144"/>
                    <a:pt x="964" y="144"/>
                    <a:pt x="964" y="144"/>
                  </a:cubicBezTo>
                  <a:cubicBezTo>
                    <a:pt x="964" y="172"/>
                    <a:pt x="964" y="172"/>
                    <a:pt x="964" y="172"/>
                  </a:cubicBezTo>
                  <a:cubicBezTo>
                    <a:pt x="936" y="172"/>
                    <a:pt x="936" y="172"/>
                    <a:pt x="936" y="172"/>
                  </a:cubicBezTo>
                  <a:moveTo>
                    <a:pt x="988" y="172"/>
                  </a:moveTo>
                  <a:cubicBezTo>
                    <a:pt x="988" y="144"/>
                    <a:pt x="988" y="144"/>
                    <a:pt x="988" y="144"/>
                  </a:cubicBezTo>
                  <a:cubicBezTo>
                    <a:pt x="1016" y="144"/>
                    <a:pt x="1016" y="144"/>
                    <a:pt x="1016" y="144"/>
                  </a:cubicBezTo>
                  <a:cubicBezTo>
                    <a:pt x="1016" y="172"/>
                    <a:pt x="1016" y="172"/>
                    <a:pt x="1016" y="172"/>
                  </a:cubicBezTo>
                  <a:cubicBezTo>
                    <a:pt x="988" y="172"/>
                    <a:pt x="988" y="172"/>
                    <a:pt x="988" y="172"/>
                  </a:cubicBezTo>
                  <a:moveTo>
                    <a:pt x="1036" y="172"/>
                  </a:moveTo>
                  <a:cubicBezTo>
                    <a:pt x="1036" y="144"/>
                    <a:pt x="1036" y="144"/>
                    <a:pt x="1036" y="144"/>
                  </a:cubicBezTo>
                  <a:cubicBezTo>
                    <a:pt x="1064" y="144"/>
                    <a:pt x="1064" y="144"/>
                    <a:pt x="1064" y="144"/>
                  </a:cubicBezTo>
                  <a:cubicBezTo>
                    <a:pt x="1064" y="172"/>
                    <a:pt x="1064" y="172"/>
                    <a:pt x="1064" y="172"/>
                  </a:cubicBezTo>
                  <a:cubicBezTo>
                    <a:pt x="1036" y="172"/>
                    <a:pt x="1036" y="172"/>
                    <a:pt x="1036" y="172"/>
                  </a:cubicBezTo>
                  <a:moveTo>
                    <a:pt x="1088" y="172"/>
                  </a:moveTo>
                  <a:cubicBezTo>
                    <a:pt x="1088" y="144"/>
                    <a:pt x="1088" y="144"/>
                    <a:pt x="1088" y="144"/>
                  </a:cubicBezTo>
                  <a:cubicBezTo>
                    <a:pt x="1116" y="144"/>
                    <a:pt x="1116" y="144"/>
                    <a:pt x="1116" y="144"/>
                  </a:cubicBezTo>
                  <a:cubicBezTo>
                    <a:pt x="1116" y="172"/>
                    <a:pt x="1116" y="172"/>
                    <a:pt x="1116" y="172"/>
                  </a:cubicBezTo>
                  <a:cubicBezTo>
                    <a:pt x="1088" y="172"/>
                    <a:pt x="1088" y="172"/>
                    <a:pt x="1088" y="172"/>
                  </a:cubicBezTo>
                  <a:moveTo>
                    <a:pt x="1140" y="172"/>
                  </a:moveTo>
                  <a:cubicBezTo>
                    <a:pt x="1140" y="144"/>
                    <a:pt x="1140" y="144"/>
                    <a:pt x="1140" y="144"/>
                  </a:cubicBezTo>
                  <a:cubicBezTo>
                    <a:pt x="1168" y="144"/>
                    <a:pt x="1168" y="144"/>
                    <a:pt x="1168" y="144"/>
                  </a:cubicBezTo>
                  <a:cubicBezTo>
                    <a:pt x="1168" y="172"/>
                    <a:pt x="1168" y="172"/>
                    <a:pt x="1168" y="172"/>
                  </a:cubicBezTo>
                  <a:cubicBezTo>
                    <a:pt x="1140" y="172"/>
                    <a:pt x="1140" y="172"/>
                    <a:pt x="1140" y="172"/>
                  </a:cubicBezTo>
                  <a:moveTo>
                    <a:pt x="1192" y="172"/>
                  </a:moveTo>
                  <a:cubicBezTo>
                    <a:pt x="1192" y="144"/>
                    <a:pt x="1192" y="144"/>
                    <a:pt x="1192" y="144"/>
                  </a:cubicBezTo>
                  <a:cubicBezTo>
                    <a:pt x="1220" y="144"/>
                    <a:pt x="1220" y="144"/>
                    <a:pt x="1220" y="144"/>
                  </a:cubicBezTo>
                  <a:cubicBezTo>
                    <a:pt x="1220" y="172"/>
                    <a:pt x="1220" y="172"/>
                    <a:pt x="1220" y="172"/>
                  </a:cubicBezTo>
                  <a:cubicBezTo>
                    <a:pt x="1192" y="172"/>
                    <a:pt x="1192" y="172"/>
                    <a:pt x="1192" y="172"/>
                  </a:cubicBezTo>
                  <a:moveTo>
                    <a:pt x="1240" y="172"/>
                  </a:moveTo>
                  <a:cubicBezTo>
                    <a:pt x="1240" y="144"/>
                    <a:pt x="1240" y="144"/>
                    <a:pt x="1240" y="144"/>
                  </a:cubicBezTo>
                  <a:cubicBezTo>
                    <a:pt x="1268" y="144"/>
                    <a:pt x="1268" y="144"/>
                    <a:pt x="1268" y="144"/>
                  </a:cubicBezTo>
                  <a:cubicBezTo>
                    <a:pt x="1268" y="172"/>
                    <a:pt x="1268" y="172"/>
                    <a:pt x="1268" y="172"/>
                  </a:cubicBezTo>
                  <a:cubicBezTo>
                    <a:pt x="1240" y="172"/>
                    <a:pt x="1240" y="172"/>
                    <a:pt x="1240" y="172"/>
                  </a:cubicBezTo>
                  <a:moveTo>
                    <a:pt x="1292" y="172"/>
                  </a:moveTo>
                  <a:cubicBezTo>
                    <a:pt x="1292" y="144"/>
                    <a:pt x="1292" y="144"/>
                    <a:pt x="1292" y="144"/>
                  </a:cubicBezTo>
                  <a:cubicBezTo>
                    <a:pt x="1320" y="144"/>
                    <a:pt x="1320" y="144"/>
                    <a:pt x="1320" y="144"/>
                  </a:cubicBezTo>
                  <a:cubicBezTo>
                    <a:pt x="1320" y="172"/>
                    <a:pt x="1320" y="172"/>
                    <a:pt x="1320" y="172"/>
                  </a:cubicBezTo>
                  <a:cubicBezTo>
                    <a:pt x="1292" y="172"/>
                    <a:pt x="1292" y="172"/>
                    <a:pt x="1292" y="172"/>
                  </a:cubicBezTo>
                  <a:moveTo>
                    <a:pt x="1344" y="172"/>
                  </a:moveTo>
                  <a:cubicBezTo>
                    <a:pt x="1344" y="144"/>
                    <a:pt x="1344" y="144"/>
                    <a:pt x="1344" y="144"/>
                  </a:cubicBezTo>
                  <a:cubicBezTo>
                    <a:pt x="1372" y="144"/>
                    <a:pt x="1372" y="144"/>
                    <a:pt x="1372" y="144"/>
                  </a:cubicBezTo>
                  <a:cubicBezTo>
                    <a:pt x="1372" y="172"/>
                    <a:pt x="1372" y="172"/>
                    <a:pt x="1372" y="172"/>
                  </a:cubicBezTo>
                  <a:cubicBezTo>
                    <a:pt x="1344" y="172"/>
                    <a:pt x="1344" y="172"/>
                    <a:pt x="1344" y="172"/>
                  </a:cubicBezTo>
                  <a:moveTo>
                    <a:pt x="1324" y="0"/>
                  </a:moveTo>
                  <a:cubicBezTo>
                    <a:pt x="1284" y="0"/>
                    <a:pt x="1284" y="0"/>
                    <a:pt x="1284" y="0"/>
                  </a:cubicBezTo>
                  <a:cubicBezTo>
                    <a:pt x="1284" y="92"/>
                    <a:pt x="1284" y="92"/>
                    <a:pt x="1284" y="92"/>
                  </a:cubicBezTo>
                  <a:cubicBezTo>
                    <a:pt x="1284" y="105"/>
                    <a:pt x="1273" y="116"/>
                    <a:pt x="1260" y="116"/>
                  </a:cubicBezTo>
                  <a:cubicBezTo>
                    <a:pt x="1172" y="116"/>
                    <a:pt x="1172" y="116"/>
                    <a:pt x="1172" y="116"/>
                  </a:cubicBezTo>
                  <a:cubicBezTo>
                    <a:pt x="1159" y="116"/>
                    <a:pt x="1148" y="105"/>
                    <a:pt x="1148" y="92"/>
                  </a:cubicBezTo>
                  <a:cubicBezTo>
                    <a:pt x="1148" y="0"/>
                    <a:pt x="1148" y="0"/>
                    <a:pt x="1148" y="0"/>
                  </a:cubicBezTo>
                  <a:cubicBezTo>
                    <a:pt x="1112" y="0"/>
                    <a:pt x="1112" y="0"/>
                    <a:pt x="1112" y="0"/>
                  </a:cubicBezTo>
                  <a:cubicBezTo>
                    <a:pt x="1112" y="92"/>
                    <a:pt x="1112" y="92"/>
                    <a:pt x="1112" y="92"/>
                  </a:cubicBezTo>
                  <a:cubicBezTo>
                    <a:pt x="1112" y="105"/>
                    <a:pt x="1101" y="116"/>
                    <a:pt x="1088" y="116"/>
                  </a:cubicBezTo>
                  <a:cubicBezTo>
                    <a:pt x="1000" y="116"/>
                    <a:pt x="1000" y="116"/>
                    <a:pt x="1000" y="116"/>
                  </a:cubicBezTo>
                  <a:cubicBezTo>
                    <a:pt x="987" y="116"/>
                    <a:pt x="976" y="105"/>
                    <a:pt x="976" y="92"/>
                  </a:cubicBezTo>
                  <a:cubicBezTo>
                    <a:pt x="976" y="0"/>
                    <a:pt x="976" y="0"/>
                    <a:pt x="976" y="0"/>
                  </a:cubicBezTo>
                  <a:cubicBezTo>
                    <a:pt x="936" y="0"/>
                    <a:pt x="936" y="0"/>
                    <a:pt x="936" y="0"/>
                  </a:cubicBezTo>
                  <a:cubicBezTo>
                    <a:pt x="936" y="92"/>
                    <a:pt x="936" y="92"/>
                    <a:pt x="936" y="92"/>
                  </a:cubicBezTo>
                  <a:cubicBezTo>
                    <a:pt x="936" y="105"/>
                    <a:pt x="925" y="116"/>
                    <a:pt x="912" y="116"/>
                  </a:cubicBezTo>
                  <a:cubicBezTo>
                    <a:pt x="824" y="116"/>
                    <a:pt x="824" y="116"/>
                    <a:pt x="824" y="116"/>
                  </a:cubicBezTo>
                  <a:cubicBezTo>
                    <a:pt x="811" y="116"/>
                    <a:pt x="800" y="105"/>
                    <a:pt x="800" y="92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64" y="0"/>
                    <a:pt x="764" y="0"/>
                    <a:pt x="764" y="0"/>
                  </a:cubicBezTo>
                  <a:cubicBezTo>
                    <a:pt x="764" y="92"/>
                    <a:pt x="764" y="92"/>
                    <a:pt x="764" y="92"/>
                  </a:cubicBezTo>
                  <a:cubicBezTo>
                    <a:pt x="764" y="105"/>
                    <a:pt x="753" y="116"/>
                    <a:pt x="740" y="116"/>
                  </a:cubicBezTo>
                  <a:cubicBezTo>
                    <a:pt x="652" y="116"/>
                    <a:pt x="652" y="116"/>
                    <a:pt x="652" y="116"/>
                  </a:cubicBezTo>
                  <a:cubicBezTo>
                    <a:pt x="639" y="116"/>
                    <a:pt x="628" y="105"/>
                    <a:pt x="628" y="92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588" y="0"/>
                    <a:pt x="588" y="0"/>
                    <a:pt x="588" y="0"/>
                  </a:cubicBezTo>
                  <a:cubicBezTo>
                    <a:pt x="588" y="92"/>
                    <a:pt x="588" y="92"/>
                    <a:pt x="588" y="92"/>
                  </a:cubicBezTo>
                  <a:cubicBezTo>
                    <a:pt x="588" y="105"/>
                    <a:pt x="577" y="116"/>
                    <a:pt x="564" y="116"/>
                  </a:cubicBezTo>
                  <a:cubicBezTo>
                    <a:pt x="476" y="116"/>
                    <a:pt x="476" y="116"/>
                    <a:pt x="476" y="116"/>
                  </a:cubicBezTo>
                  <a:cubicBezTo>
                    <a:pt x="463" y="116"/>
                    <a:pt x="452" y="105"/>
                    <a:pt x="452" y="92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92"/>
                    <a:pt x="416" y="92"/>
                    <a:pt x="416" y="92"/>
                  </a:cubicBezTo>
                  <a:cubicBezTo>
                    <a:pt x="416" y="105"/>
                    <a:pt x="405" y="116"/>
                    <a:pt x="392" y="116"/>
                  </a:cubicBezTo>
                  <a:cubicBezTo>
                    <a:pt x="304" y="116"/>
                    <a:pt x="304" y="116"/>
                    <a:pt x="304" y="116"/>
                  </a:cubicBezTo>
                  <a:cubicBezTo>
                    <a:pt x="291" y="116"/>
                    <a:pt x="280" y="105"/>
                    <a:pt x="280" y="92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0" y="92"/>
                    <a:pt x="240" y="92"/>
                    <a:pt x="240" y="92"/>
                  </a:cubicBezTo>
                  <a:cubicBezTo>
                    <a:pt x="240" y="105"/>
                    <a:pt x="229" y="116"/>
                    <a:pt x="216" y="116"/>
                  </a:cubicBezTo>
                  <a:cubicBezTo>
                    <a:pt x="128" y="116"/>
                    <a:pt x="128" y="116"/>
                    <a:pt x="128" y="116"/>
                  </a:cubicBezTo>
                  <a:cubicBezTo>
                    <a:pt x="115" y="116"/>
                    <a:pt x="104" y="105"/>
                    <a:pt x="104" y="9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105"/>
                    <a:pt x="57" y="116"/>
                    <a:pt x="44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1392" y="188"/>
                    <a:pt x="1392" y="188"/>
                    <a:pt x="1392" y="188"/>
                  </a:cubicBezTo>
                  <a:cubicBezTo>
                    <a:pt x="1392" y="116"/>
                    <a:pt x="1392" y="116"/>
                    <a:pt x="1392" y="116"/>
                  </a:cubicBezTo>
                  <a:cubicBezTo>
                    <a:pt x="1348" y="116"/>
                    <a:pt x="1348" y="116"/>
                    <a:pt x="1348" y="116"/>
                  </a:cubicBezTo>
                  <a:cubicBezTo>
                    <a:pt x="1335" y="116"/>
                    <a:pt x="1324" y="105"/>
                    <a:pt x="1324" y="92"/>
                  </a:cubicBezTo>
                  <a:cubicBezTo>
                    <a:pt x="1324" y="0"/>
                    <a:pt x="1324" y="0"/>
                    <a:pt x="1324" y="0"/>
                  </a:cubicBezTo>
                </a:path>
              </a:pathLst>
            </a:custGeom>
            <a:solidFill>
              <a:srgbClr val="2820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79" name="Rectangle 354"/>
            <p:cNvSpPr>
              <a:spLocks noChangeArrowheads="1"/>
            </p:cNvSpPr>
            <p:nvPr/>
          </p:nvSpPr>
          <p:spPr bwMode="auto">
            <a:xfrm>
              <a:off x="866168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0" name="Rectangle 355"/>
            <p:cNvSpPr>
              <a:spLocks noChangeArrowheads="1"/>
            </p:cNvSpPr>
            <p:nvPr/>
          </p:nvSpPr>
          <p:spPr bwMode="auto">
            <a:xfrm>
              <a:off x="866168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1" name="Rectangle 356"/>
            <p:cNvSpPr>
              <a:spLocks noChangeArrowheads="1"/>
            </p:cNvSpPr>
            <p:nvPr/>
          </p:nvSpPr>
          <p:spPr bwMode="auto">
            <a:xfrm>
              <a:off x="1027591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2" name="Rectangle 357"/>
            <p:cNvSpPr>
              <a:spLocks noChangeArrowheads="1"/>
            </p:cNvSpPr>
            <p:nvPr/>
          </p:nvSpPr>
          <p:spPr bwMode="auto">
            <a:xfrm>
              <a:off x="1027591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3" name="Rectangle 358"/>
            <p:cNvSpPr>
              <a:spLocks noChangeArrowheads="1"/>
            </p:cNvSpPr>
            <p:nvPr/>
          </p:nvSpPr>
          <p:spPr bwMode="auto">
            <a:xfrm>
              <a:off x="1189013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4" name="Rectangle 359"/>
            <p:cNvSpPr>
              <a:spLocks noChangeArrowheads="1"/>
            </p:cNvSpPr>
            <p:nvPr/>
          </p:nvSpPr>
          <p:spPr bwMode="auto">
            <a:xfrm>
              <a:off x="1189013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5" name="Rectangle 360"/>
            <p:cNvSpPr>
              <a:spLocks noChangeArrowheads="1"/>
            </p:cNvSpPr>
            <p:nvPr/>
          </p:nvSpPr>
          <p:spPr bwMode="auto">
            <a:xfrm>
              <a:off x="1337311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6" name="Rectangle 361"/>
            <p:cNvSpPr>
              <a:spLocks noChangeArrowheads="1"/>
            </p:cNvSpPr>
            <p:nvPr/>
          </p:nvSpPr>
          <p:spPr bwMode="auto">
            <a:xfrm>
              <a:off x="1337311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7" name="Rectangle 362"/>
            <p:cNvSpPr>
              <a:spLocks noChangeArrowheads="1"/>
            </p:cNvSpPr>
            <p:nvPr/>
          </p:nvSpPr>
          <p:spPr bwMode="auto">
            <a:xfrm>
              <a:off x="1498734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8" name="Rectangle 363"/>
            <p:cNvSpPr>
              <a:spLocks noChangeArrowheads="1"/>
            </p:cNvSpPr>
            <p:nvPr/>
          </p:nvSpPr>
          <p:spPr bwMode="auto">
            <a:xfrm>
              <a:off x="1498734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89" name="Rectangle 364"/>
            <p:cNvSpPr>
              <a:spLocks noChangeArrowheads="1"/>
            </p:cNvSpPr>
            <p:nvPr/>
          </p:nvSpPr>
          <p:spPr bwMode="auto">
            <a:xfrm>
              <a:off x="1660156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90" name="Rectangle 365"/>
            <p:cNvSpPr>
              <a:spLocks noChangeArrowheads="1"/>
            </p:cNvSpPr>
            <p:nvPr/>
          </p:nvSpPr>
          <p:spPr bwMode="auto">
            <a:xfrm>
              <a:off x="1660156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91" name="Rectangle 366"/>
            <p:cNvSpPr>
              <a:spLocks noChangeArrowheads="1"/>
            </p:cNvSpPr>
            <p:nvPr/>
          </p:nvSpPr>
          <p:spPr bwMode="auto">
            <a:xfrm>
              <a:off x="1821578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92" name="Rectangle 367"/>
            <p:cNvSpPr>
              <a:spLocks noChangeArrowheads="1"/>
            </p:cNvSpPr>
            <p:nvPr/>
          </p:nvSpPr>
          <p:spPr bwMode="auto">
            <a:xfrm>
              <a:off x="1821578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93" name="Rectangle 368"/>
            <p:cNvSpPr>
              <a:spLocks noChangeArrowheads="1"/>
            </p:cNvSpPr>
            <p:nvPr/>
          </p:nvSpPr>
          <p:spPr bwMode="auto">
            <a:xfrm>
              <a:off x="1969877" y="3190388"/>
              <a:ext cx="87929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94" name="Rectangle 369"/>
            <p:cNvSpPr>
              <a:spLocks noChangeArrowheads="1"/>
            </p:cNvSpPr>
            <p:nvPr/>
          </p:nvSpPr>
          <p:spPr bwMode="auto">
            <a:xfrm>
              <a:off x="1969877" y="3190388"/>
              <a:ext cx="87929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95" name="Rectangle 370"/>
            <p:cNvSpPr>
              <a:spLocks noChangeArrowheads="1"/>
            </p:cNvSpPr>
            <p:nvPr/>
          </p:nvSpPr>
          <p:spPr bwMode="auto">
            <a:xfrm>
              <a:off x="2131299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96" name="Rectangle 371"/>
            <p:cNvSpPr>
              <a:spLocks noChangeArrowheads="1"/>
            </p:cNvSpPr>
            <p:nvPr/>
          </p:nvSpPr>
          <p:spPr bwMode="auto">
            <a:xfrm>
              <a:off x="2131299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97" name="Rectangle 372"/>
            <p:cNvSpPr>
              <a:spLocks noChangeArrowheads="1"/>
            </p:cNvSpPr>
            <p:nvPr/>
          </p:nvSpPr>
          <p:spPr bwMode="auto">
            <a:xfrm>
              <a:off x="2292722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98" name="Rectangle 373"/>
            <p:cNvSpPr>
              <a:spLocks noChangeArrowheads="1"/>
            </p:cNvSpPr>
            <p:nvPr/>
          </p:nvSpPr>
          <p:spPr bwMode="auto">
            <a:xfrm>
              <a:off x="2292722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99" name="Rectangle 374"/>
            <p:cNvSpPr>
              <a:spLocks noChangeArrowheads="1"/>
            </p:cNvSpPr>
            <p:nvPr/>
          </p:nvSpPr>
          <p:spPr bwMode="auto">
            <a:xfrm>
              <a:off x="2454144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00" name="Rectangle 375"/>
            <p:cNvSpPr>
              <a:spLocks noChangeArrowheads="1"/>
            </p:cNvSpPr>
            <p:nvPr/>
          </p:nvSpPr>
          <p:spPr bwMode="auto">
            <a:xfrm>
              <a:off x="2454144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01" name="Rectangle 376"/>
            <p:cNvSpPr>
              <a:spLocks noChangeArrowheads="1"/>
            </p:cNvSpPr>
            <p:nvPr/>
          </p:nvSpPr>
          <p:spPr bwMode="auto">
            <a:xfrm>
              <a:off x="2603755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02" name="Rectangle 377"/>
            <p:cNvSpPr>
              <a:spLocks noChangeArrowheads="1"/>
            </p:cNvSpPr>
            <p:nvPr/>
          </p:nvSpPr>
          <p:spPr bwMode="auto">
            <a:xfrm>
              <a:off x="2603755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03" name="Rectangle 378"/>
            <p:cNvSpPr>
              <a:spLocks noChangeArrowheads="1"/>
            </p:cNvSpPr>
            <p:nvPr/>
          </p:nvSpPr>
          <p:spPr bwMode="auto">
            <a:xfrm>
              <a:off x="2765177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04" name="Rectangle 379"/>
            <p:cNvSpPr>
              <a:spLocks noChangeArrowheads="1"/>
            </p:cNvSpPr>
            <p:nvPr/>
          </p:nvSpPr>
          <p:spPr bwMode="auto">
            <a:xfrm>
              <a:off x="2765177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05" name="Rectangle 380"/>
            <p:cNvSpPr>
              <a:spLocks noChangeArrowheads="1"/>
            </p:cNvSpPr>
            <p:nvPr/>
          </p:nvSpPr>
          <p:spPr bwMode="auto">
            <a:xfrm>
              <a:off x="2926599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06" name="Rectangle 381"/>
            <p:cNvSpPr>
              <a:spLocks noChangeArrowheads="1"/>
            </p:cNvSpPr>
            <p:nvPr/>
          </p:nvSpPr>
          <p:spPr bwMode="auto">
            <a:xfrm>
              <a:off x="2926599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07" name="Rectangle 382"/>
            <p:cNvSpPr>
              <a:spLocks noChangeArrowheads="1"/>
            </p:cNvSpPr>
            <p:nvPr/>
          </p:nvSpPr>
          <p:spPr bwMode="auto">
            <a:xfrm>
              <a:off x="3086709" y="3190388"/>
              <a:ext cx="87929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08" name="Rectangle 383"/>
            <p:cNvSpPr>
              <a:spLocks noChangeArrowheads="1"/>
            </p:cNvSpPr>
            <p:nvPr/>
          </p:nvSpPr>
          <p:spPr bwMode="auto">
            <a:xfrm>
              <a:off x="3086709" y="3190388"/>
              <a:ext cx="87929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09" name="Rectangle 384"/>
            <p:cNvSpPr>
              <a:spLocks noChangeArrowheads="1"/>
            </p:cNvSpPr>
            <p:nvPr/>
          </p:nvSpPr>
          <p:spPr bwMode="auto">
            <a:xfrm>
              <a:off x="3248132" y="3190388"/>
              <a:ext cx="87929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10" name="Rectangle 385"/>
            <p:cNvSpPr>
              <a:spLocks noChangeArrowheads="1"/>
            </p:cNvSpPr>
            <p:nvPr/>
          </p:nvSpPr>
          <p:spPr bwMode="auto">
            <a:xfrm>
              <a:off x="3248132" y="3190388"/>
              <a:ext cx="87929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11" name="Rectangle 386"/>
            <p:cNvSpPr>
              <a:spLocks noChangeArrowheads="1"/>
            </p:cNvSpPr>
            <p:nvPr/>
          </p:nvSpPr>
          <p:spPr bwMode="auto">
            <a:xfrm>
              <a:off x="3397743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12" name="Rectangle 387"/>
            <p:cNvSpPr>
              <a:spLocks noChangeArrowheads="1"/>
            </p:cNvSpPr>
            <p:nvPr/>
          </p:nvSpPr>
          <p:spPr bwMode="auto">
            <a:xfrm>
              <a:off x="3397743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13" name="Rectangle 388"/>
            <p:cNvSpPr>
              <a:spLocks noChangeArrowheads="1"/>
            </p:cNvSpPr>
            <p:nvPr/>
          </p:nvSpPr>
          <p:spPr bwMode="auto">
            <a:xfrm>
              <a:off x="3559165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14" name="Rectangle 389"/>
            <p:cNvSpPr>
              <a:spLocks noChangeArrowheads="1"/>
            </p:cNvSpPr>
            <p:nvPr/>
          </p:nvSpPr>
          <p:spPr bwMode="auto">
            <a:xfrm>
              <a:off x="3559165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15" name="Rectangle 390"/>
            <p:cNvSpPr>
              <a:spLocks noChangeArrowheads="1"/>
            </p:cNvSpPr>
            <p:nvPr/>
          </p:nvSpPr>
          <p:spPr bwMode="auto">
            <a:xfrm>
              <a:off x="3720587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16" name="Rectangle 391"/>
            <p:cNvSpPr>
              <a:spLocks noChangeArrowheads="1"/>
            </p:cNvSpPr>
            <p:nvPr/>
          </p:nvSpPr>
          <p:spPr bwMode="auto">
            <a:xfrm>
              <a:off x="3720587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17" name="Rectangle 392"/>
            <p:cNvSpPr>
              <a:spLocks noChangeArrowheads="1"/>
            </p:cNvSpPr>
            <p:nvPr/>
          </p:nvSpPr>
          <p:spPr bwMode="auto">
            <a:xfrm>
              <a:off x="3882009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18" name="Rectangle 393"/>
            <p:cNvSpPr>
              <a:spLocks noChangeArrowheads="1"/>
            </p:cNvSpPr>
            <p:nvPr/>
          </p:nvSpPr>
          <p:spPr bwMode="auto">
            <a:xfrm>
              <a:off x="3882009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19" name="Rectangle 394"/>
            <p:cNvSpPr>
              <a:spLocks noChangeArrowheads="1"/>
            </p:cNvSpPr>
            <p:nvPr/>
          </p:nvSpPr>
          <p:spPr bwMode="auto">
            <a:xfrm>
              <a:off x="4030308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20" name="Rectangle 395"/>
            <p:cNvSpPr>
              <a:spLocks noChangeArrowheads="1"/>
            </p:cNvSpPr>
            <p:nvPr/>
          </p:nvSpPr>
          <p:spPr bwMode="auto">
            <a:xfrm>
              <a:off x="4030308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21" name="Rectangle 396"/>
            <p:cNvSpPr>
              <a:spLocks noChangeArrowheads="1"/>
            </p:cNvSpPr>
            <p:nvPr/>
          </p:nvSpPr>
          <p:spPr bwMode="auto">
            <a:xfrm>
              <a:off x="4191730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22" name="Rectangle 397"/>
            <p:cNvSpPr>
              <a:spLocks noChangeArrowheads="1"/>
            </p:cNvSpPr>
            <p:nvPr/>
          </p:nvSpPr>
          <p:spPr bwMode="auto">
            <a:xfrm>
              <a:off x="4191730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23" name="Rectangle 398"/>
            <p:cNvSpPr>
              <a:spLocks noChangeArrowheads="1"/>
            </p:cNvSpPr>
            <p:nvPr/>
          </p:nvSpPr>
          <p:spPr bwMode="auto">
            <a:xfrm>
              <a:off x="4353153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24" name="Rectangle 399"/>
            <p:cNvSpPr>
              <a:spLocks noChangeArrowheads="1"/>
            </p:cNvSpPr>
            <p:nvPr/>
          </p:nvSpPr>
          <p:spPr bwMode="auto">
            <a:xfrm>
              <a:off x="4353153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25" name="Rectangle 400"/>
            <p:cNvSpPr>
              <a:spLocks noChangeArrowheads="1"/>
            </p:cNvSpPr>
            <p:nvPr/>
          </p:nvSpPr>
          <p:spPr bwMode="auto">
            <a:xfrm>
              <a:off x="4514575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26" name="Rectangle 401"/>
            <p:cNvSpPr>
              <a:spLocks noChangeArrowheads="1"/>
            </p:cNvSpPr>
            <p:nvPr/>
          </p:nvSpPr>
          <p:spPr bwMode="auto">
            <a:xfrm>
              <a:off x="4514575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27" name="Rectangle 402"/>
            <p:cNvSpPr>
              <a:spLocks noChangeArrowheads="1"/>
            </p:cNvSpPr>
            <p:nvPr/>
          </p:nvSpPr>
          <p:spPr bwMode="auto">
            <a:xfrm>
              <a:off x="4662873" y="3190388"/>
              <a:ext cx="87929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28" name="Rectangle 403"/>
            <p:cNvSpPr>
              <a:spLocks noChangeArrowheads="1"/>
            </p:cNvSpPr>
            <p:nvPr/>
          </p:nvSpPr>
          <p:spPr bwMode="auto">
            <a:xfrm>
              <a:off x="4662873" y="3190388"/>
              <a:ext cx="87929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29" name="Rectangle 404"/>
            <p:cNvSpPr>
              <a:spLocks noChangeArrowheads="1"/>
            </p:cNvSpPr>
            <p:nvPr/>
          </p:nvSpPr>
          <p:spPr bwMode="auto">
            <a:xfrm>
              <a:off x="4824296" y="3190388"/>
              <a:ext cx="87929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30" name="Rectangle 405"/>
            <p:cNvSpPr>
              <a:spLocks noChangeArrowheads="1"/>
            </p:cNvSpPr>
            <p:nvPr/>
          </p:nvSpPr>
          <p:spPr bwMode="auto">
            <a:xfrm>
              <a:off x="4824296" y="3190388"/>
              <a:ext cx="87929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31" name="Rectangle 407"/>
            <p:cNvSpPr>
              <a:spLocks noChangeArrowheads="1"/>
            </p:cNvSpPr>
            <p:nvPr/>
          </p:nvSpPr>
          <p:spPr bwMode="auto">
            <a:xfrm>
              <a:off x="4985718" y="3190388"/>
              <a:ext cx="86617" cy="86617"/>
            </a:xfrm>
            <a:prstGeom prst="rect">
              <a:avLst/>
            </a:pr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32" name="Rectangle 408"/>
            <p:cNvSpPr>
              <a:spLocks noChangeArrowheads="1"/>
            </p:cNvSpPr>
            <p:nvPr/>
          </p:nvSpPr>
          <p:spPr bwMode="auto">
            <a:xfrm>
              <a:off x="4985718" y="3190388"/>
              <a:ext cx="86617" cy="86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33" name="Freeform 409"/>
            <p:cNvSpPr>
              <a:spLocks noChangeArrowheads="1"/>
            </p:cNvSpPr>
            <p:nvPr/>
          </p:nvSpPr>
          <p:spPr bwMode="auto">
            <a:xfrm>
              <a:off x="816298" y="2742867"/>
              <a:ext cx="211293" cy="360904"/>
            </a:xfrm>
            <a:custGeom>
              <a:avLst/>
              <a:gdLst>
                <a:gd name="T0" fmla="*/ 68 w 68"/>
                <a:gd name="T1" fmla="*/ 0 h 116"/>
                <a:gd name="T2" fmla="*/ 0 w 68"/>
                <a:gd name="T3" fmla="*/ 0 h 116"/>
                <a:gd name="T4" fmla="*/ 0 w 68"/>
                <a:gd name="T5" fmla="*/ 116 h 116"/>
                <a:gd name="T6" fmla="*/ 44 w 68"/>
                <a:gd name="T7" fmla="*/ 116 h 116"/>
                <a:gd name="T8" fmla="*/ 68 w 68"/>
                <a:gd name="T9" fmla="*/ 92 h 116"/>
                <a:gd name="T10" fmla="*/ 68 w 68"/>
                <a:gd name="T11" fmla="*/ 0 h 1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116"/>
                <a:gd name="T20" fmla="*/ 68 w 68"/>
                <a:gd name="T21" fmla="*/ 116 h 1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116">
                  <a:moveTo>
                    <a:pt x="6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44" y="116"/>
                    <a:pt x="44" y="116"/>
                    <a:pt x="44" y="116"/>
                  </a:cubicBezTo>
                  <a:cubicBezTo>
                    <a:pt x="57" y="116"/>
                    <a:pt x="68" y="105"/>
                    <a:pt x="68" y="92"/>
                  </a:cubicBezTo>
                  <a:cubicBezTo>
                    <a:pt x="68" y="0"/>
                    <a:pt x="68" y="0"/>
                    <a:pt x="68" y="0"/>
                  </a:cubicBezTo>
                </a:path>
              </a:pathLst>
            </a:cu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34" name="Freeform 410"/>
            <p:cNvSpPr>
              <a:spLocks noChangeArrowheads="1"/>
            </p:cNvSpPr>
            <p:nvPr/>
          </p:nvSpPr>
          <p:spPr bwMode="auto">
            <a:xfrm>
              <a:off x="1139143" y="2742867"/>
              <a:ext cx="421273" cy="360904"/>
            </a:xfrm>
            <a:custGeom>
              <a:avLst/>
              <a:gdLst>
                <a:gd name="T0" fmla="*/ 136 w 136"/>
                <a:gd name="T1" fmla="*/ 0 h 116"/>
                <a:gd name="T2" fmla="*/ 0 w 136"/>
                <a:gd name="T3" fmla="*/ 0 h 116"/>
                <a:gd name="T4" fmla="*/ 0 w 136"/>
                <a:gd name="T5" fmla="*/ 92 h 116"/>
                <a:gd name="T6" fmla="*/ 24 w 136"/>
                <a:gd name="T7" fmla="*/ 116 h 116"/>
                <a:gd name="T8" fmla="*/ 112 w 136"/>
                <a:gd name="T9" fmla="*/ 116 h 116"/>
                <a:gd name="T10" fmla="*/ 136 w 136"/>
                <a:gd name="T11" fmla="*/ 92 h 116"/>
                <a:gd name="T12" fmla="*/ 136 w 136"/>
                <a:gd name="T13" fmla="*/ 0 h 1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16"/>
                <a:gd name="T23" fmla="*/ 136 w 136"/>
                <a:gd name="T24" fmla="*/ 116 h 1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16">
                  <a:moveTo>
                    <a:pt x="1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5"/>
                    <a:pt x="11" y="116"/>
                    <a:pt x="24" y="116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125" y="116"/>
                    <a:pt x="136" y="105"/>
                    <a:pt x="136" y="92"/>
                  </a:cubicBezTo>
                  <a:cubicBezTo>
                    <a:pt x="136" y="0"/>
                    <a:pt x="136" y="0"/>
                    <a:pt x="136" y="0"/>
                  </a:cubicBezTo>
                </a:path>
              </a:pathLst>
            </a:cu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35" name="Freeform 411"/>
            <p:cNvSpPr>
              <a:spLocks noChangeArrowheads="1"/>
            </p:cNvSpPr>
            <p:nvPr/>
          </p:nvSpPr>
          <p:spPr bwMode="auto">
            <a:xfrm>
              <a:off x="1685092" y="2742867"/>
              <a:ext cx="421273" cy="360904"/>
            </a:xfrm>
            <a:custGeom>
              <a:avLst/>
              <a:gdLst>
                <a:gd name="T0" fmla="*/ 136 w 136"/>
                <a:gd name="T1" fmla="*/ 0 h 116"/>
                <a:gd name="T2" fmla="*/ 0 w 136"/>
                <a:gd name="T3" fmla="*/ 0 h 116"/>
                <a:gd name="T4" fmla="*/ 0 w 136"/>
                <a:gd name="T5" fmla="*/ 92 h 116"/>
                <a:gd name="T6" fmla="*/ 24 w 136"/>
                <a:gd name="T7" fmla="*/ 116 h 116"/>
                <a:gd name="T8" fmla="*/ 112 w 136"/>
                <a:gd name="T9" fmla="*/ 116 h 116"/>
                <a:gd name="T10" fmla="*/ 136 w 136"/>
                <a:gd name="T11" fmla="*/ 92 h 116"/>
                <a:gd name="T12" fmla="*/ 136 w 136"/>
                <a:gd name="T13" fmla="*/ 0 h 1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16"/>
                <a:gd name="T23" fmla="*/ 136 w 136"/>
                <a:gd name="T24" fmla="*/ 116 h 1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16">
                  <a:moveTo>
                    <a:pt x="1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5"/>
                    <a:pt x="11" y="116"/>
                    <a:pt x="24" y="116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125" y="116"/>
                    <a:pt x="136" y="105"/>
                    <a:pt x="136" y="92"/>
                  </a:cubicBezTo>
                  <a:cubicBezTo>
                    <a:pt x="136" y="0"/>
                    <a:pt x="136" y="0"/>
                    <a:pt x="136" y="0"/>
                  </a:cubicBezTo>
                </a:path>
              </a:pathLst>
            </a:cu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36" name="Freeform 412"/>
            <p:cNvSpPr>
              <a:spLocks noChangeArrowheads="1"/>
            </p:cNvSpPr>
            <p:nvPr/>
          </p:nvSpPr>
          <p:spPr bwMode="auto">
            <a:xfrm>
              <a:off x="2217916" y="2742867"/>
              <a:ext cx="422585" cy="360904"/>
            </a:xfrm>
            <a:custGeom>
              <a:avLst/>
              <a:gdLst>
                <a:gd name="T0" fmla="*/ 136 w 136"/>
                <a:gd name="T1" fmla="*/ 0 h 116"/>
                <a:gd name="T2" fmla="*/ 0 w 136"/>
                <a:gd name="T3" fmla="*/ 0 h 116"/>
                <a:gd name="T4" fmla="*/ 0 w 136"/>
                <a:gd name="T5" fmla="*/ 92 h 116"/>
                <a:gd name="T6" fmla="*/ 24 w 136"/>
                <a:gd name="T7" fmla="*/ 116 h 116"/>
                <a:gd name="T8" fmla="*/ 112 w 136"/>
                <a:gd name="T9" fmla="*/ 116 h 116"/>
                <a:gd name="T10" fmla="*/ 136 w 136"/>
                <a:gd name="T11" fmla="*/ 92 h 116"/>
                <a:gd name="T12" fmla="*/ 136 w 136"/>
                <a:gd name="T13" fmla="*/ 0 h 1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16"/>
                <a:gd name="T23" fmla="*/ 136 w 136"/>
                <a:gd name="T24" fmla="*/ 116 h 1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16">
                  <a:moveTo>
                    <a:pt x="1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5"/>
                    <a:pt x="11" y="116"/>
                    <a:pt x="24" y="116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125" y="116"/>
                    <a:pt x="136" y="105"/>
                    <a:pt x="136" y="92"/>
                  </a:cubicBezTo>
                  <a:cubicBezTo>
                    <a:pt x="136" y="0"/>
                    <a:pt x="136" y="0"/>
                    <a:pt x="136" y="0"/>
                  </a:cubicBezTo>
                </a:path>
              </a:pathLst>
            </a:cu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37" name="Freeform 413"/>
            <p:cNvSpPr>
              <a:spLocks noChangeArrowheads="1"/>
            </p:cNvSpPr>
            <p:nvPr/>
          </p:nvSpPr>
          <p:spPr bwMode="auto">
            <a:xfrm>
              <a:off x="2765177" y="2742867"/>
              <a:ext cx="421273" cy="360904"/>
            </a:xfrm>
            <a:custGeom>
              <a:avLst/>
              <a:gdLst>
                <a:gd name="T0" fmla="*/ 136 w 136"/>
                <a:gd name="T1" fmla="*/ 0 h 116"/>
                <a:gd name="T2" fmla="*/ 0 w 136"/>
                <a:gd name="T3" fmla="*/ 0 h 116"/>
                <a:gd name="T4" fmla="*/ 0 w 136"/>
                <a:gd name="T5" fmla="*/ 92 h 116"/>
                <a:gd name="T6" fmla="*/ 24 w 136"/>
                <a:gd name="T7" fmla="*/ 116 h 116"/>
                <a:gd name="T8" fmla="*/ 112 w 136"/>
                <a:gd name="T9" fmla="*/ 116 h 116"/>
                <a:gd name="T10" fmla="*/ 136 w 136"/>
                <a:gd name="T11" fmla="*/ 92 h 116"/>
                <a:gd name="T12" fmla="*/ 136 w 136"/>
                <a:gd name="T13" fmla="*/ 0 h 1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16"/>
                <a:gd name="T23" fmla="*/ 136 w 136"/>
                <a:gd name="T24" fmla="*/ 116 h 1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16">
                  <a:moveTo>
                    <a:pt x="1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5"/>
                    <a:pt x="11" y="116"/>
                    <a:pt x="24" y="116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125" y="116"/>
                    <a:pt x="136" y="105"/>
                    <a:pt x="136" y="92"/>
                  </a:cubicBezTo>
                  <a:cubicBezTo>
                    <a:pt x="136" y="0"/>
                    <a:pt x="136" y="0"/>
                    <a:pt x="136" y="0"/>
                  </a:cubicBezTo>
                </a:path>
              </a:pathLst>
            </a:cu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38" name="Freeform 414"/>
            <p:cNvSpPr>
              <a:spLocks noChangeArrowheads="1"/>
            </p:cNvSpPr>
            <p:nvPr/>
          </p:nvSpPr>
          <p:spPr bwMode="auto">
            <a:xfrm>
              <a:off x="3298002" y="2742867"/>
              <a:ext cx="422585" cy="360904"/>
            </a:xfrm>
            <a:custGeom>
              <a:avLst/>
              <a:gdLst>
                <a:gd name="T0" fmla="*/ 136 w 136"/>
                <a:gd name="T1" fmla="*/ 0 h 116"/>
                <a:gd name="T2" fmla="*/ 0 w 136"/>
                <a:gd name="T3" fmla="*/ 0 h 116"/>
                <a:gd name="T4" fmla="*/ 0 w 136"/>
                <a:gd name="T5" fmla="*/ 92 h 116"/>
                <a:gd name="T6" fmla="*/ 24 w 136"/>
                <a:gd name="T7" fmla="*/ 116 h 116"/>
                <a:gd name="T8" fmla="*/ 112 w 136"/>
                <a:gd name="T9" fmla="*/ 116 h 116"/>
                <a:gd name="T10" fmla="*/ 136 w 136"/>
                <a:gd name="T11" fmla="*/ 92 h 116"/>
                <a:gd name="T12" fmla="*/ 136 w 136"/>
                <a:gd name="T13" fmla="*/ 0 h 1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16"/>
                <a:gd name="T23" fmla="*/ 136 w 136"/>
                <a:gd name="T24" fmla="*/ 116 h 1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16">
                  <a:moveTo>
                    <a:pt x="1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5"/>
                    <a:pt x="11" y="116"/>
                    <a:pt x="24" y="116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125" y="116"/>
                    <a:pt x="136" y="105"/>
                    <a:pt x="136" y="92"/>
                  </a:cubicBezTo>
                  <a:cubicBezTo>
                    <a:pt x="136" y="0"/>
                    <a:pt x="136" y="0"/>
                    <a:pt x="136" y="0"/>
                  </a:cubicBezTo>
                </a:path>
              </a:pathLst>
            </a:cu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39" name="Freeform 415"/>
            <p:cNvSpPr>
              <a:spLocks noChangeArrowheads="1"/>
            </p:cNvSpPr>
            <p:nvPr/>
          </p:nvSpPr>
          <p:spPr bwMode="auto">
            <a:xfrm>
              <a:off x="3843951" y="2742867"/>
              <a:ext cx="422585" cy="360904"/>
            </a:xfrm>
            <a:custGeom>
              <a:avLst/>
              <a:gdLst>
                <a:gd name="T0" fmla="*/ 136 w 136"/>
                <a:gd name="T1" fmla="*/ 0 h 116"/>
                <a:gd name="T2" fmla="*/ 0 w 136"/>
                <a:gd name="T3" fmla="*/ 0 h 116"/>
                <a:gd name="T4" fmla="*/ 0 w 136"/>
                <a:gd name="T5" fmla="*/ 92 h 116"/>
                <a:gd name="T6" fmla="*/ 24 w 136"/>
                <a:gd name="T7" fmla="*/ 116 h 116"/>
                <a:gd name="T8" fmla="*/ 112 w 136"/>
                <a:gd name="T9" fmla="*/ 116 h 116"/>
                <a:gd name="T10" fmla="*/ 136 w 136"/>
                <a:gd name="T11" fmla="*/ 92 h 116"/>
                <a:gd name="T12" fmla="*/ 136 w 136"/>
                <a:gd name="T13" fmla="*/ 0 h 1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16"/>
                <a:gd name="T23" fmla="*/ 136 w 136"/>
                <a:gd name="T24" fmla="*/ 116 h 1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16">
                  <a:moveTo>
                    <a:pt x="1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5"/>
                    <a:pt x="11" y="116"/>
                    <a:pt x="24" y="116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125" y="116"/>
                    <a:pt x="136" y="105"/>
                    <a:pt x="136" y="92"/>
                  </a:cubicBezTo>
                  <a:cubicBezTo>
                    <a:pt x="136" y="0"/>
                    <a:pt x="136" y="0"/>
                    <a:pt x="136" y="0"/>
                  </a:cubicBezTo>
                </a:path>
              </a:pathLst>
            </a:cu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40" name="Freeform 416"/>
            <p:cNvSpPr>
              <a:spLocks noChangeArrowheads="1"/>
            </p:cNvSpPr>
            <p:nvPr/>
          </p:nvSpPr>
          <p:spPr bwMode="auto">
            <a:xfrm>
              <a:off x="4378088" y="2742867"/>
              <a:ext cx="421273" cy="360904"/>
            </a:xfrm>
            <a:custGeom>
              <a:avLst/>
              <a:gdLst>
                <a:gd name="T0" fmla="*/ 136 w 136"/>
                <a:gd name="T1" fmla="*/ 0 h 116"/>
                <a:gd name="T2" fmla="*/ 0 w 136"/>
                <a:gd name="T3" fmla="*/ 0 h 116"/>
                <a:gd name="T4" fmla="*/ 0 w 136"/>
                <a:gd name="T5" fmla="*/ 92 h 116"/>
                <a:gd name="T6" fmla="*/ 24 w 136"/>
                <a:gd name="T7" fmla="*/ 116 h 116"/>
                <a:gd name="T8" fmla="*/ 112 w 136"/>
                <a:gd name="T9" fmla="*/ 116 h 116"/>
                <a:gd name="T10" fmla="*/ 136 w 136"/>
                <a:gd name="T11" fmla="*/ 92 h 116"/>
                <a:gd name="T12" fmla="*/ 136 w 136"/>
                <a:gd name="T13" fmla="*/ 0 h 1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16"/>
                <a:gd name="T23" fmla="*/ 136 w 136"/>
                <a:gd name="T24" fmla="*/ 116 h 1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16">
                  <a:moveTo>
                    <a:pt x="1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5"/>
                    <a:pt x="11" y="116"/>
                    <a:pt x="24" y="116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125" y="116"/>
                    <a:pt x="136" y="105"/>
                    <a:pt x="136" y="92"/>
                  </a:cubicBezTo>
                  <a:cubicBezTo>
                    <a:pt x="136" y="0"/>
                    <a:pt x="136" y="0"/>
                    <a:pt x="136" y="0"/>
                  </a:cubicBezTo>
                </a:path>
              </a:pathLst>
            </a:cu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41" name="Freeform 417"/>
            <p:cNvSpPr>
              <a:spLocks noChangeArrowheads="1"/>
            </p:cNvSpPr>
            <p:nvPr/>
          </p:nvSpPr>
          <p:spPr bwMode="auto">
            <a:xfrm>
              <a:off x="4924037" y="2742867"/>
              <a:ext cx="211293" cy="360904"/>
            </a:xfrm>
            <a:custGeom>
              <a:avLst/>
              <a:gdLst>
                <a:gd name="T0" fmla="*/ 68 w 68"/>
                <a:gd name="T1" fmla="*/ 0 h 116"/>
                <a:gd name="T2" fmla="*/ 0 w 68"/>
                <a:gd name="T3" fmla="*/ 0 h 116"/>
                <a:gd name="T4" fmla="*/ 0 w 68"/>
                <a:gd name="T5" fmla="*/ 92 h 116"/>
                <a:gd name="T6" fmla="*/ 24 w 68"/>
                <a:gd name="T7" fmla="*/ 116 h 116"/>
                <a:gd name="T8" fmla="*/ 68 w 68"/>
                <a:gd name="T9" fmla="*/ 116 h 116"/>
                <a:gd name="T10" fmla="*/ 68 w 68"/>
                <a:gd name="T11" fmla="*/ 0 h 1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116"/>
                <a:gd name="T20" fmla="*/ 68 w 68"/>
                <a:gd name="T21" fmla="*/ 116 h 1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116">
                  <a:moveTo>
                    <a:pt x="6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05"/>
                    <a:pt x="11" y="116"/>
                    <a:pt x="24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0"/>
                    <a:pt x="68" y="0"/>
                    <a:pt x="68" y="0"/>
                  </a:cubicBezTo>
                </a:path>
              </a:pathLst>
            </a:custGeom>
            <a:solidFill>
              <a:srgbClr val="E3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3442" name="组合 423"/>
          <p:cNvGrpSpPr>
            <a:grpSpLocks/>
          </p:cNvGrpSpPr>
          <p:nvPr/>
        </p:nvGrpSpPr>
        <p:grpSpPr bwMode="auto">
          <a:xfrm flipH="1">
            <a:off x="10621634" y="-56923"/>
            <a:ext cx="2340566" cy="7378308"/>
            <a:chOff x="0" y="0"/>
            <a:chExt cx="3236320" cy="10202415"/>
          </a:xfrm>
        </p:grpSpPr>
        <p:sp>
          <p:nvSpPr>
            <p:cNvPr id="3443" name="Freeform 39"/>
            <p:cNvSpPr>
              <a:spLocks noChangeArrowheads="1"/>
            </p:cNvSpPr>
            <p:nvPr/>
          </p:nvSpPr>
          <p:spPr bwMode="auto">
            <a:xfrm>
              <a:off x="145674" y="80055"/>
              <a:ext cx="3090646" cy="10009496"/>
            </a:xfrm>
            <a:custGeom>
              <a:avLst/>
              <a:gdLst>
                <a:gd name="T0" fmla="*/ 996 w 996"/>
                <a:gd name="T1" fmla="*/ 0 h 3226"/>
                <a:gd name="T2" fmla="*/ 242 w 996"/>
                <a:gd name="T3" fmla="*/ 1755 h 3226"/>
                <a:gd name="T4" fmla="*/ 242 w 996"/>
                <a:gd name="T5" fmla="*/ 1830 h 3226"/>
                <a:gd name="T6" fmla="*/ 679 w 996"/>
                <a:gd name="T7" fmla="*/ 3226 h 3226"/>
                <a:gd name="T8" fmla="*/ 0 w 996"/>
                <a:gd name="T9" fmla="*/ 3226 h 3226"/>
                <a:gd name="T10" fmla="*/ 0 w 996"/>
                <a:gd name="T11" fmla="*/ 0 h 3226"/>
                <a:gd name="T12" fmla="*/ 996 w 996"/>
                <a:gd name="T13" fmla="*/ 0 h 32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96"/>
                <a:gd name="T22" fmla="*/ 0 h 3226"/>
                <a:gd name="T23" fmla="*/ 996 w 996"/>
                <a:gd name="T24" fmla="*/ 3226 h 32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96" h="3226">
                  <a:moveTo>
                    <a:pt x="996" y="0"/>
                  </a:moveTo>
                  <a:cubicBezTo>
                    <a:pt x="996" y="1230"/>
                    <a:pt x="242" y="1755"/>
                    <a:pt x="242" y="1755"/>
                  </a:cubicBezTo>
                  <a:cubicBezTo>
                    <a:pt x="242" y="1830"/>
                    <a:pt x="242" y="1830"/>
                    <a:pt x="242" y="1830"/>
                  </a:cubicBezTo>
                  <a:cubicBezTo>
                    <a:pt x="242" y="1830"/>
                    <a:pt x="679" y="2372"/>
                    <a:pt x="679" y="3226"/>
                  </a:cubicBezTo>
                  <a:cubicBezTo>
                    <a:pt x="471" y="3226"/>
                    <a:pt x="0" y="3226"/>
                    <a:pt x="0" y="32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833" y="0"/>
                    <a:pt x="996" y="0"/>
                  </a:cubicBezTo>
                  <a:close/>
                </a:path>
              </a:pathLst>
            </a:custGeom>
            <a:solidFill>
              <a:srgbClr val="A71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44" name="Rectangle 40"/>
            <p:cNvSpPr>
              <a:spLocks noChangeArrowheads="1"/>
            </p:cNvSpPr>
            <p:nvPr/>
          </p:nvSpPr>
          <p:spPr bwMode="auto">
            <a:xfrm>
              <a:off x="0" y="5525105"/>
              <a:ext cx="923913" cy="254601"/>
            </a:xfrm>
            <a:prstGeom prst="rect">
              <a:avLst/>
            </a:pr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45" name="Freeform 41"/>
            <p:cNvSpPr>
              <a:spLocks noChangeArrowheads="1"/>
            </p:cNvSpPr>
            <p:nvPr/>
          </p:nvSpPr>
          <p:spPr bwMode="auto">
            <a:xfrm>
              <a:off x="741493" y="80055"/>
              <a:ext cx="2001374" cy="5078897"/>
            </a:xfrm>
            <a:custGeom>
              <a:avLst/>
              <a:gdLst>
                <a:gd name="T0" fmla="*/ 645 w 645"/>
                <a:gd name="T1" fmla="*/ 0 h 1637"/>
                <a:gd name="T2" fmla="*/ 0 w 645"/>
                <a:gd name="T3" fmla="*/ 1637 h 1637"/>
                <a:gd name="T4" fmla="*/ 414 w 645"/>
                <a:gd name="T5" fmla="*/ 0 h 1637"/>
                <a:gd name="T6" fmla="*/ 645 w 645"/>
                <a:gd name="T7" fmla="*/ 0 h 16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5"/>
                <a:gd name="T13" fmla="*/ 0 h 1637"/>
                <a:gd name="T14" fmla="*/ 645 w 645"/>
                <a:gd name="T15" fmla="*/ 1637 h 16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5" h="1637">
                  <a:moveTo>
                    <a:pt x="645" y="0"/>
                  </a:moveTo>
                  <a:cubicBezTo>
                    <a:pt x="645" y="1068"/>
                    <a:pt x="0" y="1637"/>
                    <a:pt x="0" y="1637"/>
                  </a:cubicBezTo>
                  <a:cubicBezTo>
                    <a:pt x="0" y="1637"/>
                    <a:pt x="414" y="907"/>
                    <a:pt x="414" y="0"/>
                  </a:cubicBezTo>
                  <a:cubicBezTo>
                    <a:pt x="573" y="0"/>
                    <a:pt x="378" y="0"/>
                    <a:pt x="645" y="0"/>
                  </a:cubicBez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46" name="Freeform 42"/>
            <p:cNvSpPr>
              <a:spLocks noChangeArrowheads="1"/>
            </p:cNvSpPr>
            <p:nvPr/>
          </p:nvSpPr>
          <p:spPr bwMode="auto">
            <a:xfrm>
              <a:off x="632565" y="0"/>
              <a:ext cx="1107646" cy="4141860"/>
            </a:xfrm>
            <a:custGeom>
              <a:avLst/>
              <a:gdLst>
                <a:gd name="T0" fmla="*/ 329 w 357"/>
                <a:gd name="T1" fmla="*/ 0 h 1335"/>
                <a:gd name="T2" fmla="*/ 0 w 357"/>
                <a:gd name="T3" fmla="*/ 1335 h 1335"/>
                <a:gd name="T4" fmla="*/ 140 w 357"/>
                <a:gd name="T5" fmla="*/ 0 h 1335"/>
                <a:gd name="T6" fmla="*/ 329 w 357"/>
                <a:gd name="T7" fmla="*/ 0 h 13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7"/>
                <a:gd name="T13" fmla="*/ 0 h 1335"/>
                <a:gd name="T14" fmla="*/ 357 w 357"/>
                <a:gd name="T15" fmla="*/ 1335 h 13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7" h="1335">
                  <a:moveTo>
                    <a:pt x="329" y="0"/>
                  </a:moveTo>
                  <a:cubicBezTo>
                    <a:pt x="357" y="910"/>
                    <a:pt x="0" y="1335"/>
                    <a:pt x="0" y="1335"/>
                  </a:cubicBezTo>
                  <a:cubicBezTo>
                    <a:pt x="0" y="1335"/>
                    <a:pt x="165" y="701"/>
                    <a:pt x="140" y="0"/>
                  </a:cubicBezTo>
                  <a:cubicBezTo>
                    <a:pt x="270" y="0"/>
                    <a:pt x="112" y="0"/>
                    <a:pt x="329" y="0"/>
                  </a:cubicBez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47" name="Freeform 43"/>
            <p:cNvSpPr>
              <a:spLocks noChangeArrowheads="1"/>
            </p:cNvSpPr>
            <p:nvPr/>
          </p:nvSpPr>
          <p:spPr bwMode="auto">
            <a:xfrm>
              <a:off x="741493" y="5959502"/>
              <a:ext cx="1284816" cy="4183856"/>
            </a:xfrm>
            <a:custGeom>
              <a:avLst/>
              <a:gdLst>
                <a:gd name="T0" fmla="*/ 414 w 414"/>
                <a:gd name="T1" fmla="*/ 1348 h 1348"/>
                <a:gd name="T2" fmla="*/ 0 w 414"/>
                <a:gd name="T3" fmla="*/ 0 h 1348"/>
                <a:gd name="T4" fmla="*/ 247 w 414"/>
                <a:gd name="T5" fmla="*/ 1348 h 1348"/>
                <a:gd name="T6" fmla="*/ 414 w 414"/>
                <a:gd name="T7" fmla="*/ 1348 h 13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4"/>
                <a:gd name="T13" fmla="*/ 0 h 1348"/>
                <a:gd name="T14" fmla="*/ 414 w 414"/>
                <a:gd name="T15" fmla="*/ 1348 h 13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4" h="1348">
                  <a:moveTo>
                    <a:pt x="414" y="1348"/>
                  </a:moveTo>
                  <a:cubicBezTo>
                    <a:pt x="414" y="579"/>
                    <a:pt x="0" y="0"/>
                    <a:pt x="0" y="0"/>
                  </a:cubicBezTo>
                  <a:cubicBezTo>
                    <a:pt x="0" y="0"/>
                    <a:pt x="247" y="695"/>
                    <a:pt x="247" y="1348"/>
                  </a:cubicBezTo>
                  <a:cubicBezTo>
                    <a:pt x="362" y="1348"/>
                    <a:pt x="222" y="1348"/>
                    <a:pt x="414" y="1348"/>
                  </a:cubicBez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48" name="Freeform 44"/>
            <p:cNvSpPr>
              <a:spLocks noChangeArrowheads="1"/>
            </p:cNvSpPr>
            <p:nvPr/>
          </p:nvSpPr>
          <p:spPr bwMode="auto">
            <a:xfrm>
              <a:off x="632565" y="6853230"/>
              <a:ext cx="670624" cy="3349185"/>
            </a:xfrm>
            <a:custGeom>
              <a:avLst/>
              <a:gdLst>
                <a:gd name="T0" fmla="*/ 196 w 216"/>
                <a:gd name="T1" fmla="*/ 1079 h 1079"/>
                <a:gd name="T2" fmla="*/ 0 w 216"/>
                <a:gd name="T3" fmla="*/ 0 h 1079"/>
                <a:gd name="T4" fmla="*/ 60 w 216"/>
                <a:gd name="T5" fmla="*/ 1079 h 1079"/>
                <a:gd name="T6" fmla="*/ 196 w 216"/>
                <a:gd name="T7" fmla="*/ 1079 h 10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"/>
                <a:gd name="T13" fmla="*/ 0 h 1079"/>
                <a:gd name="T14" fmla="*/ 216 w 216"/>
                <a:gd name="T15" fmla="*/ 1079 h 10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" h="1079">
                  <a:moveTo>
                    <a:pt x="196" y="1079"/>
                  </a:moveTo>
                  <a:cubicBezTo>
                    <a:pt x="216" y="424"/>
                    <a:pt x="0" y="0"/>
                    <a:pt x="0" y="0"/>
                  </a:cubicBezTo>
                  <a:cubicBezTo>
                    <a:pt x="0" y="0"/>
                    <a:pt x="77" y="574"/>
                    <a:pt x="60" y="1079"/>
                  </a:cubicBezTo>
                  <a:cubicBezTo>
                    <a:pt x="154" y="1079"/>
                    <a:pt x="39" y="1079"/>
                    <a:pt x="196" y="1079"/>
                  </a:cubicBezTo>
                  <a:close/>
                </a:path>
              </a:pathLst>
            </a:custGeom>
            <a:solidFill>
              <a:srgbClr val="C62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384" name="TextBox 7"/>
          <p:cNvSpPr txBox="1">
            <a:spLocks noChangeArrowheads="1"/>
          </p:cNvSpPr>
          <p:nvPr/>
        </p:nvSpPr>
        <p:spPr bwMode="auto">
          <a:xfrm>
            <a:off x="4833129" y="6471257"/>
            <a:ext cx="2604137" cy="33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600" dirty="0">
                <a:solidFill>
                  <a:schemeClr val="accent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汇报人：杨泽华</a:t>
            </a:r>
          </a:p>
        </p:txBody>
      </p:sp>
      <p:sp>
        <p:nvSpPr>
          <p:cNvPr id="385" name="矩形 384"/>
          <p:cNvSpPr/>
          <p:nvPr/>
        </p:nvSpPr>
        <p:spPr>
          <a:xfrm>
            <a:off x="7392929" y="5364857"/>
            <a:ext cx="2391384" cy="3692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en-US" altLang="zh-CN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rPr>
              <a:t>—— </a:t>
            </a:r>
            <a:r>
              <a:rPr lang="zh-CN" altLang="en-US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rPr>
              <a:t>你的电影助手</a:t>
            </a:r>
          </a:p>
        </p:txBody>
      </p:sp>
      <p:sp>
        <p:nvSpPr>
          <p:cNvPr id="386" name="TextBox 3"/>
          <p:cNvSpPr txBox="1"/>
          <p:nvPr/>
        </p:nvSpPr>
        <p:spPr>
          <a:xfrm>
            <a:off x="2590126" y="4350653"/>
            <a:ext cx="76784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6000" dirty="0">
                <a:solidFill>
                  <a:schemeClr val="accent1"/>
                </a:solidFill>
                <a:latin typeface="Vivaldi" panose="03020602050506090804" pitchFamily="66" charset="0"/>
                <a:ea typeface="方正粗谭黑简体" panose="02000000000000000000" pitchFamily="2" charset="-122"/>
              </a:rPr>
              <a:t>Thanks For Listening</a:t>
            </a:r>
            <a:endParaRPr lang="zh-CN" altLang="en-US" sz="6000" dirty="0">
              <a:solidFill>
                <a:schemeClr val="accent1"/>
              </a:solidFill>
              <a:latin typeface="Vivaldi" panose="03020602050506090804" pitchFamily="66" charset="0"/>
              <a:ea typeface="方正粗谭黑简体" panose="02000000000000000000" pitchFamily="2" charset="-122"/>
            </a:endParaRPr>
          </a:p>
        </p:txBody>
      </p:sp>
      <p:sp>
        <p:nvSpPr>
          <p:cNvPr id="387" name="矩形 386"/>
          <p:cNvSpPr/>
          <p:nvPr/>
        </p:nvSpPr>
        <p:spPr>
          <a:xfrm>
            <a:off x="3402668" y="3879027"/>
            <a:ext cx="6053415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24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anose="0205070206050A020403" pitchFamily="18" charset="0"/>
                <a:ea typeface="华康俪金黑W8(P)" panose="020B0800000000000000" pitchFamily="34" charset="-122"/>
                <a:cs typeface="Arial" panose="020B0604020202020204" pitchFamily="34" charset="0"/>
              </a:rPr>
              <a:t>FilmSpyder</a:t>
            </a:r>
            <a:endParaRPr lang="en-US" altLang="zh-CN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Caslon Pro Bold" panose="0205070206050A020403" pitchFamily="18" charset="0"/>
              <a:ea typeface="华康俪金黑W8(P)" panose="020B0800000000000000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93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4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4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4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" dur="1000" fill="hold"/>
                                            <p:tgtEl>
                                              <p:spTgt spid="30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" dur="1000" fill="hold"/>
                                            <p:tgtEl>
                                              <p:spTgt spid="30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1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24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8000"/>
                                      </p:iterate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4480"/>
                                </p:stCondLst>
                                <p:childTnLst>
                                  <p:par>
                                    <p:cTn id="31" presetID="2" presetClass="entr" presetSubtype="4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330"/>
                                </p:stCondLst>
                                <p:childTnLst>
                                  <p:par>
                                    <p:cTn id="36" presetID="2" presetClass="entr" presetSubtype="2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35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4" grpId="0"/>
          <p:bldP spid="385" grpId="0"/>
          <p:bldP spid="386" grpId="0"/>
          <p:bldP spid="38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4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4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4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30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30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1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24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8000"/>
                                      </p:iterate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4480"/>
                                </p:stCondLst>
                                <p:childTnLst>
                                  <p:par>
                                    <p:cTn id="31" presetID="2" presetClass="entr" presetSubtype="4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3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330"/>
                                </p:stCondLst>
                                <p:childTnLst>
                                  <p:par>
                                    <p:cTn id="36" presetID="2" presetClass="entr" presetSubtype="2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35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3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4" grpId="0"/>
          <p:bldP spid="385" grpId="0"/>
          <p:bldP spid="386" grpId="0"/>
          <p:bldP spid="387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41E2C571-5703-4C48-987E-22A6B7CC946F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431"/>
</p:tagLst>
</file>

<file path=ppt/theme/theme1.xml><?xml version="1.0" encoding="utf-8"?>
<a:theme xmlns:a="http://schemas.openxmlformats.org/drawingml/2006/main" name="自定义设计方案">
  <a:themeElements>
    <a:clrScheme name="自定义 15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62A2F"/>
      </a:accent1>
      <a:accent2>
        <a:srgbClr val="D9D9D9"/>
      </a:accent2>
      <a:accent3>
        <a:srgbClr val="A62A2F"/>
      </a:accent3>
      <a:accent4>
        <a:srgbClr val="D9D9D9"/>
      </a:accent4>
      <a:accent5>
        <a:srgbClr val="A62A2F"/>
      </a:accent5>
      <a:accent6>
        <a:srgbClr val="D9D9D9"/>
      </a:accent6>
      <a:hlink>
        <a:srgbClr val="A62A2F"/>
      </a:hlink>
      <a:folHlink>
        <a:srgbClr val="D9D9D9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</Words>
  <Application>Microsoft Office PowerPoint</Application>
  <PresentationFormat>自定义</PresentationFormat>
  <Paragraphs>30</Paragraphs>
  <Slides>7</Slides>
  <Notes>2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 Unicode MS</vt:lpstr>
      <vt:lpstr>PingFang SC Semibold</vt:lpstr>
      <vt:lpstr>等线</vt:lpstr>
      <vt:lpstr>方正粗谭黑简体</vt:lpstr>
      <vt:lpstr>微软雅黑</vt:lpstr>
      <vt:lpstr>Adobe Caslon Pro Bold</vt:lpstr>
      <vt:lpstr>Arial</vt:lpstr>
      <vt:lpstr>Calibri</vt:lpstr>
      <vt:lpstr>Impact</vt:lpstr>
      <vt:lpstr>Vivaldi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431</dc:title>
  <dc:creator/>
  <cp:lastModifiedBy/>
  <cp:revision>1</cp:revision>
  <dcterms:created xsi:type="dcterms:W3CDTF">2016-10-17T14:00:15Z</dcterms:created>
  <dcterms:modified xsi:type="dcterms:W3CDTF">2018-12-11T01:07:08Z</dcterms:modified>
</cp:coreProperties>
</file>