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47ec11f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47ec11f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f47ec11f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f47ec11f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f47ec11f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f47ec11f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03e9a07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03e9a07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3e9a07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03e9a07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f47ec11f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f47ec11f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4349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10111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97095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1101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96655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38271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3130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51035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657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9911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087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2638-249E-49DF-9B29-D720FEE4BAA6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833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714478" y="0"/>
            <a:ext cx="39795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Preview Books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87" y="276447"/>
            <a:ext cx="7857460" cy="474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66275"/>
            <a:ext cx="30474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Book Preview</a:t>
            </a:r>
            <a:endParaRPr dirty="0">
              <a:solidFill>
                <a:schemeClr val="accent1"/>
              </a:solidFill>
              <a:latin typeface="Franklin Gothic Demi" panose="020B07030201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(Showing More)</a:t>
            </a:r>
            <a:endParaRPr dirty="0">
              <a:solidFill>
                <a:schemeClr val="accent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586" y="0"/>
            <a:ext cx="61036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87198" y="109372"/>
            <a:ext cx="2982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Franklin Gothic Demi" panose="020B0703020102020204" pitchFamily="34" charset="0"/>
              </a:rPr>
              <a:t>Book Summary</a:t>
            </a:r>
            <a:endParaRPr dirty="0">
              <a:solidFill>
                <a:srgbClr val="FF000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98" y="680331"/>
            <a:ext cx="8131499" cy="4463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80702" y="303248"/>
            <a:ext cx="3560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  <a:latin typeface="Eras Medium ITC" panose="020B0602030504020804" pitchFamily="34" charset="0"/>
              </a:rPr>
              <a:t>Genres </a:t>
            </a:r>
            <a:r>
              <a:rPr lang="en" dirty="0" smtClean="0">
                <a:solidFill>
                  <a:srgbClr val="FFFF00"/>
                </a:solidFill>
                <a:latin typeface="Eras Medium ITC" panose="020B0602030504020804" pitchFamily="34" charset="0"/>
              </a:rPr>
              <a:t>&amp;</a:t>
            </a:r>
            <a:br>
              <a:rPr lang="en" dirty="0" smtClean="0">
                <a:solidFill>
                  <a:srgbClr val="FFFF00"/>
                </a:solidFill>
                <a:latin typeface="Eras Medium ITC" panose="020B0602030504020804" pitchFamily="34" charset="0"/>
              </a:rPr>
            </a:br>
            <a:r>
              <a:rPr lang="en" dirty="0" smtClean="0">
                <a:solidFill>
                  <a:srgbClr val="FFFF00"/>
                </a:solidFill>
                <a:latin typeface="Eras Medium ITC" panose="020B0602030504020804" pitchFamily="34" charset="0"/>
              </a:rPr>
              <a:t> </a:t>
            </a:r>
            <a:r>
              <a:rPr lang="en" dirty="0">
                <a:solidFill>
                  <a:srgbClr val="FFFF00"/>
                </a:solidFill>
                <a:latin typeface="Eras Medium ITC" panose="020B0602030504020804" pitchFamily="34" charset="0"/>
              </a:rPr>
              <a:t>Authors</a:t>
            </a:r>
            <a:endParaRPr dirty="0">
              <a:solidFill>
                <a:srgbClr val="FFFF00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391" y="1"/>
            <a:ext cx="71876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74217" y="138352"/>
            <a:ext cx="253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7030A0"/>
                </a:solidFill>
                <a:latin typeface="Franklin Gothic Demi" panose="020B0703020102020204" pitchFamily="34" charset="0"/>
              </a:rPr>
              <a:t>Search / Filter</a:t>
            </a:r>
            <a:endParaRPr sz="2820" dirty="0">
              <a:solidFill>
                <a:srgbClr val="7030A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567" y="0"/>
            <a:ext cx="64114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18368" y="809948"/>
            <a:ext cx="33798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820" dirty="0">
                <a:solidFill>
                  <a:srgbClr val="92D050"/>
                </a:solidFill>
                <a:latin typeface="Franklin Gothic Demi" panose="020B0703020102020204" pitchFamily="34" charset="0"/>
              </a:rPr>
              <a:t>Search / Filter</a:t>
            </a:r>
            <a:endParaRPr dirty="0">
              <a:solidFill>
                <a:srgbClr val="92D05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381" y="0"/>
            <a:ext cx="61456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74170" y="139647"/>
            <a:ext cx="2860800" cy="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Franklin Gothic Demi" panose="020B0703020102020204" pitchFamily="34" charset="0"/>
              </a:rPr>
              <a:t>Theme Selection</a:t>
            </a:r>
            <a:endParaRPr dirty="0">
              <a:solidFill>
                <a:srgbClr val="00B0F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614" y="0"/>
            <a:ext cx="69281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20</Words>
  <Application>Microsoft Office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Dubai Light</vt:lpstr>
      <vt:lpstr>Eras Medium ITC</vt:lpstr>
      <vt:lpstr>Franklin Gothic Demi</vt:lpstr>
      <vt:lpstr>Office Theme</vt:lpstr>
      <vt:lpstr>PowerPoint Presentation</vt:lpstr>
      <vt:lpstr>Book Preview (Showing More)</vt:lpstr>
      <vt:lpstr>Book Summary</vt:lpstr>
      <vt:lpstr>Genres &amp;  Authors</vt:lpstr>
      <vt:lpstr>Search / Filter</vt:lpstr>
      <vt:lpstr>Search / Filter</vt:lpstr>
      <vt:lpstr>Theme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olive</cp:lastModifiedBy>
  <cp:revision>3</cp:revision>
  <dcterms:modified xsi:type="dcterms:W3CDTF">2023-05-12T13:55:21Z</dcterms:modified>
</cp:coreProperties>
</file>