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5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4B4-681C-D5A1-8C5E-949C0CEE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BB599-08EE-D0A7-0C89-5D5EFA9EB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6D9F-AC06-1AFA-018D-246A5DAF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84B8-A516-5E08-BA99-CCE61E35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69C3-B8EA-315E-FA5D-80458122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0894-3B9F-73C6-7B5F-D8EF382E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2CB5-1A99-040F-B6C5-DC4E4BA4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5530-B4B0-287D-B1F1-950F448E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0CABF-05E3-B887-2D83-69C2B2E3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CAF3-AA6C-DC75-37BA-954D7F19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53110-E23D-BC35-7044-A5F62B5D7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9D96B-1F37-18DD-3CB4-5EC53A14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ACCF-C921-F0FA-1074-DE70C2C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C9AE-857D-0E9D-DBD8-F81BACF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6C1A-1735-441A-25F4-0860C624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1843-EAF2-737A-53B7-53076399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1A03-528C-F215-F989-26546E75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DF390-8573-54DB-A99D-1881E2FD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D38A-9CEC-EE85-4385-97E9BF94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B2B4-D506-A9C5-91B7-61938A8F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7F8D-2F34-602D-96C2-2FFF5DF2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6362-FC06-DF89-CCA1-693EB732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DD48-13A7-D5CB-9617-F88CCFE5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6D08-E52A-56E6-2117-D02452FB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90E4-E02E-32F6-55CC-08E10C43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696C-7851-696F-4A88-F2C58E5B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BD42-5234-F5D3-B62C-C003AE9E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46BAE-F4B8-A4B3-9AC9-14B5D3558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0F009-A503-2848-4E99-687370E5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CF19-875E-6D67-5107-D74BA6D4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BCBB-7F3C-B004-7AC1-FBA5FDDC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7879-2DBD-7A9B-2610-9437249F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E7DE3-0CA2-4E3C-215D-3F020EA1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717FA-7050-0D6F-278A-5338E680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8B602-EE20-C505-EC68-9933935E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CEA25-1488-91DD-433A-386800103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E2CD9-B000-F062-73B5-5F918F24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50AA0-AA69-3A47-060B-7377913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0E957-51C0-C68C-51B0-26EF3352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94B6-352F-1DA9-0CE4-61D2D4EB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71561-DB3E-077A-CA81-4FDEBBA6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09C9-E1BB-47FD-08CD-E4C750A8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ECE13-6FBD-0534-DDE4-F9CD95FB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87545-D379-0976-121F-7DA795A7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83C9E-5300-C299-32FC-DF5504E6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554C-C4DD-5FA1-9B82-2E2C58C4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84D1-D838-68EB-C726-F5EBE70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A136-448C-F984-2844-4CF44031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C2E02-78E1-D664-D824-47BE4B590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D852-29E5-D48F-78CD-639C4870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05811-7A3E-7376-04A3-4FDD3DE8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BF04D-971F-9D55-5283-47562946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2173-3DC4-42ED-520E-13E257E1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752AC-57BD-07A4-40C8-79A58FDF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DC2E-780B-A526-7EA0-1046BBA8C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B8D6D-9310-4541-E326-CCCFD750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B315A-1006-0029-B100-7B0D686F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CFDE-ABEB-C01F-2F6D-6237F4C0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EAB26-3E53-3F4B-EA81-2FE21C4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A024-B418-4850-C6E3-CA7CED2C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2A43-855A-C82F-A3BB-E0A6C0B38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3C0F6-3BFA-4C43-88B8-A04809C3816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239A-0A47-D2D4-19F2-54CB1E90D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35D9-68D0-A83D-379B-743704E20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1D2F2-838E-4722-B4AE-51CACE80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13C231-361C-4E25-DAC7-CEF805D7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1" y="1161495"/>
            <a:ext cx="7379079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B5409D-1817-2E5A-86E9-EFD7A8115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58" y="1009525"/>
            <a:ext cx="8452284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266DC-9E97-12F5-E750-C8744C4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26" y="0"/>
            <a:ext cx="7123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87BB40-8921-7B32-C131-2B8B2340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88" y="1353597"/>
            <a:ext cx="10839627" cy="45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0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68A946-7C4A-92BB-17DB-BFD1A9FC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50" y="1527032"/>
            <a:ext cx="877290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1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1CA6D0-4651-5A8F-ADC0-B76CCC33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1594874"/>
            <a:ext cx="9693480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B9757A-C9E3-C58C-5105-255ACB3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92" y="592227"/>
            <a:ext cx="5952695" cy="56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6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Balhara, Himanshu</dc:creator>
  <cp:lastModifiedBy>Balhara, Himanshu</cp:lastModifiedBy>
  <cp:revision>1</cp:revision>
  <dcterms:created xsi:type="dcterms:W3CDTF">2025-02-16T23:40:37Z</dcterms:created>
  <dcterms:modified xsi:type="dcterms:W3CDTF">2025-02-17T00:26:39Z</dcterms:modified>
</cp:coreProperties>
</file>