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 autoAdjust="0"/>
    <p:restoredTop sz="65504" autoAdjust="0"/>
  </p:normalViewPr>
  <p:slideViewPr>
    <p:cSldViewPr>
      <p:cViewPr varScale="1">
        <p:scale>
          <a:sx n="56" d="100"/>
          <a:sy n="56" d="100"/>
        </p:scale>
        <p:origin x="1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AGILE =&gt; regelmäßige Absprachen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611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171450" indent="-171450">
              <a:buFontTx/>
              <a:buChar char="-"/>
            </a:pPr>
            <a:r>
              <a:rPr lang="de-DE" dirty="0"/>
              <a:t>19. Jahrhundert =&gt; Bakterien werden bis nach Amerika getragen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Übelkeit, bei der Lungenpest Bluthusten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Beule in der Achselhöhle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Behandlungserfolg mit Antibiotika bei frühem Therapiebeginn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Bekannte Schnabelmaske, welche erst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css_136527#term=css&amp;page=1&amp;position=2" TargetMode="External"/><Relationship Id="rId13" Type="http://schemas.openxmlformats.org/officeDocument/2006/relationships/hyperlink" Target="https://www.flaticon.com/free-icon/warning_595067#term=warn&amp;page=1&amp;position=29" TargetMode="External"/><Relationship Id="rId3" Type="http://schemas.openxmlformats.org/officeDocument/2006/relationships/hyperlink" Target="https://de.wikipedia.org/wiki/Pestdoktor#/media/File:Paul_F%C3%BCrst,_Der_Doctor_Schnabel_von_Rom_(coloured_version).png" TargetMode="External"/><Relationship Id="rId7" Type="http://schemas.openxmlformats.org/officeDocument/2006/relationships/hyperlink" Target="https://www.flaticon.com/free-icon/javascript_136530#term=javascript&amp;page=1&amp;position=1" TargetMode="External"/><Relationship Id="rId12" Type="http://schemas.openxmlformats.org/officeDocument/2006/relationships/hyperlink" Target="https://www.flaticon.com/free-icon/checked_291201#term=check&amp;page=1&amp;position=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html_136528#term=html&amp;page=1&amp;position=11" TargetMode="External"/><Relationship Id="rId11" Type="http://schemas.openxmlformats.org/officeDocument/2006/relationships/hyperlink" Target="https://de.wikipedia.org/wiki/Visual_Studio_Code" TargetMode="External"/><Relationship Id="rId5" Type="http://schemas.openxmlformats.org/officeDocument/2006/relationships/hyperlink" Target="http://www.zeitreise-bb.de/leonb/leonb/pest.htm" TargetMode="External"/><Relationship Id="rId10" Type="http://schemas.openxmlformats.org/officeDocument/2006/relationships/hyperlink" Target="https://git-scm.com/download/gui/win" TargetMode="External"/><Relationship Id="rId4" Type="http://schemas.openxmlformats.org/officeDocument/2006/relationships/hyperlink" Target="https://de.wikipedia.org/wiki/Pest#/media/File:Plague_bubo.jpg" TargetMode="External"/><Relationship Id="rId9" Type="http://schemas.openxmlformats.org/officeDocument/2006/relationships/hyperlink" Target="https://nodejs.org/en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F3A202E-6268-4C4D-8064-0C7A83F1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" y="1772816"/>
            <a:ext cx="8722618" cy="36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Entwicklungswerkzeuge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Weiter-, Zurück-, Stopp-Button</a:t>
            </a:r>
          </a:p>
          <a:p>
            <a:r>
              <a:rPr lang="de-DE" sz="2400" dirty="0"/>
              <a:t>Slider für Geschwindigkeit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Anzeige der Zeit sowie betroffene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25D20B-CF8C-4774-8134-CA7622AB9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3284984"/>
            <a:ext cx="744414" cy="7444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733855-3429-4CFB-BF7A-EBBBE4346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1948886"/>
            <a:ext cx="744414" cy="7444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A65AA5F-D22C-48B6-8219-D9D3985E4271}"/>
              </a:ext>
            </a:extLst>
          </p:cNvPr>
          <p:cNvSpPr txBox="1"/>
          <p:nvPr/>
        </p:nvSpPr>
        <p:spPr>
          <a:xfrm>
            <a:off x="2029829" y="2103239"/>
            <a:ext cx="275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Projektziel erreicht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7A9579-3BD8-4F85-97D0-486A54985D25}"/>
              </a:ext>
            </a:extLst>
          </p:cNvPr>
          <p:cNvSpPr txBox="1"/>
          <p:nvPr/>
        </p:nvSpPr>
        <p:spPr>
          <a:xfrm>
            <a:off x="2029829" y="3426358"/>
            <a:ext cx="34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Erfahrung gesammelt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7A59E31-5593-4435-B0A9-85FF5EE8C8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693" y="4653136"/>
            <a:ext cx="744414" cy="74441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01C6972-6759-4C2C-9D7B-5424297FF8C0}"/>
              </a:ext>
            </a:extLst>
          </p:cNvPr>
          <p:cNvSpPr txBox="1"/>
          <p:nvPr/>
        </p:nvSpPr>
        <p:spPr>
          <a:xfrm>
            <a:off x="2029829" y="4725144"/>
            <a:ext cx="513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mangelhafte 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Veranschaulichung verschiedener Krankheiten</a:t>
            </a:r>
          </a:p>
          <a:p>
            <a:r>
              <a:rPr lang="de-DE" sz="2400" dirty="0"/>
              <a:t>zeitliche Darstellung seit Beginn</a:t>
            </a:r>
          </a:p>
          <a:p>
            <a:r>
              <a:rPr lang="de-DE" sz="2400" dirty="0"/>
              <a:t>Politische/wirtschaftliche Auswirkungen der Pest</a:t>
            </a:r>
          </a:p>
          <a:p>
            <a:r>
              <a:rPr lang="de-DE" sz="2400" b="1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4824536"/>
          </a:xfrm>
        </p:spPr>
        <p:txBody>
          <a:bodyPr/>
          <a:lstStyle/>
          <a:p>
            <a:r>
              <a:rPr lang="de-DE" sz="1600" dirty="0">
                <a:hlinkClick r:id="rId3"/>
              </a:rPr>
              <a:t>https://de.wikipedia.org/wiki/Pestdoktor#/media/File:Paul_F%C3%BCrst,_Der_Doctor_Schnabel_von_Rom_(coloured_version).png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https://de.wikipedia.org/wiki/Pest#/media/File:Plague_bubo.jpg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http://www.zeitreise-bb.de/leonb/leonb/pest.htm</a:t>
            </a:r>
            <a:endParaRPr lang="de-DE" sz="1600" dirty="0"/>
          </a:p>
          <a:p>
            <a:r>
              <a:rPr lang="de-DE" sz="1600" dirty="0">
                <a:hlinkClick r:id="rId6"/>
              </a:rPr>
              <a:t>https://www.flaticon.com/free-icon/html_136528#term=html&amp;page=1&amp;position=11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https://www.flaticon.com/free-icon/javascript_136530#term=javascript&amp;page=1&amp;position=1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https://www.flaticon.com/free-icon/css_136527#term=css&amp;page=1&amp;position=2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https://nodejs.org/en/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https://git-scm.com/download/gui/win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https://de.wikipedia.org/wiki/Visual_Studio_Code</a:t>
            </a:r>
            <a:endParaRPr lang="de-DE" sz="1600" dirty="0"/>
          </a:p>
          <a:p>
            <a:r>
              <a:rPr lang="de-DE" sz="1600" dirty="0">
                <a:hlinkClick r:id="rId12"/>
              </a:rPr>
              <a:t>https://www.flaticon.com/free-icon/checked_291201#term=check&amp;page=1&amp;position=2</a:t>
            </a:r>
            <a:endParaRPr lang="de-DE" sz="1600" dirty="0"/>
          </a:p>
          <a:p>
            <a:r>
              <a:rPr lang="de-DE" sz="1600" dirty="0">
                <a:hlinkClick r:id="rId13"/>
              </a:rPr>
              <a:t>https://www.flaticon.com/free-icon/warning_595067#term=warn&amp;page=1&amp;position=29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19.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Übertragung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 für Entstehung: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916</Words>
  <Application>Microsoft Office PowerPoint</Application>
  <PresentationFormat>Bildschirmpräsentation (4:3)</PresentationFormat>
  <Paragraphs>286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Entwicklungswerkzeuge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364</cp:revision>
  <cp:lastPrinted>2015-03-03T12:28:07Z</cp:lastPrinted>
  <dcterms:created xsi:type="dcterms:W3CDTF">2009-08-17T09:01:47Z</dcterms:created>
  <dcterms:modified xsi:type="dcterms:W3CDTF">2019-01-31T17:58:19Z</dcterms:modified>
</cp:coreProperties>
</file>