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0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7223168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7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24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7223168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3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7223168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3" y="273844"/>
            <a:ext cx="7221977" cy="98702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7223168" cy="9941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1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841774"/>
            <a:ext cx="4629150" cy="35540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7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841774"/>
            <a:ext cx="4629150" cy="35540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722316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19" y="166519"/>
            <a:ext cx="1072364" cy="6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+mn-lt"/>
              </a:rPr>
              <a:t>Sortieren eines Hochregallagers</a:t>
            </a:r>
            <a:br>
              <a:rPr lang="de-DE" sz="4000" dirty="0" smtClean="0">
                <a:latin typeface="+mn-lt"/>
              </a:rPr>
            </a:br>
            <a:r>
              <a:rPr lang="de-DE" sz="4000" dirty="0" smtClean="0">
                <a:latin typeface="+mn-lt"/>
              </a:rPr>
              <a:t>in C++ und Python</a:t>
            </a:r>
            <a:br>
              <a:rPr lang="de-DE" sz="4000" dirty="0" smtClean="0">
                <a:latin typeface="+mn-lt"/>
              </a:rPr>
            </a:br>
            <a:endParaRPr lang="de-DE" sz="4000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von</a:t>
            </a:r>
            <a:br>
              <a:rPr lang="de-DE" dirty="0" smtClean="0"/>
            </a:br>
            <a:r>
              <a:rPr lang="de-DE" dirty="0" smtClean="0"/>
              <a:t>Eicke Herbertz</a:t>
            </a:r>
            <a:br>
              <a:rPr lang="de-DE" dirty="0" smtClean="0"/>
            </a:br>
            <a:r>
              <a:rPr lang="de-DE" dirty="0" smtClean="0"/>
              <a:t>und</a:t>
            </a:r>
            <a:br>
              <a:rPr lang="de-DE" dirty="0" smtClean="0"/>
            </a:br>
            <a:r>
              <a:rPr lang="de-DE" dirty="0" smtClean="0"/>
              <a:t>Dominik Hilbers</a:t>
            </a:r>
          </a:p>
        </p:txBody>
      </p:sp>
    </p:spTree>
    <p:extLst>
      <p:ext uri="{BB962C8B-B14F-4D97-AF65-F5344CB8AC3E}">
        <p14:creationId xmlns:p14="http://schemas.microsoft.com/office/powerpoint/2010/main" val="26419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/>
              <a:t>Sortieren </a:t>
            </a:r>
            <a:r>
              <a:rPr lang="de-DE" dirty="0" smtClean="0"/>
              <a:t>in </a:t>
            </a:r>
            <a:r>
              <a:rPr lang="de-DE" dirty="0"/>
              <a:t>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468486"/>
            <a:ext cx="5616624" cy="3263504"/>
          </a:xfrm>
        </p:spPr>
        <p:txBody>
          <a:bodyPr/>
          <a:lstStyle/>
          <a:p>
            <a:r>
              <a:rPr lang="de-DE" dirty="0" smtClean="0"/>
              <a:t>Rekursiv alle Möglichkeiten testen</a:t>
            </a:r>
          </a:p>
          <a:p>
            <a:r>
              <a:rPr lang="de-DE" dirty="0" smtClean="0"/>
              <a:t>Kostenfunktion abhängig vom Hochregallager-Modell</a:t>
            </a:r>
          </a:p>
          <a:p>
            <a:r>
              <a:rPr lang="de-DE" dirty="0" smtClean="0"/>
              <a:t>Rekursionsausstieg bei Erreichen einer zyklischen Permutation</a:t>
            </a:r>
          </a:p>
          <a:p>
            <a:r>
              <a:rPr lang="de-DE" dirty="0" smtClean="0"/>
              <a:t>Als Python-Modul </a:t>
            </a:r>
            <a:r>
              <a:rPr lang="de-DE" sz="2400" dirty="0" err="1" smtClean="0">
                <a:latin typeface="Lucida Console" panose="020B0609040504020204" pitchFamily="49" charset="0"/>
              </a:rPr>
              <a:t>racksorter</a:t>
            </a:r>
            <a:r>
              <a:rPr lang="de-DE" dirty="0" smtClean="0"/>
              <a:t> implementiert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1347614"/>
            <a:ext cx="27527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Steuerung mit C++/</a:t>
            </a:r>
            <a:r>
              <a:rPr lang="de-DE" dirty="0" err="1" smtClean="0"/>
              <a:t>TwinCAT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8"/>
            <a:ext cx="7543750" cy="343477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dirty="0" smtClean="0"/>
              <a:t>Softwareumgebung für Maschinensteuerungen</a:t>
            </a:r>
          </a:p>
          <a:p>
            <a:pPr>
              <a:spcAft>
                <a:spcPts val="1200"/>
              </a:spcAft>
            </a:pPr>
            <a:r>
              <a:rPr lang="de-DE" dirty="0" smtClean="0"/>
              <a:t>„Software-SPS“</a:t>
            </a:r>
          </a:p>
          <a:p>
            <a:pPr>
              <a:spcAft>
                <a:spcPts val="1200"/>
              </a:spcAft>
            </a:pPr>
            <a:r>
              <a:rPr lang="de-DE" dirty="0" smtClean="0"/>
              <a:t>Verwaltet Systemressourcen</a:t>
            </a:r>
          </a:p>
          <a:p>
            <a:pPr>
              <a:spcAft>
                <a:spcPts val="1200"/>
              </a:spcAft>
            </a:pPr>
            <a:r>
              <a:rPr lang="de-DE" dirty="0" err="1" smtClean="0"/>
              <a:t>Userspace</a:t>
            </a:r>
            <a:r>
              <a:rPr lang="de-DE" dirty="0" smtClean="0"/>
              <a:t>-Code wird über Module eingebunden</a:t>
            </a:r>
          </a:p>
          <a:p>
            <a:pPr>
              <a:spcAft>
                <a:spcPts val="1200"/>
              </a:spcAft>
            </a:pPr>
            <a:r>
              <a:rPr lang="de-DE" dirty="0" smtClean="0"/>
              <a:t>Module können in C++ entworfen werden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27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Steuerung mit </a:t>
            </a:r>
            <a:r>
              <a:rPr lang="de-DE" dirty="0" smtClean="0"/>
              <a:t>C++/</a:t>
            </a:r>
            <a:r>
              <a:rPr lang="de-DE" dirty="0" err="1" smtClean="0"/>
              <a:t>TwinCAT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Bewegungskonzept basiert auf vier Befehlen: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Fahre zur oberen Position(</a:t>
            </a:r>
            <a:r>
              <a:rPr lang="de-DE" dirty="0" err="1" smtClean="0"/>
              <a:t>x,y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Fahre zur unteren Position(</a:t>
            </a:r>
            <a:r>
              <a:rPr lang="de-DE" dirty="0" err="1" smtClean="0"/>
              <a:t>x,y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Belade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Entlade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2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Steuerung mit </a:t>
            </a:r>
            <a:r>
              <a:rPr lang="de-DE" dirty="0" smtClean="0"/>
              <a:t>C++/</a:t>
            </a:r>
            <a:r>
              <a:rPr lang="de-DE" dirty="0" err="1" smtClean="0"/>
              <a:t>TwinCAT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47806" cy="32635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Aufruf von </a:t>
            </a:r>
            <a:r>
              <a:rPr lang="de-DE" sz="2400" dirty="0" err="1" smtClean="0">
                <a:latin typeface="Lucida Console" panose="020B0609040504020204" pitchFamily="49" charset="0"/>
              </a:rPr>
              <a:t>CycleUpdate</a:t>
            </a:r>
            <a:r>
              <a:rPr lang="de-DE" dirty="0"/>
              <a:t> </a:t>
            </a:r>
            <a:r>
              <a:rPr lang="de-DE" dirty="0" smtClean="0"/>
              <a:t>durch </a:t>
            </a:r>
            <a:r>
              <a:rPr lang="de-DE" dirty="0" err="1" smtClean="0"/>
              <a:t>TwinCAT</a:t>
            </a:r>
            <a:r>
              <a:rPr lang="de-DE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Zyklische </a:t>
            </a:r>
            <a:r>
              <a:rPr lang="de-DE" dirty="0"/>
              <a:t>Abfrage der Positionssensoren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Initialisierung der Anlage mit definierter Startposition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Vergleich IST- und SOLL-Zustand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Schalten der Motoren um SOLL-Zustand zu erreichen</a:t>
            </a:r>
          </a:p>
        </p:txBody>
      </p:sp>
    </p:spTree>
    <p:extLst>
      <p:ext uri="{BB962C8B-B14F-4D97-AF65-F5344CB8AC3E}">
        <p14:creationId xmlns:p14="http://schemas.microsoft.com/office/powerpoint/2010/main" val="16432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Steuerung mit </a:t>
            </a:r>
            <a:r>
              <a:rPr lang="de-DE" dirty="0" smtClean="0"/>
              <a:t>C++/</a:t>
            </a:r>
            <a:r>
              <a:rPr lang="de-DE" dirty="0" err="1" smtClean="0"/>
              <a:t>TwinCAT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1723"/>
              </p:ext>
            </p:extLst>
          </p:nvPr>
        </p:nvGraphicFramePr>
        <p:xfrm>
          <a:off x="1835696" y="1105758"/>
          <a:ext cx="51816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Acrobat Document" r:id="rId3" imgW="7505261" imgH="5886078" progId="AcroExch.Document.DC">
                  <p:embed/>
                </p:oleObj>
              </mc:Choice>
              <mc:Fallback>
                <p:oleObj name="Acrobat Document" r:id="rId3" imgW="7505261" imgH="588607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105758"/>
                        <a:ext cx="51816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5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Kommunikation mit ADS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9"/>
            <a:ext cx="3475211" cy="3263504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Schnittstelle von </a:t>
            </a:r>
            <a:r>
              <a:rPr lang="de-DE" dirty="0" err="1" smtClean="0"/>
              <a:t>Beckhoff</a:t>
            </a:r>
            <a:endParaRPr lang="de-DE" dirty="0" smtClean="0"/>
          </a:p>
          <a:p>
            <a:r>
              <a:rPr lang="de-DE" dirty="0" smtClean="0"/>
              <a:t>Kommunikation mit </a:t>
            </a:r>
            <a:r>
              <a:rPr lang="de-DE" dirty="0" err="1" smtClean="0"/>
              <a:t>TwinCAT</a:t>
            </a:r>
            <a:r>
              <a:rPr lang="de-DE" dirty="0" smtClean="0"/>
              <a:t>-Modul über TCP/IP</a:t>
            </a:r>
          </a:p>
          <a:p>
            <a:r>
              <a:rPr lang="de-DE" dirty="0" smtClean="0"/>
              <a:t>Adressierung von Funktionen über Group- und Offset-ID</a:t>
            </a:r>
          </a:p>
          <a:p>
            <a:r>
              <a:rPr lang="de-DE" dirty="0" smtClean="0"/>
              <a:t>Python-Wrapper </a:t>
            </a:r>
            <a:r>
              <a:rPr lang="de-DE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pyads</a:t>
            </a:r>
            <a:r>
              <a:rPr lang="de-DE" dirty="0" smtClean="0"/>
              <a:t> verfügbar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61" y="935865"/>
            <a:ext cx="5009406" cy="405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9"/>
            <a:ext cx="3439294" cy="326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err="1" smtClean="0"/>
              <a:t>PyQt</a:t>
            </a:r>
            <a:r>
              <a:rPr lang="de-DE" dirty="0" smtClean="0"/>
              <a:t> 5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Lösung mit Modul </a:t>
            </a:r>
            <a:r>
              <a:rPr lang="de-DE" sz="2400" dirty="0" err="1" smtClean="0">
                <a:latin typeface="Lucida Console" panose="020B0609040504020204" pitchFamily="49" charset="0"/>
              </a:rPr>
              <a:t>racksorter</a:t>
            </a:r>
            <a:r>
              <a:rPr lang="de-DE" dirty="0" smtClean="0"/>
              <a:t> finden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Simulation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Durchführung mittels </a:t>
            </a:r>
            <a:r>
              <a:rPr lang="de-DE" sz="2400" dirty="0" err="1" smtClean="0">
                <a:latin typeface="Lucida Console" panose="020B0609040504020204" pitchFamily="49" charset="0"/>
              </a:rPr>
              <a:t>pyads</a:t>
            </a:r>
            <a:endParaRPr lang="de-DE" sz="2400" dirty="0" smtClean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7653"/>
              </p:ext>
            </p:extLst>
          </p:nvPr>
        </p:nvGraphicFramePr>
        <p:xfrm>
          <a:off x="4211960" y="1059582"/>
          <a:ext cx="4924384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crobat Document" r:id="rId3" imgW="6257656" imgH="5124361" progId="AcroExch.Document.DC">
                  <p:embed/>
                </p:oleObj>
              </mc:Choice>
              <mc:Fallback>
                <p:oleObj name="Acrobat Document" r:id="rId3" imgW="6257656" imgH="512436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1059582"/>
                        <a:ext cx="4924384" cy="403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4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Weiterentwicklung auf Aktuelle Systeme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Probleme beim Einsatz in der „Industrie“ durch </a:t>
            </a:r>
            <a:r>
              <a:rPr lang="de-DE" smtClean="0"/>
              <a:t>lange Laufzeiten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Einfache, wiederverwendbare Schnittstelle zwischen Client und Runtime</a:t>
            </a:r>
          </a:p>
        </p:txBody>
      </p:sp>
    </p:spTree>
    <p:extLst>
      <p:ext uri="{BB962C8B-B14F-4D97-AF65-F5344CB8AC3E}">
        <p14:creationId xmlns:p14="http://schemas.microsoft.com/office/powerpoint/2010/main" val="2141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8928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de-DE" sz="13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Fragen ?</a:t>
            </a:r>
          </a:p>
        </p:txBody>
      </p:sp>
    </p:spTree>
    <p:extLst>
      <p:ext uri="{BB962C8B-B14F-4D97-AF65-F5344CB8AC3E}">
        <p14:creationId xmlns:p14="http://schemas.microsoft.com/office/powerpoint/2010/main" val="25531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AutoNum type="arabicPeriod"/>
            </a:pPr>
            <a:r>
              <a:rPr lang="de-DE" dirty="0" smtClean="0"/>
              <a:t>Permutationen</a:t>
            </a:r>
          </a:p>
          <a:p>
            <a:pPr marL="514350" indent="-514350">
              <a:buAutoNum type="arabicPeriod"/>
            </a:pPr>
            <a:r>
              <a:rPr lang="de-DE" dirty="0" smtClean="0"/>
              <a:t>Sortieren in Python</a:t>
            </a:r>
          </a:p>
          <a:p>
            <a:pPr marL="514350" indent="-514350">
              <a:buAutoNum type="arabicPeriod"/>
            </a:pPr>
            <a:r>
              <a:rPr lang="de-DE" dirty="0" err="1" smtClean="0"/>
              <a:t>TwinCAT</a:t>
            </a:r>
            <a:r>
              <a:rPr lang="de-DE" dirty="0" smtClean="0"/>
              <a:t> und C++</a:t>
            </a:r>
          </a:p>
          <a:p>
            <a:pPr marL="514350" indent="-514350">
              <a:buAutoNum type="arabicPeriod"/>
            </a:pPr>
            <a:r>
              <a:rPr lang="de-DE" dirty="0" smtClean="0"/>
              <a:t>Kommunikation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GUI</a:t>
            </a:r>
          </a:p>
          <a:p>
            <a:pPr marL="514350" indent="-514350"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7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9"/>
            <a:ext cx="3223270" cy="3263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Modell eines Hochregallagers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Ansteuerung über </a:t>
            </a:r>
            <a:r>
              <a:rPr lang="de-DE" dirty="0" err="1" smtClean="0"/>
              <a:t>Beckhoff</a:t>
            </a:r>
            <a:r>
              <a:rPr lang="de-DE" dirty="0" smtClean="0"/>
              <a:t> </a:t>
            </a:r>
            <a:r>
              <a:rPr lang="de-DE" dirty="0" err="1" smtClean="0"/>
              <a:t>TwinCAT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smtClean="0"/>
              <a:t>Modul-Entwicklung in C++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91630"/>
            <a:ext cx="4188490" cy="30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9"/>
            <a:ext cx="4231382" cy="326350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de-DE" dirty="0" smtClean="0"/>
              <a:t>Vereinfachung in 3 x 3 </a:t>
            </a:r>
          </a:p>
          <a:p>
            <a:pPr>
              <a:spcAft>
                <a:spcPts val="1800"/>
              </a:spcAft>
            </a:pPr>
            <a:r>
              <a:rPr lang="de-DE" dirty="0" smtClean="0"/>
              <a:t>Lager soll auf schnellstem Weg sortiert werden</a:t>
            </a:r>
          </a:p>
          <a:p>
            <a:pPr>
              <a:spcAft>
                <a:spcPts val="1800"/>
              </a:spcAft>
            </a:pPr>
            <a:r>
              <a:rPr lang="de-DE" dirty="0" smtClean="0"/>
              <a:t>Nur ein Element transportierbar</a:t>
            </a:r>
          </a:p>
          <a:p>
            <a:pPr>
              <a:spcAft>
                <a:spcPts val="1800"/>
              </a:spcAft>
            </a:pPr>
            <a:r>
              <a:rPr lang="de-DE" dirty="0" smtClean="0"/>
              <a:t>Ablage nur im leeren Feld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15972"/>
              </p:ext>
            </p:extLst>
          </p:nvPr>
        </p:nvGraphicFramePr>
        <p:xfrm>
          <a:off x="5004048" y="1419622"/>
          <a:ext cx="3384376" cy="324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3" imgW="2600056" imgH="2495196" progId="AcroExch.Document.DC">
                  <p:embed/>
                </p:oleObj>
              </mc:Choice>
              <mc:Fallback>
                <p:oleObj name="Acrobat Document" r:id="rId3" imgW="2600056" imgH="2495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048" y="1419622"/>
                        <a:ext cx="3384376" cy="3248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7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Permutationen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206619"/>
              </p:ext>
            </p:extLst>
          </p:nvPr>
        </p:nvGraphicFramePr>
        <p:xfrm>
          <a:off x="5148064" y="1635646"/>
          <a:ext cx="2575197" cy="2641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99"/>
                <a:gridCol w="858399"/>
                <a:gridCol w="858399"/>
              </a:tblGrid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179480"/>
              </p:ext>
            </p:extLst>
          </p:nvPr>
        </p:nvGraphicFramePr>
        <p:xfrm>
          <a:off x="1187624" y="1635646"/>
          <a:ext cx="2575197" cy="2641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99"/>
                <a:gridCol w="858399"/>
                <a:gridCol w="858399"/>
              </a:tblGrid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Pfeil nach rechts 5"/>
          <p:cNvSpPr/>
          <p:nvPr/>
        </p:nvSpPr>
        <p:spPr>
          <a:xfrm>
            <a:off x="3995936" y="2715766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Permutationen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27728"/>
              </p:ext>
            </p:extLst>
          </p:nvPr>
        </p:nvGraphicFramePr>
        <p:xfrm>
          <a:off x="611561" y="1563639"/>
          <a:ext cx="223224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83"/>
                <a:gridCol w="744083"/>
                <a:gridCol w="74408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54618"/>
              </p:ext>
            </p:extLst>
          </p:nvPr>
        </p:nvGraphicFramePr>
        <p:xfrm>
          <a:off x="3347864" y="1563638"/>
          <a:ext cx="223224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83"/>
                <a:gridCol w="744083"/>
                <a:gridCol w="74408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82558"/>
              </p:ext>
            </p:extLst>
          </p:nvPr>
        </p:nvGraphicFramePr>
        <p:xfrm>
          <a:off x="6156176" y="1563638"/>
          <a:ext cx="223224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83"/>
                <a:gridCol w="744083"/>
                <a:gridCol w="74408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>
          <a:xfrm rot="16200000">
            <a:off x="6223311" y="2093951"/>
            <a:ext cx="369786" cy="360040"/>
          </a:xfrm>
          <a:prstGeom prst="rightArrow">
            <a:avLst>
              <a:gd name="adj1" fmla="val 50000"/>
              <a:gd name="adj2" fmla="val 431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6200000">
            <a:off x="7231423" y="2093951"/>
            <a:ext cx="369786" cy="360040"/>
          </a:xfrm>
          <a:prstGeom prst="rightArrow">
            <a:avLst>
              <a:gd name="adj1" fmla="val 50000"/>
              <a:gd name="adj2" fmla="val 431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7812209">
            <a:off x="6804187" y="2093952"/>
            <a:ext cx="369786" cy="360040"/>
          </a:xfrm>
          <a:prstGeom prst="rightArrow">
            <a:avLst>
              <a:gd name="adj1" fmla="val 50000"/>
              <a:gd name="adj2" fmla="val 431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6200000">
            <a:off x="7259992" y="2936663"/>
            <a:ext cx="369786" cy="360040"/>
          </a:xfrm>
          <a:prstGeom prst="rightArrow">
            <a:avLst>
              <a:gd name="adj1" fmla="val 50000"/>
              <a:gd name="adj2" fmla="val 431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4032403">
            <a:off x="6306594" y="2622359"/>
            <a:ext cx="1198028" cy="360040"/>
          </a:xfrm>
          <a:prstGeom prst="rightArrow">
            <a:avLst>
              <a:gd name="adj1" fmla="val 50000"/>
              <a:gd name="adj2" fmla="val 431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50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Permutationen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35646"/>
            <a:ext cx="4519414" cy="2997076"/>
          </a:xfrm>
        </p:spPr>
        <p:txBody>
          <a:bodyPr/>
          <a:lstStyle/>
          <a:p>
            <a:r>
              <a:rPr lang="de-DE" dirty="0" smtClean="0"/>
              <a:t>Jede Permutation lässt sich in Zyklen aufteilen</a:t>
            </a:r>
          </a:p>
          <a:p>
            <a:r>
              <a:rPr lang="de-DE" dirty="0" smtClean="0"/>
              <a:t>Zyklische Permutationen durch „Rotation“ lösbar</a:t>
            </a:r>
          </a:p>
          <a:p>
            <a:r>
              <a:rPr lang="de-DE" dirty="0" smtClean="0"/>
              <a:t>Nur möglich, wenn das leere Feld Teil des Zyklus ist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106818"/>
              </p:ext>
            </p:extLst>
          </p:nvPr>
        </p:nvGraphicFramePr>
        <p:xfrm>
          <a:off x="5868144" y="1635646"/>
          <a:ext cx="2575197" cy="2641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99"/>
                <a:gridCol w="858399"/>
                <a:gridCol w="858399"/>
              </a:tblGrid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Permutationen</a:t>
            </a:r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506102"/>
              </p:ext>
            </p:extLst>
          </p:nvPr>
        </p:nvGraphicFramePr>
        <p:xfrm>
          <a:off x="467544" y="1707654"/>
          <a:ext cx="223224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83"/>
                <a:gridCol w="744083"/>
                <a:gridCol w="74408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113579"/>
              </p:ext>
            </p:extLst>
          </p:nvPr>
        </p:nvGraphicFramePr>
        <p:xfrm>
          <a:off x="3347864" y="1707654"/>
          <a:ext cx="223224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83"/>
                <a:gridCol w="744083"/>
                <a:gridCol w="74408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64904"/>
              </p:ext>
            </p:extLst>
          </p:nvPr>
        </p:nvGraphicFramePr>
        <p:xfrm>
          <a:off x="6300191" y="1707654"/>
          <a:ext cx="223224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83"/>
                <a:gridCol w="744083"/>
                <a:gridCol w="744083"/>
              </a:tblGrid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Pfeil nach rechts 9"/>
          <p:cNvSpPr/>
          <p:nvPr/>
        </p:nvSpPr>
        <p:spPr>
          <a:xfrm>
            <a:off x="7524328" y="2643758"/>
            <a:ext cx="504056" cy="360040"/>
          </a:xfrm>
          <a:prstGeom prst="rightArrow">
            <a:avLst>
              <a:gd name="adj1" fmla="val 50000"/>
              <a:gd name="adj2" fmla="val 431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6200000">
            <a:off x="4999175" y="2278845"/>
            <a:ext cx="369786" cy="360040"/>
          </a:xfrm>
          <a:prstGeom prst="rightArrow">
            <a:avLst>
              <a:gd name="adj1" fmla="val 50000"/>
              <a:gd name="adj2" fmla="val 431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6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smtClean="0"/>
              <a:t>Permutationen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369219"/>
            <a:ext cx="4519414" cy="3263504"/>
          </a:xfrm>
        </p:spPr>
        <p:txBody>
          <a:bodyPr/>
          <a:lstStyle/>
          <a:p>
            <a:r>
              <a:rPr lang="de-DE" dirty="0" smtClean="0"/>
              <a:t>Zu einer einzigen zyklischen Permutation verbinden</a:t>
            </a:r>
          </a:p>
          <a:p>
            <a:r>
              <a:rPr lang="de-DE" dirty="0" smtClean="0"/>
              <a:t>Reihenfolge der </a:t>
            </a:r>
            <a:r>
              <a:rPr lang="de-DE" dirty="0" err="1" smtClean="0"/>
              <a:t>Manipu-lationen</a:t>
            </a:r>
            <a:r>
              <a:rPr lang="de-DE" dirty="0" smtClean="0"/>
              <a:t> frei wählbar</a:t>
            </a:r>
          </a:p>
          <a:p>
            <a:r>
              <a:rPr lang="de-DE" dirty="0" smtClean="0"/>
              <a:t>Sehr viele Lösungen für jede Permutation</a:t>
            </a:r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876318"/>
              </p:ext>
            </p:extLst>
          </p:nvPr>
        </p:nvGraphicFramePr>
        <p:xfrm>
          <a:off x="5868144" y="1635646"/>
          <a:ext cx="2575197" cy="2641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99"/>
                <a:gridCol w="858399"/>
                <a:gridCol w="858399"/>
              </a:tblGrid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80633"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Projektarbeit_TwinCAT3</Template>
  <TotalTime>0</TotalTime>
  <Words>371</Words>
  <Application>Microsoft Office PowerPoint</Application>
  <PresentationFormat>Bildschirmpräsentation (16:9)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Larissa</vt:lpstr>
      <vt:lpstr>Adobe Acrobat Document</vt:lpstr>
      <vt:lpstr>Sortieren eines Hochregallagers in C++ und Python </vt:lpstr>
      <vt:lpstr>Übersicht</vt:lpstr>
      <vt:lpstr>1. Einführung</vt:lpstr>
      <vt:lpstr>1 Einführung</vt:lpstr>
      <vt:lpstr>2. Permutationen</vt:lpstr>
      <vt:lpstr>2. Permutationen</vt:lpstr>
      <vt:lpstr>2. Permutationen</vt:lpstr>
      <vt:lpstr>2. Permutationen</vt:lpstr>
      <vt:lpstr>2. Permutationen</vt:lpstr>
      <vt:lpstr>3. Sortieren in Python</vt:lpstr>
      <vt:lpstr>4. Steuerung mit C++/TwinCAT</vt:lpstr>
      <vt:lpstr>4. Steuerung mit C++/TwinCAT</vt:lpstr>
      <vt:lpstr>4. Steuerung mit C++/TwinCAT</vt:lpstr>
      <vt:lpstr>4. Steuerung mit C++/TwinCAT</vt:lpstr>
      <vt:lpstr>5. Kommunikation mit ADS</vt:lpstr>
      <vt:lpstr>6. GUI</vt:lpstr>
      <vt:lpstr>7. Fazit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Sortieren eines Hochregallagers und warum mache ich eigentlich so einen scheiß</dc:title>
  <dc:creator>Acer</dc:creator>
  <cp:lastModifiedBy>Acer</cp:lastModifiedBy>
  <cp:revision>23</cp:revision>
  <dcterms:created xsi:type="dcterms:W3CDTF">2018-01-03T19:35:58Z</dcterms:created>
  <dcterms:modified xsi:type="dcterms:W3CDTF">2018-01-03T22:43:14Z</dcterms:modified>
</cp:coreProperties>
</file>