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3"/>
    <p:sldMasterId id="2147483661" r:id="rId4"/>
    <p:sldMasterId id="214748367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Lst>
  <p:sldSz cy="7559675" cx="10080625"/>
  <p:notesSz cx="7559675" cy="106918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53" roundtripDataSignature="AMtx7mhSxrC4ahVGywZWe+kCr+++AC2iZ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3.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customschemas.google.com/relationships/presentationmetadata" Target="metadata"/><Relationship Id="rId52" Type="http://schemas.openxmlformats.org/officeDocument/2006/relationships/slide" Target="slides/slide46.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p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p1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p1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p1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p1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p1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p1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p1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p1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p1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p1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p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p2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p2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p2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p2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p2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p2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p2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p2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p2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p2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p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p3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p3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Google Shape;357;p3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p3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p3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Google Shape;375;p3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Google Shape;381;p3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Google Shape;387;p3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Google Shape;393;p3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 name="Shape 398"/>
        <p:cNvGrpSpPr/>
        <p:nvPr/>
      </p:nvGrpSpPr>
      <p:grpSpPr>
        <a:xfrm>
          <a:off x="0" y="0"/>
          <a:ext cx="0" cy="0"/>
          <a:chOff x="0" y="0"/>
          <a:chExt cx="0" cy="0"/>
        </a:xfrm>
      </p:grpSpPr>
      <p:sp>
        <p:nvSpPr>
          <p:cNvPr id="399" name="Google Shape;399;p3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p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Google Shape;405;p4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4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0" name="Shape 410"/>
        <p:cNvGrpSpPr/>
        <p:nvPr/>
      </p:nvGrpSpPr>
      <p:grpSpPr>
        <a:xfrm>
          <a:off x="0" y="0"/>
          <a:ext cx="0" cy="0"/>
          <a:chOff x="0" y="0"/>
          <a:chExt cx="0" cy="0"/>
        </a:xfrm>
      </p:grpSpPr>
      <p:sp>
        <p:nvSpPr>
          <p:cNvPr id="411" name="Google Shape;411;p4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4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Google Shape;417;p4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4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2" name="Shape 422"/>
        <p:cNvGrpSpPr/>
        <p:nvPr/>
      </p:nvGrpSpPr>
      <p:grpSpPr>
        <a:xfrm>
          <a:off x="0" y="0"/>
          <a:ext cx="0" cy="0"/>
          <a:chOff x="0" y="0"/>
          <a:chExt cx="0" cy="0"/>
        </a:xfrm>
      </p:grpSpPr>
      <p:sp>
        <p:nvSpPr>
          <p:cNvPr id="423" name="Google Shape;423;p4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4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8" name="Shape 428"/>
        <p:cNvGrpSpPr/>
        <p:nvPr/>
      </p:nvGrpSpPr>
      <p:grpSpPr>
        <a:xfrm>
          <a:off x="0" y="0"/>
          <a:ext cx="0" cy="0"/>
          <a:chOff x="0" y="0"/>
          <a:chExt cx="0" cy="0"/>
        </a:xfrm>
      </p:grpSpPr>
      <p:sp>
        <p:nvSpPr>
          <p:cNvPr id="429" name="Google Shape;429;p4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4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4" name="Shape 434"/>
        <p:cNvGrpSpPr/>
        <p:nvPr/>
      </p:nvGrpSpPr>
      <p:grpSpPr>
        <a:xfrm>
          <a:off x="0" y="0"/>
          <a:ext cx="0" cy="0"/>
          <a:chOff x="0" y="0"/>
          <a:chExt cx="0" cy="0"/>
        </a:xfrm>
      </p:grpSpPr>
      <p:sp>
        <p:nvSpPr>
          <p:cNvPr id="435" name="Google Shape;435;p4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4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0" name="Shape 440"/>
        <p:cNvGrpSpPr/>
        <p:nvPr/>
      </p:nvGrpSpPr>
      <p:grpSpPr>
        <a:xfrm>
          <a:off x="0" y="0"/>
          <a:ext cx="0" cy="0"/>
          <a:chOff x="0" y="0"/>
          <a:chExt cx="0" cy="0"/>
        </a:xfrm>
      </p:grpSpPr>
      <p:sp>
        <p:nvSpPr>
          <p:cNvPr id="441" name="Google Shape;441;p4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4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p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p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p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p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p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12" name="Shape 12"/>
        <p:cNvGrpSpPr/>
        <p:nvPr/>
      </p:nvGrpSpPr>
      <p:grpSpPr>
        <a:xfrm>
          <a:off x="0" y="0"/>
          <a:ext cx="0" cy="0"/>
          <a:chOff x="0" y="0"/>
          <a:chExt cx="0" cy="0"/>
        </a:xfrm>
      </p:grpSpPr>
      <p:sp>
        <p:nvSpPr>
          <p:cNvPr id="13" name="Google Shape;13;p48"/>
          <p:cNvSpPr txBox="1"/>
          <p:nvPr>
            <p:ph type="title"/>
          </p:nvPr>
        </p:nvSpPr>
        <p:spPr>
          <a:xfrm>
            <a:off x="360000" y="301320"/>
            <a:ext cx="9360000" cy="958680"/>
          </a:xfrm>
          <a:prstGeom prst="rect">
            <a:avLst/>
          </a:prstGeom>
          <a:noFill/>
          <a:ln>
            <a:noFill/>
          </a:ln>
        </p:spPr>
        <p:txBody>
          <a:bodyPr anchorCtr="1"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48"/>
          <p:cNvSpPr txBox="1"/>
          <p:nvPr>
            <p:ph idx="1" type="subTitle"/>
          </p:nvPr>
        </p:nvSpPr>
        <p:spPr>
          <a:xfrm>
            <a:off x="360000" y="1980000"/>
            <a:ext cx="9360000" cy="504000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42" name="Shape 42"/>
        <p:cNvGrpSpPr/>
        <p:nvPr/>
      </p:nvGrpSpPr>
      <p:grpSpPr>
        <a:xfrm>
          <a:off x="0" y="0"/>
          <a:ext cx="0" cy="0"/>
          <a:chOff x="0" y="0"/>
          <a:chExt cx="0" cy="0"/>
        </a:xfrm>
      </p:grpSpPr>
      <p:sp>
        <p:nvSpPr>
          <p:cNvPr id="43" name="Google Shape;43;p70"/>
          <p:cNvSpPr txBox="1"/>
          <p:nvPr>
            <p:ph type="title"/>
          </p:nvPr>
        </p:nvSpPr>
        <p:spPr>
          <a:xfrm>
            <a:off x="360000" y="301320"/>
            <a:ext cx="9360000" cy="958680"/>
          </a:xfrm>
          <a:prstGeom prst="rect">
            <a:avLst/>
          </a:prstGeom>
          <a:noFill/>
          <a:ln>
            <a:noFill/>
          </a:ln>
        </p:spPr>
        <p:txBody>
          <a:bodyPr anchorCtr="1"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70"/>
          <p:cNvSpPr txBox="1"/>
          <p:nvPr>
            <p:ph idx="1" type="body"/>
          </p:nvPr>
        </p:nvSpPr>
        <p:spPr>
          <a:xfrm>
            <a:off x="360000" y="1980000"/>
            <a:ext cx="9360000" cy="2403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70"/>
          <p:cNvSpPr txBox="1"/>
          <p:nvPr>
            <p:ph idx="2" type="body"/>
          </p:nvPr>
        </p:nvSpPr>
        <p:spPr>
          <a:xfrm>
            <a:off x="360000" y="4612320"/>
            <a:ext cx="9360000" cy="2403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46" name="Shape 46"/>
        <p:cNvGrpSpPr/>
        <p:nvPr/>
      </p:nvGrpSpPr>
      <p:grpSpPr>
        <a:xfrm>
          <a:off x="0" y="0"/>
          <a:ext cx="0" cy="0"/>
          <a:chOff x="0" y="0"/>
          <a:chExt cx="0" cy="0"/>
        </a:xfrm>
      </p:grpSpPr>
      <p:sp>
        <p:nvSpPr>
          <p:cNvPr id="47" name="Google Shape;47;p71"/>
          <p:cNvSpPr txBox="1"/>
          <p:nvPr>
            <p:ph type="title"/>
          </p:nvPr>
        </p:nvSpPr>
        <p:spPr>
          <a:xfrm>
            <a:off x="360000" y="301320"/>
            <a:ext cx="9360000" cy="958680"/>
          </a:xfrm>
          <a:prstGeom prst="rect">
            <a:avLst/>
          </a:prstGeom>
          <a:noFill/>
          <a:ln>
            <a:noFill/>
          </a:ln>
        </p:spPr>
        <p:txBody>
          <a:bodyPr anchorCtr="1"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1"/>
          <p:cNvSpPr txBox="1"/>
          <p:nvPr>
            <p:ph idx="1" type="body"/>
          </p:nvPr>
        </p:nvSpPr>
        <p:spPr>
          <a:xfrm>
            <a:off x="360000" y="1980000"/>
            <a:ext cx="4567320" cy="2403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9" name="Google Shape;49;p71"/>
          <p:cNvSpPr txBox="1"/>
          <p:nvPr>
            <p:ph idx="2" type="body"/>
          </p:nvPr>
        </p:nvSpPr>
        <p:spPr>
          <a:xfrm>
            <a:off x="5155920" y="1980000"/>
            <a:ext cx="4567320" cy="2403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0" name="Google Shape;50;p71"/>
          <p:cNvSpPr txBox="1"/>
          <p:nvPr>
            <p:ph idx="3" type="body"/>
          </p:nvPr>
        </p:nvSpPr>
        <p:spPr>
          <a:xfrm>
            <a:off x="5155920" y="4612320"/>
            <a:ext cx="4567320" cy="2403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1" name="Google Shape;51;p71"/>
          <p:cNvSpPr txBox="1"/>
          <p:nvPr>
            <p:ph idx="4" type="body"/>
          </p:nvPr>
        </p:nvSpPr>
        <p:spPr>
          <a:xfrm>
            <a:off x="360000" y="4612320"/>
            <a:ext cx="4567320" cy="2403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52" name="Shape 52"/>
        <p:cNvGrpSpPr/>
        <p:nvPr/>
      </p:nvGrpSpPr>
      <p:grpSpPr>
        <a:xfrm>
          <a:off x="0" y="0"/>
          <a:ext cx="0" cy="0"/>
          <a:chOff x="0" y="0"/>
          <a:chExt cx="0" cy="0"/>
        </a:xfrm>
      </p:grpSpPr>
      <p:sp>
        <p:nvSpPr>
          <p:cNvPr id="53" name="Google Shape;53;p72"/>
          <p:cNvSpPr txBox="1"/>
          <p:nvPr>
            <p:ph type="title"/>
          </p:nvPr>
        </p:nvSpPr>
        <p:spPr>
          <a:xfrm>
            <a:off x="360000" y="301320"/>
            <a:ext cx="9360000" cy="958680"/>
          </a:xfrm>
          <a:prstGeom prst="rect">
            <a:avLst/>
          </a:prstGeom>
          <a:noFill/>
          <a:ln>
            <a:noFill/>
          </a:ln>
        </p:spPr>
        <p:txBody>
          <a:bodyPr anchorCtr="1"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2"/>
          <p:cNvSpPr txBox="1"/>
          <p:nvPr>
            <p:ph idx="1" type="body"/>
          </p:nvPr>
        </p:nvSpPr>
        <p:spPr>
          <a:xfrm>
            <a:off x="360000" y="1980000"/>
            <a:ext cx="3013560" cy="2403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72"/>
          <p:cNvSpPr txBox="1"/>
          <p:nvPr>
            <p:ph idx="2" type="body"/>
          </p:nvPr>
        </p:nvSpPr>
        <p:spPr>
          <a:xfrm>
            <a:off x="3524760" y="1980000"/>
            <a:ext cx="3013560" cy="2403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6" name="Google Shape;56;p72"/>
          <p:cNvSpPr txBox="1"/>
          <p:nvPr>
            <p:ph idx="3" type="body"/>
          </p:nvPr>
        </p:nvSpPr>
        <p:spPr>
          <a:xfrm>
            <a:off x="6689160" y="1980000"/>
            <a:ext cx="3013560" cy="2403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7" name="Google Shape;57;p72"/>
          <p:cNvSpPr txBox="1"/>
          <p:nvPr>
            <p:ph idx="4" type="body"/>
          </p:nvPr>
        </p:nvSpPr>
        <p:spPr>
          <a:xfrm>
            <a:off x="6689160" y="4612320"/>
            <a:ext cx="3013560" cy="2403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8" name="Google Shape;58;p72"/>
          <p:cNvSpPr txBox="1"/>
          <p:nvPr>
            <p:ph idx="5" type="body"/>
          </p:nvPr>
        </p:nvSpPr>
        <p:spPr>
          <a:xfrm>
            <a:off x="3524760" y="4612320"/>
            <a:ext cx="3013560" cy="2403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9" name="Google Shape;59;p72"/>
          <p:cNvSpPr txBox="1"/>
          <p:nvPr>
            <p:ph idx="6" type="body"/>
          </p:nvPr>
        </p:nvSpPr>
        <p:spPr>
          <a:xfrm>
            <a:off x="360000" y="4612320"/>
            <a:ext cx="3013560" cy="2403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69" name="Shape 69"/>
        <p:cNvGrpSpPr/>
        <p:nvPr/>
      </p:nvGrpSpPr>
      <p:grpSpPr>
        <a:xfrm>
          <a:off x="0" y="0"/>
          <a:ext cx="0" cy="0"/>
          <a:chOff x="0" y="0"/>
          <a:chExt cx="0" cy="0"/>
        </a:xfrm>
      </p:grpSpPr>
      <p:sp>
        <p:nvSpPr>
          <p:cNvPr id="70" name="Google Shape;70;p50"/>
          <p:cNvSpPr txBox="1"/>
          <p:nvPr>
            <p:ph type="title"/>
          </p:nvPr>
        </p:nvSpPr>
        <p:spPr>
          <a:xfrm>
            <a:off x="360000" y="301320"/>
            <a:ext cx="9360000" cy="9586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50"/>
          <p:cNvSpPr txBox="1"/>
          <p:nvPr>
            <p:ph idx="1" type="body"/>
          </p:nvPr>
        </p:nvSpPr>
        <p:spPr>
          <a:xfrm>
            <a:off x="360000" y="1980000"/>
            <a:ext cx="9360000" cy="5040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72" name="Shape 72"/>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73" name="Shape 73"/>
        <p:cNvGrpSpPr/>
        <p:nvPr/>
      </p:nvGrpSpPr>
      <p:grpSpPr>
        <a:xfrm>
          <a:off x="0" y="0"/>
          <a:ext cx="0" cy="0"/>
          <a:chOff x="0" y="0"/>
          <a:chExt cx="0" cy="0"/>
        </a:xfrm>
      </p:grpSpPr>
      <p:sp>
        <p:nvSpPr>
          <p:cNvPr id="74" name="Google Shape;74;p52"/>
          <p:cNvSpPr txBox="1"/>
          <p:nvPr>
            <p:ph type="title"/>
          </p:nvPr>
        </p:nvSpPr>
        <p:spPr>
          <a:xfrm>
            <a:off x="360000" y="301320"/>
            <a:ext cx="9360000" cy="9586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52"/>
          <p:cNvSpPr txBox="1"/>
          <p:nvPr>
            <p:ph idx="1" type="subTitle"/>
          </p:nvPr>
        </p:nvSpPr>
        <p:spPr>
          <a:xfrm>
            <a:off x="360000" y="1980000"/>
            <a:ext cx="9360000" cy="504000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76" name="Shape 76"/>
        <p:cNvGrpSpPr/>
        <p:nvPr/>
      </p:nvGrpSpPr>
      <p:grpSpPr>
        <a:xfrm>
          <a:off x="0" y="0"/>
          <a:ext cx="0" cy="0"/>
          <a:chOff x="0" y="0"/>
          <a:chExt cx="0" cy="0"/>
        </a:xfrm>
      </p:grpSpPr>
      <p:sp>
        <p:nvSpPr>
          <p:cNvPr id="77" name="Google Shape;77;p53"/>
          <p:cNvSpPr txBox="1"/>
          <p:nvPr>
            <p:ph type="title"/>
          </p:nvPr>
        </p:nvSpPr>
        <p:spPr>
          <a:xfrm>
            <a:off x="360000" y="301320"/>
            <a:ext cx="9360000" cy="9586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53"/>
          <p:cNvSpPr txBox="1"/>
          <p:nvPr>
            <p:ph idx="1" type="body"/>
          </p:nvPr>
        </p:nvSpPr>
        <p:spPr>
          <a:xfrm>
            <a:off x="360000" y="1980000"/>
            <a:ext cx="4567320" cy="5040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9" name="Google Shape;79;p53"/>
          <p:cNvSpPr txBox="1"/>
          <p:nvPr>
            <p:ph idx="2" type="body"/>
          </p:nvPr>
        </p:nvSpPr>
        <p:spPr>
          <a:xfrm>
            <a:off x="5155920" y="1980000"/>
            <a:ext cx="4567320" cy="5040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80" name="Shape 80"/>
        <p:cNvGrpSpPr/>
        <p:nvPr/>
      </p:nvGrpSpPr>
      <p:grpSpPr>
        <a:xfrm>
          <a:off x="0" y="0"/>
          <a:ext cx="0" cy="0"/>
          <a:chOff x="0" y="0"/>
          <a:chExt cx="0" cy="0"/>
        </a:xfrm>
      </p:grpSpPr>
      <p:sp>
        <p:nvSpPr>
          <p:cNvPr id="81" name="Google Shape;81;p54"/>
          <p:cNvSpPr txBox="1"/>
          <p:nvPr>
            <p:ph type="title"/>
          </p:nvPr>
        </p:nvSpPr>
        <p:spPr>
          <a:xfrm>
            <a:off x="360000" y="301320"/>
            <a:ext cx="9360000" cy="9586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82" name="Shape 82"/>
        <p:cNvGrpSpPr/>
        <p:nvPr/>
      </p:nvGrpSpPr>
      <p:grpSpPr>
        <a:xfrm>
          <a:off x="0" y="0"/>
          <a:ext cx="0" cy="0"/>
          <a:chOff x="0" y="0"/>
          <a:chExt cx="0" cy="0"/>
        </a:xfrm>
      </p:grpSpPr>
      <p:sp>
        <p:nvSpPr>
          <p:cNvPr id="83" name="Google Shape;83;p55"/>
          <p:cNvSpPr txBox="1"/>
          <p:nvPr>
            <p:ph idx="1" type="subTitle"/>
          </p:nvPr>
        </p:nvSpPr>
        <p:spPr>
          <a:xfrm>
            <a:off x="360000" y="301320"/>
            <a:ext cx="9360000" cy="444528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84" name="Shape 84"/>
        <p:cNvGrpSpPr/>
        <p:nvPr/>
      </p:nvGrpSpPr>
      <p:grpSpPr>
        <a:xfrm>
          <a:off x="0" y="0"/>
          <a:ext cx="0" cy="0"/>
          <a:chOff x="0" y="0"/>
          <a:chExt cx="0" cy="0"/>
        </a:xfrm>
      </p:grpSpPr>
      <p:sp>
        <p:nvSpPr>
          <p:cNvPr id="85" name="Google Shape;85;p56"/>
          <p:cNvSpPr txBox="1"/>
          <p:nvPr>
            <p:ph type="title"/>
          </p:nvPr>
        </p:nvSpPr>
        <p:spPr>
          <a:xfrm>
            <a:off x="360000" y="301320"/>
            <a:ext cx="9360000" cy="9586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56"/>
          <p:cNvSpPr txBox="1"/>
          <p:nvPr>
            <p:ph idx="1" type="body"/>
          </p:nvPr>
        </p:nvSpPr>
        <p:spPr>
          <a:xfrm>
            <a:off x="360000" y="1980000"/>
            <a:ext cx="4567320" cy="2403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7" name="Google Shape;87;p56"/>
          <p:cNvSpPr txBox="1"/>
          <p:nvPr>
            <p:ph idx="2" type="body"/>
          </p:nvPr>
        </p:nvSpPr>
        <p:spPr>
          <a:xfrm>
            <a:off x="360000" y="4612320"/>
            <a:ext cx="4567320" cy="2403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8" name="Google Shape;88;p56"/>
          <p:cNvSpPr txBox="1"/>
          <p:nvPr>
            <p:ph idx="3" type="body"/>
          </p:nvPr>
        </p:nvSpPr>
        <p:spPr>
          <a:xfrm>
            <a:off x="5155920" y="1980000"/>
            <a:ext cx="4567320" cy="5040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15" name="Shape 15"/>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89" name="Shape 89"/>
        <p:cNvGrpSpPr/>
        <p:nvPr/>
      </p:nvGrpSpPr>
      <p:grpSpPr>
        <a:xfrm>
          <a:off x="0" y="0"/>
          <a:ext cx="0" cy="0"/>
          <a:chOff x="0" y="0"/>
          <a:chExt cx="0" cy="0"/>
        </a:xfrm>
      </p:grpSpPr>
      <p:sp>
        <p:nvSpPr>
          <p:cNvPr id="90" name="Google Shape;90;p57"/>
          <p:cNvSpPr txBox="1"/>
          <p:nvPr>
            <p:ph type="title"/>
          </p:nvPr>
        </p:nvSpPr>
        <p:spPr>
          <a:xfrm>
            <a:off x="360000" y="301320"/>
            <a:ext cx="9360000" cy="9586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57"/>
          <p:cNvSpPr txBox="1"/>
          <p:nvPr>
            <p:ph idx="1" type="body"/>
          </p:nvPr>
        </p:nvSpPr>
        <p:spPr>
          <a:xfrm>
            <a:off x="360000" y="1980000"/>
            <a:ext cx="4567320" cy="5040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2" name="Google Shape;92;p57"/>
          <p:cNvSpPr txBox="1"/>
          <p:nvPr>
            <p:ph idx="2" type="body"/>
          </p:nvPr>
        </p:nvSpPr>
        <p:spPr>
          <a:xfrm>
            <a:off x="5155920" y="1980000"/>
            <a:ext cx="4567320" cy="2403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3" name="Google Shape;93;p57"/>
          <p:cNvSpPr txBox="1"/>
          <p:nvPr>
            <p:ph idx="3" type="body"/>
          </p:nvPr>
        </p:nvSpPr>
        <p:spPr>
          <a:xfrm>
            <a:off x="5155920" y="4612320"/>
            <a:ext cx="4567320" cy="2403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94" name="Shape 94"/>
        <p:cNvGrpSpPr/>
        <p:nvPr/>
      </p:nvGrpSpPr>
      <p:grpSpPr>
        <a:xfrm>
          <a:off x="0" y="0"/>
          <a:ext cx="0" cy="0"/>
          <a:chOff x="0" y="0"/>
          <a:chExt cx="0" cy="0"/>
        </a:xfrm>
      </p:grpSpPr>
      <p:sp>
        <p:nvSpPr>
          <p:cNvPr id="95" name="Google Shape;95;p58"/>
          <p:cNvSpPr txBox="1"/>
          <p:nvPr>
            <p:ph type="title"/>
          </p:nvPr>
        </p:nvSpPr>
        <p:spPr>
          <a:xfrm>
            <a:off x="360000" y="301320"/>
            <a:ext cx="9360000" cy="9586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58"/>
          <p:cNvSpPr txBox="1"/>
          <p:nvPr>
            <p:ph idx="1" type="body"/>
          </p:nvPr>
        </p:nvSpPr>
        <p:spPr>
          <a:xfrm>
            <a:off x="360000" y="1980000"/>
            <a:ext cx="4567320" cy="2403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7" name="Google Shape;97;p58"/>
          <p:cNvSpPr txBox="1"/>
          <p:nvPr>
            <p:ph idx="2" type="body"/>
          </p:nvPr>
        </p:nvSpPr>
        <p:spPr>
          <a:xfrm>
            <a:off x="5155920" y="1980000"/>
            <a:ext cx="4567320" cy="2403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8" name="Google Shape;98;p58"/>
          <p:cNvSpPr txBox="1"/>
          <p:nvPr>
            <p:ph idx="3" type="body"/>
          </p:nvPr>
        </p:nvSpPr>
        <p:spPr>
          <a:xfrm>
            <a:off x="360000" y="4612320"/>
            <a:ext cx="9360000" cy="2403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99" name="Shape 99"/>
        <p:cNvGrpSpPr/>
        <p:nvPr/>
      </p:nvGrpSpPr>
      <p:grpSpPr>
        <a:xfrm>
          <a:off x="0" y="0"/>
          <a:ext cx="0" cy="0"/>
          <a:chOff x="0" y="0"/>
          <a:chExt cx="0" cy="0"/>
        </a:xfrm>
      </p:grpSpPr>
      <p:sp>
        <p:nvSpPr>
          <p:cNvPr id="100" name="Google Shape;100;p59"/>
          <p:cNvSpPr txBox="1"/>
          <p:nvPr>
            <p:ph type="title"/>
          </p:nvPr>
        </p:nvSpPr>
        <p:spPr>
          <a:xfrm>
            <a:off x="360000" y="301320"/>
            <a:ext cx="9360000" cy="9586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59"/>
          <p:cNvSpPr txBox="1"/>
          <p:nvPr>
            <p:ph idx="1" type="body"/>
          </p:nvPr>
        </p:nvSpPr>
        <p:spPr>
          <a:xfrm>
            <a:off x="360000" y="1980000"/>
            <a:ext cx="9360000" cy="2403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2" name="Google Shape;102;p59"/>
          <p:cNvSpPr txBox="1"/>
          <p:nvPr>
            <p:ph idx="2" type="body"/>
          </p:nvPr>
        </p:nvSpPr>
        <p:spPr>
          <a:xfrm>
            <a:off x="360000" y="4612320"/>
            <a:ext cx="9360000" cy="2403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103" name="Shape 103"/>
        <p:cNvGrpSpPr/>
        <p:nvPr/>
      </p:nvGrpSpPr>
      <p:grpSpPr>
        <a:xfrm>
          <a:off x="0" y="0"/>
          <a:ext cx="0" cy="0"/>
          <a:chOff x="0" y="0"/>
          <a:chExt cx="0" cy="0"/>
        </a:xfrm>
      </p:grpSpPr>
      <p:sp>
        <p:nvSpPr>
          <p:cNvPr id="104" name="Google Shape;104;p60"/>
          <p:cNvSpPr txBox="1"/>
          <p:nvPr>
            <p:ph type="title"/>
          </p:nvPr>
        </p:nvSpPr>
        <p:spPr>
          <a:xfrm>
            <a:off x="360000" y="301320"/>
            <a:ext cx="9360000" cy="9586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60"/>
          <p:cNvSpPr txBox="1"/>
          <p:nvPr>
            <p:ph idx="1" type="body"/>
          </p:nvPr>
        </p:nvSpPr>
        <p:spPr>
          <a:xfrm>
            <a:off x="360000" y="1980000"/>
            <a:ext cx="4567320" cy="2403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6" name="Google Shape;106;p60"/>
          <p:cNvSpPr txBox="1"/>
          <p:nvPr>
            <p:ph idx="2" type="body"/>
          </p:nvPr>
        </p:nvSpPr>
        <p:spPr>
          <a:xfrm>
            <a:off x="5155920" y="1980000"/>
            <a:ext cx="4567320" cy="2403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7" name="Google Shape;107;p60"/>
          <p:cNvSpPr txBox="1"/>
          <p:nvPr>
            <p:ph idx="3" type="body"/>
          </p:nvPr>
        </p:nvSpPr>
        <p:spPr>
          <a:xfrm>
            <a:off x="5155920" y="4612320"/>
            <a:ext cx="4567320" cy="2403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8" name="Google Shape;108;p60"/>
          <p:cNvSpPr txBox="1"/>
          <p:nvPr>
            <p:ph idx="4" type="body"/>
          </p:nvPr>
        </p:nvSpPr>
        <p:spPr>
          <a:xfrm>
            <a:off x="360000" y="4612320"/>
            <a:ext cx="4567320" cy="2403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109" name="Shape 109"/>
        <p:cNvGrpSpPr/>
        <p:nvPr/>
      </p:nvGrpSpPr>
      <p:grpSpPr>
        <a:xfrm>
          <a:off x="0" y="0"/>
          <a:ext cx="0" cy="0"/>
          <a:chOff x="0" y="0"/>
          <a:chExt cx="0" cy="0"/>
        </a:xfrm>
      </p:grpSpPr>
      <p:sp>
        <p:nvSpPr>
          <p:cNvPr id="110" name="Google Shape;110;p61"/>
          <p:cNvSpPr txBox="1"/>
          <p:nvPr>
            <p:ph type="title"/>
          </p:nvPr>
        </p:nvSpPr>
        <p:spPr>
          <a:xfrm>
            <a:off x="360000" y="301320"/>
            <a:ext cx="9360000" cy="9586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61"/>
          <p:cNvSpPr txBox="1"/>
          <p:nvPr>
            <p:ph idx="1" type="body"/>
          </p:nvPr>
        </p:nvSpPr>
        <p:spPr>
          <a:xfrm>
            <a:off x="360000" y="1980000"/>
            <a:ext cx="3013560" cy="2403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2" name="Google Shape;112;p61"/>
          <p:cNvSpPr txBox="1"/>
          <p:nvPr>
            <p:ph idx="2" type="body"/>
          </p:nvPr>
        </p:nvSpPr>
        <p:spPr>
          <a:xfrm>
            <a:off x="3524760" y="1980000"/>
            <a:ext cx="3013560" cy="2403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3" name="Google Shape;113;p61"/>
          <p:cNvSpPr txBox="1"/>
          <p:nvPr>
            <p:ph idx="3" type="body"/>
          </p:nvPr>
        </p:nvSpPr>
        <p:spPr>
          <a:xfrm>
            <a:off x="6689160" y="1980000"/>
            <a:ext cx="3013560" cy="2403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4" name="Google Shape;114;p61"/>
          <p:cNvSpPr txBox="1"/>
          <p:nvPr>
            <p:ph idx="4" type="body"/>
          </p:nvPr>
        </p:nvSpPr>
        <p:spPr>
          <a:xfrm>
            <a:off x="6689160" y="4612320"/>
            <a:ext cx="3013560" cy="2403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5" name="Google Shape;115;p61"/>
          <p:cNvSpPr txBox="1"/>
          <p:nvPr>
            <p:ph idx="5" type="body"/>
          </p:nvPr>
        </p:nvSpPr>
        <p:spPr>
          <a:xfrm>
            <a:off x="3524760" y="4612320"/>
            <a:ext cx="3013560" cy="2403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6" name="Google Shape;116;p61"/>
          <p:cNvSpPr txBox="1"/>
          <p:nvPr>
            <p:ph idx="6" type="body"/>
          </p:nvPr>
        </p:nvSpPr>
        <p:spPr>
          <a:xfrm>
            <a:off x="360000" y="4612320"/>
            <a:ext cx="3013560" cy="2403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124" name="Shape 124"/>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125" name="Shape 125"/>
        <p:cNvGrpSpPr/>
        <p:nvPr/>
      </p:nvGrpSpPr>
      <p:grpSpPr>
        <a:xfrm>
          <a:off x="0" y="0"/>
          <a:ext cx="0" cy="0"/>
          <a:chOff x="0" y="0"/>
          <a:chExt cx="0" cy="0"/>
        </a:xfrm>
      </p:grpSpPr>
      <p:sp>
        <p:nvSpPr>
          <p:cNvPr id="126" name="Google Shape;126;p75"/>
          <p:cNvSpPr txBox="1"/>
          <p:nvPr>
            <p:ph type="title"/>
          </p:nvPr>
        </p:nvSpPr>
        <p:spPr>
          <a:xfrm>
            <a:off x="360000" y="301320"/>
            <a:ext cx="9360000" cy="958680"/>
          </a:xfrm>
          <a:prstGeom prst="rect">
            <a:avLst/>
          </a:prstGeom>
          <a:noFill/>
          <a:ln>
            <a:noFill/>
          </a:ln>
        </p:spPr>
        <p:txBody>
          <a:bodyPr anchorCtr="1"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75"/>
          <p:cNvSpPr txBox="1"/>
          <p:nvPr>
            <p:ph idx="1" type="subTitle"/>
          </p:nvPr>
        </p:nvSpPr>
        <p:spPr>
          <a:xfrm>
            <a:off x="360000" y="1980000"/>
            <a:ext cx="9360000" cy="504000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128" name="Shape 128"/>
        <p:cNvGrpSpPr/>
        <p:nvPr/>
      </p:nvGrpSpPr>
      <p:grpSpPr>
        <a:xfrm>
          <a:off x="0" y="0"/>
          <a:ext cx="0" cy="0"/>
          <a:chOff x="0" y="0"/>
          <a:chExt cx="0" cy="0"/>
        </a:xfrm>
      </p:grpSpPr>
      <p:sp>
        <p:nvSpPr>
          <p:cNvPr id="129" name="Google Shape;129;p76"/>
          <p:cNvSpPr txBox="1"/>
          <p:nvPr>
            <p:ph type="title"/>
          </p:nvPr>
        </p:nvSpPr>
        <p:spPr>
          <a:xfrm>
            <a:off x="360000" y="301320"/>
            <a:ext cx="9360000" cy="958680"/>
          </a:xfrm>
          <a:prstGeom prst="rect">
            <a:avLst/>
          </a:prstGeom>
          <a:noFill/>
          <a:ln>
            <a:noFill/>
          </a:ln>
        </p:spPr>
        <p:txBody>
          <a:bodyPr anchorCtr="1"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76"/>
          <p:cNvSpPr txBox="1"/>
          <p:nvPr>
            <p:ph idx="1" type="body"/>
          </p:nvPr>
        </p:nvSpPr>
        <p:spPr>
          <a:xfrm>
            <a:off x="360000" y="1980000"/>
            <a:ext cx="9360000" cy="5040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131" name="Shape 131"/>
        <p:cNvGrpSpPr/>
        <p:nvPr/>
      </p:nvGrpSpPr>
      <p:grpSpPr>
        <a:xfrm>
          <a:off x="0" y="0"/>
          <a:ext cx="0" cy="0"/>
          <a:chOff x="0" y="0"/>
          <a:chExt cx="0" cy="0"/>
        </a:xfrm>
      </p:grpSpPr>
      <p:sp>
        <p:nvSpPr>
          <p:cNvPr id="132" name="Google Shape;132;p77"/>
          <p:cNvSpPr txBox="1"/>
          <p:nvPr>
            <p:ph type="title"/>
          </p:nvPr>
        </p:nvSpPr>
        <p:spPr>
          <a:xfrm>
            <a:off x="360000" y="301320"/>
            <a:ext cx="9360000" cy="958680"/>
          </a:xfrm>
          <a:prstGeom prst="rect">
            <a:avLst/>
          </a:prstGeom>
          <a:noFill/>
          <a:ln>
            <a:noFill/>
          </a:ln>
        </p:spPr>
        <p:txBody>
          <a:bodyPr anchorCtr="1"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77"/>
          <p:cNvSpPr txBox="1"/>
          <p:nvPr>
            <p:ph idx="1" type="body"/>
          </p:nvPr>
        </p:nvSpPr>
        <p:spPr>
          <a:xfrm>
            <a:off x="360000" y="1980000"/>
            <a:ext cx="4567320" cy="5040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4" name="Google Shape;134;p77"/>
          <p:cNvSpPr txBox="1"/>
          <p:nvPr>
            <p:ph idx="2" type="body"/>
          </p:nvPr>
        </p:nvSpPr>
        <p:spPr>
          <a:xfrm>
            <a:off x="5155920" y="1980000"/>
            <a:ext cx="4567320" cy="5040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35" name="Shape 135"/>
        <p:cNvGrpSpPr/>
        <p:nvPr/>
      </p:nvGrpSpPr>
      <p:grpSpPr>
        <a:xfrm>
          <a:off x="0" y="0"/>
          <a:ext cx="0" cy="0"/>
          <a:chOff x="0" y="0"/>
          <a:chExt cx="0" cy="0"/>
        </a:xfrm>
      </p:grpSpPr>
      <p:sp>
        <p:nvSpPr>
          <p:cNvPr id="136" name="Google Shape;136;p78"/>
          <p:cNvSpPr txBox="1"/>
          <p:nvPr>
            <p:ph type="title"/>
          </p:nvPr>
        </p:nvSpPr>
        <p:spPr>
          <a:xfrm>
            <a:off x="360000" y="301320"/>
            <a:ext cx="9360000" cy="958680"/>
          </a:xfrm>
          <a:prstGeom prst="rect">
            <a:avLst/>
          </a:prstGeom>
          <a:noFill/>
          <a:ln>
            <a:noFill/>
          </a:ln>
        </p:spPr>
        <p:txBody>
          <a:bodyPr anchorCtr="1"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16" name="Shape 16"/>
        <p:cNvGrpSpPr/>
        <p:nvPr/>
      </p:nvGrpSpPr>
      <p:grpSpPr>
        <a:xfrm>
          <a:off x="0" y="0"/>
          <a:ext cx="0" cy="0"/>
          <a:chOff x="0" y="0"/>
          <a:chExt cx="0" cy="0"/>
        </a:xfrm>
      </p:grpSpPr>
      <p:sp>
        <p:nvSpPr>
          <p:cNvPr id="17" name="Google Shape;17;p63"/>
          <p:cNvSpPr txBox="1"/>
          <p:nvPr>
            <p:ph type="title"/>
          </p:nvPr>
        </p:nvSpPr>
        <p:spPr>
          <a:xfrm>
            <a:off x="360000" y="301320"/>
            <a:ext cx="9360000" cy="958680"/>
          </a:xfrm>
          <a:prstGeom prst="rect">
            <a:avLst/>
          </a:prstGeom>
          <a:noFill/>
          <a:ln>
            <a:noFill/>
          </a:ln>
        </p:spPr>
        <p:txBody>
          <a:bodyPr anchorCtr="1"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63"/>
          <p:cNvSpPr txBox="1"/>
          <p:nvPr>
            <p:ph idx="1" type="body"/>
          </p:nvPr>
        </p:nvSpPr>
        <p:spPr>
          <a:xfrm>
            <a:off x="360000" y="1980000"/>
            <a:ext cx="9360000" cy="5040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137" name="Shape 137"/>
        <p:cNvGrpSpPr/>
        <p:nvPr/>
      </p:nvGrpSpPr>
      <p:grpSpPr>
        <a:xfrm>
          <a:off x="0" y="0"/>
          <a:ext cx="0" cy="0"/>
          <a:chOff x="0" y="0"/>
          <a:chExt cx="0" cy="0"/>
        </a:xfrm>
      </p:grpSpPr>
      <p:sp>
        <p:nvSpPr>
          <p:cNvPr id="138" name="Google Shape;138;p79"/>
          <p:cNvSpPr txBox="1"/>
          <p:nvPr>
            <p:ph idx="1" type="subTitle"/>
          </p:nvPr>
        </p:nvSpPr>
        <p:spPr>
          <a:xfrm>
            <a:off x="360000" y="301320"/>
            <a:ext cx="9360000" cy="444528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139" name="Shape 139"/>
        <p:cNvGrpSpPr/>
        <p:nvPr/>
      </p:nvGrpSpPr>
      <p:grpSpPr>
        <a:xfrm>
          <a:off x="0" y="0"/>
          <a:ext cx="0" cy="0"/>
          <a:chOff x="0" y="0"/>
          <a:chExt cx="0" cy="0"/>
        </a:xfrm>
      </p:grpSpPr>
      <p:sp>
        <p:nvSpPr>
          <p:cNvPr id="140" name="Google Shape;140;p80"/>
          <p:cNvSpPr txBox="1"/>
          <p:nvPr>
            <p:ph type="title"/>
          </p:nvPr>
        </p:nvSpPr>
        <p:spPr>
          <a:xfrm>
            <a:off x="360000" y="301320"/>
            <a:ext cx="9360000" cy="958680"/>
          </a:xfrm>
          <a:prstGeom prst="rect">
            <a:avLst/>
          </a:prstGeom>
          <a:noFill/>
          <a:ln>
            <a:noFill/>
          </a:ln>
        </p:spPr>
        <p:txBody>
          <a:bodyPr anchorCtr="1"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80"/>
          <p:cNvSpPr txBox="1"/>
          <p:nvPr>
            <p:ph idx="1" type="body"/>
          </p:nvPr>
        </p:nvSpPr>
        <p:spPr>
          <a:xfrm>
            <a:off x="360000" y="1980000"/>
            <a:ext cx="4567320" cy="2403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2" name="Google Shape;142;p80"/>
          <p:cNvSpPr txBox="1"/>
          <p:nvPr>
            <p:ph idx="2" type="body"/>
          </p:nvPr>
        </p:nvSpPr>
        <p:spPr>
          <a:xfrm>
            <a:off x="360000" y="4612320"/>
            <a:ext cx="4567320" cy="2403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3" name="Google Shape;143;p80"/>
          <p:cNvSpPr txBox="1"/>
          <p:nvPr>
            <p:ph idx="3" type="body"/>
          </p:nvPr>
        </p:nvSpPr>
        <p:spPr>
          <a:xfrm>
            <a:off x="5155920" y="1980000"/>
            <a:ext cx="4567320" cy="5040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144" name="Shape 144"/>
        <p:cNvGrpSpPr/>
        <p:nvPr/>
      </p:nvGrpSpPr>
      <p:grpSpPr>
        <a:xfrm>
          <a:off x="0" y="0"/>
          <a:ext cx="0" cy="0"/>
          <a:chOff x="0" y="0"/>
          <a:chExt cx="0" cy="0"/>
        </a:xfrm>
      </p:grpSpPr>
      <p:sp>
        <p:nvSpPr>
          <p:cNvPr id="145" name="Google Shape;145;p81"/>
          <p:cNvSpPr txBox="1"/>
          <p:nvPr>
            <p:ph type="title"/>
          </p:nvPr>
        </p:nvSpPr>
        <p:spPr>
          <a:xfrm>
            <a:off x="360000" y="301320"/>
            <a:ext cx="9360000" cy="958680"/>
          </a:xfrm>
          <a:prstGeom prst="rect">
            <a:avLst/>
          </a:prstGeom>
          <a:noFill/>
          <a:ln>
            <a:noFill/>
          </a:ln>
        </p:spPr>
        <p:txBody>
          <a:bodyPr anchorCtr="1"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81"/>
          <p:cNvSpPr txBox="1"/>
          <p:nvPr>
            <p:ph idx="1" type="body"/>
          </p:nvPr>
        </p:nvSpPr>
        <p:spPr>
          <a:xfrm>
            <a:off x="360000" y="1980000"/>
            <a:ext cx="4567320" cy="5040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7" name="Google Shape;147;p81"/>
          <p:cNvSpPr txBox="1"/>
          <p:nvPr>
            <p:ph idx="2" type="body"/>
          </p:nvPr>
        </p:nvSpPr>
        <p:spPr>
          <a:xfrm>
            <a:off x="5155920" y="1980000"/>
            <a:ext cx="4567320" cy="2403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8" name="Google Shape;148;p81"/>
          <p:cNvSpPr txBox="1"/>
          <p:nvPr>
            <p:ph idx="3" type="body"/>
          </p:nvPr>
        </p:nvSpPr>
        <p:spPr>
          <a:xfrm>
            <a:off x="5155920" y="4612320"/>
            <a:ext cx="4567320" cy="2403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149" name="Shape 149"/>
        <p:cNvGrpSpPr/>
        <p:nvPr/>
      </p:nvGrpSpPr>
      <p:grpSpPr>
        <a:xfrm>
          <a:off x="0" y="0"/>
          <a:ext cx="0" cy="0"/>
          <a:chOff x="0" y="0"/>
          <a:chExt cx="0" cy="0"/>
        </a:xfrm>
      </p:grpSpPr>
      <p:sp>
        <p:nvSpPr>
          <p:cNvPr id="150" name="Google Shape;150;p82"/>
          <p:cNvSpPr txBox="1"/>
          <p:nvPr>
            <p:ph type="title"/>
          </p:nvPr>
        </p:nvSpPr>
        <p:spPr>
          <a:xfrm>
            <a:off x="360000" y="301320"/>
            <a:ext cx="9360000" cy="958680"/>
          </a:xfrm>
          <a:prstGeom prst="rect">
            <a:avLst/>
          </a:prstGeom>
          <a:noFill/>
          <a:ln>
            <a:noFill/>
          </a:ln>
        </p:spPr>
        <p:txBody>
          <a:bodyPr anchorCtr="1"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82"/>
          <p:cNvSpPr txBox="1"/>
          <p:nvPr>
            <p:ph idx="1" type="body"/>
          </p:nvPr>
        </p:nvSpPr>
        <p:spPr>
          <a:xfrm>
            <a:off x="360000" y="1980000"/>
            <a:ext cx="4567320" cy="2403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2" name="Google Shape;152;p82"/>
          <p:cNvSpPr txBox="1"/>
          <p:nvPr>
            <p:ph idx="2" type="body"/>
          </p:nvPr>
        </p:nvSpPr>
        <p:spPr>
          <a:xfrm>
            <a:off x="5155920" y="1980000"/>
            <a:ext cx="4567320" cy="2403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3" name="Google Shape;153;p82"/>
          <p:cNvSpPr txBox="1"/>
          <p:nvPr>
            <p:ph idx="3" type="body"/>
          </p:nvPr>
        </p:nvSpPr>
        <p:spPr>
          <a:xfrm>
            <a:off x="360000" y="4612320"/>
            <a:ext cx="9360000" cy="2403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154" name="Shape 154"/>
        <p:cNvGrpSpPr/>
        <p:nvPr/>
      </p:nvGrpSpPr>
      <p:grpSpPr>
        <a:xfrm>
          <a:off x="0" y="0"/>
          <a:ext cx="0" cy="0"/>
          <a:chOff x="0" y="0"/>
          <a:chExt cx="0" cy="0"/>
        </a:xfrm>
      </p:grpSpPr>
      <p:sp>
        <p:nvSpPr>
          <p:cNvPr id="155" name="Google Shape;155;p83"/>
          <p:cNvSpPr txBox="1"/>
          <p:nvPr>
            <p:ph type="title"/>
          </p:nvPr>
        </p:nvSpPr>
        <p:spPr>
          <a:xfrm>
            <a:off x="360000" y="301320"/>
            <a:ext cx="9360000" cy="958680"/>
          </a:xfrm>
          <a:prstGeom prst="rect">
            <a:avLst/>
          </a:prstGeom>
          <a:noFill/>
          <a:ln>
            <a:noFill/>
          </a:ln>
        </p:spPr>
        <p:txBody>
          <a:bodyPr anchorCtr="1"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83"/>
          <p:cNvSpPr txBox="1"/>
          <p:nvPr>
            <p:ph idx="1" type="body"/>
          </p:nvPr>
        </p:nvSpPr>
        <p:spPr>
          <a:xfrm>
            <a:off x="360000" y="1980000"/>
            <a:ext cx="9360000" cy="2403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7" name="Google Shape;157;p83"/>
          <p:cNvSpPr txBox="1"/>
          <p:nvPr>
            <p:ph idx="2" type="body"/>
          </p:nvPr>
        </p:nvSpPr>
        <p:spPr>
          <a:xfrm>
            <a:off x="360000" y="4612320"/>
            <a:ext cx="9360000" cy="2403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158" name="Shape 158"/>
        <p:cNvGrpSpPr/>
        <p:nvPr/>
      </p:nvGrpSpPr>
      <p:grpSpPr>
        <a:xfrm>
          <a:off x="0" y="0"/>
          <a:ext cx="0" cy="0"/>
          <a:chOff x="0" y="0"/>
          <a:chExt cx="0" cy="0"/>
        </a:xfrm>
      </p:grpSpPr>
      <p:sp>
        <p:nvSpPr>
          <p:cNvPr id="159" name="Google Shape;159;p84"/>
          <p:cNvSpPr txBox="1"/>
          <p:nvPr>
            <p:ph type="title"/>
          </p:nvPr>
        </p:nvSpPr>
        <p:spPr>
          <a:xfrm>
            <a:off x="360000" y="301320"/>
            <a:ext cx="9360000" cy="958680"/>
          </a:xfrm>
          <a:prstGeom prst="rect">
            <a:avLst/>
          </a:prstGeom>
          <a:noFill/>
          <a:ln>
            <a:noFill/>
          </a:ln>
        </p:spPr>
        <p:txBody>
          <a:bodyPr anchorCtr="1"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84"/>
          <p:cNvSpPr txBox="1"/>
          <p:nvPr>
            <p:ph idx="1" type="body"/>
          </p:nvPr>
        </p:nvSpPr>
        <p:spPr>
          <a:xfrm>
            <a:off x="360000" y="1980000"/>
            <a:ext cx="4567320" cy="2403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1" name="Google Shape;161;p84"/>
          <p:cNvSpPr txBox="1"/>
          <p:nvPr>
            <p:ph idx="2" type="body"/>
          </p:nvPr>
        </p:nvSpPr>
        <p:spPr>
          <a:xfrm>
            <a:off x="5155920" y="1980000"/>
            <a:ext cx="4567320" cy="2403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2" name="Google Shape;162;p84"/>
          <p:cNvSpPr txBox="1"/>
          <p:nvPr>
            <p:ph idx="3" type="body"/>
          </p:nvPr>
        </p:nvSpPr>
        <p:spPr>
          <a:xfrm>
            <a:off x="5155920" y="4612320"/>
            <a:ext cx="4567320" cy="2403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3" name="Google Shape;163;p84"/>
          <p:cNvSpPr txBox="1"/>
          <p:nvPr>
            <p:ph idx="4" type="body"/>
          </p:nvPr>
        </p:nvSpPr>
        <p:spPr>
          <a:xfrm>
            <a:off x="360000" y="4612320"/>
            <a:ext cx="4567320" cy="2403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164" name="Shape 164"/>
        <p:cNvGrpSpPr/>
        <p:nvPr/>
      </p:nvGrpSpPr>
      <p:grpSpPr>
        <a:xfrm>
          <a:off x="0" y="0"/>
          <a:ext cx="0" cy="0"/>
          <a:chOff x="0" y="0"/>
          <a:chExt cx="0" cy="0"/>
        </a:xfrm>
      </p:grpSpPr>
      <p:sp>
        <p:nvSpPr>
          <p:cNvPr id="165" name="Google Shape;165;p85"/>
          <p:cNvSpPr txBox="1"/>
          <p:nvPr>
            <p:ph type="title"/>
          </p:nvPr>
        </p:nvSpPr>
        <p:spPr>
          <a:xfrm>
            <a:off x="360000" y="301320"/>
            <a:ext cx="9360000" cy="958680"/>
          </a:xfrm>
          <a:prstGeom prst="rect">
            <a:avLst/>
          </a:prstGeom>
          <a:noFill/>
          <a:ln>
            <a:noFill/>
          </a:ln>
        </p:spPr>
        <p:txBody>
          <a:bodyPr anchorCtr="1"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6" name="Google Shape;166;p85"/>
          <p:cNvSpPr txBox="1"/>
          <p:nvPr>
            <p:ph idx="1" type="body"/>
          </p:nvPr>
        </p:nvSpPr>
        <p:spPr>
          <a:xfrm>
            <a:off x="360000" y="1980000"/>
            <a:ext cx="3013560" cy="2403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7" name="Google Shape;167;p85"/>
          <p:cNvSpPr txBox="1"/>
          <p:nvPr>
            <p:ph idx="2" type="body"/>
          </p:nvPr>
        </p:nvSpPr>
        <p:spPr>
          <a:xfrm>
            <a:off x="3524760" y="1980000"/>
            <a:ext cx="3013560" cy="2403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8" name="Google Shape;168;p85"/>
          <p:cNvSpPr txBox="1"/>
          <p:nvPr>
            <p:ph idx="3" type="body"/>
          </p:nvPr>
        </p:nvSpPr>
        <p:spPr>
          <a:xfrm>
            <a:off x="6689160" y="1980000"/>
            <a:ext cx="3013560" cy="2403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9" name="Google Shape;169;p85"/>
          <p:cNvSpPr txBox="1"/>
          <p:nvPr>
            <p:ph idx="4" type="body"/>
          </p:nvPr>
        </p:nvSpPr>
        <p:spPr>
          <a:xfrm>
            <a:off x="6689160" y="4612320"/>
            <a:ext cx="3013560" cy="2403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0" name="Google Shape;170;p85"/>
          <p:cNvSpPr txBox="1"/>
          <p:nvPr>
            <p:ph idx="5" type="body"/>
          </p:nvPr>
        </p:nvSpPr>
        <p:spPr>
          <a:xfrm>
            <a:off x="3524760" y="4612320"/>
            <a:ext cx="3013560" cy="2403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1" name="Google Shape;171;p85"/>
          <p:cNvSpPr txBox="1"/>
          <p:nvPr>
            <p:ph idx="6" type="body"/>
          </p:nvPr>
        </p:nvSpPr>
        <p:spPr>
          <a:xfrm>
            <a:off x="360000" y="4612320"/>
            <a:ext cx="3013560" cy="2403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19" name="Shape 19"/>
        <p:cNvGrpSpPr/>
        <p:nvPr/>
      </p:nvGrpSpPr>
      <p:grpSpPr>
        <a:xfrm>
          <a:off x="0" y="0"/>
          <a:ext cx="0" cy="0"/>
          <a:chOff x="0" y="0"/>
          <a:chExt cx="0" cy="0"/>
        </a:xfrm>
      </p:grpSpPr>
      <p:sp>
        <p:nvSpPr>
          <p:cNvPr id="20" name="Google Shape;20;p64"/>
          <p:cNvSpPr txBox="1"/>
          <p:nvPr>
            <p:ph type="title"/>
          </p:nvPr>
        </p:nvSpPr>
        <p:spPr>
          <a:xfrm>
            <a:off x="360000" y="301320"/>
            <a:ext cx="9360000" cy="958680"/>
          </a:xfrm>
          <a:prstGeom prst="rect">
            <a:avLst/>
          </a:prstGeom>
          <a:noFill/>
          <a:ln>
            <a:noFill/>
          </a:ln>
        </p:spPr>
        <p:txBody>
          <a:bodyPr anchorCtr="1"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64"/>
          <p:cNvSpPr txBox="1"/>
          <p:nvPr>
            <p:ph idx="1" type="body"/>
          </p:nvPr>
        </p:nvSpPr>
        <p:spPr>
          <a:xfrm>
            <a:off x="360000" y="1980000"/>
            <a:ext cx="4567320" cy="5040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2" name="Google Shape;22;p64"/>
          <p:cNvSpPr txBox="1"/>
          <p:nvPr>
            <p:ph idx="2" type="body"/>
          </p:nvPr>
        </p:nvSpPr>
        <p:spPr>
          <a:xfrm>
            <a:off x="5155920" y="1980000"/>
            <a:ext cx="4567320" cy="5040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3" name="Shape 23"/>
        <p:cNvGrpSpPr/>
        <p:nvPr/>
      </p:nvGrpSpPr>
      <p:grpSpPr>
        <a:xfrm>
          <a:off x="0" y="0"/>
          <a:ext cx="0" cy="0"/>
          <a:chOff x="0" y="0"/>
          <a:chExt cx="0" cy="0"/>
        </a:xfrm>
      </p:grpSpPr>
      <p:sp>
        <p:nvSpPr>
          <p:cNvPr id="24" name="Google Shape;24;p65"/>
          <p:cNvSpPr txBox="1"/>
          <p:nvPr>
            <p:ph type="title"/>
          </p:nvPr>
        </p:nvSpPr>
        <p:spPr>
          <a:xfrm>
            <a:off x="360000" y="301320"/>
            <a:ext cx="9360000" cy="958680"/>
          </a:xfrm>
          <a:prstGeom prst="rect">
            <a:avLst/>
          </a:prstGeom>
          <a:noFill/>
          <a:ln>
            <a:noFill/>
          </a:ln>
        </p:spPr>
        <p:txBody>
          <a:bodyPr anchorCtr="1"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25" name="Shape 25"/>
        <p:cNvGrpSpPr/>
        <p:nvPr/>
      </p:nvGrpSpPr>
      <p:grpSpPr>
        <a:xfrm>
          <a:off x="0" y="0"/>
          <a:ext cx="0" cy="0"/>
          <a:chOff x="0" y="0"/>
          <a:chExt cx="0" cy="0"/>
        </a:xfrm>
      </p:grpSpPr>
      <p:sp>
        <p:nvSpPr>
          <p:cNvPr id="26" name="Google Shape;26;p66"/>
          <p:cNvSpPr txBox="1"/>
          <p:nvPr>
            <p:ph idx="1" type="subTitle"/>
          </p:nvPr>
        </p:nvSpPr>
        <p:spPr>
          <a:xfrm>
            <a:off x="360000" y="301320"/>
            <a:ext cx="9360000" cy="444528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27" name="Shape 27"/>
        <p:cNvGrpSpPr/>
        <p:nvPr/>
      </p:nvGrpSpPr>
      <p:grpSpPr>
        <a:xfrm>
          <a:off x="0" y="0"/>
          <a:ext cx="0" cy="0"/>
          <a:chOff x="0" y="0"/>
          <a:chExt cx="0" cy="0"/>
        </a:xfrm>
      </p:grpSpPr>
      <p:sp>
        <p:nvSpPr>
          <p:cNvPr id="28" name="Google Shape;28;p67"/>
          <p:cNvSpPr txBox="1"/>
          <p:nvPr>
            <p:ph type="title"/>
          </p:nvPr>
        </p:nvSpPr>
        <p:spPr>
          <a:xfrm>
            <a:off x="360000" y="301320"/>
            <a:ext cx="9360000" cy="958680"/>
          </a:xfrm>
          <a:prstGeom prst="rect">
            <a:avLst/>
          </a:prstGeom>
          <a:noFill/>
          <a:ln>
            <a:noFill/>
          </a:ln>
        </p:spPr>
        <p:txBody>
          <a:bodyPr anchorCtr="1"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67"/>
          <p:cNvSpPr txBox="1"/>
          <p:nvPr>
            <p:ph idx="1" type="body"/>
          </p:nvPr>
        </p:nvSpPr>
        <p:spPr>
          <a:xfrm>
            <a:off x="360000" y="1980000"/>
            <a:ext cx="4567320" cy="2403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 name="Google Shape;30;p67"/>
          <p:cNvSpPr txBox="1"/>
          <p:nvPr>
            <p:ph idx="2" type="body"/>
          </p:nvPr>
        </p:nvSpPr>
        <p:spPr>
          <a:xfrm>
            <a:off x="360000" y="4612320"/>
            <a:ext cx="4567320" cy="2403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 name="Google Shape;31;p67"/>
          <p:cNvSpPr txBox="1"/>
          <p:nvPr>
            <p:ph idx="3" type="body"/>
          </p:nvPr>
        </p:nvSpPr>
        <p:spPr>
          <a:xfrm>
            <a:off x="5155920" y="1980000"/>
            <a:ext cx="4567320" cy="5040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32" name="Shape 32"/>
        <p:cNvGrpSpPr/>
        <p:nvPr/>
      </p:nvGrpSpPr>
      <p:grpSpPr>
        <a:xfrm>
          <a:off x="0" y="0"/>
          <a:ext cx="0" cy="0"/>
          <a:chOff x="0" y="0"/>
          <a:chExt cx="0" cy="0"/>
        </a:xfrm>
      </p:grpSpPr>
      <p:sp>
        <p:nvSpPr>
          <p:cNvPr id="33" name="Google Shape;33;p68"/>
          <p:cNvSpPr txBox="1"/>
          <p:nvPr>
            <p:ph type="title"/>
          </p:nvPr>
        </p:nvSpPr>
        <p:spPr>
          <a:xfrm>
            <a:off x="360000" y="301320"/>
            <a:ext cx="9360000" cy="958680"/>
          </a:xfrm>
          <a:prstGeom prst="rect">
            <a:avLst/>
          </a:prstGeom>
          <a:noFill/>
          <a:ln>
            <a:noFill/>
          </a:ln>
        </p:spPr>
        <p:txBody>
          <a:bodyPr anchorCtr="1"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68"/>
          <p:cNvSpPr txBox="1"/>
          <p:nvPr>
            <p:ph idx="1" type="body"/>
          </p:nvPr>
        </p:nvSpPr>
        <p:spPr>
          <a:xfrm>
            <a:off x="360000" y="1980000"/>
            <a:ext cx="4567320" cy="5040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68"/>
          <p:cNvSpPr txBox="1"/>
          <p:nvPr>
            <p:ph idx="2" type="body"/>
          </p:nvPr>
        </p:nvSpPr>
        <p:spPr>
          <a:xfrm>
            <a:off x="5155920" y="1980000"/>
            <a:ext cx="4567320" cy="2403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 name="Google Shape;36;p68"/>
          <p:cNvSpPr txBox="1"/>
          <p:nvPr>
            <p:ph idx="3" type="body"/>
          </p:nvPr>
        </p:nvSpPr>
        <p:spPr>
          <a:xfrm>
            <a:off x="5155920" y="4612320"/>
            <a:ext cx="4567320" cy="2403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37" name="Shape 37"/>
        <p:cNvGrpSpPr/>
        <p:nvPr/>
      </p:nvGrpSpPr>
      <p:grpSpPr>
        <a:xfrm>
          <a:off x="0" y="0"/>
          <a:ext cx="0" cy="0"/>
          <a:chOff x="0" y="0"/>
          <a:chExt cx="0" cy="0"/>
        </a:xfrm>
      </p:grpSpPr>
      <p:sp>
        <p:nvSpPr>
          <p:cNvPr id="38" name="Google Shape;38;p69"/>
          <p:cNvSpPr txBox="1"/>
          <p:nvPr>
            <p:ph type="title"/>
          </p:nvPr>
        </p:nvSpPr>
        <p:spPr>
          <a:xfrm>
            <a:off x="360000" y="301320"/>
            <a:ext cx="9360000" cy="958680"/>
          </a:xfrm>
          <a:prstGeom prst="rect">
            <a:avLst/>
          </a:prstGeom>
          <a:noFill/>
          <a:ln>
            <a:noFill/>
          </a:ln>
        </p:spPr>
        <p:txBody>
          <a:bodyPr anchorCtr="1"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9"/>
          <p:cNvSpPr txBox="1"/>
          <p:nvPr>
            <p:ph idx="1" type="body"/>
          </p:nvPr>
        </p:nvSpPr>
        <p:spPr>
          <a:xfrm>
            <a:off x="360000" y="1980000"/>
            <a:ext cx="4567320" cy="2403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0" name="Google Shape;40;p69"/>
          <p:cNvSpPr txBox="1"/>
          <p:nvPr>
            <p:ph idx="2" type="body"/>
          </p:nvPr>
        </p:nvSpPr>
        <p:spPr>
          <a:xfrm>
            <a:off x="5155920" y="1980000"/>
            <a:ext cx="4567320" cy="2403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69"/>
          <p:cNvSpPr txBox="1"/>
          <p:nvPr>
            <p:ph idx="3" type="body"/>
          </p:nvPr>
        </p:nvSpPr>
        <p:spPr>
          <a:xfrm>
            <a:off x="360000" y="4612320"/>
            <a:ext cx="9360000" cy="2403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2.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5.xml"/><Relationship Id="rId10" Type="http://schemas.openxmlformats.org/officeDocument/2006/relationships/slideLayout" Target="../slideLayouts/slideLayout34.xml"/><Relationship Id="rId13" Type="http://schemas.openxmlformats.org/officeDocument/2006/relationships/theme" Target="../theme/theme4.xml"/><Relationship Id="rId12" Type="http://schemas.openxmlformats.org/officeDocument/2006/relationships/slideLayout" Target="../slideLayouts/slideLayout36.xml"/><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9" Type="http://schemas.openxmlformats.org/officeDocument/2006/relationships/slideLayout" Target="../slideLayouts/slideLayout33.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C3E50"/>
        </a:solidFill>
      </p:bgPr>
    </p:bg>
    <p:spTree>
      <p:nvGrpSpPr>
        <p:cNvPr id="5" name="Shape 5"/>
        <p:cNvGrpSpPr/>
        <p:nvPr/>
      </p:nvGrpSpPr>
      <p:grpSpPr>
        <a:xfrm>
          <a:off x="0" y="0"/>
          <a:ext cx="0" cy="0"/>
          <a:chOff x="0" y="0"/>
          <a:chExt cx="0" cy="0"/>
        </a:xfrm>
      </p:grpSpPr>
      <p:sp>
        <p:nvSpPr>
          <p:cNvPr id="6" name="Google Shape;6;p47"/>
          <p:cNvSpPr/>
          <p:nvPr/>
        </p:nvSpPr>
        <p:spPr>
          <a:xfrm>
            <a:off x="0" y="0"/>
            <a:ext cx="10080000" cy="5040000"/>
          </a:xfrm>
          <a:prstGeom prst="rect">
            <a:avLst/>
          </a:prstGeom>
          <a:solidFill>
            <a:srgbClr val="1AB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47"/>
          <p:cNvSpPr txBox="1"/>
          <p:nvPr>
            <p:ph type="title"/>
          </p:nvPr>
        </p:nvSpPr>
        <p:spPr>
          <a:xfrm>
            <a:off x="360000" y="3780000"/>
            <a:ext cx="9360000" cy="958680"/>
          </a:xfrm>
          <a:prstGeom prst="rect">
            <a:avLst/>
          </a:prstGeom>
          <a:noFill/>
          <a:ln>
            <a:noFill/>
          </a:ln>
        </p:spPr>
        <p:txBody>
          <a:bodyPr anchorCtr="1"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 name="Google Shape;8;p47"/>
          <p:cNvSpPr txBox="1"/>
          <p:nvPr>
            <p:ph idx="1" type="body"/>
          </p:nvPr>
        </p:nvSpPr>
        <p:spPr>
          <a:xfrm>
            <a:off x="360000" y="5220000"/>
            <a:ext cx="9360000" cy="198000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9" name="Google Shape;9;p47"/>
          <p:cNvSpPr txBox="1"/>
          <p:nvPr>
            <p:ph idx="10" type="dt"/>
          </p:nvPr>
        </p:nvSpPr>
        <p:spPr>
          <a:xfrm>
            <a:off x="360000" y="7200000"/>
            <a:ext cx="2880000" cy="36000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 name="Google Shape;10;p47"/>
          <p:cNvSpPr txBox="1"/>
          <p:nvPr>
            <p:ph idx="11" type="ftr"/>
          </p:nvPr>
        </p:nvSpPr>
        <p:spPr>
          <a:xfrm>
            <a:off x="3420000" y="7200000"/>
            <a:ext cx="3240000" cy="36000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 name="Google Shape;11;p47"/>
          <p:cNvSpPr txBox="1"/>
          <p:nvPr>
            <p:ph idx="12" type="sldNum"/>
          </p:nvPr>
        </p:nvSpPr>
        <p:spPr>
          <a:xfrm>
            <a:off x="9180000" y="6804000"/>
            <a:ext cx="720000" cy="720000"/>
          </a:xfrm>
          <a:prstGeom prst="rect">
            <a:avLst/>
          </a:prstGeom>
          <a:noFill/>
          <a:ln>
            <a:noFill/>
          </a:ln>
        </p:spPr>
        <p:txBody>
          <a:bodyPr anchorCtr="0" anchor="ctr" bIns="0" lIns="0" spcFirstLastPara="1" rIns="0" wrap="square" tIns="0">
            <a:noAutofit/>
          </a:bodyPr>
          <a:lstStyle>
            <a:lvl1pPr indent="0" lvl="0" marL="0" marR="0" rtl="0" algn="ctr">
              <a:spcBef>
                <a:spcPts val="0"/>
              </a:spcBef>
              <a:buNone/>
              <a:defRPr b="1" i="0" sz="1800" u="none" cap="none" strike="noStrike">
                <a:solidFill>
                  <a:srgbClr val="FFFFFF"/>
                </a:solidFill>
                <a:latin typeface="Source Sans Pro Black"/>
                <a:ea typeface="Source Sans Pro Black"/>
                <a:cs typeface="Source Sans Pro Black"/>
                <a:sym typeface="Source Sans Pro Black"/>
              </a:defRPr>
            </a:lvl1pPr>
            <a:lvl2pPr indent="0" lvl="1" marL="0" marR="0" rtl="0" algn="ctr">
              <a:spcBef>
                <a:spcPts val="0"/>
              </a:spcBef>
              <a:buNone/>
              <a:defRPr b="1" i="0" sz="1800" u="none" cap="none" strike="noStrike">
                <a:solidFill>
                  <a:srgbClr val="FFFFFF"/>
                </a:solidFill>
                <a:latin typeface="Source Sans Pro Black"/>
                <a:ea typeface="Source Sans Pro Black"/>
                <a:cs typeface="Source Sans Pro Black"/>
                <a:sym typeface="Source Sans Pro Black"/>
              </a:defRPr>
            </a:lvl2pPr>
            <a:lvl3pPr indent="0" lvl="2" marL="0" marR="0" rtl="0" algn="ctr">
              <a:spcBef>
                <a:spcPts val="0"/>
              </a:spcBef>
              <a:buNone/>
              <a:defRPr b="1" i="0" sz="1800" u="none" cap="none" strike="noStrike">
                <a:solidFill>
                  <a:srgbClr val="FFFFFF"/>
                </a:solidFill>
                <a:latin typeface="Source Sans Pro Black"/>
                <a:ea typeface="Source Sans Pro Black"/>
                <a:cs typeface="Source Sans Pro Black"/>
                <a:sym typeface="Source Sans Pro Black"/>
              </a:defRPr>
            </a:lvl3pPr>
            <a:lvl4pPr indent="0" lvl="3" marL="0" marR="0" rtl="0" algn="ctr">
              <a:spcBef>
                <a:spcPts val="0"/>
              </a:spcBef>
              <a:buNone/>
              <a:defRPr b="1" i="0" sz="1800" u="none" cap="none" strike="noStrike">
                <a:solidFill>
                  <a:srgbClr val="FFFFFF"/>
                </a:solidFill>
                <a:latin typeface="Source Sans Pro Black"/>
                <a:ea typeface="Source Sans Pro Black"/>
                <a:cs typeface="Source Sans Pro Black"/>
                <a:sym typeface="Source Sans Pro Black"/>
              </a:defRPr>
            </a:lvl4pPr>
            <a:lvl5pPr indent="0" lvl="4" marL="0" marR="0" rtl="0" algn="ctr">
              <a:spcBef>
                <a:spcPts val="0"/>
              </a:spcBef>
              <a:buNone/>
              <a:defRPr b="1" i="0" sz="1800" u="none" cap="none" strike="noStrike">
                <a:solidFill>
                  <a:srgbClr val="FFFFFF"/>
                </a:solidFill>
                <a:latin typeface="Source Sans Pro Black"/>
                <a:ea typeface="Source Sans Pro Black"/>
                <a:cs typeface="Source Sans Pro Black"/>
                <a:sym typeface="Source Sans Pro Black"/>
              </a:defRPr>
            </a:lvl5pPr>
            <a:lvl6pPr indent="0" lvl="5" marL="0" marR="0" rtl="0" algn="ctr">
              <a:spcBef>
                <a:spcPts val="0"/>
              </a:spcBef>
              <a:buNone/>
              <a:defRPr b="1" i="0" sz="1800" u="none" cap="none" strike="noStrike">
                <a:solidFill>
                  <a:srgbClr val="FFFFFF"/>
                </a:solidFill>
                <a:latin typeface="Source Sans Pro Black"/>
                <a:ea typeface="Source Sans Pro Black"/>
                <a:cs typeface="Source Sans Pro Black"/>
                <a:sym typeface="Source Sans Pro Black"/>
              </a:defRPr>
            </a:lvl6pPr>
            <a:lvl7pPr indent="0" lvl="6" marL="0" marR="0" rtl="0" algn="ctr">
              <a:spcBef>
                <a:spcPts val="0"/>
              </a:spcBef>
              <a:buNone/>
              <a:defRPr b="1" i="0" sz="1800" u="none" cap="none" strike="noStrike">
                <a:solidFill>
                  <a:srgbClr val="FFFFFF"/>
                </a:solidFill>
                <a:latin typeface="Source Sans Pro Black"/>
                <a:ea typeface="Source Sans Pro Black"/>
                <a:cs typeface="Source Sans Pro Black"/>
                <a:sym typeface="Source Sans Pro Black"/>
              </a:defRPr>
            </a:lvl7pPr>
            <a:lvl8pPr indent="0" lvl="7" marL="0" marR="0" rtl="0" algn="ctr">
              <a:spcBef>
                <a:spcPts val="0"/>
              </a:spcBef>
              <a:buNone/>
              <a:defRPr b="1" i="0" sz="1800" u="none" cap="none" strike="noStrike">
                <a:solidFill>
                  <a:srgbClr val="FFFFFF"/>
                </a:solidFill>
                <a:latin typeface="Source Sans Pro Black"/>
                <a:ea typeface="Source Sans Pro Black"/>
                <a:cs typeface="Source Sans Pro Black"/>
                <a:sym typeface="Source Sans Pro Black"/>
              </a:defRPr>
            </a:lvl8pPr>
            <a:lvl9pPr indent="0" lvl="8" marL="0" marR="0" rtl="0" algn="ctr">
              <a:spcBef>
                <a:spcPts val="0"/>
              </a:spcBef>
              <a:buNone/>
              <a:defRPr b="1" i="0" sz="1800" u="none" cap="none" strike="noStrike">
                <a:solidFill>
                  <a:srgbClr val="FFFFFF"/>
                </a:solidFill>
                <a:latin typeface="Source Sans Pro Black"/>
                <a:ea typeface="Source Sans Pro Black"/>
                <a:cs typeface="Source Sans Pro Black"/>
                <a:sym typeface="Source Sans Pro Black"/>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49"/>
          <p:cNvSpPr/>
          <p:nvPr/>
        </p:nvSpPr>
        <p:spPr>
          <a:xfrm>
            <a:off x="0" y="7200000"/>
            <a:ext cx="10080000" cy="360000"/>
          </a:xfrm>
          <a:prstGeom prst="rect">
            <a:avLst/>
          </a:prstGeom>
          <a:solidFill>
            <a:srgbClr val="2C3E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49"/>
          <p:cNvSpPr/>
          <p:nvPr/>
        </p:nvSpPr>
        <p:spPr>
          <a:xfrm>
            <a:off x="0" y="0"/>
            <a:ext cx="10080000" cy="1620000"/>
          </a:xfrm>
          <a:prstGeom prst="rect">
            <a:avLst/>
          </a:prstGeom>
          <a:solidFill>
            <a:srgbClr val="2C3E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49"/>
          <p:cNvSpPr txBox="1"/>
          <p:nvPr>
            <p:ph type="title"/>
          </p:nvPr>
        </p:nvSpPr>
        <p:spPr>
          <a:xfrm>
            <a:off x="360000" y="301320"/>
            <a:ext cx="9360000" cy="95868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4" name="Google Shape;64;p49"/>
          <p:cNvSpPr txBox="1"/>
          <p:nvPr>
            <p:ph idx="1" type="body"/>
          </p:nvPr>
        </p:nvSpPr>
        <p:spPr>
          <a:xfrm>
            <a:off x="360000" y="1980000"/>
            <a:ext cx="9360000" cy="504000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65" name="Google Shape;65;p49"/>
          <p:cNvSpPr txBox="1"/>
          <p:nvPr>
            <p:ph idx="10" type="dt"/>
          </p:nvPr>
        </p:nvSpPr>
        <p:spPr>
          <a:xfrm>
            <a:off x="360000" y="7200000"/>
            <a:ext cx="2880000" cy="36000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6" name="Google Shape;66;p49"/>
          <p:cNvSpPr txBox="1"/>
          <p:nvPr>
            <p:ph idx="11" type="ftr"/>
          </p:nvPr>
        </p:nvSpPr>
        <p:spPr>
          <a:xfrm>
            <a:off x="3420000" y="7200000"/>
            <a:ext cx="3240000" cy="36000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7" name="Google Shape;67;p49"/>
          <p:cNvSpPr/>
          <p:nvPr/>
        </p:nvSpPr>
        <p:spPr>
          <a:xfrm>
            <a:off x="9270000" y="6894000"/>
            <a:ext cx="540000" cy="540000"/>
          </a:xfrm>
          <a:prstGeom prst="ellipse">
            <a:avLst/>
          </a:prstGeom>
          <a:solidFill>
            <a:srgbClr val="1AB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49"/>
          <p:cNvSpPr txBox="1"/>
          <p:nvPr>
            <p:ph idx="12" type="sldNum"/>
          </p:nvPr>
        </p:nvSpPr>
        <p:spPr>
          <a:xfrm>
            <a:off x="9180000" y="6804000"/>
            <a:ext cx="720000" cy="720000"/>
          </a:xfrm>
          <a:prstGeom prst="rect">
            <a:avLst/>
          </a:prstGeom>
          <a:noFill/>
          <a:ln>
            <a:noFill/>
          </a:ln>
        </p:spPr>
        <p:txBody>
          <a:bodyPr anchorCtr="0" anchor="ctr" bIns="0" lIns="0" spcFirstLastPara="1" rIns="0" wrap="square" tIns="0">
            <a:noAutofit/>
          </a:bodyPr>
          <a:lstStyle>
            <a:lvl1pPr indent="0" lvl="0" marL="0" marR="0" rtl="0" algn="ctr">
              <a:spcBef>
                <a:spcPts val="0"/>
              </a:spcBef>
              <a:buNone/>
              <a:defRPr b="1" i="0" sz="1800" u="none" cap="none" strike="noStrike">
                <a:solidFill>
                  <a:srgbClr val="FFFFFF"/>
                </a:solidFill>
                <a:latin typeface="Source Sans Pro Black"/>
                <a:ea typeface="Source Sans Pro Black"/>
                <a:cs typeface="Source Sans Pro Black"/>
                <a:sym typeface="Source Sans Pro Black"/>
              </a:defRPr>
            </a:lvl1pPr>
            <a:lvl2pPr indent="0" lvl="1" marL="0" marR="0" rtl="0" algn="ctr">
              <a:spcBef>
                <a:spcPts val="0"/>
              </a:spcBef>
              <a:buNone/>
              <a:defRPr b="1" i="0" sz="1800" u="none" cap="none" strike="noStrike">
                <a:solidFill>
                  <a:srgbClr val="FFFFFF"/>
                </a:solidFill>
                <a:latin typeface="Source Sans Pro Black"/>
                <a:ea typeface="Source Sans Pro Black"/>
                <a:cs typeface="Source Sans Pro Black"/>
                <a:sym typeface="Source Sans Pro Black"/>
              </a:defRPr>
            </a:lvl2pPr>
            <a:lvl3pPr indent="0" lvl="2" marL="0" marR="0" rtl="0" algn="ctr">
              <a:spcBef>
                <a:spcPts val="0"/>
              </a:spcBef>
              <a:buNone/>
              <a:defRPr b="1" i="0" sz="1800" u="none" cap="none" strike="noStrike">
                <a:solidFill>
                  <a:srgbClr val="FFFFFF"/>
                </a:solidFill>
                <a:latin typeface="Source Sans Pro Black"/>
                <a:ea typeface="Source Sans Pro Black"/>
                <a:cs typeface="Source Sans Pro Black"/>
                <a:sym typeface="Source Sans Pro Black"/>
              </a:defRPr>
            </a:lvl3pPr>
            <a:lvl4pPr indent="0" lvl="3" marL="0" marR="0" rtl="0" algn="ctr">
              <a:spcBef>
                <a:spcPts val="0"/>
              </a:spcBef>
              <a:buNone/>
              <a:defRPr b="1" i="0" sz="1800" u="none" cap="none" strike="noStrike">
                <a:solidFill>
                  <a:srgbClr val="FFFFFF"/>
                </a:solidFill>
                <a:latin typeface="Source Sans Pro Black"/>
                <a:ea typeface="Source Sans Pro Black"/>
                <a:cs typeface="Source Sans Pro Black"/>
                <a:sym typeface="Source Sans Pro Black"/>
              </a:defRPr>
            </a:lvl4pPr>
            <a:lvl5pPr indent="0" lvl="4" marL="0" marR="0" rtl="0" algn="ctr">
              <a:spcBef>
                <a:spcPts val="0"/>
              </a:spcBef>
              <a:buNone/>
              <a:defRPr b="1" i="0" sz="1800" u="none" cap="none" strike="noStrike">
                <a:solidFill>
                  <a:srgbClr val="FFFFFF"/>
                </a:solidFill>
                <a:latin typeface="Source Sans Pro Black"/>
                <a:ea typeface="Source Sans Pro Black"/>
                <a:cs typeface="Source Sans Pro Black"/>
                <a:sym typeface="Source Sans Pro Black"/>
              </a:defRPr>
            </a:lvl5pPr>
            <a:lvl6pPr indent="0" lvl="5" marL="0" marR="0" rtl="0" algn="ctr">
              <a:spcBef>
                <a:spcPts val="0"/>
              </a:spcBef>
              <a:buNone/>
              <a:defRPr b="1" i="0" sz="1800" u="none" cap="none" strike="noStrike">
                <a:solidFill>
                  <a:srgbClr val="FFFFFF"/>
                </a:solidFill>
                <a:latin typeface="Source Sans Pro Black"/>
                <a:ea typeface="Source Sans Pro Black"/>
                <a:cs typeface="Source Sans Pro Black"/>
                <a:sym typeface="Source Sans Pro Black"/>
              </a:defRPr>
            </a:lvl6pPr>
            <a:lvl7pPr indent="0" lvl="6" marL="0" marR="0" rtl="0" algn="ctr">
              <a:spcBef>
                <a:spcPts val="0"/>
              </a:spcBef>
              <a:buNone/>
              <a:defRPr b="1" i="0" sz="1800" u="none" cap="none" strike="noStrike">
                <a:solidFill>
                  <a:srgbClr val="FFFFFF"/>
                </a:solidFill>
                <a:latin typeface="Source Sans Pro Black"/>
                <a:ea typeface="Source Sans Pro Black"/>
                <a:cs typeface="Source Sans Pro Black"/>
                <a:sym typeface="Source Sans Pro Black"/>
              </a:defRPr>
            </a:lvl7pPr>
            <a:lvl8pPr indent="0" lvl="7" marL="0" marR="0" rtl="0" algn="ctr">
              <a:spcBef>
                <a:spcPts val="0"/>
              </a:spcBef>
              <a:buNone/>
              <a:defRPr b="1" i="0" sz="1800" u="none" cap="none" strike="noStrike">
                <a:solidFill>
                  <a:srgbClr val="FFFFFF"/>
                </a:solidFill>
                <a:latin typeface="Source Sans Pro Black"/>
                <a:ea typeface="Source Sans Pro Black"/>
                <a:cs typeface="Source Sans Pro Black"/>
                <a:sym typeface="Source Sans Pro Black"/>
              </a:defRPr>
            </a:lvl8pPr>
            <a:lvl9pPr indent="0" lvl="8" marL="0" marR="0" rtl="0" algn="ctr">
              <a:spcBef>
                <a:spcPts val="0"/>
              </a:spcBef>
              <a:buNone/>
              <a:defRPr b="1" i="0" sz="1800" u="none" cap="none" strike="noStrike">
                <a:solidFill>
                  <a:srgbClr val="FFFFFF"/>
                </a:solidFill>
                <a:latin typeface="Source Sans Pro Black"/>
                <a:ea typeface="Source Sans Pro Black"/>
                <a:cs typeface="Source Sans Pro Black"/>
                <a:sym typeface="Source Sans Pro Black"/>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C3E50"/>
        </a:solidFill>
      </p:bgPr>
    </p:bg>
    <p:spTree>
      <p:nvGrpSpPr>
        <p:cNvPr id="117" name="Shape 117"/>
        <p:cNvGrpSpPr/>
        <p:nvPr/>
      </p:nvGrpSpPr>
      <p:grpSpPr>
        <a:xfrm>
          <a:off x="0" y="0"/>
          <a:ext cx="0" cy="0"/>
          <a:chOff x="0" y="0"/>
          <a:chExt cx="0" cy="0"/>
        </a:xfrm>
      </p:grpSpPr>
      <p:sp>
        <p:nvSpPr>
          <p:cNvPr id="118" name="Google Shape;118;p73"/>
          <p:cNvSpPr/>
          <p:nvPr/>
        </p:nvSpPr>
        <p:spPr>
          <a:xfrm>
            <a:off x="2520000" y="2520000"/>
            <a:ext cx="5040000" cy="2520000"/>
          </a:xfrm>
          <a:prstGeom prst="wedgeRectCallout">
            <a:avLst>
              <a:gd fmla="val -42740" name="adj1"/>
              <a:gd fmla="val 114189"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73"/>
          <p:cNvSpPr txBox="1"/>
          <p:nvPr>
            <p:ph type="title"/>
          </p:nvPr>
        </p:nvSpPr>
        <p:spPr>
          <a:xfrm>
            <a:off x="2700000" y="2700000"/>
            <a:ext cx="4680000" cy="2160000"/>
          </a:xfrm>
          <a:prstGeom prst="rect">
            <a:avLst/>
          </a:prstGeom>
          <a:noFill/>
          <a:ln>
            <a:noFill/>
          </a:ln>
        </p:spPr>
        <p:txBody>
          <a:bodyPr anchorCtr="1"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20" name="Google Shape;120;p73"/>
          <p:cNvSpPr txBox="1"/>
          <p:nvPr>
            <p:ph idx="1" type="body"/>
          </p:nvPr>
        </p:nvSpPr>
        <p:spPr>
          <a:xfrm>
            <a:off x="3420000" y="5040000"/>
            <a:ext cx="6300000" cy="216000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21" name="Google Shape;121;p73"/>
          <p:cNvSpPr txBox="1"/>
          <p:nvPr>
            <p:ph idx="10" type="dt"/>
          </p:nvPr>
        </p:nvSpPr>
        <p:spPr>
          <a:xfrm>
            <a:off x="360000" y="7200000"/>
            <a:ext cx="2880000" cy="36000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22" name="Google Shape;122;p73"/>
          <p:cNvSpPr txBox="1"/>
          <p:nvPr>
            <p:ph idx="11" type="ftr"/>
          </p:nvPr>
        </p:nvSpPr>
        <p:spPr>
          <a:xfrm>
            <a:off x="3420000" y="7200000"/>
            <a:ext cx="3240000" cy="36000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23" name="Google Shape;123;p73"/>
          <p:cNvSpPr txBox="1"/>
          <p:nvPr>
            <p:ph idx="12" type="sldNum"/>
          </p:nvPr>
        </p:nvSpPr>
        <p:spPr>
          <a:xfrm>
            <a:off x="9180000" y="6804000"/>
            <a:ext cx="720000" cy="720000"/>
          </a:xfrm>
          <a:prstGeom prst="rect">
            <a:avLst/>
          </a:prstGeom>
          <a:noFill/>
          <a:ln>
            <a:noFill/>
          </a:ln>
        </p:spPr>
        <p:txBody>
          <a:bodyPr anchorCtr="0" anchor="ctr" bIns="0" lIns="0" spcFirstLastPara="1" rIns="0" wrap="square" tIns="0">
            <a:noAutofit/>
          </a:bodyPr>
          <a:lstStyle>
            <a:lvl1pPr indent="0" lvl="0" marL="0" marR="0" rtl="0" algn="ctr">
              <a:spcBef>
                <a:spcPts val="0"/>
              </a:spcBef>
              <a:buNone/>
              <a:defRPr b="1" i="0" sz="1800" u="none" cap="none" strike="noStrike">
                <a:solidFill>
                  <a:srgbClr val="FFFFFF"/>
                </a:solidFill>
                <a:latin typeface="Source Sans Pro Black"/>
                <a:ea typeface="Source Sans Pro Black"/>
                <a:cs typeface="Source Sans Pro Black"/>
                <a:sym typeface="Source Sans Pro Black"/>
              </a:defRPr>
            </a:lvl1pPr>
            <a:lvl2pPr indent="0" lvl="1" marL="0" marR="0" rtl="0" algn="ctr">
              <a:spcBef>
                <a:spcPts val="0"/>
              </a:spcBef>
              <a:buNone/>
              <a:defRPr b="1" i="0" sz="1800" u="none" cap="none" strike="noStrike">
                <a:solidFill>
                  <a:srgbClr val="FFFFFF"/>
                </a:solidFill>
                <a:latin typeface="Source Sans Pro Black"/>
                <a:ea typeface="Source Sans Pro Black"/>
                <a:cs typeface="Source Sans Pro Black"/>
                <a:sym typeface="Source Sans Pro Black"/>
              </a:defRPr>
            </a:lvl2pPr>
            <a:lvl3pPr indent="0" lvl="2" marL="0" marR="0" rtl="0" algn="ctr">
              <a:spcBef>
                <a:spcPts val="0"/>
              </a:spcBef>
              <a:buNone/>
              <a:defRPr b="1" i="0" sz="1800" u="none" cap="none" strike="noStrike">
                <a:solidFill>
                  <a:srgbClr val="FFFFFF"/>
                </a:solidFill>
                <a:latin typeface="Source Sans Pro Black"/>
                <a:ea typeface="Source Sans Pro Black"/>
                <a:cs typeface="Source Sans Pro Black"/>
                <a:sym typeface="Source Sans Pro Black"/>
              </a:defRPr>
            </a:lvl3pPr>
            <a:lvl4pPr indent="0" lvl="3" marL="0" marR="0" rtl="0" algn="ctr">
              <a:spcBef>
                <a:spcPts val="0"/>
              </a:spcBef>
              <a:buNone/>
              <a:defRPr b="1" i="0" sz="1800" u="none" cap="none" strike="noStrike">
                <a:solidFill>
                  <a:srgbClr val="FFFFFF"/>
                </a:solidFill>
                <a:latin typeface="Source Sans Pro Black"/>
                <a:ea typeface="Source Sans Pro Black"/>
                <a:cs typeface="Source Sans Pro Black"/>
                <a:sym typeface="Source Sans Pro Black"/>
              </a:defRPr>
            </a:lvl4pPr>
            <a:lvl5pPr indent="0" lvl="4" marL="0" marR="0" rtl="0" algn="ctr">
              <a:spcBef>
                <a:spcPts val="0"/>
              </a:spcBef>
              <a:buNone/>
              <a:defRPr b="1" i="0" sz="1800" u="none" cap="none" strike="noStrike">
                <a:solidFill>
                  <a:srgbClr val="FFFFFF"/>
                </a:solidFill>
                <a:latin typeface="Source Sans Pro Black"/>
                <a:ea typeface="Source Sans Pro Black"/>
                <a:cs typeface="Source Sans Pro Black"/>
                <a:sym typeface="Source Sans Pro Black"/>
              </a:defRPr>
            </a:lvl5pPr>
            <a:lvl6pPr indent="0" lvl="5" marL="0" marR="0" rtl="0" algn="ctr">
              <a:spcBef>
                <a:spcPts val="0"/>
              </a:spcBef>
              <a:buNone/>
              <a:defRPr b="1" i="0" sz="1800" u="none" cap="none" strike="noStrike">
                <a:solidFill>
                  <a:srgbClr val="FFFFFF"/>
                </a:solidFill>
                <a:latin typeface="Source Sans Pro Black"/>
                <a:ea typeface="Source Sans Pro Black"/>
                <a:cs typeface="Source Sans Pro Black"/>
                <a:sym typeface="Source Sans Pro Black"/>
              </a:defRPr>
            </a:lvl6pPr>
            <a:lvl7pPr indent="0" lvl="6" marL="0" marR="0" rtl="0" algn="ctr">
              <a:spcBef>
                <a:spcPts val="0"/>
              </a:spcBef>
              <a:buNone/>
              <a:defRPr b="1" i="0" sz="1800" u="none" cap="none" strike="noStrike">
                <a:solidFill>
                  <a:srgbClr val="FFFFFF"/>
                </a:solidFill>
                <a:latin typeface="Source Sans Pro Black"/>
                <a:ea typeface="Source Sans Pro Black"/>
                <a:cs typeface="Source Sans Pro Black"/>
                <a:sym typeface="Source Sans Pro Black"/>
              </a:defRPr>
            </a:lvl7pPr>
            <a:lvl8pPr indent="0" lvl="7" marL="0" marR="0" rtl="0" algn="ctr">
              <a:spcBef>
                <a:spcPts val="0"/>
              </a:spcBef>
              <a:buNone/>
              <a:defRPr b="1" i="0" sz="1800" u="none" cap="none" strike="noStrike">
                <a:solidFill>
                  <a:srgbClr val="FFFFFF"/>
                </a:solidFill>
                <a:latin typeface="Source Sans Pro Black"/>
                <a:ea typeface="Source Sans Pro Black"/>
                <a:cs typeface="Source Sans Pro Black"/>
                <a:sym typeface="Source Sans Pro Black"/>
              </a:defRPr>
            </a:lvl8pPr>
            <a:lvl9pPr indent="0" lvl="8" marL="0" marR="0" rtl="0" algn="ctr">
              <a:spcBef>
                <a:spcPts val="0"/>
              </a:spcBef>
              <a:buNone/>
              <a:defRPr b="1" i="0" sz="1800" u="none" cap="none" strike="noStrike">
                <a:solidFill>
                  <a:srgbClr val="FFFFFF"/>
                </a:solidFill>
                <a:latin typeface="Source Sans Pro Black"/>
                <a:ea typeface="Source Sans Pro Black"/>
                <a:cs typeface="Source Sans Pro Black"/>
                <a:sym typeface="Source Sans Pro Black"/>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hyperlink" Target="https://www.google.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 Id="rId3" Type="http://schemas.openxmlformats.org/officeDocument/2006/relationships/hyperlink" Target="https://portswigger.net/burp/help/contents.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 Id="rId3"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 Id="rId3" Type="http://schemas.openxmlformats.org/officeDocument/2006/relationships/hyperlink" Target="http://185.45.192.228/stealer-xss/js.js"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 Id="rId3" Type="http://schemas.openxmlformats.org/officeDocument/2006/relationships/hyperlink" Target="http://185.45.192.228/xssChall/" TargetMode="External"/><Relationship Id="rId4" Type="http://schemas.openxmlformats.org/officeDocument/2006/relationships/hyperlink" Target="https://mothereff.in/html-entitie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 Id="rId3" Type="http://schemas.openxmlformats.org/officeDocument/2006/relationships/image" Target="../media/image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6.xml"/><Relationship Id="rId3" Type="http://schemas.openxmlformats.org/officeDocument/2006/relationships/hyperlink" Target="https://hackerone.com/reports/396467"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1"/>
          <p:cNvSpPr txBox="1"/>
          <p:nvPr/>
        </p:nvSpPr>
        <p:spPr>
          <a:xfrm>
            <a:off x="360000" y="3060000"/>
            <a:ext cx="9360000" cy="1345680"/>
          </a:xfrm>
          <a:prstGeom prst="rect">
            <a:avLst/>
          </a:prstGeom>
          <a:noFill/>
          <a:ln>
            <a:noFill/>
          </a:ln>
        </p:spPr>
        <p:txBody>
          <a:bodyPr anchorCtr="1" anchor="ctr" bIns="0" lIns="0" spcFirstLastPara="1" rIns="0" wrap="square" tIns="0">
            <a:noAutofit/>
          </a:bodyPr>
          <a:lstStyle/>
          <a:p>
            <a:pPr indent="0" lvl="0" marL="0" marR="0" rtl="0" algn="ctr">
              <a:spcBef>
                <a:spcPts val="0"/>
              </a:spcBef>
              <a:spcAft>
                <a:spcPts val="0"/>
              </a:spcAft>
              <a:buNone/>
            </a:pPr>
            <a:r>
              <a:rPr b="1" i="0" lang="en-US" sz="3600" u="none" cap="none" strike="noStrike">
                <a:solidFill>
                  <a:srgbClr val="FFFFFF"/>
                </a:solidFill>
                <a:latin typeface="Source Sans Pro Black"/>
                <a:ea typeface="Source Sans Pro Black"/>
                <a:cs typeface="Source Sans Pro Black"/>
                <a:sym typeface="Source Sans Pro Black"/>
              </a:rPr>
              <a:t>Web Application Penetration Testing</a:t>
            </a:r>
            <a:br>
              <a:rPr b="0" i="0" lang="en-US" sz="1800" u="none" cap="none" strike="noStrike"/>
            </a:br>
            <a:endParaRPr b="1" i="0" sz="3600" u="none" cap="none" strike="noStrike">
              <a:solidFill>
                <a:srgbClr val="FFFFFF"/>
              </a:solidFill>
              <a:latin typeface="Source Sans Pro Black"/>
              <a:ea typeface="Source Sans Pro Black"/>
              <a:cs typeface="Source Sans Pro Black"/>
              <a:sym typeface="Source Sans Pro Black"/>
            </a:endParaRPr>
          </a:p>
        </p:txBody>
      </p:sp>
      <p:sp>
        <p:nvSpPr>
          <p:cNvPr id="177" name="Google Shape;177;p1"/>
          <p:cNvSpPr txBox="1"/>
          <p:nvPr/>
        </p:nvSpPr>
        <p:spPr>
          <a:xfrm>
            <a:off x="360000" y="5220000"/>
            <a:ext cx="9360000" cy="19800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en-US" sz="2200" u="none" cap="none" strike="noStrike">
                <a:solidFill>
                  <a:srgbClr val="FFFFFF"/>
                </a:solidFill>
                <a:latin typeface="Source Sans Pro"/>
                <a:ea typeface="Source Sans Pro"/>
                <a:cs typeface="Source Sans Pro"/>
                <a:sym typeface="Source Sans Pro"/>
              </a:rPr>
              <a:t>Ebrahim Hegazy – Www.Security4Arabs.com</a:t>
            </a:r>
            <a:endParaRPr b="0" i="0" sz="2200" u="none" cap="none" strike="noStrike">
              <a:solidFill>
                <a:srgbClr val="FFFFFF"/>
              </a:solidFill>
              <a:latin typeface="Source Sans Pro"/>
              <a:ea typeface="Source Sans Pro"/>
              <a:cs typeface="Source Sans Pro"/>
              <a:sym typeface="Source Sans Pr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10"/>
          <p:cNvSpPr txBox="1"/>
          <p:nvPr/>
        </p:nvSpPr>
        <p:spPr>
          <a:xfrm>
            <a:off x="360000" y="301320"/>
            <a:ext cx="9360000" cy="95868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i="0" lang="en-US" sz="3600" u="none" cap="none" strike="noStrike">
                <a:solidFill>
                  <a:srgbClr val="FFFFFF"/>
                </a:solidFill>
                <a:latin typeface="Source Sans Pro Black"/>
                <a:ea typeface="Source Sans Pro Black"/>
                <a:cs typeface="Source Sans Pro Black"/>
                <a:sym typeface="Source Sans Pro Black"/>
              </a:rPr>
              <a:t>Your Today Task</a:t>
            </a:r>
            <a:endParaRPr b="1" i="0" sz="3600" u="none" cap="none" strike="noStrike">
              <a:solidFill>
                <a:srgbClr val="FFFFFF"/>
              </a:solidFill>
              <a:latin typeface="Source Sans Pro Black"/>
              <a:ea typeface="Source Sans Pro Black"/>
              <a:cs typeface="Source Sans Pro Black"/>
              <a:sym typeface="Source Sans Pro Black"/>
            </a:endParaRPr>
          </a:p>
        </p:txBody>
      </p:sp>
      <p:sp>
        <p:nvSpPr>
          <p:cNvPr id="231" name="Google Shape;231;p10"/>
          <p:cNvSpPr txBox="1"/>
          <p:nvPr/>
        </p:nvSpPr>
        <p:spPr>
          <a:xfrm>
            <a:off x="540000" y="1980000"/>
            <a:ext cx="9360000" cy="5040000"/>
          </a:xfrm>
          <a:prstGeom prst="rect">
            <a:avLst/>
          </a:prstGeom>
          <a:noFill/>
          <a:ln>
            <a:noFill/>
          </a:ln>
        </p:spPr>
        <p:txBody>
          <a:bodyPr anchorCtr="0" anchor="t" bIns="0" lIns="0" spcFirstLastPara="1" rIns="0" wrap="square" tIns="0">
            <a:normAutofit/>
          </a:bodyPr>
          <a:lstStyle/>
          <a:p>
            <a:pPr indent="-324000" lvl="0" marL="432000" marR="0" rtl="0" algn="l">
              <a:spcBef>
                <a:spcPts val="0"/>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Your today task is to:</a:t>
            </a:r>
            <a:endParaRPr b="1" i="0" sz="3200" u="none" cap="none" strike="noStrike">
              <a:solidFill>
                <a:srgbClr val="2C3E50"/>
              </a:solidFill>
              <a:latin typeface="Source Sans Pro SemiBold"/>
              <a:ea typeface="Source Sans Pro SemiBold"/>
              <a:cs typeface="Source Sans Pro SemiBold"/>
              <a:sym typeface="Source Sans Pro SemiBold"/>
            </a:endParaRPr>
          </a:p>
          <a:p>
            <a:pPr indent="-324000" lvl="1" marL="864000" marR="0" rtl="0" algn="l">
              <a:spcBef>
                <a:spcPts val="1414"/>
              </a:spcBef>
              <a:spcAft>
                <a:spcPts val="0"/>
              </a:spcAft>
              <a:buClr>
                <a:srgbClr val="2C3E50"/>
              </a:buClr>
              <a:buSzPts val="2100"/>
              <a:buFont typeface="Noto Sans Symbols"/>
              <a:buChar char="−"/>
            </a:pPr>
            <a:r>
              <a:rPr b="0" i="0" lang="en-US" sz="2800" u="none" cap="none" strike="noStrike">
                <a:solidFill>
                  <a:srgbClr val="2C3E50"/>
                </a:solidFill>
                <a:latin typeface="Source Sans Pro"/>
                <a:ea typeface="Source Sans Pro"/>
                <a:cs typeface="Source Sans Pro"/>
                <a:sym typeface="Source Sans Pro"/>
              </a:rPr>
              <a:t>install LAMP stack</a:t>
            </a:r>
            <a:endParaRPr b="0" i="0" sz="2800" u="none" cap="none" strike="noStrike">
              <a:solidFill>
                <a:srgbClr val="2C3E50"/>
              </a:solidFill>
              <a:latin typeface="Source Sans Pro"/>
              <a:ea typeface="Source Sans Pro"/>
              <a:cs typeface="Source Sans Pro"/>
              <a:sym typeface="Source Sans Pro"/>
            </a:endParaRPr>
          </a:p>
          <a:p>
            <a:pPr indent="-324000" lvl="1" marL="864000" marR="0" rtl="0" algn="l">
              <a:spcBef>
                <a:spcPts val="1134"/>
              </a:spcBef>
              <a:spcAft>
                <a:spcPts val="0"/>
              </a:spcAft>
              <a:buClr>
                <a:srgbClr val="2C3E50"/>
              </a:buClr>
              <a:buSzPts val="2100"/>
              <a:buFont typeface="Noto Sans Symbols"/>
              <a:buChar char="−"/>
            </a:pPr>
            <a:r>
              <a:rPr b="0" i="0" lang="en-US" sz="2800" u="none" cap="none" strike="noStrike">
                <a:solidFill>
                  <a:srgbClr val="2C3E50"/>
                </a:solidFill>
                <a:latin typeface="Source Sans Pro"/>
                <a:ea typeface="Source Sans Pro"/>
                <a:cs typeface="Source Sans Pro"/>
                <a:sym typeface="Source Sans Pro"/>
              </a:rPr>
              <a:t>Create a file, allow access to that file to root user ONLY.</a:t>
            </a:r>
            <a:endParaRPr b="0" i="0" sz="2800" u="none" cap="none" strike="noStrike">
              <a:solidFill>
                <a:srgbClr val="2C3E50"/>
              </a:solidFill>
              <a:latin typeface="Source Sans Pro"/>
              <a:ea typeface="Source Sans Pro"/>
              <a:cs typeface="Source Sans Pro"/>
              <a:sym typeface="Source Sans Pro"/>
            </a:endParaRPr>
          </a:p>
          <a:p>
            <a:pPr indent="-324000" lvl="1" marL="864000" marR="0" rtl="0" algn="l">
              <a:spcBef>
                <a:spcPts val="1134"/>
              </a:spcBef>
              <a:spcAft>
                <a:spcPts val="0"/>
              </a:spcAft>
              <a:buClr>
                <a:srgbClr val="2C3E50"/>
              </a:buClr>
              <a:buSzPts val="2100"/>
              <a:buFont typeface="Noto Sans Symbols"/>
              <a:buChar char="−"/>
            </a:pPr>
            <a:r>
              <a:rPr b="0" i="0" lang="en-US" sz="2800" u="none" cap="none" strike="noStrike">
                <a:solidFill>
                  <a:srgbClr val="2C3E50"/>
                </a:solidFill>
                <a:latin typeface="Source Sans Pro"/>
                <a:ea typeface="Source Sans Pro"/>
                <a:cs typeface="Source Sans Pro"/>
                <a:sym typeface="Source Sans Pro"/>
              </a:rPr>
              <a:t>You learned how to list processes, can you list p sub-processes?</a:t>
            </a:r>
            <a:endParaRPr b="0" i="0" sz="2800" u="none" cap="none" strike="noStrike">
              <a:solidFill>
                <a:srgbClr val="2C3E50"/>
              </a:solidFill>
              <a:latin typeface="Source Sans Pro"/>
              <a:ea typeface="Source Sans Pro"/>
              <a:cs typeface="Source Sans Pro"/>
              <a:sym typeface="Source Sans Pro"/>
            </a:endParaRPr>
          </a:p>
          <a:p>
            <a:pPr indent="-324000" lvl="1" marL="864000" marR="0" rtl="0" algn="l">
              <a:spcBef>
                <a:spcPts val="1134"/>
              </a:spcBef>
              <a:spcAft>
                <a:spcPts val="0"/>
              </a:spcAft>
              <a:buClr>
                <a:srgbClr val="2C3E50"/>
              </a:buClr>
              <a:buSzPts val="2100"/>
              <a:buFont typeface="Noto Sans Symbols"/>
              <a:buChar char="−"/>
            </a:pPr>
            <a:r>
              <a:rPr b="0" i="0" lang="en-US" sz="2800" u="none" cap="none" strike="noStrike">
                <a:solidFill>
                  <a:srgbClr val="2C3E50"/>
                </a:solidFill>
                <a:latin typeface="Source Sans Pro"/>
                <a:ea typeface="Source Sans Pro"/>
                <a:cs typeface="Source Sans Pro"/>
                <a:sym typeface="Source Sans Pro"/>
              </a:rPr>
              <a:t>RHCE (http://muhammedessa.com/portfolio-item/rhel7-rhcsa-rhce/)</a:t>
            </a:r>
            <a:endParaRPr b="0" i="0" sz="2800" u="none" cap="none" strike="noStrike">
              <a:solidFill>
                <a:srgbClr val="2C3E50"/>
              </a:solidFill>
              <a:latin typeface="Source Sans Pro"/>
              <a:ea typeface="Source Sans Pro"/>
              <a:cs typeface="Source Sans Pro"/>
              <a:sym typeface="Source Sans Pr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11"/>
          <p:cNvSpPr txBox="1"/>
          <p:nvPr/>
        </p:nvSpPr>
        <p:spPr>
          <a:xfrm>
            <a:off x="360000" y="301320"/>
            <a:ext cx="9360000" cy="95868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i="0" lang="en-US" sz="3600" u="none" cap="none" strike="noStrike">
                <a:solidFill>
                  <a:srgbClr val="FFFFFF"/>
                </a:solidFill>
                <a:latin typeface="Source Sans Pro Black"/>
                <a:ea typeface="Source Sans Pro Black"/>
                <a:cs typeface="Source Sans Pro Black"/>
                <a:sym typeface="Source Sans Pro Black"/>
              </a:rPr>
              <a:t>Part (1) - Introduction Topics</a:t>
            </a:r>
            <a:endParaRPr b="1" i="0" sz="3600" u="none" cap="none" strike="noStrike">
              <a:solidFill>
                <a:srgbClr val="FFFFFF"/>
              </a:solidFill>
              <a:latin typeface="Source Sans Pro Black"/>
              <a:ea typeface="Source Sans Pro Black"/>
              <a:cs typeface="Source Sans Pro Black"/>
              <a:sym typeface="Source Sans Pro Black"/>
            </a:endParaRPr>
          </a:p>
        </p:txBody>
      </p:sp>
      <p:sp>
        <p:nvSpPr>
          <p:cNvPr id="237" name="Google Shape;237;p11"/>
          <p:cNvSpPr txBox="1"/>
          <p:nvPr/>
        </p:nvSpPr>
        <p:spPr>
          <a:xfrm>
            <a:off x="360000" y="1980000"/>
            <a:ext cx="9360000" cy="5040000"/>
          </a:xfrm>
          <a:prstGeom prst="rect">
            <a:avLst/>
          </a:prstGeom>
          <a:noFill/>
          <a:ln>
            <a:noFill/>
          </a:ln>
        </p:spPr>
        <p:txBody>
          <a:bodyPr anchorCtr="0" anchor="t" bIns="0" lIns="0" spcFirstLastPara="1" rIns="0" wrap="square" tIns="0">
            <a:normAutofit/>
          </a:bodyPr>
          <a:lstStyle/>
          <a:p>
            <a:pPr indent="-324000" lvl="0" marL="432000" marR="0" rtl="0" algn="l">
              <a:spcBef>
                <a:spcPts val="0"/>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1- OSI Model in a Nutshell (Life of a Packet)</a:t>
            </a:r>
            <a:endParaRPr b="1" i="0" sz="3200" u="none" cap="none" strike="noStrike">
              <a:solidFill>
                <a:srgbClr val="2C3E50"/>
              </a:solidFill>
              <a:latin typeface="Source Sans Pro SemiBold"/>
              <a:ea typeface="Source Sans Pro SemiBold"/>
              <a:cs typeface="Source Sans Pro SemiBold"/>
              <a:sym typeface="Source Sans Pro SemiBold"/>
            </a:endParaRPr>
          </a:p>
          <a:p>
            <a:pPr indent="-324000" lvl="0" marL="432000" marR="0" rtl="0" algn="l">
              <a:spcBef>
                <a:spcPts val="1414"/>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2- Wireshark &amp; NetworkMiner</a:t>
            </a:r>
            <a:endParaRPr b="1" i="0" sz="3200" u="none" cap="none" strike="noStrike">
              <a:solidFill>
                <a:srgbClr val="2C3E50"/>
              </a:solidFill>
              <a:latin typeface="Source Sans Pro SemiBold"/>
              <a:ea typeface="Source Sans Pro SemiBold"/>
              <a:cs typeface="Source Sans Pro SemiBold"/>
              <a:sym typeface="Source Sans Pro SemiBold"/>
            </a:endParaRPr>
          </a:p>
          <a:p>
            <a:pPr indent="-324000" lvl="0" marL="432000" marR="0" rtl="0" algn="l">
              <a:spcBef>
                <a:spcPts val="1414"/>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3- TCP/UDP/HTTP/HTTPS Protocols</a:t>
            </a:r>
            <a:endParaRPr b="1" i="0" sz="3200" u="none" cap="none" strike="noStrike">
              <a:solidFill>
                <a:srgbClr val="2C3E50"/>
              </a:solidFill>
              <a:latin typeface="Source Sans Pro SemiBold"/>
              <a:ea typeface="Source Sans Pro SemiBold"/>
              <a:cs typeface="Source Sans Pro SemiBold"/>
              <a:sym typeface="Source Sans Pro SemiBold"/>
            </a:endParaRPr>
          </a:p>
          <a:p>
            <a:pPr indent="-324000" lvl="0" marL="432000" marR="0" rtl="0" algn="l">
              <a:spcBef>
                <a:spcPts val="1414"/>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3- Nmap basics</a:t>
            </a:r>
            <a:endParaRPr b="1" i="0" sz="3200" u="none" cap="none" strike="noStrike">
              <a:solidFill>
                <a:srgbClr val="2C3E50"/>
              </a:solidFill>
              <a:latin typeface="Source Sans Pro SemiBold"/>
              <a:ea typeface="Source Sans Pro SemiBold"/>
              <a:cs typeface="Source Sans Pro SemiBold"/>
              <a:sym typeface="Source Sans Pro SemiBold"/>
            </a:endParaRPr>
          </a:p>
          <a:p>
            <a:pPr indent="-324000" lvl="0" marL="432000" marR="0" rtl="0" algn="l">
              <a:spcBef>
                <a:spcPts val="1414"/>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4- HTTP Methods &amp; HTTP Response Types</a:t>
            </a:r>
            <a:endParaRPr b="1" i="0" sz="3200" u="none" cap="none" strike="noStrike">
              <a:solidFill>
                <a:srgbClr val="2C3E50"/>
              </a:solidFill>
              <a:latin typeface="Source Sans Pro SemiBold"/>
              <a:ea typeface="Source Sans Pro SemiBold"/>
              <a:cs typeface="Source Sans Pro SemiBold"/>
              <a:sym typeface="Source Sans Pro SemiBold"/>
            </a:endParaRPr>
          </a:p>
          <a:p>
            <a:pPr indent="-324000" lvl="0" marL="432000" marR="0" rtl="0" algn="l">
              <a:spcBef>
                <a:spcPts val="1414"/>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5- HTTP Headers</a:t>
            </a:r>
            <a:endParaRPr b="1" i="0" sz="3200" u="none" cap="none" strike="noStrike">
              <a:solidFill>
                <a:srgbClr val="2C3E50"/>
              </a:solidFill>
              <a:latin typeface="Source Sans Pro SemiBold"/>
              <a:ea typeface="Source Sans Pro SemiBold"/>
              <a:cs typeface="Source Sans Pro SemiBold"/>
              <a:sym typeface="Source Sans Pro SemiBold"/>
            </a:endParaRPr>
          </a:p>
          <a:p>
            <a:pPr indent="-324000" lvl="0" marL="432000" marR="0" rtl="0" algn="l">
              <a:spcBef>
                <a:spcPts val="1414"/>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6- Web Authentication Methods, Cookies, Sessions</a:t>
            </a:r>
            <a:endParaRPr b="1" i="0" sz="3200" u="none" cap="none" strike="noStrike">
              <a:solidFill>
                <a:srgbClr val="2C3E50"/>
              </a:solidFill>
              <a:latin typeface="Source Sans Pro SemiBold"/>
              <a:ea typeface="Source Sans Pro SemiBold"/>
              <a:cs typeface="Source Sans Pro SemiBold"/>
              <a:sym typeface="Source Sans Pro SemiBold"/>
            </a:endParaRPr>
          </a:p>
          <a:p>
            <a:pPr indent="-324000" lvl="0" marL="432000" marR="0" rtl="0" algn="l">
              <a:spcBef>
                <a:spcPts val="1414"/>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7- Encryption, Encoding, Hashing</a:t>
            </a:r>
            <a:endParaRPr b="1" i="0" sz="3200" u="none" cap="none" strike="noStrike">
              <a:solidFill>
                <a:srgbClr val="2C3E50"/>
              </a:solidFill>
              <a:latin typeface="Source Sans Pro SemiBold"/>
              <a:ea typeface="Source Sans Pro SemiBold"/>
              <a:cs typeface="Source Sans Pro SemiBold"/>
              <a:sym typeface="Source Sans Pro SemiBold"/>
            </a:endParaRPr>
          </a:p>
          <a:p>
            <a:pPr indent="-324000" lvl="0" marL="432000" marR="0" rtl="0" algn="l">
              <a:spcBef>
                <a:spcPts val="1414"/>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10- DNS Basics, A, MX, CNAME Records</a:t>
            </a:r>
            <a:endParaRPr b="1" i="0" sz="3200" u="none" cap="none" strike="noStrike">
              <a:solidFill>
                <a:srgbClr val="2C3E50"/>
              </a:solidFill>
              <a:latin typeface="Source Sans Pro SemiBold"/>
              <a:ea typeface="Source Sans Pro SemiBold"/>
              <a:cs typeface="Source Sans Pro SemiBold"/>
              <a:sym typeface="Source Sans Pro SemiBold"/>
            </a:endParaRPr>
          </a:p>
          <a:p>
            <a:pPr indent="-324000" lvl="0" marL="432000" marR="0" rtl="0" algn="l">
              <a:spcBef>
                <a:spcPts val="1414"/>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11- PTR Records (Reverse DNS) &amp; PassiveDNS (Yahoo or Facebook Example)</a:t>
            </a:r>
            <a:endParaRPr b="1" i="0" sz="3200" u="none" cap="none" strike="noStrike">
              <a:solidFill>
                <a:srgbClr val="2C3E50"/>
              </a:solidFill>
              <a:latin typeface="Source Sans Pro SemiBold"/>
              <a:ea typeface="Source Sans Pro SemiBold"/>
              <a:cs typeface="Source Sans Pro SemiBold"/>
              <a:sym typeface="Source Sans Pro SemiBold"/>
            </a:endParaRPr>
          </a:p>
          <a:p>
            <a:pPr indent="-324000" lvl="0" marL="432000" marR="0" rtl="0" algn="l">
              <a:spcBef>
                <a:spcPts val="1414"/>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12- What happens when I open https://www.facebook.com in my browser?</a:t>
            </a:r>
            <a:endParaRPr b="1" i="0" sz="3200" u="none" cap="none" strike="noStrike">
              <a:solidFill>
                <a:srgbClr val="2C3E50"/>
              </a:solidFill>
              <a:latin typeface="Source Sans Pro SemiBold"/>
              <a:ea typeface="Source Sans Pro SemiBold"/>
              <a:cs typeface="Source Sans Pro SemiBold"/>
              <a:sym typeface="Source Sans Pro SemiBold"/>
            </a:endParaRPr>
          </a:p>
          <a:p>
            <a:pPr indent="-324000" lvl="0" marL="432000" marR="0" rtl="0" algn="l">
              <a:spcBef>
                <a:spcPts val="1414"/>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13- Basic PHP examples (GET vs POST)</a:t>
            </a:r>
            <a:endParaRPr b="1" i="0" sz="3200" u="none" cap="none" strike="noStrike">
              <a:solidFill>
                <a:srgbClr val="2C3E50"/>
              </a:solidFill>
              <a:latin typeface="Source Sans Pro SemiBold"/>
              <a:ea typeface="Source Sans Pro SemiBold"/>
              <a:cs typeface="Source Sans Pro SemiBold"/>
              <a:sym typeface="Source Sans Pro SemiBold"/>
            </a:endParaRPr>
          </a:p>
          <a:p>
            <a:pPr indent="-324000" lvl="0" marL="432000" marR="0" rtl="0" algn="l">
              <a:spcBef>
                <a:spcPts val="1414"/>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14. CORS, CSP &amp; SOP</a:t>
            </a:r>
            <a:endParaRPr b="1" i="0" sz="3200" u="none" cap="none" strike="noStrike">
              <a:solidFill>
                <a:srgbClr val="2C3E50"/>
              </a:solidFill>
              <a:latin typeface="Source Sans Pro SemiBold"/>
              <a:ea typeface="Source Sans Pro SemiBold"/>
              <a:cs typeface="Source Sans Pro SemiBold"/>
              <a:sym typeface="Source Sans Pro SemiBo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12"/>
          <p:cNvSpPr txBox="1"/>
          <p:nvPr/>
        </p:nvSpPr>
        <p:spPr>
          <a:xfrm>
            <a:off x="360000" y="301320"/>
            <a:ext cx="9360000" cy="958680"/>
          </a:xfrm>
          <a:prstGeom prst="rect">
            <a:avLst/>
          </a:prstGeom>
          <a:noFill/>
          <a:ln>
            <a:noFill/>
          </a:ln>
        </p:spPr>
        <p:txBody>
          <a:bodyPr anchorCtr="0" anchor="ctr" bIns="0" lIns="0" spcFirstLastPara="1" rIns="0" wrap="square" tIns="0">
            <a:noAutofit/>
          </a:bodyPr>
          <a:lstStyle/>
          <a:p>
            <a:pPr indent="-216000" lvl="0" marL="216000" marR="0" rtl="0" algn="ctr">
              <a:spcBef>
                <a:spcPts val="0"/>
              </a:spcBef>
              <a:spcAft>
                <a:spcPts val="0"/>
              </a:spcAft>
              <a:buClr>
                <a:srgbClr val="000000"/>
              </a:buClr>
              <a:buSzPts val="1620"/>
              <a:buFont typeface="Noto Sans Symbols"/>
              <a:buChar char="●"/>
            </a:pPr>
            <a:r>
              <a:rPr b="1" i="0" lang="en-US" sz="3600" u="none" cap="none" strike="noStrike">
                <a:solidFill>
                  <a:srgbClr val="FFFFFF"/>
                </a:solidFill>
                <a:latin typeface="Source Sans Pro Black"/>
                <a:ea typeface="Source Sans Pro Black"/>
                <a:cs typeface="Source Sans Pro Black"/>
                <a:sym typeface="Source Sans Pro Black"/>
              </a:rPr>
              <a:t>Encryption, Encoding, Hashing</a:t>
            </a:r>
            <a:endParaRPr b="1" i="0" sz="3600" u="none" cap="none" strike="noStrike">
              <a:solidFill>
                <a:srgbClr val="FFFFFF"/>
              </a:solidFill>
              <a:latin typeface="Source Sans Pro Black"/>
              <a:ea typeface="Source Sans Pro Black"/>
              <a:cs typeface="Source Sans Pro Black"/>
              <a:sym typeface="Source Sans Pro Black"/>
            </a:endParaRPr>
          </a:p>
        </p:txBody>
      </p:sp>
      <p:sp>
        <p:nvSpPr>
          <p:cNvPr id="243" name="Google Shape;243;p12"/>
          <p:cNvSpPr txBox="1"/>
          <p:nvPr/>
        </p:nvSpPr>
        <p:spPr>
          <a:xfrm>
            <a:off x="360000" y="1980000"/>
            <a:ext cx="9360000" cy="5040000"/>
          </a:xfrm>
          <a:prstGeom prst="rect">
            <a:avLst/>
          </a:prstGeom>
          <a:noFill/>
          <a:ln>
            <a:noFill/>
          </a:ln>
        </p:spPr>
        <p:txBody>
          <a:bodyPr anchorCtr="0" anchor="t" bIns="0" lIns="0" spcFirstLastPara="1" rIns="0" wrap="square" tIns="0">
            <a:normAutofit/>
          </a:bodyPr>
          <a:lstStyle/>
          <a:p>
            <a:pPr indent="-324000" lvl="0" marL="432000" marR="0" rtl="0" algn="l">
              <a:spcBef>
                <a:spcPts val="0"/>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Hashing: irreversible mathematical function that converts user input into a fixed size output. (used for Integrity checks)</a:t>
            </a:r>
            <a:endParaRPr b="1" i="0" sz="3200" u="none" cap="none" strike="noStrike">
              <a:solidFill>
                <a:srgbClr val="2C3E50"/>
              </a:solidFill>
              <a:latin typeface="Source Sans Pro SemiBold"/>
              <a:ea typeface="Source Sans Pro SemiBold"/>
              <a:cs typeface="Source Sans Pro SemiBold"/>
              <a:sym typeface="Source Sans Pro SemiBold"/>
            </a:endParaRPr>
          </a:p>
          <a:p>
            <a:pPr indent="-324000" lvl="0" marL="432000" marR="0" rtl="0" algn="l">
              <a:spcBef>
                <a:spcPts val="1414"/>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Encryption: converting human readable data/message into cipher-text, so only a person holding the right KEY can decrypt the message. (used for security purposes, authentication and authorization)</a:t>
            </a:r>
            <a:endParaRPr b="1" i="0" sz="3200" u="none" cap="none" strike="noStrike">
              <a:solidFill>
                <a:srgbClr val="2C3E50"/>
              </a:solidFill>
              <a:latin typeface="Source Sans Pro SemiBold"/>
              <a:ea typeface="Source Sans Pro SemiBold"/>
              <a:cs typeface="Source Sans Pro SemiBold"/>
              <a:sym typeface="Source Sans Pro SemiBold"/>
            </a:endParaRPr>
          </a:p>
          <a:p>
            <a:pPr indent="-324000" lvl="0" marL="432000" marR="0" rtl="0" algn="l">
              <a:spcBef>
                <a:spcPts val="1414"/>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Encoding:  The purpose of encoding is to transform data so that it can be properly (and safely) consumed by a different type of system.</a:t>
            </a:r>
            <a:endParaRPr b="1" i="0" sz="3200" u="none" cap="none" strike="noStrike">
              <a:solidFill>
                <a:srgbClr val="2C3E50"/>
              </a:solidFill>
              <a:latin typeface="Source Sans Pro SemiBold"/>
              <a:ea typeface="Source Sans Pro SemiBold"/>
              <a:cs typeface="Source Sans Pro SemiBold"/>
              <a:sym typeface="Source Sans Pro SemiBo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13"/>
          <p:cNvSpPr txBox="1"/>
          <p:nvPr/>
        </p:nvSpPr>
        <p:spPr>
          <a:xfrm>
            <a:off x="360000" y="301320"/>
            <a:ext cx="9360000" cy="95868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i="0" lang="en-US" sz="3600" u="none" cap="none" strike="noStrike">
                <a:solidFill>
                  <a:srgbClr val="FFFFFF"/>
                </a:solidFill>
                <a:latin typeface="Source Sans Pro Black"/>
                <a:ea typeface="Source Sans Pro Black"/>
                <a:cs typeface="Source Sans Pro Black"/>
                <a:sym typeface="Source Sans Pro Black"/>
              </a:rPr>
              <a:t>Hashing</a:t>
            </a:r>
            <a:endParaRPr b="1" i="0" sz="3600" u="none" cap="none" strike="noStrike">
              <a:solidFill>
                <a:srgbClr val="FFFFFF"/>
              </a:solidFill>
              <a:latin typeface="Source Sans Pro Black"/>
              <a:ea typeface="Source Sans Pro Black"/>
              <a:cs typeface="Source Sans Pro Black"/>
              <a:sym typeface="Source Sans Pro Black"/>
            </a:endParaRPr>
          </a:p>
        </p:txBody>
      </p:sp>
      <p:sp>
        <p:nvSpPr>
          <p:cNvPr id="249" name="Google Shape;249;p13"/>
          <p:cNvSpPr txBox="1"/>
          <p:nvPr/>
        </p:nvSpPr>
        <p:spPr>
          <a:xfrm>
            <a:off x="360000" y="1980000"/>
            <a:ext cx="9360000" cy="5040000"/>
          </a:xfrm>
          <a:prstGeom prst="rect">
            <a:avLst/>
          </a:prstGeom>
          <a:noFill/>
          <a:ln>
            <a:noFill/>
          </a:ln>
        </p:spPr>
        <p:txBody>
          <a:bodyPr anchorCtr="0" anchor="t" bIns="0" lIns="0" spcFirstLastPara="1" rIns="0" wrap="square" tIns="0">
            <a:normAutofit/>
          </a:bodyPr>
          <a:lstStyle/>
          <a:p>
            <a:pPr indent="-324000" lvl="0" marL="432000" marR="0" rtl="0" algn="l">
              <a:spcBef>
                <a:spcPts val="0"/>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Irreversible (One way function)</a:t>
            </a:r>
            <a:endParaRPr b="1" i="0" sz="3200" u="none" cap="none" strike="noStrike">
              <a:solidFill>
                <a:srgbClr val="2C3E50"/>
              </a:solidFill>
              <a:latin typeface="Source Sans Pro SemiBold"/>
              <a:ea typeface="Source Sans Pro SemiBold"/>
              <a:cs typeface="Source Sans Pro SemiBold"/>
              <a:sym typeface="Source Sans Pro SemiBold"/>
            </a:endParaRPr>
          </a:p>
          <a:p>
            <a:pPr indent="-324000" lvl="0" marL="432000" marR="0" rtl="0" algn="l">
              <a:spcBef>
                <a:spcPts val="1414"/>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Fixed output size</a:t>
            </a:r>
            <a:endParaRPr b="1" i="0" sz="3200" u="none" cap="none" strike="noStrike">
              <a:solidFill>
                <a:srgbClr val="2C3E50"/>
              </a:solidFill>
              <a:latin typeface="Source Sans Pro SemiBold"/>
              <a:ea typeface="Source Sans Pro SemiBold"/>
              <a:cs typeface="Source Sans Pro SemiBold"/>
              <a:sym typeface="Source Sans Pro SemiBold"/>
            </a:endParaRPr>
          </a:p>
          <a:p>
            <a:pPr indent="-324000" lvl="0" marL="432000" marR="0" rtl="0" algn="l">
              <a:spcBef>
                <a:spcPts val="1414"/>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Examples: md4, md5, sha1, sha2 etc</a:t>
            </a:r>
            <a:endParaRPr b="1" i="0" sz="3200" u="none" cap="none" strike="noStrike">
              <a:solidFill>
                <a:srgbClr val="2C3E50"/>
              </a:solidFill>
              <a:latin typeface="Source Sans Pro SemiBold"/>
              <a:ea typeface="Source Sans Pro SemiBold"/>
              <a:cs typeface="Source Sans Pro SemiBold"/>
              <a:sym typeface="Source Sans Pro SemiBold"/>
            </a:endParaRPr>
          </a:p>
          <a:p>
            <a:pPr indent="-324000" lvl="0" marL="432000" marR="0" rtl="0" algn="l">
              <a:spcBef>
                <a:spcPts val="1414"/>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Demo time.</a:t>
            </a:r>
            <a:endParaRPr b="1" i="0" sz="3200" u="none" cap="none" strike="noStrike">
              <a:solidFill>
                <a:srgbClr val="2C3E50"/>
              </a:solidFill>
              <a:latin typeface="Source Sans Pro SemiBold"/>
              <a:ea typeface="Source Sans Pro SemiBold"/>
              <a:cs typeface="Source Sans Pro SemiBold"/>
              <a:sym typeface="Source Sans Pro SemiBo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14"/>
          <p:cNvSpPr txBox="1"/>
          <p:nvPr/>
        </p:nvSpPr>
        <p:spPr>
          <a:xfrm>
            <a:off x="360000" y="301320"/>
            <a:ext cx="9360000" cy="95868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i="0" lang="en-US" sz="3600" u="none" cap="none" strike="noStrike">
                <a:solidFill>
                  <a:srgbClr val="FFFFFF"/>
                </a:solidFill>
                <a:latin typeface="Source Sans Pro Black"/>
                <a:ea typeface="Source Sans Pro Black"/>
                <a:cs typeface="Source Sans Pro Black"/>
                <a:sym typeface="Source Sans Pro Black"/>
              </a:rPr>
              <a:t>Encoding</a:t>
            </a:r>
            <a:endParaRPr b="1" i="0" sz="3600" u="none" cap="none" strike="noStrike">
              <a:solidFill>
                <a:srgbClr val="FFFFFF"/>
              </a:solidFill>
              <a:latin typeface="Source Sans Pro Black"/>
              <a:ea typeface="Source Sans Pro Black"/>
              <a:cs typeface="Source Sans Pro Black"/>
              <a:sym typeface="Source Sans Pro Black"/>
            </a:endParaRPr>
          </a:p>
        </p:txBody>
      </p:sp>
      <p:sp>
        <p:nvSpPr>
          <p:cNvPr id="255" name="Google Shape;255;p14"/>
          <p:cNvSpPr txBox="1"/>
          <p:nvPr/>
        </p:nvSpPr>
        <p:spPr>
          <a:xfrm>
            <a:off x="360000" y="1980000"/>
            <a:ext cx="9360000" cy="5040000"/>
          </a:xfrm>
          <a:prstGeom prst="rect">
            <a:avLst/>
          </a:prstGeom>
          <a:noFill/>
          <a:ln>
            <a:noFill/>
          </a:ln>
        </p:spPr>
        <p:txBody>
          <a:bodyPr anchorCtr="0" anchor="t" bIns="0" lIns="0" spcFirstLastPara="1" rIns="0" wrap="square" tIns="0">
            <a:normAutofit/>
          </a:bodyPr>
          <a:lstStyle/>
          <a:p>
            <a:pPr indent="-324000" lvl="0" marL="432000" marR="0" rtl="0" algn="l">
              <a:spcBef>
                <a:spcPts val="0"/>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The purpose of encoding is to transform data so that it can be properly (and safely) consumed by a different type of system.</a:t>
            </a:r>
            <a:endParaRPr b="1" i="0" sz="3200" u="none" cap="none" strike="noStrike">
              <a:solidFill>
                <a:srgbClr val="2C3E50"/>
              </a:solidFill>
              <a:latin typeface="Source Sans Pro SemiBold"/>
              <a:ea typeface="Source Sans Pro SemiBold"/>
              <a:cs typeface="Source Sans Pro SemiBold"/>
              <a:sym typeface="Source Sans Pro SemiBold"/>
            </a:endParaRPr>
          </a:p>
          <a:p>
            <a:pPr indent="-324000" lvl="0" marL="432000" marR="0" rtl="0" algn="l">
              <a:spcBef>
                <a:spcPts val="1414"/>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Example: base64, rot13, Hex, URL, etc etc</a:t>
            </a:r>
            <a:endParaRPr b="1" i="0" sz="3200" u="none" cap="none" strike="noStrike">
              <a:solidFill>
                <a:srgbClr val="2C3E50"/>
              </a:solidFill>
              <a:latin typeface="Source Sans Pro SemiBold"/>
              <a:ea typeface="Source Sans Pro SemiBold"/>
              <a:cs typeface="Source Sans Pro SemiBold"/>
              <a:sym typeface="Source Sans Pro SemiBold"/>
            </a:endParaRPr>
          </a:p>
          <a:p>
            <a:pPr indent="-324000" lvl="0" marL="432000" marR="0" rtl="0" algn="l">
              <a:spcBef>
                <a:spcPts val="1414"/>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Demo Time!</a:t>
            </a:r>
            <a:endParaRPr b="1" i="0" sz="3200" u="none" cap="none" strike="noStrike">
              <a:solidFill>
                <a:srgbClr val="2C3E50"/>
              </a:solidFill>
              <a:latin typeface="Source Sans Pro SemiBold"/>
              <a:ea typeface="Source Sans Pro SemiBold"/>
              <a:cs typeface="Source Sans Pro SemiBold"/>
              <a:sym typeface="Source Sans Pro SemiBo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15"/>
          <p:cNvSpPr txBox="1"/>
          <p:nvPr/>
        </p:nvSpPr>
        <p:spPr>
          <a:xfrm>
            <a:off x="360000" y="301320"/>
            <a:ext cx="9360000" cy="95868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i="0" lang="en-US" sz="3600" u="none" cap="none" strike="noStrike">
                <a:solidFill>
                  <a:srgbClr val="FFFFFF"/>
                </a:solidFill>
                <a:latin typeface="Source Sans Pro Black"/>
                <a:ea typeface="Source Sans Pro Black"/>
                <a:cs typeface="Source Sans Pro Black"/>
                <a:sym typeface="Source Sans Pro Black"/>
              </a:rPr>
              <a:t>Encryption</a:t>
            </a:r>
            <a:endParaRPr b="1" i="0" sz="3600" u="none" cap="none" strike="noStrike">
              <a:solidFill>
                <a:srgbClr val="FFFFFF"/>
              </a:solidFill>
              <a:latin typeface="Source Sans Pro Black"/>
              <a:ea typeface="Source Sans Pro Black"/>
              <a:cs typeface="Source Sans Pro Black"/>
              <a:sym typeface="Source Sans Pro Black"/>
            </a:endParaRPr>
          </a:p>
        </p:txBody>
      </p:sp>
      <p:sp>
        <p:nvSpPr>
          <p:cNvPr id="261" name="Google Shape;261;p15"/>
          <p:cNvSpPr txBox="1"/>
          <p:nvPr/>
        </p:nvSpPr>
        <p:spPr>
          <a:xfrm>
            <a:off x="180000" y="1980000"/>
            <a:ext cx="9360000" cy="5040000"/>
          </a:xfrm>
          <a:prstGeom prst="rect">
            <a:avLst/>
          </a:prstGeom>
          <a:noFill/>
          <a:ln>
            <a:noFill/>
          </a:ln>
        </p:spPr>
        <p:txBody>
          <a:bodyPr anchorCtr="0" anchor="t" bIns="0" lIns="0" spcFirstLastPara="1" rIns="0" wrap="square" tIns="0">
            <a:normAutofit/>
          </a:bodyPr>
          <a:lstStyle/>
          <a:p>
            <a:pPr indent="-324000" lvl="0" marL="432000" marR="0" rtl="0" algn="l">
              <a:spcBef>
                <a:spcPts val="0"/>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Symmetric: uses the same key to encrypt and decrypt.</a:t>
            </a:r>
            <a:endParaRPr b="1" i="0" sz="3200" u="none" cap="none" strike="noStrike">
              <a:solidFill>
                <a:srgbClr val="2C3E50"/>
              </a:solidFill>
              <a:latin typeface="Source Sans Pro SemiBold"/>
              <a:ea typeface="Source Sans Pro SemiBold"/>
              <a:cs typeface="Source Sans Pro SemiBold"/>
              <a:sym typeface="Source Sans Pro SemiBold"/>
            </a:endParaRPr>
          </a:p>
          <a:p>
            <a:pPr indent="-324000" lvl="0" marL="432000" marR="0" rtl="0" algn="l">
              <a:spcBef>
                <a:spcPts val="1414"/>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Examples: AES, DES, 3DES, TwoFish, BlowFish </a:t>
            </a:r>
            <a:endParaRPr b="1" i="0" sz="3200" u="none" cap="none" strike="noStrike">
              <a:solidFill>
                <a:srgbClr val="2C3E50"/>
              </a:solidFill>
              <a:latin typeface="Source Sans Pro SemiBold"/>
              <a:ea typeface="Source Sans Pro SemiBold"/>
              <a:cs typeface="Source Sans Pro SemiBold"/>
              <a:sym typeface="Source Sans Pro SemiBold"/>
            </a:endParaRPr>
          </a:p>
          <a:p>
            <a:pPr indent="-324000" lvl="0" marL="432000" marR="0" rtl="0" algn="l">
              <a:spcBef>
                <a:spcPts val="1414"/>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Asymmetric: uses public key for encryption and private key for decryption.</a:t>
            </a:r>
            <a:endParaRPr b="1" i="0" sz="3200" u="none" cap="none" strike="noStrike">
              <a:solidFill>
                <a:srgbClr val="2C3E50"/>
              </a:solidFill>
              <a:latin typeface="Source Sans Pro SemiBold"/>
              <a:ea typeface="Source Sans Pro SemiBold"/>
              <a:cs typeface="Source Sans Pro SemiBold"/>
              <a:sym typeface="Source Sans Pro SemiBold"/>
            </a:endParaRPr>
          </a:p>
          <a:p>
            <a:pPr indent="-324000" lvl="0" marL="432000" marR="0" rtl="0" algn="l">
              <a:spcBef>
                <a:spcPts val="1414"/>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Examples: RSA, DH, DSA, ECDH etc</a:t>
            </a:r>
            <a:endParaRPr b="1" i="0" sz="3200" u="none" cap="none" strike="noStrike">
              <a:solidFill>
                <a:srgbClr val="2C3E50"/>
              </a:solidFill>
              <a:latin typeface="Source Sans Pro SemiBold"/>
              <a:ea typeface="Source Sans Pro SemiBold"/>
              <a:cs typeface="Source Sans Pro SemiBold"/>
              <a:sym typeface="Source Sans Pro SemiBold"/>
            </a:endParaRPr>
          </a:p>
          <a:p>
            <a:pPr indent="-324000" lvl="0" marL="432000" marR="0" rtl="0" algn="l">
              <a:spcBef>
                <a:spcPts val="1414"/>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Demo Time! :D</a:t>
            </a:r>
            <a:endParaRPr b="1" i="0" sz="3200" u="none" cap="none" strike="noStrike">
              <a:solidFill>
                <a:srgbClr val="2C3E50"/>
              </a:solidFill>
              <a:latin typeface="Source Sans Pro SemiBold"/>
              <a:ea typeface="Source Sans Pro SemiBold"/>
              <a:cs typeface="Source Sans Pro SemiBold"/>
              <a:sym typeface="Source Sans Pro SemiBo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16"/>
          <p:cNvSpPr txBox="1"/>
          <p:nvPr/>
        </p:nvSpPr>
        <p:spPr>
          <a:xfrm>
            <a:off x="360000" y="301320"/>
            <a:ext cx="9360000" cy="95868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i="0" lang="en-US" sz="3600" u="none" cap="none" strike="noStrike">
                <a:solidFill>
                  <a:srgbClr val="FFFFFF"/>
                </a:solidFill>
                <a:latin typeface="Source Sans Pro Black"/>
                <a:ea typeface="Source Sans Pro Black"/>
                <a:cs typeface="Source Sans Pro Black"/>
                <a:sym typeface="Source Sans Pro Black"/>
              </a:rPr>
              <a:t>Asymmetric</a:t>
            </a:r>
            <a:endParaRPr b="1" i="0" sz="3600" u="none" cap="none" strike="noStrike">
              <a:solidFill>
                <a:srgbClr val="FFFFFF"/>
              </a:solidFill>
              <a:latin typeface="Source Sans Pro Black"/>
              <a:ea typeface="Source Sans Pro Black"/>
              <a:cs typeface="Source Sans Pro Black"/>
              <a:sym typeface="Source Sans Pro Black"/>
            </a:endParaRPr>
          </a:p>
        </p:txBody>
      </p:sp>
      <p:pic>
        <p:nvPicPr>
          <p:cNvPr id="267" name="Google Shape;267;p16"/>
          <p:cNvPicPr preferRelativeResize="0"/>
          <p:nvPr/>
        </p:nvPicPr>
        <p:blipFill rotWithShape="1">
          <a:blip r:embed="rId3">
            <a:alphaModFix/>
          </a:blip>
          <a:srcRect b="0" l="0" r="0" t="0"/>
          <a:stretch/>
        </p:blipFill>
        <p:spPr>
          <a:xfrm>
            <a:off x="1260000" y="1980000"/>
            <a:ext cx="7049520" cy="467604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17"/>
          <p:cNvSpPr txBox="1"/>
          <p:nvPr/>
        </p:nvSpPr>
        <p:spPr>
          <a:xfrm>
            <a:off x="360000" y="301320"/>
            <a:ext cx="9360000" cy="95868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i="0" lang="en-US" sz="3600" u="none" cap="none" strike="noStrike">
                <a:solidFill>
                  <a:srgbClr val="FFFFFF"/>
                </a:solidFill>
                <a:latin typeface="Source Sans Pro Black"/>
                <a:ea typeface="Source Sans Pro Black"/>
                <a:cs typeface="Source Sans Pro Black"/>
                <a:sym typeface="Source Sans Pro Black"/>
              </a:rPr>
              <a:t>Encryption Demo</a:t>
            </a:r>
            <a:endParaRPr b="1" i="0" sz="3600" u="none" cap="none" strike="noStrike">
              <a:solidFill>
                <a:srgbClr val="FFFFFF"/>
              </a:solidFill>
              <a:latin typeface="Source Sans Pro Black"/>
              <a:ea typeface="Source Sans Pro Black"/>
              <a:cs typeface="Source Sans Pro Black"/>
              <a:sym typeface="Source Sans Pro Black"/>
            </a:endParaRPr>
          </a:p>
        </p:txBody>
      </p:sp>
      <p:sp>
        <p:nvSpPr>
          <p:cNvPr id="273" name="Google Shape;273;p17"/>
          <p:cNvSpPr txBox="1"/>
          <p:nvPr/>
        </p:nvSpPr>
        <p:spPr>
          <a:xfrm>
            <a:off x="360000" y="1980000"/>
            <a:ext cx="9360000" cy="5040000"/>
          </a:xfrm>
          <a:prstGeom prst="rect">
            <a:avLst/>
          </a:prstGeom>
          <a:noFill/>
          <a:ln>
            <a:noFill/>
          </a:ln>
        </p:spPr>
        <p:txBody>
          <a:bodyPr anchorCtr="0" anchor="t" bIns="0" lIns="0" spcFirstLastPara="1" rIns="0" wrap="square" tIns="0">
            <a:normAutofit/>
          </a:bodyPr>
          <a:lstStyle/>
          <a:p>
            <a:pPr indent="-324000" lvl="0" marL="432000" marR="0" rtl="0" algn="l">
              <a:spcBef>
                <a:spcPts val="0"/>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Caesar Cipher (Symmetric)</a:t>
            </a:r>
            <a:endParaRPr b="1" i="0" sz="3200" u="none" cap="none" strike="noStrike">
              <a:solidFill>
                <a:srgbClr val="2C3E50"/>
              </a:solidFill>
              <a:latin typeface="Source Sans Pro SemiBold"/>
              <a:ea typeface="Source Sans Pro SemiBold"/>
              <a:cs typeface="Source Sans Pro SemiBold"/>
              <a:sym typeface="Source Sans Pro SemiBold"/>
            </a:endParaRPr>
          </a:p>
          <a:p>
            <a:pPr indent="-324000" lvl="0" marL="432000" marR="0" rtl="0" algn="l">
              <a:spcBef>
                <a:spcPts val="1414"/>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RSA (Asymmetric)</a:t>
            </a:r>
            <a:endParaRPr b="1" i="0" sz="3200" u="none" cap="none" strike="noStrike">
              <a:solidFill>
                <a:srgbClr val="2C3E50"/>
              </a:solidFill>
              <a:latin typeface="Source Sans Pro SemiBold"/>
              <a:ea typeface="Source Sans Pro SemiBold"/>
              <a:cs typeface="Source Sans Pro SemiBold"/>
              <a:sym typeface="Source Sans Pro SemiBold"/>
            </a:endParaRPr>
          </a:p>
          <a:p>
            <a:pPr indent="-324000" lvl="0" marL="432000" marR="0" rtl="0" algn="l">
              <a:spcBef>
                <a:spcPts val="1414"/>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Certificate Chain</a:t>
            </a:r>
            <a:endParaRPr b="1" i="0" sz="3200" u="none" cap="none" strike="noStrike">
              <a:solidFill>
                <a:srgbClr val="2C3E50"/>
              </a:solidFill>
              <a:latin typeface="Source Sans Pro SemiBold"/>
              <a:ea typeface="Source Sans Pro SemiBold"/>
              <a:cs typeface="Source Sans Pro SemiBold"/>
              <a:sym typeface="Source Sans Pro SemiBold"/>
            </a:endParaRPr>
          </a:p>
          <a:p>
            <a:pPr indent="-324000" lvl="0" marL="432000" marR="0" rtl="0" algn="l">
              <a:spcBef>
                <a:spcPts val="1414"/>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Browser trusted CA’s</a:t>
            </a:r>
            <a:endParaRPr b="1" i="0" sz="3200" u="none" cap="none" strike="noStrike">
              <a:solidFill>
                <a:srgbClr val="2C3E50"/>
              </a:solidFill>
              <a:latin typeface="Source Sans Pro SemiBold"/>
              <a:ea typeface="Source Sans Pro SemiBold"/>
              <a:cs typeface="Source Sans Pro SemiBold"/>
              <a:sym typeface="Source Sans Pro SemiBold"/>
            </a:endParaRPr>
          </a:p>
          <a:p>
            <a:pPr indent="-324000" lvl="0" marL="432000" marR="0" rtl="0" algn="l">
              <a:spcBef>
                <a:spcPts val="1414"/>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Generate your own public &amp; private keys.</a:t>
            </a:r>
            <a:endParaRPr b="1" i="0" sz="3200" u="none" cap="none" strike="noStrike">
              <a:solidFill>
                <a:srgbClr val="2C3E50"/>
              </a:solidFill>
              <a:latin typeface="Source Sans Pro SemiBold"/>
              <a:ea typeface="Source Sans Pro SemiBold"/>
              <a:cs typeface="Source Sans Pro SemiBold"/>
              <a:sym typeface="Source Sans Pro SemiBo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18"/>
          <p:cNvSpPr txBox="1"/>
          <p:nvPr/>
        </p:nvSpPr>
        <p:spPr>
          <a:xfrm>
            <a:off x="360000" y="301320"/>
            <a:ext cx="9360000" cy="95868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i="0" lang="en-US" sz="3600" u="none" cap="none" strike="noStrike">
                <a:solidFill>
                  <a:srgbClr val="FFFFFF"/>
                </a:solidFill>
                <a:latin typeface="Source Sans Pro Black"/>
                <a:ea typeface="Source Sans Pro Black"/>
                <a:cs typeface="Source Sans Pro Black"/>
                <a:sym typeface="Source Sans Pro Black"/>
              </a:rPr>
              <a:t>Task</a:t>
            </a:r>
            <a:endParaRPr b="1" i="0" sz="3600" u="none" cap="none" strike="noStrike">
              <a:solidFill>
                <a:srgbClr val="FFFFFF"/>
              </a:solidFill>
              <a:latin typeface="Source Sans Pro Black"/>
              <a:ea typeface="Source Sans Pro Black"/>
              <a:cs typeface="Source Sans Pro Black"/>
              <a:sym typeface="Source Sans Pro Black"/>
            </a:endParaRPr>
          </a:p>
        </p:txBody>
      </p:sp>
      <p:sp>
        <p:nvSpPr>
          <p:cNvPr id="279" name="Google Shape;279;p18"/>
          <p:cNvSpPr txBox="1"/>
          <p:nvPr/>
        </p:nvSpPr>
        <p:spPr>
          <a:xfrm>
            <a:off x="360000" y="1980000"/>
            <a:ext cx="9360000" cy="5040000"/>
          </a:xfrm>
          <a:prstGeom prst="rect">
            <a:avLst/>
          </a:prstGeom>
          <a:noFill/>
          <a:ln>
            <a:noFill/>
          </a:ln>
        </p:spPr>
        <p:txBody>
          <a:bodyPr anchorCtr="0" anchor="t" bIns="0" lIns="0" spcFirstLastPara="1" rIns="0" wrap="square" tIns="0">
            <a:normAutofit/>
          </a:bodyPr>
          <a:lstStyle/>
          <a:p>
            <a:pPr indent="-324000" lvl="0" marL="432000" marR="0" rtl="0" algn="l">
              <a:spcBef>
                <a:spcPts val="0"/>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Your task for today is to watch this video:</a:t>
            </a:r>
            <a:br>
              <a:rPr b="0" i="0" lang="en-US" sz="1800" u="none" cap="none" strike="noStrike"/>
            </a:br>
            <a:r>
              <a:rPr b="1" i="0" lang="en-US" sz="2400" u="none" cap="none" strike="noStrike">
                <a:solidFill>
                  <a:srgbClr val="2C3E50"/>
                </a:solidFill>
                <a:latin typeface="Source Sans Pro SemiBold"/>
                <a:ea typeface="Source Sans Pro SemiBold"/>
                <a:cs typeface="Source Sans Pro SemiBold"/>
                <a:sym typeface="Source Sans Pro SemiBold"/>
              </a:rPr>
              <a:t>https://www.youtube.com/watch?v=eun8LJQ7YZs</a:t>
            </a:r>
            <a:endParaRPr b="1" i="0" sz="2400" u="none" cap="none" strike="noStrike">
              <a:solidFill>
                <a:srgbClr val="2C3E50"/>
              </a:solidFill>
              <a:latin typeface="Source Sans Pro SemiBold"/>
              <a:ea typeface="Source Sans Pro SemiBold"/>
              <a:cs typeface="Source Sans Pro SemiBold"/>
              <a:sym typeface="Source Sans Pro SemiBold"/>
            </a:endParaRPr>
          </a:p>
          <a:p>
            <a:pPr indent="-324000" lvl="0" marL="432000" marR="0" rtl="0" algn="l">
              <a:spcBef>
                <a:spcPts val="1414"/>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What is OCSP? Why we need it?</a:t>
            </a:r>
            <a:endParaRPr b="1" i="0" sz="3200" u="none" cap="none" strike="noStrike">
              <a:solidFill>
                <a:srgbClr val="2C3E50"/>
              </a:solidFill>
              <a:latin typeface="Source Sans Pro SemiBold"/>
              <a:ea typeface="Source Sans Pro SemiBold"/>
              <a:cs typeface="Source Sans Pro SemiBold"/>
              <a:sym typeface="Source Sans Pro SemiBold"/>
            </a:endParaRPr>
          </a:p>
          <a:p>
            <a:pPr indent="-324000" lvl="0" marL="432000" marR="0" rtl="0" algn="l">
              <a:spcBef>
                <a:spcPts val="1414"/>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What is root, Intermediate Certificate?</a:t>
            </a:r>
            <a:endParaRPr b="1" i="0" sz="3200" u="none" cap="none" strike="noStrike">
              <a:solidFill>
                <a:srgbClr val="2C3E50"/>
              </a:solidFill>
              <a:latin typeface="Source Sans Pro SemiBold"/>
              <a:ea typeface="Source Sans Pro SemiBold"/>
              <a:cs typeface="Source Sans Pro SemiBold"/>
              <a:sym typeface="Source Sans Pro SemiBold"/>
            </a:endParaRPr>
          </a:p>
          <a:p>
            <a:pPr indent="-324000" lvl="0" marL="432000" marR="0" rtl="0" algn="l">
              <a:spcBef>
                <a:spcPts val="1414"/>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CISSP All in one exam guide (7)</a:t>
            </a:r>
            <a:endParaRPr b="1" i="0" sz="3200" u="none" cap="none" strike="noStrike">
              <a:solidFill>
                <a:srgbClr val="2C3E50"/>
              </a:solidFill>
              <a:latin typeface="Source Sans Pro SemiBold"/>
              <a:ea typeface="Source Sans Pro SemiBold"/>
              <a:cs typeface="Source Sans Pro SemiBold"/>
              <a:sym typeface="Source Sans Pro SemiBo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19"/>
          <p:cNvSpPr txBox="1"/>
          <p:nvPr/>
        </p:nvSpPr>
        <p:spPr>
          <a:xfrm>
            <a:off x="360000" y="301320"/>
            <a:ext cx="9360000" cy="95868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i="0" lang="en-US" sz="3600" u="none" cap="none" strike="noStrike">
                <a:solidFill>
                  <a:srgbClr val="FFFFFF"/>
                </a:solidFill>
                <a:latin typeface="Source Sans Pro Black"/>
                <a:ea typeface="Source Sans Pro Black"/>
                <a:cs typeface="Source Sans Pro Black"/>
                <a:sym typeface="Source Sans Pro Black"/>
              </a:rPr>
              <a:t>OSI Model</a:t>
            </a:r>
            <a:endParaRPr b="1" i="0" sz="3600" u="none" cap="none" strike="noStrike">
              <a:solidFill>
                <a:srgbClr val="FFFFFF"/>
              </a:solidFill>
              <a:latin typeface="Source Sans Pro Black"/>
              <a:ea typeface="Source Sans Pro Black"/>
              <a:cs typeface="Source Sans Pro Black"/>
              <a:sym typeface="Source Sans Pro Black"/>
            </a:endParaRPr>
          </a:p>
        </p:txBody>
      </p:sp>
      <p:sp>
        <p:nvSpPr>
          <p:cNvPr id="285" name="Google Shape;285;p19"/>
          <p:cNvSpPr txBox="1"/>
          <p:nvPr/>
        </p:nvSpPr>
        <p:spPr>
          <a:xfrm>
            <a:off x="360000" y="1980000"/>
            <a:ext cx="9360000" cy="5040000"/>
          </a:xfrm>
          <a:prstGeom prst="rect">
            <a:avLst/>
          </a:prstGeom>
          <a:noFill/>
          <a:ln>
            <a:noFill/>
          </a:ln>
        </p:spPr>
        <p:txBody>
          <a:bodyPr anchorCtr="0" anchor="t" bIns="0" lIns="0" spcFirstLastPara="1" rIns="0" wrap="square" tIns="0">
            <a:normAutofit/>
          </a:bodyPr>
          <a:lstStyle/>
          <a:p>
            <a:pPr indent="-324000" lvl="0" marL="432000" marR="0" rtl="0" algn="l">
              <a:spcBef>
                <a:spcPts val="0"/>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What happens when I open </a:t>
            </a:r>
            <a:r>
              <a:rPr b="1" i="0" lang="en-US" sz="3200" u="sng" cap="none" strike="noStrike">
                <a:solidFill>
                  <a:srgbClr val="2C3E50"/>
                </a:solidFill>
                <a:latin typeface="Source Sans Pro SemiBold"/>
                <a:ea typeface="Source Sans Pro SemiBold"/>
                <a:cs typeface="Source Sans Pro SemiBold"/>
                <a:sym typeface="Source Sans Pro SemiBold"/>
                <a:hlinkClick r:id="rId3"/>
              </a:rPr>
              <a:t>https://www.google.com/</a:t>
            </a:r>
            <a:r>
              <a:rPr b="1" i="0" lang="en-US" sz="3200" u="none" cap="none" strike="noStrike">
                <a:solidFill>
                  <a:srgbClr val="2C3E50"/>
                </a:solidFill>
                <a:latin typeface="Source Sans Pro SemiBold"/>
                <a:ea typeface="Source Sans Pro SemiBold"/>
                <a:cs typeface="Source Sans Pro SemiBold"/>
                <a:sym typeface="Source Sans Pro SemiBold"/>
              </a:rPr>
              <a:t> in my browser?</a:t>
            </a:r>
            <a:endParaRPr b="1" i="0" sz="3200" u="none" cap="none" strike="noStrike">
              <a:solidFill>
                <a:srgbClr val="2C3E50"/>
              </a:solidFill>
              <a:latin typeface="Source Sans Pro SemiBold"/>
              <a:ea typeface="Source Sans Pro SemiBold"/>
              <a:cs typeface="Source Sans Pro SemiBold"/>
              <a:sym typeface="Source Sans Pro SemiBold"/>
            </a:endParaRPr>
          </a:p>
          <a:p>
            <a:pPr indent="-324000" lvl="0" marL="432000" marR="0" rtl="0" algn="l">
              <a:spcBef>
                <a:spcPts val="1414"/>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OSI Model</a:t>
            </a:r>
            <a:endParaRPr b="1" i="0" sz="3200" u="none" cap="none" strike="noStrike">
              <a:solidFill>
                <a:srgbClr val="2C3E50"/>
              </a:solidFill>
              <a:latin typeface="Source Sans Pro SemiBold"/>
              <a:ea typeface="Source Sans Pro SemiBold"/>
              <a:cs typeface="Source Sans Pro SemiBold"/>
              <a:sym typeface="Source Sans Pro SemiBold"/>
            </a:endParaRPr>
          </a:p>
          <a:p>
            <a:pPr indent="-324000" lvl="0" marL="432000" marR="0" rtl="0" algn="l">
              <a:spcBef>
                <a:spcPts val="1414"/>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How HTTPS Works?</a:t>
            </a:r>
            <a:endParaRPr b="1" i="0" sz="3200" u="none" cap="none" strike="noStrike">
              <a:solidFill>
                <a:srgbClr val="2C3E50"/>
              </a:solidFill>
              <a:latin typeface="Source Sans Pro SemiBold"/>
              <a:ea typeface="Source Sans Pro SemiBold"/>
              <a:cs typeface="Source Sans Pro SemiBold"/>
              <a:sym typeface="Source Sans Pro SemiBo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
          <p:cNvSpPr txBox="1"/>
          <p:nvPr/>
        </p:nvSpPr>
        <p:spPr>
          <a:xfrm>
            <a:off x="360000" y="301320"/>
            <a:ext cx="9360000" cy="95868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i="0" lang="en-US" sz="3600" u="none" cap="none" strike="noStrike">
                <a:solidFill>
                  <a:srgbClr val="FFFFFF"/>
                </a:solidFill>
                <a:latin typeface="Source Sans Pro Black"/>
                <a:ea typeface="Source Sans Pro Black"/>
                <a:cs typeface="Source Sans Pro Black"/>
                <a:sym typeface="Source Sans Pro Black"/>
              </a:rPr>
              <a:t>About Myself</a:t>
            </a:r>
            <a:endParaRPr b="1" i="0" sz="3600" u="none" cap="none" strike="noStrike">
              <a:solidFill>
                <a:srgbClr val="FFFFFF"/>
              </a:solidFill>
              <a:latin typeface="Source Sans Pro Black"/>
              <a:ea typeface="Source Sans Pro Black"/>
              <a:cs typeface="Source Sans Pro Black"/>
              <a:sym typeface="Source Sans Pro Black"/>
            </a:endParaRPr>
          </a:p>
        </p:txBody>
      </p:sp>
      <p:sp>
        <p:nvSpPr>
          <p:cNvPr id="183" name="Google Shape;183;p2"/>
          <p:cNvSpPr txBox="1"/>
          <p:nvPr/>
        </p:nvSpPr>
        <p:spPr>
          <a:xfrm>
            <a:off x="180000" y="1980000"/>
            <a:ext cx="9360000" cy="5040000"/>
          </a:xfrm>
          <a:prstGeom prst="rect">
            <a:avLst/>
          </a:prstGeom>
          <a:noFill/>
          <a:ln>
            <a:noFill/>
          </a:ln>
        </p:spPr>
        <p:txBody>
          <a:bodyPr anchorCtr="0" anchor="t" bIns="0" lIns="0" spcFirstLastPara="1" rIns="0" wrap="square" tIns="0">
            <a:normAutofit/>
          </a:bodyPr>
          <a:lstStyle/>
          <a:p>
            <a:pPr indent="-324000" lvl="0" marL="432000" marR="0" rtl="0" algn="l">
              <a:spcBef>
                <a:spcPts val="0"/>
              </a:spcBef>
              <a:spcAft>
                <a:spcPts val="0"/>
              </a:spcAft>
              <a:buClr>
                <a:srgbClr val="2C3E50"/>
              </a:buClr>
              <a:buSzPts val="1080"/>
              <a:buFont typeface="Noto Sans Symbols"/>
              <a:buChar char="●"/>
            </a:pPr>
            <a:r>
              <a:rPr b="1" i="0" lang="en-US" sz="2400" u="none" cap="none" strike="noStrike">
                <a:solidFill>
                  <a:srgbClr val="2C3E50"/>
                </a:solidFill>
                <a:latin typeface="Source Sans Pro SemiBold"/>
                <a:ea typeface="Source Sans Pro SemiBold"/>
                <a:cs typeface="Source Sans Pro SemiBold"/>
                <a:sym typeface="Source Sans Pro SemiBold"/>
              </a:rPr>
              <a:t>Ebrahim Hegazy (@Zigoo0)</a:t>
            </a:r>
            <a:endParaRPr b="1" i="0" sz="2400" u="none" cap="none" strike="noStrike">
              <a:solidFill>
                <a:srgbClr val="2C3E50"/>
              </a:solidFill>
              <a:latin typeface="Source Sans Pro SemiBold"/>
              <a:ea typeface="Source Sans Pro SemiBold"/>
              <a:cs typeface="Source Sans Pro SemiBold"/>
              <a:sym typeface="Source Sans Pro SemiBold"/>
            </a:endParaRPr>
          </a:p>
          <a:p>
            <a:pPr indent="-324000" lvl="0" marL="432000" marR="0" rtl="0" algn="l">
              <a:spcBef>
                <a:spcPts val="1414"/>
              </a:spcBef>
              <a:spcAft>
                <a:spcPts val="0"/>
              </a:spcAft>
              <a:buClr>
                <a:srgbClr val="2C3E50"/>
              </a:buClr>
              <a:buSzPts val="1080"/>
              <a:buFont typeface="Noto Sans Symbols"/>
              <a:buChar char="●"/>
            </a:pPr>
            <a:r>
              <a:rPr b="1" i="0" lang="en-US" sz="2400" u="none" cap="none" strike="noStrike">
                <a:solidFill>
                  <a:srgbClr val="2C3E50"/>
                </a:solidFill>
                <a:latin typeface="Source Sans Pro SemiBold"/>
                <a:ea typeface="Source Sans Pro SemiBold"/>
                <a:cs typeface="Source Sans Pro SemiBold"/>
                <a:sym typeface="Source Sans Pro SemiBold"/>
              </a:rPr>
              <a:t>2009 → Junior Linux System Administrator</a:t>
            </a:r>
            <a:endParaRPr b="1" i="0" sz="2400" u="none" cap="none" strike="noStrike">
              <a:solidFill>
                <a:srgbClr val="2C3E50"/>
              </a:solidFill>
              <a:latin typeface="Source Sans Pro SemiBold"/>
              <a:ea typeface="Source Sans Pro SemiBold"/>
              <a:cs typeface="Source Sans Pro SemiBold"/>
              <a:sym typeface="Source Sans Pro SemiBold"/>
            </a:endParaRPr>
          </a:p>
          <a:p>
            <a:pPr indent="-324000" lvl="0" marL="432000" marR="0" rtl="0" algn="l">
              <a:spcBef>
                <a:spcPts val="1414"/>
              </a:spcBef>
              <a:spcAft>
                <a:spcPts val="0"/>
              </a:spcAft>
              <a:buClr>
                <a:srgbClr val="2C3E50"/>
              </a:buClr>
              <a:buSzPts val="1080"/>
              <a:buFont typeface="Noto Sans Symbols"/>
              <a:buChar char="●"/>
            </a:pPr>
            <a:r>
              <a:rPr b="1" i="0" lang="en-US" sz="2400" u="none" cap="none" strike="noStrike">
                <a:solidFill>
                  <a:srgbClr val="2C3E50"/>
                </a:solidFill>
                <a:latin typeface="Source Sans Pro SemiBold"/>
                <a:ea typeface="Source Sans Pro SemiBold"/>
                <a:cs typeface="Source Sans Pro SemiBold"/>
                <a:sym typeface="Source Sans Pro SemiBold"/>
              </a:rPr>
              <a:t>2011 → Security Engineer</a:t>
            </a:r>
            <a:endParaRPr b="1" i="0" sz="2400" u="none" cap="none" strike="noStrike">
              <a:solidFill>
                <a:srgbClr val="2C3E50"/>
              </a:solidFill>
              <a:latin typeface="Source Sans Pro SemiBold"/>
              <a:ea typeface="Source Sans Pro SemiBold"/>
              <a:cs typeface="Source Sans Pro SemiBold"/>
              <a:sym typeface="Source Sans Pro SemiBold"/>
            </a:endParaRPr>
          </a:p>
          <a:p>
            <a:pPr indent="-324000" lvl="0" marL="432000" marR="0" rtl="0" algn="l">
              <a:spcBef>
                <a:spcPts val="1414"/>
              </a:spcBef>
              <a:spcAft>
                <a:spcPts val="0"/>
              </a:spcAft>
              <a:buClr>
                <a:srgbClr val="2C3E50"/>
              </a:buClr>
              <a:buSzPts val="1080"/>
              <a:buFont typeface="Noto Sans Symbols"/>
              <a:buChar char="●"/>
            </a:pPr>
            <a:r>
              <a:rPr b="1" i="0" lang="en-US" sz="2400" u="none" cap="none" strike="noStrike">
                <a:solidFill>
                  <a:srgbClr val="2C3E50"/>
                </a:solidFill>
                <a:latin typeface="Source Sans Pro SemiBold"/>
                <a:ea typeface="Source Sans Pro SemiBold"/>
                <a:cs typeface="Source Sans Pro SemiBold"/>
                <a:sym typeface="Source Sans Pro SemiBold"/>
              </a:rPr>
              <a:t>2013 → Cyber Security Analyst (ThreatIntel)</a:t>
            </a:r>
            <a:endParaRPr b="1" i="0" sz="2400" u="none" cap="none" strike="noStrike">
              <a:solidFill>
                <a:srgbClr val="2C3E50"/>
              </a:solidFill>
              <a:latin typeface="Source Sans Pro SemiBold"/>
              <a:ea typeface="Source Sans Pro SemiBold"/>
              <a:cs typeface="Source Sans Pro SemiBold"/>
              <a:sym typeface="Source Sans Pro SemiBold"/>
            </a:endParaRPr>
          </a:p>
          <a:p>
            <a:pPr indent="-324000" lvl="0" marL="432000" marR="0" rtl="0" algn="l">
              <a:spcBef>
                <a:spcPts val="1414"/>
              </a:spcBef>
              <a:spcAft>
                <a:spcPts val="0"/>
              </a:spcAft>
              <a:buClr>
                <a:srgbClr val="2C3E50"/>
              </a:buClr>
              <a:buSzPts val="1080"/>
              <a:buFont typeface="Noto Sans Symbols"/>
              <a:buChar char="●"/>
            </a:pPr>
            <a:r>
              <a:rPr b="1" i="0" lang="en-US" sz="2400" u="none" cap="none" strike="noStrike">
                <a:solidFill>
                  <a:srgbClr val="2C3E50"/>
                </a:solidFill>
                <a:latin typeface="Source Sans Pro SemiBold"/>
                <a:ea typeface="Source Sans Pro SemiBold"/>
                <a:cs typeface="Source Sans Pro SemiBold"/>
                <a:sym typeface="Source Sans Pro SemiBold"/>
              </a:rPr>
              <a:t>2014 → Cyber Security Consultant (Pentesting)</a:t>
            </a:r>
            <a:endParaRPr b="1" i="0" sz="2400" u="none" cap="none" strike="noStrike">
              <a:solidFill>
                <a:srgbClr val="2C3E50"/>
              </a:solidFill>
              <a:latin typeface="Source Sans Pro SemiBold"/>
              <a:ea typeface="Source Sans Pro SemiBold"/>
              <a:cs typeface="Source Sans Pro SemiBold"/>
              <a:sym typeface="Source Sans Pro SemiBold"/>
            </a:endParaRPr>
          </a:p>
          <a:p>
            <a:pPr indent="-324000" lvl="0" marL="432000" marR="0" rtl="0" algn="l">
              <a:spcBef>
                <a:spcPts val="1414"/>
              </a:spcBef>
              <a:spcAft>
                <a:spcPts val="0"/>
              </a:spcAft>
              <a:buClr>
                <a:srgbClr val="2C3E50"/>
              </a:buClr>
              <a:buSzPts val="1080"/>
              <a:buFont typeface="Noto Sans Symbols"/>
              <a:buChar char="●"/>
            </a:pPr>
            <a:r>
              <a:rPr b="1" i="0" lang="en-US" sz="2400" u="none" cap="none" strike="noStrike">
                <a:solidFill>
                  <a:srgbClr val="2C3E50"/>
                </a:solidFill>
                <a:latin typeface="Source Sans Pro SemiBold"/>
                <a:ea typeface="Source Sans Pro SemiBold"/>
                <a:cs typeface="Source Sans Pro SemiBold"/>
                <a:sym typeface="Source Sans Pro SemiBold"/>
              </a:rPr>
              <a:t>2015 → Sr. Systems Security Engineer</a:t>
            </a:r>
            <a:endParaRPr b="1" i="0" sz="2400" u="none" cap="none" strike="noStrike">
              <a:solidFill>
                <a:srgbClr val="2C3E50"/>
              </a:solidFill>
              <a:latin typeface="Source Sans Pro SemiBold"/>
              <a:ea typeface="Source Sans Pro SemiBold"/>
              <a:cs typeface="Source Sans Pro SemiBold"/>
              <a:sym typeface="Source Sans Pro SemiBold"/>
            </a:endParaRPr>
          </a:p>
          <a:p>
            <a:pPr indent="-324000" lvl="0" marL="432000" marR="0" rtl="0" algn="l">
              <a:spcBef>
                <a:spcPts val="1414"/>
              </a:spcBef>
              <a:spcAft>
                <a:spcPts val="0"/>
              </a:spcAft>
              <a:buClr>
                <a:srgbClr val="2C3E50"/>
              </a:buClr>
              <a:buSzPts val="1080"/>
              <a:buFont typeface="Noto Sans Symbols"/>
              <a:buChar char="●"/>
            </a:pPr>
            <a:r>
              <a:rPr b="1" i="0" lang="en-US" sz="2400" u="none" cap="none" strike="noStrike">
                <a:solidFill>
                  <a:srgbClr val="2C3E50"/>
                </a:solidFill>
                <a:latin typeface="Source Sans Pro SemiBold"/>
                <a:ea typeface="Source Sans Pro SemiBold"/>
                <a:cs typeface="Source Sans Pro SemiBold"/>
                <a:sym typeface="Source Sans Pro SemiBold"/>
              </a:rPr>
              <a:t>2017 → Sr. Cyber Security Consultant</a:t>
            </a:r>
            <a:endParaRPr b="1" i="0" sz="2400" u="none" cap="none" strike="noStrike">
              <a:solidFill>
                <a:srgbClr val="2C3E50"/>
              </a:solidFill>
              <a:latin typeface="Source Sans Pro SemiBold"/>
              <a:ea typeface="Source Sans Pro SemiBold"/>
              <a:cs typeface="Source Sans Pro SemiBold"/>
              <a:sym typeface="Source Sans Pro SemiBold"/>
            </a:endParaRPr>
          </a:p>
          <a:p>
            <a:pPr indent="-324000" lvl="0" marL="432000" marR="0" rtl="0" algn="l">
              <a:spcBef>
                <a:spcPts val="1414"/>
              </a:spcBef>
              <a:spcAft>
                <a:spcPts val="0"/>
              </a:spcAft>
              <a:buClr>
                <a:srgbClr val="2C3E50"/>
              </a:buClr>
              <a:buSzPts val="1080"/>
              <a:buFont typeface="Noto Sans Symbols"/>
              <a:buChar char="●"/>
            </a:pPr>
            <a:r>
              <a:rPr b="1" i="0" lang="en-US" sz="2400" u="none" cap="none" strike="noStrike">
                <a:solidFill>
                  <a:srgbClr val="2C3E50"/>
                </a:solidFill>
                <a:latin typeface="Source Sans Pro SemiBold"/>
                <a:ea typeface="Source Sans Pro SemiBold"/>
                <a:cs typeface="Source Sans Pro SemiBold"/>
                <a:sym typeface="Source Sans Pro SemiBold"/>
              </a:rPr>
              <a:t>Bug Bounty Hunter since 2013 (Yahoo, Google, Telekom.de, Avira, Paypal, Barracuda, Facebook, Twitter ….. And more.)</a:t>
            </a:r>
            <a:endParaRPr b="1" i="0" sz="2400" u="none" cap="none" strike="noStrike">
              <a:solidFill>
                <a:srgbClr val="2C3E50"/>
              </a:solidFill>
              <a:latin typeface="Source Sans Pro SemiBold"/>
              <a:ea typeface="Source Sans Pro SemiBold"/>
              <a:cs typeface="Source Sans Pro SemiBold"/>
              <a:sym typeface="Source Sans Pro SemiBold"/>
            </a:endParaRPr>
          </a:p>
          <a:p>
            <a:pPr indent="-324000" lvl="0" marL="432000" marR="0" rtl="0" algn="l">
              <a:spcBef>
                <a:spcPts val="1414"/>
              </a:spcBef>
              <a:spcAft>
                <a:spcPts val="0"/>
              </a:spcAft>
              <a:buClr>
                <a:srgbClr val="2C3E50"/>
              </a:buClr>
              <a:buSzPts val="1080"/>
              <a:buFont typeface="Noto Sans Symbols"/>
              <a:buChar char="●"/>
            </a:pPr>
            <a:r>
              <a:rPr b="1" i="0" lang="en-US" sz="2400" u="none" cap="none" strike="noStrike">
                <a:solidFill>
                  <a:srgbClr val="2C3E50"/>
                </a:solidFill>
                <a:latin typeface="Source Sans Pro SemiBold"/>
                <a:ea typeface="Source Sans Pro SemiBold"/>
                <a:cs typeface="Source Sans Pro SemiBold"/>
                <a:sym typeface="Source Sans Pro SemiBold"/>
              </a:rPr>
              <a:t>Speaker for multiple international security conferences</a:t>
            </a:r>
            <a:endParaRPr b="1" i="0" sz="2400" u="none" cap="none" strike="noStrike">
              <a:solidFill>
                <a:srgbClr val="2C3E50"/>
              </a:solidFill>
              <a:latin typeface="Source Sans Pro SemiBold"/>
              <a:ea typeface="Source Sans Pro SemiBold"/>
              <a:cs typeface="Source Sans Pro SemiBold"/>
              <a:sym typeface="Source Sans Pro SemiBo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pic>
        <p:nvPicPr>
          <p:cNvPr id="290" name="Google Shape;290;p20"/>
          <p:cNvPicPr preferRelativeResize="0"/>
          <p:nvPr/>
        </p:nvPicPr>
        <p:blipFill rotWithShape="1">
          <a:blip r:embed="rId3">
            <a:alphaModFix/>
          </a:blip>
          <a:srcRect b="0" l="0" r="0" t="0"/>
          <a:stretch/>
        </p:blipFill>
        <p:spPr>
          <a:xfrm>
            <a:off x="360000" y="-4320"/>
            <a:ext cx="8839080" cy="738432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pic>
        <p:nvPicPr>
          <p:cNvPr id="295" name="Google Shape;295;p21"/>
          <p:cNvPicPr preferRelativeResize="0"/>
          <p:nvPr/>
        </p:nvPicPr>
        <p:blipFill rotWithShape="1">
          <a:blip r:embed="rId3">
            <a:alphaModFix/>
          </a:blip>
          <a:srcRect b="0" l="0" r="0" t="0"/>
          <a:stretch/>
        </p:blipFill>
        <p:spPr>
          <a:xfrm>
            <a:off x="798875" y="221200"/>
            <a:ext cx="7727325" cy="71172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22"/>
          <p:cNvSpPr txBox="1"/>
          <p:nvPr/>
        </p:nvSpPr>
        <p:spPr>
          <a:xfrm>
            <a:off x="360000" y="301320"/>
            <a:ext cx="9360000" cy="95868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i="0" lang="en-US" sz="3600" u="none" cap="none" strike="noStrike">
                <a:solidFill>
                  <a:srgbClr val="FFFFFF"/>
                </a:solidFill>
                <a:latin typeface="Source Sans Pro Black"/>
                <a:ea typeface="Source Sans Pro Black"/>
                <a:cs typeface="Source Sans Pro Black"/>
                <a:sym typeface="Source Sans Pro Black"/>
              </a:rPr>
              <a:t>TCP vs UDP</a:t>
            </a:r>
            <a:endParaRPr b="1" i="0" sz="3600" u="none" cap="none" strike="noStrike">
              <a:solidFill>
                <a:srgbClr val="FFFFFF"/>
              </a:solidFill>
              <a:latin typeface="Source Sans Pro Black"/>
              <a:ea typeface="Source Sans Pro Black"/>
              <a:cs typeface="Source Sans Pro Black"/>
              <a:sym typeface="Source Sans Pro Black"/>
            </a:endParaRPr>
          </a:p>
        </p:txBody>
      </p:sp>
      <p:sp>
        <p:nvSpPr>
          <p:cNvPr id="301" name="Google Shape;301;p22"/>
          <p:cNvSpPr txBox="1"/>
          <p:nvPr/>
        </p:nvSpPr>
        <p:spPr>
          <a:xfrm>
            <a:off x="360000" y="1980000"/>
            <a:ext cx="9360000" cy="5040000"/>
          </a:xfrm>
          <a:prstGeom prst="rect">
            <a:avLst/>
          </a:prstGeom>
          <a:noFill/>
          <a:ln>
            <a:noFill/>
          </a:ln>
        </p:spPr>
        <p:txBody>
          <a:bodyPr anchorCtr="0" anchor="t" bIns="0" lIns="0" spcFirstLastPara="1" rIns="0" wrap="square" tIns="0">
            <a:normAutofit/>
          </a:bodyPr>
          <a:lstStyle/>
          <a:p>
            <a:pPr indent="-324000" lvl="0" marL="432000" marR="0" rtl="0" algn="l">
              <a:spcBef>
                <a:spcPts val="0"/>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Every packet has:</a:t>
            </a:r>
            <a:endParaRPr b="1" i="0" sz="3200" u="none" cap="none" strike="noStrike">
              <a:solidFill>
                <a:srgbClr val="2C3E50"/>
              </a:solidFill>
              <a:latin typeface="Source Sans Pro SemiBold"/>
              <a:ea typeface="Source Sans Pro SemiBold"/>
              <a:cs typeface="Source Sans Pro SemiBold"/>
              <a:sym typeface="Source Sans Pro SemiBold"/>
            </a:endParaRPr>
          </a:p>
          <a:p>
            <a:pPr indent="-324000" lvl="0" marL="432000" marR="0" rtl="0" algn="l">
              <a:spcBef>
                <a:spcPts val="1414"/>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Source IP, Source Port, Destination IP, Destination Port.</a:t>
            </a:r>
            <a:endParaRPr b="1" i="0" sz="3200" u="none" cap="none" strike="noStrike">
              <a:solidFill>
                <a:srgbClr val="2C3E50"/>
              </a:solidFill>
              <a:latin typeface="Source Sans Pro SemiBold"/>
              <a:ea typeface="Source Sans Pro SemiBold"/>
              <a:cs typeface="Source Sans Pro SemiBold"/>
              <a:sym typeface="Source Sans Pro SemiBold"/>
            </a:endParaRPr>
          </a:p>
          <a:p>
            <a:pPr indent="-324000" lvl="0" marL="432000" marR="0" rtl="0" algn="l">
              <a:spcBef>
                <a:spcPts val="1414"/>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TCP</a:t>
            </a:r>
            <a:endParaRPr b="1" i="0" sz="3200" u="none" cap="none" strike="noStrike">
              <a:solidFill>
                <a:srgbClr val="2C3E50"/>
              </a:solidFill>
              <a:latin typeface="Source Sans Pro SemiBold"/>
              <a:ea typeface="Source Sans Pro SemiBold"/>
              <a:cs typeface="Source Sans Pro SemiBold"/>
              <a:sym typeface="Source Sans Pro SemiBold"/>
            </a:endParaRPr>
          </a:p>
          <a:p>
            <a:pPr indent="-324000" lvl="0" marL="432000" marR="0" rtl="0" algn="l">
              <a:spcBef>
                <a:spcPts val="1414"/>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How it works? Example attack? What is it used for? Example protocols? </a:t>
            </a:r>
            <a:endParaRPr b="1" i="0" sz="3200" u="none" cap="none" strike="noStrike">
              <a:solidFill>
                <a:srgbClr val="2C3E50"/>
              </a:solidFill>
              <a:latin typeface="Source Sans Pro SemiBold"/>
              <a:ea typeface="Source Sans Pro SemiBold"/>
              <a:cs typeface="Source Sans Pro SemiBold"/>
              <a:sym typeface="Source Sans Pro SemiBold"/>
            </a:endParaRPr>
          </a:p>
          <a:p>
            <a:pPr indent="-324000" lvl="0" marL="432000" marR="0" rtl="0" algn="l">
              <a:spcBef>
                <a:spcPts val="1414"/>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UDP</a:t>
            </a:r>
            <a:endParaRPr b="1" i="0" sz="3200" u="none" cap="none" strike="noStrike">
              <a:solidFill>
                <a:srgbClr val="2C3E50"/>
              </a:solidFill>
              <a:latin typeface="Source Sans Pro SemiBold"/>
              <a:ea typeface="Source Sans Pro SemiBold"/>
              <a:cs typeface="Source Sans Pro SemiBold"/>
              <a:sym typeface="Source Sans Pro SemiBold"/>
            </a:endParaRPr>
          </a:p>
          <a:p>
            <a:pPr indent="-324000" lvl="0" marL="432000" marR="0" rtl="0" algn="l">
              <a:spcBef>
                <a:spcPts val="1414"/>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How it works? Example attack? What is it used for? Example protocols?</a:t>
            </a:r>
            <a:endParaRPr b="1" i="0" sz="3200" u="none" cap="none" strike="noStrike">
              <a:solidFill>
                <a:srgbClr val="2C3E50"/>
              </a:solidFill>
              <a:latin typeface="Source Sans Pro SemiBold"/>
              <a:ea typeface="Source Sans Pro SemiBold"/>
              <a:cs typeface="Source Sans Pro SemiBold"/>
              <a:sym typeface="Source Sans Pro SemiBo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pic>
        <p:nvPicPr>
          <p:cNvPr id="306" name="Google Shape;306;p23"/>
          <p:cNvPicPr preferRelativeResize="0"/>
          <p:nvPr/>
        </p:nvPicPr>
        <p:blipFill rotWithShape="1">
          <a:blip r:embed="rId3">
            <a:alphaModFix/>
          </a:blip>
          <a:srcRect b="0" l="0" r="0" t="0"/>
          <a:stretch/>
        </p:blipFill>
        <p:spPr>
          <a:xfrm>
            <a:off x="1501920" y="288000"/>
            <a:ext cx="6562080" cy="68400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24"/>
          <p:cNvSpPr txBox="1"/>
          <p:nvPr/>
        </p:nvSpPr>
        <p:spPr>
          <a:xfrm>
            <a:off x="360000" y="301320"/>
            <a:ext cx="9360000" cy="95868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i="0" lang="en-US" sz="3600" u="none" cap="none" strike="noStrike">
                <a:solidFill>
                  <a:srgbClr val="FFFFFF"/>
                </a:solidFill>
                <a:latin typeface="Source Sans Pro Black"/>
                <a:ea typeface="Source Sans Pro Black"/>
                <a:cs typeface="Source Sans Pro Black"/>
                <a:sym typeface="Source Sans Pro Black"/>
              </a:rPr>
              <a:t>TCP 3 way Handshake demo</a:t>
            </a:r>
            <a:endParaRPr b="1" i="0" sz="3600" u="none" cap="none" strike="noStrike">
              <a:solidFill>
                <a:srgbClr val="FFFFFF"/>
              </a:solidFill>
              <a:latin typeface="Source Sans Pro Black"/>
              <a:ea typeface="Source Sans Pro Black"/>
              <a:cs typeface="Source Sans Pro Black"/>
              <a:sym typeface="Source Sans Pro Black"/>
            </a:endParaRPr>
          </a:p>
        </p:txBody>
      </p:sp>
      <p:sp>
        <p:nvSpPr>
          <p:cNvPr id="312" name="Google Shape;312;p24"/>
          <p:cNvSpPr txBox="1"/>
          <p:nvPr/>
        </p:nvSpPr>
        <p:spPr>
          <a:xfrm>
            <a:off x="360000" y="1980000"/>
            <a:ext cx="9360000" cy="5040000"/>
          </a:xfrm>
          <a:prstGeom prst="rect">
            <a:avLst/>
          </a:prstGeom>
          <a:noFill/>
          <a:ln>
            <a:noFill/>
          </a:ln>
        </p:spPr>
        <p:txBody>
          <a:bodyPr anchorCtr="0" anchor="t" bIns="0" lIns="0" spcFirstLastPara="1" rIns="0" wrap="square" tIns="0">
            <a:normAutofit/>
          </a:bodyPr>
          <a:lstStyle/>
          <a:p>
            <a:pPr indent="-324000" lvl="0" marL="432000" marR="0" rtl="0" algn="l">
              <a:spcBef>
                <a:spcPts val="0"/>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Wireshark Demo of how TCP 3 way handshake works.</a:t>
            </a:r>
            <a:endParaRPr b="1" i="0" sz="3200" u="none" cap="none" strike="noStrike">
              <a:solidFill>
                <a:srgbClr val="2C3E50"/>
              </a:solidFill>
              <a:latin typeface="Source Sans Pro SemiBold"/>
              <a:ea typeface="Source Sans Pro SemiBold"/>
              <a:cs typeface="Source Sans Pro SemiBold"/>
              <a:sym typeface="Source Sans Pro SemiBo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25"/>
          <p:cNvSpPr txBox="1"/>
          <p:nvPr/>
        </p:nvSpPr>
        <p:spPr>
          <a:xfrm>
            <a:off x="360000" y="301320"/>
            <a:ext cx="9360000" cy="95868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i="0" lang="en-US" sz="3600" u="none" cap="none" strike="noStrike">
                <a:solidFill>
                  <a:srgbClr val="FFFFFF"/>
                </a:solidFill>
                <a:latin typeface="Source Sans Pro Black"/>
                <a:ea typeface="Source Sans Pro Black"/>
                <a:cs typeface="Source Sans Pro Black"/>
                <a:sym typeface="Source Sans Pro Black"/>
              </a:rPr>
              <a:t>What is DNS and how it works?</a:t>
            </a:r>
            <a:endParaRPr b="1" i="0" sz="3600" u="none" cap="none" strike="noStrike">
              <a:solidFill>
                <a:srgbClr val="FFFFFF"/>
              </a:solidFill>
              <a:latin typeface="Source Sans Pro Black"/>
              <a:ea typeface="Source Sans Pro Black"/>
              <a:cs typeface="Source Sans Pro Black"/>
              <a:sym typeface="Source Sans Pro Black"/>
            </a:endParaRPr>
          </a:p>
        </p:txBody>
      </p:sp>
      <p:sp>
        <p:nvSpPr>
          <p:cNvPr id="318" name="Google Shape;318;p25"/>
          <p:cNvSpPr txBox="1"/>
          <p:nvPr/>
        </p:nvSpPr>
        <p:spPr>
          <a:xfrm>
            <a:off x="360000" y="1980000"/>
            <a:ext cx="9360000" cy="5040000"/>
          </a:xfrm>
          <a:prstGeom prst="rect">
            <a:avLst/>
          </a:prstGeom>
          <a:noFill/>
          <a:ln>
            <a:noFill/>
          </a:ln>
        </p:spPr>
        <p:txBody>
          <a:bodyPr anchorCtr="0" anchor="t" bIns="0" lIns="0" spcFirstLastPara="1" rIns="0" wrap="square" tIns="0">
            <a:normAutofit/>
          </a:bodyPr>
          <a:lstStyle/>
          <a:p>
            <a:pPr indent="-324000" lvl="0" marL="432000" marR="0" rtl="0" algn="l">
              <a:spcBef>
                <a:spcPts val="0"/>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Domain Name System</a:t>
            </a:r>
            <a:endParaRPr b="1" i="0" sz="3200" u="none" cap="none" strike="noStrike">
              <a:solidFill>
                <a:srgbClr val="2C3E50"/>
              </a:solidFill>
              <a:latin typeface="Source Sans Pro SemiBold"/>
              <a:ea typeface="Source Sans Pro SemiBold"/>
              <a:cs typeface="Source Sans Pro SemiBold"/>
              <a:sym typeface="Source Sans Pro SemiBold"/>
            </a:endParaRPr>
          </a:p>
          <a:p>
            <a:pPr indent="-324000" lvl="0" marL="432000" marR="0" rtl="0" algn="l">
              <a:spcBef>
                <a:spcPts val="1414"/>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How it works?</a:t>
            </a:r>
            <a:endParaRPr b="1" i="0" sz="3200" u="none" cap="none" strike="noStrike">
              <a:solidFill>
                <a:srgbClr val="2C3E50"/>
              </a:solidFill>
              <a:latin typeface="Source Sans Pro SemiBold"/>
              <a:ea typeface="Source Sans Pro SemiBold"/>
              <a:cs typeface="Source Sans Pro SemiBold"/>
              <a:sym typeface="Source Sans Pro SemiBold"/>
            </a:endParaRPr>
          </a:p>
          <a:p>
            <a:pPr indent="-324000" lvl="0" marL="432000" marR="0" rtl="0" algn="l">
              <a:spcBef>
                <a:spcPts val="1414"/>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Known attacks</a:t>
            </a:r>
            <a:endParaRPr b="1" i="0" sz="3200" u="none" cap="none" strike="noStrike">
              <a:solidFill>
                <a:srgbClr val="2C3E50"/>
              </a:solidFill>
              <a:latin typeface="Source Sans Pro SemiBold"/>
              <a:ea typeface="Source Sans Pro SemiBold"/>
              <a:cs typeface="Source Sans Pro SemiBold"/>
              <a:sym typeface="Source Sans Pro SemiBold"/>
            </a:endParaRPr>
          </a:p>
          <a:p>
            <a:pPr indent="-324000" lvl="0" marL="432000" marR="0" rtl="0" algn="l">
              <a:spcBef>
                <a:spcPts val="1414"/>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Different Record Types</a:t>
            </a:r>
            <a:endParaRPr b="1" i="0" sz="3200" u="none" cap="none" strike="noStrike">
              <a:solidFill>
                <a:srgbClr val="2C3E50"/>
              </a:solidFill>
              <a:latin typeface="Source Sans Pro SemiBold"/>
              <a:ea typeface="Source Sans Pro SemiBold"/>
              <a:cs typeface="Source Sans Pro SemiBold"/>
              <a:sym typeface="Source Sans Pro SemiBo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26"/>
          <p:cNvSpPr txBox="1"/>
          <p:nvPr/>
        </p:nvSpPr>
        <p:spPr>
          <a:xfrm>
            <a:off x="360000" y="301320"/>
            <a:ext cx="9360000" cy="958680"/>
          </a:xfrm>
          <a:prstGeom prst="rect">
            <a:avLst/>
          </a:prstGeom>
          <a:noFill/>
          <a:ln>
            <a:noFill/>
          </a:ln>
        </p:spPr>
        <p:txBody>
          <a:bodyPr anchorCtr="0" anchor="ctr" bIns="0" lIns="0" spcFirstLastPara="1" rIns="0" wrap="square" tIns="0">
            <a:noAutofit/>
          </a:bodyPr>
          <a:lstStyle/>
          <a:p>
            <a:pPr indent="-216000" lvl="0" marL="216000" marR="0" rtl="0" algn="ctr">
              <a:spcBef>
                <a:spcPts val="0"/>
              </a:spcBef>
              <a:spcAft>
                <a:spcPts val="0"/>
              </a:spcAft>
              <a:buClr>
                <a:srgbClr val="000000"/>
              </a:buClr>
              <a:buSzPts val="1620"/>
              <a:buFont typeface="Noto Sans Symbols"/>
              <a:buChar char="●"/>
            </a:pPr>
            <a:r>
              <a:rPr b="1" i="0" lang="en-US" sz="3600" u="none" cap="none" strike="noStrike">
                <a:solidFill>
                  <a:srgbClr val="FFFFFF"/>
                </a:solidFill>
                <a:latin typeface="Source Sans Pro Black"/>
                <a:ea typeface="Source Sans Pro Black"/>
                <a:cs typeface="Source Sans Pro Black"/>
                <a:sym typeface="Source Sans Pro Black"/>
              </a:rPr>
              <a:t>Known attacks</a:t>
            </a:r>
            <a:endParaRPr b="1" i="0" sz="3600" u="none" cap="none" strike="noStrike">
              <a:solidFill>
                <a:srgbClr val="FFFFFF"/>
              </a:solidFill>
              <a:latin typeface="Source Sans Pro Black"/>
              <a:ea typeface="Source Sans Pro Black"/>
              <a:cs typeface="Source Sans Pro Black"/>
              <a:sym typeface="Source Sans Pro Black"/>
            </a:endParaRPr>
          </a:p>
        </p:txBody>
      </p:sp>
      <p:sp>
        <p:nvSpPr>
          <p:cNvPr id="324" name="Google Shape;324;p26"/>
          <p:cNvSpPr txBox="1"/>
          <p:nvPr/>
        </p:nvSpPr>
        <p:spPr>
          <a:xfrm>
            <a:off x="360000" y="1980000"/>
            <a:ext cx="9360000" cy="5040000"/>
          </a:xfrm>
          <a:prstGeom prst="rect">
            <a:avLst/>
          </a:prstGeom>
          <a:noFill/>
          <a:ln>
            <a:noFill/>
          </a:ln>
        </p:spPr>
        <p:txBody>
          <a:bodyPr anchorCtr="0" anchor="t" bIns="0" lIns="0" spcFirstLastPara="1" rIns="0" wrap="square" tIns="0">
            <a:normAutofit/>
          </a:bodyPr>
          <a:lstStyle/>
          <a:p>
            <a:pPr indent="-324000" lvl="0" marL="432000" marR="0" rtl="0" algn="l">
              <a:spcBef>
                <a:spcPts val="0"/>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DNS Poisoning</a:t>
            </a:r>
            <a:endParaRPr b="1" i="0" sz="3200" u="none" cap="none" strike="noStrike">
              <a:solidFill>
                <a:srgbClr val="2C3E50"/>
              </a:solidFill>
              <a:latin typeface="Source Sans Pro SemiBold"/>
              <a:ea typeface="Source Sans Pro SemiBold"/>
              <a:cs typeface="Source Sans Pro SemiBold"/>
              <a:sym typeface="Source Sans Pro SemiBold"/>
            </a:endParaRPr>
          </a:p>
          <a:p>
            <a:pPr indent="-324000" lvl="0" marL="432000" marR="0" rtl="0" algn="l">
              <a:spcBef>
                <a:spcPts val="1414"/>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Subdomain Takeover</a:t>
            </a:r>
            <a:endParaRPr b="1" i="0" sz="3200" u="none" cap="none" strike="noStrike">
              <a:solidFill>
                <a:srgbClr val="2C3E50"/>
              </a:solidFill>
              <a:latin typeface="Source Sans Pro SemiBold"/>
              <a:ea typeface="Source Sans Pro SemiBold"/>
              <a:cs typeface="Source Sans Pro SemiBold"/>
              <a:sym typeface="Source Sans Pro SemiBold"/>
            </a:endParaRPr>
          </a:p>
          <a:p>
            <a:pPr indent="-324000" lvl="0" marL="432000" marR="0" rtl="0" algn="l">
              <a:spcBef>
                <a:spcPts val="1414"/>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DNS Cache Snooping</a:t>
            </a:r>
            <a:endParaRPr b="1" i="0" sz="3200" u="none" cap="none" strike="noStrike">
              <a:solidFill>
                <a:srgbClr val="2C3E50"/>
              </a:solidFill>
              <a:latin typeface="Source Sans Pro SemiBold"/>
              <a:ea typeface="Source Sans Pro SemiBold"/>
              <a:cs typeface="Source Sans Pro SemiBold"/>
              <a:sym typeface="Source Sans Pro SemiBold"/>
            </a:endParaRPr>
          </a:p>
          <a:p>
            <a:pPr indent="-324000" lvl="0" marL="432000" marR="0" rtl="0" algn="l">
              <a:spcBef>
                <a:spcPts val="1414"/>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DNS Amplification Attacks (DDOS)</a:t>
            </a:r>
            <a:endParaRPr b="1" i="0" sz="3200" u="none" cap="none" strike="noStrike">
              <a:solidFill>
                <a:srgbClr val="2C3E50"/>
              </a:solidFill>
              <a:latin typeface="Source Sans Pro SemiBold"/>
              <a:ea typeface="Source Sans Pro SemiBold"/>
              <a:cs typeface="Source Sans Pro SemiBold"/>
              <a:sym typeface="Source Sans Pro SemiBo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27"/>
          <p:cNvSpPr txBox="1"/>
          <p:nvPr/>
        </p:nvSpPr>
        <p:spPr>
          <a:xfrm>
            <a:off x="360000" y="301320"/>
            <a:ext cx="9360000" cy="958680"/>
          </a:xfrm>
          <a:prstGeom prst="rect">
            <a:avLst/>
          </a:prstGeom>
          <a:noFill/>
          <a:ln>
            <a:noFill/>
          </a:ln>
        </p:spPr>
        <p:txBody>
          <a:bodyPr anchorCtr="0" anchor="ctr" bIns="0" lIns="0" spcFirstLastPara="1" rIns="0" wrap="square" tIns="0">
            <a:noAutofit/>
          </a:bodyPr>
          <a:lstStyle/>
          <a:p>
            <a:pPr indent="-216000" lvl="0" marL="216000" marR="0" rtl="0" algn="ctr">
              <a:spcBef>
                <a:spcPts val="0"/>
              </a:spcBef>
              <a:spcAft>
                <a:spcPts val="0"/>
              </a:spcAft>
              <a:buClr>
                <a:srgbClr val="000000"/>
              </a:buClr>
              <a:buSzPts val="1620"/>
              <a:buFont typeface="Noto Sans Symbols"/>
              <a:buChar char="●"/>
            </a:pPr>
            <a:r>
              <a:rPr b="1" i="0" lang="en-US" sz="3600" u="none" cap="none" strike="noStrike">
                <a:solidFill>
                  <a:srgbClr val="FFFFFF"/>
                </a:solidFill>
                <a:latin typeface="Source Sans Pro Black"/>
                <a:ea typeface="Source Sans Pro Black"/>
                <a:cs typeface="Source Sans Pro Black"/>
                <a:sym typeface="Source Sans Pro Black"/>
              </a:rPr>
              <a:t>Different Record Types</a:t>
            </a:r>
            <a:endParaRPr b="1" i="0" sz="3600" u="none" cap="none" strike="noStrike">
              <a:solidFill>
                <a:srgbClr val="FFFFFF"/>
              </a:solidFill>
              <a:latin typeface="Source Sans Pro Black"/>
              <a:ea typeface="Source Sans Pro Black"/>
              <a:cs typeface="Source Sans Pro Black"/>
              <a:sym typeface="Source Sans Pro Black"/>
            </a:endParaRPr>
          </a:p>
        </p:txBody>
      </p:sp>
      <p:sp>
        <p:nvSpPr>
          <p:cNvPr id="330" name="Google Shape;330;p27"/>
          <p:cNvSpPr txBox="1"/>
          <p:nvPr/>
        </p:nvSpPr>
        <p:spPr>
          <a:xfrm>
            <a:off x="360000" y="1980000"/>
            <a:ext cx="9360000" cy="5040000"/>
          </a:xfrm>
          <a:prstGeom prst="rect">
            <a:avLst/>
          </a:prstGeom>
          <a:noFill/>
          <a:ln>
            <a:noFill/>
          </a:ln>
        </p:spPr>
        <p:txBody>
          <a:bodyPr anchorCtr="0" anchor="t" bIns="0" lIns="0" spcFirstLastPara="1" rIns="0" wrap="square" tIns="0">
            <a:normAutofit/>
          </a:bodyPr>
          <a:lstStyle/>
          <a:p>
            <a:pPr indent="-324000" lvl="0" marL="432000" marR="0" rtl="0" algn="l">
              <a:spcBef>
                <a:spcPts val="0"/>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A</a:t>
            </a:r>
            <a:endParaRPr b="1" i="0" sz="3200" u="none" cap="none" strike="noStrike">
              <a:solidFill>
                <a:srgbClr val="2C3E50"/>
              </a:solidFill>
              <a:latin typeface="Source Sans Pro SemiBold"/>
              <a:ea typeface="Source Sans Pro SemiBold"/>
              <a:cs typeface="Source Sans Pro SemiBold"/>
              <a:sym typeface="Source Sans Pro SemiBold"/>
            </a:endParaRPr>
          </a:p>
          <a:p>
            <a:pPr indent="-324000" lvl="0" marL="432000" marR="0" rtl="0" algn="l">
              <a:spcBef>
                <a:spcPts val="1414"/>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AAAA</a:t>
            </a:r>
            <a:endParaRPr b="1" i="0" sz="3200" u="none" cap="none" strike="noStrike">
              <a:solidFill>
                <a:srgbClr val="2C3E50"/>
              </a:solidFill>
              <a:latin typeface="Source Sans Pro SemiBold"/>
              <a:ea typeface="Source Sans Pro SemiBold"/>
              <a:cs typeface="Source Sans Pro SemiBold"/>
              <a:sym typeface="Source Sans Pro SemiBold"/>
            </a:endParaRPr>
          </a:p>
          <a:p>
            <a:pPr indent="-324000" lvl="0" marL="432000" marR="0" rtl="0" algn="l">
              <a:spcBef>
                <a:spcPts val="1414"/>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MX</a:t>
            </a:r>
            <a:endParaRPr b="1" i="0" sz="3200" u="none" cap="none" strike="noStrike">
              <a:solidFill>
                <a:srgbClr val="2C3E50"/>
              </a:solidFill>
              <a:latin typeface="Source Sans Pro SemiBold"/>
              <a:ea typeface="Source Sans Pro SemiBold"/>
              <a:cs typeface="Source Sans Pro SemiBold"/>
              <a:sym typeface="Source Sans Pro SemiBold"/>
            </a:endParaRPr>
          </a:p>
          <a:p>
            <a:pPr indent="-324000" lvl="0" marL="432000" marR="0" rtl="0" algn="l">
              <a:spcBef>
                <a:spcPts val="1414"/>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CNAME (Alias → Subdomain Takeover)</a:t>
            </a:r>
            <a:endParaRPr b="1" i="0" sz="3200" u="none" cap="none" strike="noStrike">
              <a:solidFill>
                <a:srgbClr val="2C3E50"/>
              </a:solidFill>
              <a:latin typeface="Source Sans Pro SemiBold"/>
              <a:ea typeface="Source Sans Pro SemiBold"/>
              <a:cs typeface="Source Sans Pro SemiBold"/>
              <a:sym typeface="Source Sans Pro SemiBold"/>
            </a:endParaRPr>
          </a:p>
          <a:p>
            <a:pPr indent="-324000" lvl="0" marL="432000" marR="0" rtl="0" algn="l">
              <a:spcBef>
                <a:spcPts val="1414"/>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PTR</a:t>
            </a:r>
            <a:endParaRPr b="1" i="0" sz="3200" u="none" cap="none" strike="noStrike">
              <a:solidFill>
                <a:srgbClr val="2C3E50"/>
              </a:solidFill>
              <a:latin typeface="Source Sans Pro SemiBold"/>
              <a:ea typeface="Source Sans Pro SemiBold"/>
              <a:cs typeface="Source Sans Pro SemiBold"/>
              <a:sym typeface="Source Sans Pro SemiBold"/>
            </a:endParaRPr>
          </a:p>
          <a:p>
            <a:pPr indent="-324000" lvl="0" marL="432000" marR="0" rtl="0" algn="l">
              <a:spcBef>
                <a:spcPts val="1414"/>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Tools: dig, nslookup, mxtoolbox.com</a:t>
            </a:r>
            <a:endParaRPr b="1" i="0" sz="3200" u="none" cap="none" strike="noStrike">
              <a:solidFill>
                <a:srgbClr val="2C3E50"/>
              </a:solidFill>
              <a:latin typeface="Source Sans Pro SemiBold"/>
              <a:ea typeface="Source Sans Pro SemiBold"/>
              <a:cs typeface="Source Sans Pro SemiBold"/>
              <a:sym typeface="Source Sans Pro SemiBo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Google Shape;335;p28"/>
          <p:cNvSpPr txBox="1"/>
          <p:nvPr/>
        </p:nvSpPr>
        <p:spPr>
          <a:xfrm>
            <a:off x="360000" y="301320"/>
            <a:ext cx="9360000" cy="95868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i="0" lang="en-US" sz="3600" u="none" cap="none" strike="noStrike">
                <a:solidFill>
                  <a:srgbClr val="FFFFFF"/>
                </a:solidFill>
                <a:latin typeface="Source Sans Pro Black"/>
                <a:ea typeface="Source Sans Pro Black"/>
                <a:cs typeface="Source Sans Pro Black"/>
                <a:sym typeface="Source Sans Pro Black"/>
              </a:rPr>
              <a:t>Nmap</a:t>
            </a:r>
            <a:endParaRPr b="1" i="0" sz="3600" u="none" cap="none" strike="noStrike">
              <a:solidFill>
                <a:srgbClr val="FFFFFF"/>
              </a:solidFill>
              <a:latin typeface="Source Sans Pro Black"/>
              <a:ea typeface="Source Sans Pro Black"/>
              <a:cs typeface="Source Sans Pro Black"/>
              <a:sym typeface="Source Sans Pro Black"/>
            </a:endParaRPr>
          </a:p>
        </p:txBody>
      </p:sp>
      <p:sp>
        <p:nvSpPr>
          <p:cNvPr id="336" name="Google Shape;336;p28"/>
          <p:cNvSpPr txBox="1"/>
          <p:nvPr/>
        </p:nvSpPr>
        <p:spPr>
          <a:xfrm>
            <a:off x="360000" y="1980000"/>
            <a:ext cx="9360000" cy="5040000"/>
          </a:xfrm>
          <a:prstGeom prst="rect">
            <a:avLst/>
          </a:prstGeom>
          <a:noFill/>
          <a:ln>
            <a:noFill/>
          </a:ln>
        </p:spPr>
        <p:txBody>
          <a:bodyPr anchorCtr="0" anchor="t" bIns="0" lIns="0" spcFirstLastPara="1" rIns="0" wrap="square" tIns="0">
            <a:normAutofit/>
          </a:bodyPr>
          <a:lstStyle/>
          <a:p>
            <a:pPr indent="-324000" lvl="0" marL="432000" marR="0" rtl="0" algn="l">
              <a:spcBef>
                <a:spcPts val="0"/>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What is Nmap and why we need it?</a:t>
            </a:r>
            <a:endParaRPr b="1" i="0" sz="3200" u="none" cap="none" strike="noStrike">
              <a:solidFill>
                <a:srgbClr val="2C3E50"/>
              </a:solidFill>
              <a:latin typeface="Source Sans Pro SemiBold"/>
              <a:ea typeface="Source Sans Pro SemiBold"/>
              <a:cs typeface="Source Sans Pro SemiBold"/>
              <a:sym typeface="Source Sans Pro SemiBold"/>
            </a:endParaRPr>
          </a:p>
          <a:p>
            <a:pPr indent="-324000" lvl="0" marL="432000" marR="0" rtl="0" algn="l">
              <a:spcBef>
                <a:spcPts val="1414"/>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Nmap basics</a:t>
            </a:r>
            <a:endParaRPr b="1" i="0" sz="3200" u="none" cap="none" strike="noStrike">
              <a:solidFill>
                <a:srgbClr val="2C3E50"/>
              </a:solidFill>
              <a:latin typeface="Source Sans Pro SemiBold"/>
              <a:ea typeface="Source Sans Pro SemiBold"/>
              <a:cs typeface="Source Sans Pro SemiBold"/>
              <a:sym typeface="Source Sans Pro SemiBold"/>
            </a:endParaRPr>
          </a:p>
          <a:p>
            <a:pPr indent="-324000" lvl="0" marL="432000" marR="0" rtl="0" algn="l">
              <a:spcBef>
                <a:spcPts val="1414"/>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Advance Nmap</a:t>
            </a:r>
            <a:endParaRPr b="1" i="0" sz="3200" u="none" cap="none" strike="noStrike">
              <a:solidFill>
                <a:srgbClr val="2C3E50"/>
              </a:solidFill>
              <a:latin typeface="Source Sans Pro SemiBold"/>
              <a:ea typeface="Source Sans Pro SemiBold"/>
              <a:cs typeface="Source Sans Pro SemiBold"/>
              <a:sym typeface="Source Sans Pro SemiBo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Google Shape;341;p29"/>
          <p:cNvSpPr txBox="1"/>
          <p:nvPr/>
        </p:nvSpPr>
        <p:spPr>
          <a:xfrm>
            <a:off x="360000" y="301320"/>
            <a:ext cx="9360000" cy="95868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i="0" lang="en-US" sz="3600" u="none" cap="none" strike="noStrike">
                <a:solidFill>
                  <a:srgbClr val="FFFFFF"/>
                </a:solidFill>
                <a:latin typeface="Source Sans Pro Black"/>
                <a:ea typeface="Source Sans Pro Black"/>
                <a:cs typeface="Source Sans Pro Black"/>
                <a:sym typeface="Source Sans Pro Black"/>
              </a:rPr>
              <a:t>BurpSuite</a:t>
            </a:r>
            <a:endParaRPr b="1" i="0" sz="3600" u="none" cap="none" strike="noStrike">
              <a:solidFill>
                <a:srgbClr val="FFFFFF"/>
              </a:solidFill>
              <a:latin typeface="Source Sans Pro Black"/>
              <a:ea typeface="Source Sans Pro Black"/>
              <a:cs typeface="Source Sans Pro Black"/>
              <a:sym typeface="Source Sans Pro Black"/>
            </a:endParaRPr>
          </a:p>
        </p:txBody>
      </p:sp>
      <p:sp>
        <p:nvSpPr>
          <p:cNvPr id="342" name="Google Shape;342;p29"/>
          <p:cNvSpPr txBox="1"/>
          <p:nvPr/>
        </p:nvSpPr>
        <p:spPr>
          <a:xfrm>
            <a:off x="180000" y="1980000"/>
            <a:ext cx="9720000" cy="5040000"/>
          </a:xfrm>
          <a:prstGeom prst="rect">
            <a:avLst/>
          </a:prstGeom>
          <a:noFill/>
          <a:ln>
            <a:noFill/>
          </a:ln>
        </p:spPr>
        <p:txBody>
          <a:bodyPr anchorCtr="0" anchor="t" bIns="0" lIns="0" spcFirstLastPara="1" rIns="0" wrap="square" tIns="0">
            <a:normAutofit/>
          </a:bodyPr>
          <a:lstStyle/>
          <a:p>
            <a:pPr indent="-324000" lvl="0" marL="432000" marR="0" rtl="0" algn="l">
              <a:spcBef>
                <a:spcPts val="0"/>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What is Burp and why we need it?</a:t>
            </a:r>
            <a:endParaRPr b="1" i="0" sz="3200" u="none" cap="none" strike="noStrike">
              <a:solidFill>
                <a:srgbClr val="2C3E50"/>
              </a:solidFill>
              <a:latin typeface="Source Sans Pro SemiBold"/>
              <a:ea typeface="Source Sans Pro SemiBold"/>
              <a:cs typeface="Source Sans Pro SemiBold"/>
              <a:sym typeface="Source Sans Pro SemiBold"/>
            </a:endParaRPr>
          </a:p>
          <a:p>
            <a:pPr indent="-324000" lvl="0" marL="432000" marR="0" rtl="0" algn="l">
              <a:spcBef>
                <a:spcPts val="1414"/>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A Journey into Burp Tabs</a:t>
            </a:r>
            <a:endParaRPr b="1" i="0" sz="3200" u="none" cap="none" strike="noStrike">
              <a:solidFill>
                <a:srgbClr val="2C3E50"/>
              </a:solidFill>
              <a:latin typeface="Source Sans Pro SemiBold"/>
              <a:ea typeface="Source Sans Pro SemiBold"/>
              <a:cs typeface="Source Sans Pro SemiBold"/>
              <a:sym typeface="Source Sans Pro SemiBold"/>
            </a:endParaRPr>
          </a:p>
          <a:p>
            <a:pPr indent="-324000" lvl="0" marL="432000" marR="0" rtl="0" algn="l">
              <a:spcBef>
                <a:spcPts val="1414"/>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Burp configuration</a:t>
            </a:r>
            <a:endParaRPr b="1" i="0" sz="3200" u="none" cap="none" strike="noStrike">
              <a:solidFill>
                <a:srgbClr val="2C3E50"/>
              </a:solidFill>
              <a:latin typeface="Source Sans Pro SemiBold"/>
              <a:ea typeface="Source Sans Pro SemiBold"/>
              <a:cs typeface="Source Sans Pro SemiBold"/>
              <a:sym typeface="Source Sans Pro SemiBold"/>
            </a:endParaRPr>
          </a:p>
          <a:p>
            <a:pPr indent="-324000" lvl="0" marL="432000" marR="0" rtl="0" algn="l">
              <a:spcBef>
                <a:spcPts val="1414"/>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Get your hands dirty using burp</a:t>
            </a:r>
            <a:endParaRPr b="1" i="0" sz="3200" u="none" cap="none" strike="noStrike">
              <a:solidFill>
                <a:srgbClr val="2C3E50"/>
              </a:solidFill>
              <a:latin typeface="Source Sans Pro SemiBold"/>
              <a:ea typeface="Source Sans Pro SemiBold"/>
              <a:cs typeface="Source Sans Pro SemiBold"/>
              <a:sym typeface="Source Sans Pro SemiBold"/>
            </a:endParaRPr>
          </a:p>
          <a:p>
            <a:pPr indent="-324000" lvl="0" marL="432000" marR="0" rtl="0" algn="l">
              <a:spcBef>
                <a:spcPts val="1414"/>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Burp Documentation:</a:t>
            </a:r>
            <a:br>
              <a:rPr b="0" i="0" lang="en-US" sz="1800" u="none" cap="none" strike="noStrike"/>
            </a:br>
            <a:r>
              <a:rPr b="1" i="0" lang="en-US" sz="3200" u="sng" cap="none" strike="noStrike">
                <a:solidFill>
                  <a:srgbClr val="2C3E50"/>
                </a:solidFill>
                <a:latin typeface="Source Sans Pro SemiBold"/>
                <a:ea typeface="Source Sans Pro SemiBold"/>
                <a:cs typeface="Source Sans Pro SemiBold"/>
                <a:sym typeface="Source Sans Pro SemiBold"/>
                <a:hlinkClick r:id="rId3"/>
              </a:rPr>
              <a:t>https://portswigger.net/burp/help/contents.html</a:t>
            </a:r>
            <a:r>
              <a:rPr b="1" i="0" lang="en-US" sz="3200" u="none" cap="none" strike="noStrike">
                <a:solidFill>
                  <a:srgbClr val="2C3E50"/>
                </a:solidFill>
                <a:latin typeface="Source Sans Pro SemiBold"/>
                <a:ea typeface="Source Sans Pro SemiBold"/>
                <a:cs typeface="Source Sans Pro SemiBold"/>
                <a:sym typeface="Source Sans Pro SemiBold"/>
              </a:rPr>
              <a:t> </a:t>
            </a:r>
            <a:endParaRPr b="1" i="0" sz="3200" u="none" cap="none" strike="noStrike">
              <a:solidFill>
                <a:srgbClr val="2C3E50"/>
              </a:solidFill>
              <a:latin typeface="Source Sans Pro SemiBold"/>
              <a:ea typeface="Source Sans Pro SemiBold"/>
              <a:cs typeface="Source Sans Pro SemiBold"/>
              <a:sym typeface="Source Sans Pro SemiBo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
          <p:cNvSpPr txBox="1"/>
          <p:nvPr/>
        </p:nvSpPr>
        <p:spPr>
          <a:xfrm>
            <a:off x="360000" y="301320"/>
            <a:ext cx="9360000" cy="95868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i="0" lang="en-US" sz="3600" u="none" cap="none" strike="noStrike">
                <a:solidFill>
                  <a:srgbClr val="FFFFFF"/>
                </a:solidFill>
                <a:latin typeface="Source Sans Pro Black"/>
                <a:ea typeface="Source Sans Pro Black"/>
                <a:cs typeface="Source Sans Pro Black"/>
                <a:sym typeface="Source Sans Pro Black"/>
              </a:rPr>
              <a:t>Course Target?</a:t>
            </a:r>
            <a:endParaRPr b="1" i="0" sz="3600" u="none" cap="none" strike="noStrike">
              <a:solidFill>
                <a:srgbClr val="FFFFFF"/>
              </a:solidFill>
              <a:latin typeface="Source Sans Pro Black"/>
              <a:ea typeface="Source Sans Pro Black"/>
              <a:cs typeface="Source Sans Pro Black"/>
              <a:sym typeface="Source Sans Pro Black"/>
            </a:endParaRPr>
          </a:p>
        </p:txBody>
      </p:sp>
      <p:sp>
        <p:nvSpPr>
          <p:cNvPr id="189" name="Google Shape;189;p3"/>
          <p:cNvSpPr txBox="1"/>
          <p:nvPr/>
        </p:nvSpPr>
        <p:spPr>
          <a:xfrm>
            <a:off x="360000" y="1980000"/>
            <a:ext cx="9360000" cy="5040000"/>
          </a:xfrm>
          <a:prstGeom prst="rect">
            <a:avLst/>
          </a:prstGeom>
          <a:noFill/>
          <a:ln>
            <a:noFill/>
          </a:ln>
        </p:spPr>
        <p:txBody>
          <a:bodyPr anchorCtr="0" anchor="t" bIns="0" lIns="0" spcFirstLastPara="1" rIns="0" wrap="square" tIns="0">
            <a:normAutofit/>
          </a:bodyPr>
          <a:lstStyle/>
          <a:p>
            <a:pPr indent="-324000" lvl="0" marL="432000" marR="0" rtl="0" algn="l">
              <a:spcBef>
                <a:spcPts val="0"/>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مشاركة العلم</a:t>
            </a:r>
            <a:endParaRPr b="1" i="0" sz="3200" u="none" cap="none" strike="noStrike">
              <a:solidFill>
                <a:srgbClr val="2C3E50"/>
              </a:solidFill>
              <a:latin typeface="Source Sans Pro SemiBold"/>
              <a:ea typeface="Source Sans Pro SemiBold"/>
              <a:cs typeface="Source Sans Pro SemiBold"/>
              <a:sym typeface="Source Sans Pro SemiBold"/>
            </a:endParaRPr>
          </a:p>
          <a:p>
            <a:pPr indent="-324000" lvl="0" marL="432000" marR="0" rtl="0" algn="l">
              <a:spcBef>
                <a:spcPts val="1414"/>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إثراء المحتوي العربي في هذا المجال</a:t>
            </a:r>
            <a:endParaRPr b="1" i="0" sz="3200" u="none" cap="none" strike="noStrike">
              <a:solidFill>
                <a:srgbClr val="2C3E50"/>
              </a:solidFill>
              <a:latin typeface="Source Sans Pro SemiBold"/>
              <a:ea typeface="Source Sans Pro SemiBold"/>
              <a:cs typeface="Source Sans Pro SemiBold"/>
              <a:sym typeface="Source Sans Pro SemiBold"/>
            </a:endParaRPr>
          </a:p>
          <a:p>
            <a:pPr indent="-324000" lvl="0" marL="432000" marR="0" rtl="0" algn="l">
              <a:spcBef>
                <a:spcPts val="1414"/>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التركيز علي التطبيق العملي في جميع الدروس</a:t>
            </a:r>
            <a:endParaRPr b="1" i="0" sz="3200" u="none" cap="none" strike="noStrike">
              <a:solidFill>
                <a:srgbClr val="2C3E50"/>
              </a:solidFill>
              <a:latin typeface="Source Sans Pro SemiBold"/>
              <a:ea typeface="Source Sans Pro SemiBold"/>
              <a:cs typeface="Source Sans Pro SemiBold"/>
              <a:sym typeface="Source Sans Pro SemiBold"/>
            </a:endParaRPr>
          </a:p>
          <a:p>
            <a:pPr indent="-324000" lvl="0" marL="432000" marR="0" rtl="0" algn="l">
              <a:spcBef>
                <a:spcPts val="1414"/>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إعطاء الفرصة للجميع من خلال مجانية الكورس</a:t>
            </a:r>
            <a:endParaRPr b="1" i="0" sz="3200" u="none" cap="none" strike="noStrike">
              <a:solidFill>
                <a:srgbClr val="2C3E50"/>
              </a:solidFill>
              <a:latin typeface="Source Sans Pro SemiBold"/>
              <a:ea typeface="Source Sans Pro SemiBold"/>
              <a:cs typeface="Source Sans Pro SemiBold"/>
              <a:sym typeface="Source Sans Pro SemiBold"/>
            </a:endParaRPr>
          </a:p>
          <a:p>
            <a:pPr indent="-324000" lvl="0" marL="432000" marR="0" rtl="0" algn="l">
              <a:spcBef>
                <a:spcPts val="1414"/>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كسر الخوف من المصطلحات المعقدة</a:t>
            </a:r>
            <a:endParaRPr b="1" i="0" sz="3200" u="none" cap="none" strike="noStrike">
              <a:solidFill>
                <a:srgbClr val="2C3E50"/>
              </a:solidFill>
              <a:latin typeface="Source Sans Pro SemiBold"/>
              <a:ea typeface="Source Sans Pro SemiBold"/>
              <a:cs typeface="Source Sans Pro SemiBold"/>
              <a:sym typeface="Source Sans Pro SemiBold"/>
            </a:endParaRPr>
          </a:p>
          <a:p>
            <a:pPr indent="-324000" lvl="0" marL="432000" marR="0" rtl="0" algn="l">
              <a:spcBef>
                <a:spcPts val="1414"/>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تنمية مهارات المتدربين بشرح أساسيات أكثر من مجال</a:t>
            </a:r>
            <a:endParaRPr b="1" i="0" sz="3200" u="none" cap="none" strike="noStrike">
              <a:solidFill>
                <a:srgbClr val="2C3E50"/>
              </a:solidFill>
              <a:latin typeface="Source Sans Pro SemiBold"/>
              <a:ea typeface="Source Sans Pro SemiBold"/>
              <a:cs typeface="Source Sans Pro SemiBold"/>
              <a:sym typeface="Source Sans Pro SemiBold"/>
            </a:endParaRPr>
          </a:p>
          <a:p>
            <a:pPr indent="-324000" lvl="0" marL="432000" marR="0" rtl="0" algn="l">
              <a:spcBef>
                <a:spcPts val="1414"/>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صدقة جارية لي ولوالدي رحمه الله</a:t>
            </a:r>
            <a:endParaRPr b="1" i="0" sz="3200" u="none" cap="none" strike="noStrike">
              <a:solidFill>
                <a:srgbClr val="2C3E50"/>
              </a:solidFill>
              <a:latin typeface="Source Sans Pro SemiBold"/>
              <a:ea typeface="Source Sans Pro SemiBold"/>
              <a:cs typeface="Source Sans Pro SemiBold"/>
              <a:sym typeface="Source Sans Pro SemiBo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Google Shape;347;p30"/>
          <p:cNvSpPr txBox="1"/>
          <p:nvPr/>
        </p:nvSpPr>
        <p:spPr>
          <a:xfrm>
            <a:off x="360000" y="301320"/>
            <a:ext cx="9360000" cy="95868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i="0" lang="en-US" sz="3600" u="none" cap="none" strike="noStrike">
                <a:solidFill>
                  <a:srgbClr val="FFFFFF"/>
                </a:solidFill>
                <a:latin typeface="Source Sans Pro Black"/>
                <a:ea typeface="Source Sans Pro Black"/>
                <a:cs typeface="Source Sans Pro Black"/>
                <a:sym typeface="Source Sans Pro Black"/>
              </a:rPr>
              <a:t>BurpSuite</a:t>
            </a:r>
            <a:endParaRPr b="1" i="0" sz="3600" u="none" cap="none" strike="noStrike">
              <a:solidFill>
                <a:srgbClr val="FFFFFF"/>
              </a:solidFill>
              <a:latin typeface="Source Sans Pro Black"/>
              <a:ea typeface="Source Sans Pro Black"/>
              <a:cs typeface="Source Sans Pro Black"/>
              <a:sym typeface="Source Sans Pro Black"/>
            </a:endParaRPr>
          </a:p>
        </p:txBody>
      </p:sp>
      <p:sp>
        <p:nvSpPr>
          <p:cNvPr id="348" name="Google Shape;348;p30"/>
          <p:cNvSpPr txBox="1"/>
          <p:nvPr/>
        </p:nvSpPr>
        <p:spPr>
          <a:xfrm>
            <a:off x="360000" y="1980000"/>
            <a:ext cx="9360000" cy="5040000"/>
          </a:xfrm>
          <a:prstGeom prst="rect">
            <a:avLst/>
          </a:prstGeom>
          <a:noFill/>
          <a:ln>
            <a:noFill/>
          </a:ln>
        </p:spPr>
        <p:txBody>
          <a:bodyPr anchorCtr="0" anchor="t" bIns="0" lIns="0" spcFirstLastPara="1" rIns="0" wrap="square" tIns="0">
            <a:normAutofit/>
          </a:bodyPr>
          <a:lstStyle/>
          <a:p>
            <a:pPr indent="-324000" lvl="0" marL="432000" marR="0" rtl="0" algn="l">
              <a:spcBef>
                <a:spcPts val="0"/>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What is Burp and why we need it?</a:t>
            </a:r>
            <a:endParaRPr b="1" i="0" sz="3200" u="none" cap="none" strike="noStrike">
              <a:solidFill>
                <a:srgbClr val="2C3E50"/>
              </a:solidFill>
              <a:latin typeface="Source Sans Pro SemiBold"/>
              <a:ea typeface="Source Sans Pro SemiBold"/>
              <a:cs typeface="Source Sans Pro SemiBold"/>
              <a:sym typeface="Source Sans Pro SemiBold"/>
            </a:endParaRPr>
          </a:p>
        </p:txBody>
      </p:sp>
      <p:pic>
        <p:nvPicPr>
          <p:cNvPr id="349" name="Google Shape;349;p30"/>
          <p:cNvPicPr preferRelativeResize="0"/>
          <p:nvPr/>
        </p:nvPicPr>
        <p:blipFill rotWithShape="1">
          <a:blip r:embed="rId3">
            <a:alphaModFix/>
          </a:blip>
          <a:srcRect b="0" l="0" r="0" t="0"/>
          <a:stretch/>
        </p:blipFill>
        <p:spPr>
          <a:xfrm>
            <a:off x="1080000" y="3240000"/>
            <a:ext cx="8020800" cy="259056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31"/>
          <p:cNvSpPr txBox="1"/>
          <p:nvPr/>
        </p:nvSpPr>
        <p:spPr>
          <a:xfrm>
            <a:off x="540000" y="301320"/>
            <a:ext cx="9720000" cy="95868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i="0" lang="en-US" sz="3600" u="none" cap="none" strike="noStrike">
                <a:solidFill>
                  <a:srgbClr val="FFFFFF"/>
                </a:solidFill>
                <a:latin typeface="Source Sans Pro Black"/>
                <a:ea typeface="Source Sans Pro Black"/>
                <a:cs typeface="Source Sans Pro Black"/>
                <a:sym typeface="Source Sans Pro Black"/>
              </a:rPr>
              <a:t>HTTP Methods, Headers and status codes</a:t>
            </a:r>
            <a:endParaRPr b="1" i="0" sz="3600" u="none" cap="none" strike="noStrike">
              <a:solidFill>
                <a:srgbClr val="FFFFFF"/>
              </a:solidFill>
              <a:latin typeface="Source Sans Pro Black"/>
              <a:ea typeface="Source Sans Pro Black"/>
              <a:cs typeface="Source Sans Pro Black"/>
              <a:sym typeface="Source Sans Pro Black"/>
            </a:endParaRPr>
          </a:p>
        </p:txBody>
      </p:sp>
      <p:sp>
        <p:nvSpPr>
          <p:cNvPr id="355" name="Google Shape;355;p31"/>
          <p:cNvSpPr txBox="1"/>
          <p:nvPr/>
        </p:nvSpPr>
        <p:spPr>
          <a:xfrm>
            <a:off x="180000" y="1980000"/>
            <a:ext cx="9360000" cy="5040000"/>
          </a:xfrm>
          <a:prstGeom prst="rect">
            <a:avLst/>
          </a:prstGeom>
          <a:noFill/>
          <a:ln>
            <a:noFill/>
          </a:ln>
        </p:spPr>
        <p:txBody>
          <a:bodyPr anchorCtr="0" anchor="t" bIns="0" lIns="0" spcFirstLastPara="1" rIns="0" wrap="square" tIns="0">
            <a:normAutofit/>
          </a:bodyPr>
          <a:lstStyle/>
          <a:p>
            <a:pPr indent="-324000" lvl="0" marL="432000" marR="0" rtl="0" algn="l">
              <a:spcBef>
                <a:spcPts val="0"/>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HTTP Protocol</a:t>
            </a:r>
            <a:endParaRPr b="1" i="0" sz="3200" u="none" cap="none" strike="noStrike">
              <a:solidFill>
                <a:srgbClr val="2C3E50"/>
              </a:solidFill>
              <a:latin typeface="Source Sans Pro SemiBold"/>
              <a:ea typeface="Source Sans Pro SemiBold"/>
              <a:cs typeface="Source Sans Pro SemiBold"/>
              <a:sym typeface="Source Sans Pro SemiBold"/>
            </a:endParaRPr>
          </a:p>
          <a:p>
            <a:pPr indent="-324000" lvl="0" marL="432000" marR="0" rtl="0" algn="l">
              <a:spcBef>
                <a:spcPts val="1414"/>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HTTP Methods (GET, POST, DELETE, OPTIONS, HEAD ….)</a:t>
            </a:r>
            <a:endParaRPr b="1" i="0" sz="3200" u="none" cap="none" strike="noStrike">
              <a:solidFill>
                <a:srgbClr val="2C3E50"/>
              </a:solidFill>
              <a:latin typeface="Source Sans Pro SemiBold"/>
              <a:ea typeface="Source Sans Pro SemiBold"/>
              <a:cs typeface="Source Sans Pro SemiBold"/>
              <a:sym typeface="Source Sans Pro SemiBold"/>
            </a:endParaRPr>
          </a:p>
          <a:p>
            <a:pPr indent="-324000" lvl="0" marL="432000" marR="0" rtl="0" algn="l">
              <a:spcBef>
                <a:spcPts val="1414"/>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HTTP Request Headers</a:t>
            </a:r>
            <a:endParaRPr b="1" i="0" sz="3200" u="none" cap="none" strike="noStrike">
              <a:solidFill>
                <a:srgbClr val="2C3E50"/>
              </a:solidFill>
              <a:latin typeface="Source Sans Pro SemiBold"/>
              <a:ea typeface="Source Sans Pro SemiBold"/>
              <a:cs typeface="Source Sans Pro SemiBold"/>
              <a:sym typeface="Source Sans Pro SemiBold"/>
            </a:endParaRPr>
          </a:p>
          <a:p>
            <a:pPr indent="-324000" lvl="0" marL="432000" marR="0" rtl="0" algn="l">
              <a:spcBef>
                <a:spcPts val="1414"/>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HTTP Response Headers</a:t>
            </a:r>
            <a:endParaRPr b="1" i="0" sz="3200" u="none" cap="none" strike="noStrike">
              <a:solidFill>
                <a:srgbClr val="2C3E50"/>
              </a:solidFill>
              <a:latin typeface="Source Sans Pro SemiBold"/>
              <a:ea typeface="Source Sans Pro SemiBold"/>
              <a:cs typeface="Source Sans Pro SemiBold"/>
              <a:sym typeface="Source Sans Pro SemiBold"/>
            </a:endParaRPr>
          </a:p>
          <a:p>
            <a:pPr indent="-324000" lvl="0" marL="432000" marR="0" rtl="0" algn="l">
              <a:spcBef>
                <a:spcPts val="1414"/>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HTTP Status Codes</a:t>
            </a:r>
            <a:endParaRPr b="1" i="0" sz="3200" u="none" cap="none" strike="noStrike">
              <a:solidFill>
                <a:srgbClr val="2C3E50"/>
              </a:solidFill>
              <a:latin typeface="Source Sans Pro SemiBold"/>
              <a:ea typeface="Source Sans Pro SemiBold"/>
              <a:cs typeface="Source Sans Pro SemiBold"/>
              <a:sym typeface="Source Sans Pro SemiBold"/>
            </a:endParaRPr>
          </a:p>
          <a:p>
            <a:pPr indent="-324000" lvl="0" marL="432000" marR="0" rtl="0" algn="l">
              <a:spcBef>
                <a:spcPts val="1414"/>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Tasks</a:t>
            </a:r>
            <a:endParaRPr b="1" i="0" sz="3200" u="none" cap="none" strike="noStrike">
              <a:solidFill>
                <a:srgbClr val="2C3E50"/>
              </a:solidFill>
              <a:latin typeface="Source Sans Pro SemiBold"/>
              <a:ea typeface="Source Sans Pro SemiBold"/>
              <a:cs typeface="Source Sans Pro SemiBold"/>
              <a:sym typeface="Source Sans Pro SemiBo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Google Shape;360;p32"/>
          <p:cNvSpPr txBox="1"/>
          <p:nvPr/>
        </p:nvSpPr>
        <p:spPr>
          <a:xfrm>
            <a:off x="360000" y="301320"/>
            <a:ext cx="9360000" cy="95868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i="0" lang="en-US" sz="3600" u="none" cap="none" strike="noStrike">
                <a:solidFill>
                  <a:srgbClr val="FFFFFF"/>
                </a:solidFill>
                <a:latin typeface="Source Sans Pro Black"/>
                <a:ea typeface="Source Sans Pro Black"/>
                <a:cs typeface="Source Sans Pro Black"/>
                <a:sym typeface="Source Sans Pro Black"/>
              </a:rPr>
              <a:t>Tasks</a:t>
            </a:r>
            <a:endParaRPr b="1" i="0" sz="3600" u="none" cap="none" strike="noStrike">
              <a:solidFill>
                <a:srgbClr val="FFFFFF"/>
              </a:solidFill>
              <a:latin typeface="Source Sans Pro Black"/>
              <a:ea typeface="Source Sans Pro Black"/>
              <a:cs typeface="Source Sans Pro Black"/>
              <a:sym typeface="Source Sans Pro Black"/>
            </a:endParaRPr>
          </a:p>
        </p:txBody>
      </p:sp>
      <p:sp>
        <p:nvSpPr>
          <p:cNvPr id="361" name="Google Shape;361;p32"/>
          <p:cNvSpPr txBox="1"/>
          <p:nvPr/>
        </p:nvSpPr>
        <p:spPr>
          <a:xfrm>
            <a:off x="360000" y="1980000"/>
            <a:ext cx="9360000" cy="5040000"/>
          </a:xfrm>
          <a:prstGeom prst="rect">
            <a:avLst/>
          </a:prstGeom>
          <a:noFill/>
          <a:ln>
            <a:noFill/>
          </a:ln>
        </p:spPr>
        <p:txBody>
          <a:bodyPr anchorCtr="0" anchor="t" bIns="0" lIns="0" spcFirstLastPara="1" rIns="0" wrap="square" tIns="0">
            <a:normAutofit/>
          </a:bodyPr>
          <a:lstStyle/>
          <a:p>
            <a:pPr indent="-324000" lvl="0" marL="432000" marR="0" rtl="0" algn="l">
              <a:spcBef>
                <a:spcPts val="0"/>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What is the difference between Cookies and Session</a:t>
            </a:r>
            <a:endParaRPr b="1" i="0" sz="3200" u="none" cap="none" strike="noStrike">
              <a:solidFill>
                <a:srgbClr val="2C3E50"/>
              </a:solidFill>
              <a:latin typeface="Source Sans Pro SemiBold"/>
              <a:ea typeface="Source Sans Pro SemiBold"/>
              <a:cs typeface="Source Sans Pro SemiBold"/>
              <a:sym typeface="Source Sans Pro SemiBold"/>
            </a:endParaRPr>
          </a:p>
          <a:p>
            <a:pPr indent="-324000" lvl="0" marL="432000" marR="0" rtl="0" algn="l">
              <a:spcBef>
                <a:spcPts val="1414"/>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What is 307 status code?</a:t>
            </a:r>
            <a:endParaRPr b="1" i="0" sz="3200" u="none" cap="none" strike="noStrike">
              <a:solidFill>
                <a:srgbClr val="2C3E50"/>
              </a:solidFill>
              <a:latin typeface="Source Sans Pro SemiBold"/>
              <a:ea typeface="Source Sans Pro SemiBold"/>
              <a:cs typeface="Source Sans Pro SemiBold"/>
              <a:sym typeface="Source Sans Pro SemiBold"/>
            </a:endParaRPr>
          </a:p>
          <a:p>
            <a:pPr indent="-324000" lvl="0" marL="432000" marR="0" rtl="0" algn="l">
              <a:spcBef>
                <a:spcPts val="1414"/>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What is WebDav?</a:t>
            </a:r>
            <a:endParaRPr b="1" i="0" sz="3200" u="none" cap="none" strike="noStrike">
              <a:solidFill>
                <a:srgbClr val="2C3E50"/>
              </a:solidFill>
              <a:latin typeface="Source Sans Pro SemiBold"/>
              <a:ea typeface="Source Sans Pro SemiBold"/>
              <a:cs typeface="Source Sans Pro SemiBold"/>
              <a:sym typeface="Source Sans Pro SemiBo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Google Shape;366;p33"/>
          <p:cNvSpPr txBox="1"/>
          <p:nvPr/>
        </p:nvSpPr>
        <p:spPr>
          <a:xfrm>
            <a:off x="360000" y="301320"/>
            <a:ext cx="9360000" cy="95868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i="0" lang="en-US" sz="3600" u="none" cap="none" strike="noStrike">
                <a:solidFill>
                  <a:srgbClr val="FFFFFF"/>
                </a:solidFill>
                <a:latin typeface="Source Sans Pro Black"/>
                <a:ea typeface="Source Sans Pro Black"/>
                <a:cs typeface="Source Sans Pro Black"/>
                <a:sym typeface="Source Sans Pro Black"/>
              </a:rPr>
              <a:t>PHP GET vs POST</a:t>
            </a:r>
            <a:endParaRPr b="1" i="0" sz="3600" u="none" cap="none" strike="noStrike">
              <a:solidFill>
                <a:srgbClr val="FFFFFF"/>
              </a:solidFill>
              <a:latin typeface="Source Sans Pro Black"/>
              <a:ea typeface="Source Sans Pro Black"/>
              <a:cs typeface="Source Sans Pro Black"/>
              <a:sym typeface="Source Sans Pro Black"/>
            </a:endParaRPr>
          </a:p>
        </p:txBody>
      </p:sp>
      <p:sp>
        <p:nvSpPr>
          <p:cNvPr id="367" name="Google Shape;367;p33"/>
          <p:cNvSpPr txBox="1"/>
          <p:nvPr/>
        </p:nvSpPr>
        <p:spPr>
          <a:xfrm>
            <a:off x="180000" y="1980000"/>
            <a:ext cx="9360000" cy="5040000"/>
          </a:xfrm>
          <a:prstGeom prst="rect">
            <a:avLst/>
          </a:prstGeom>
          <a:noFill/>
          <a:ln>
            <a:noFill/>
          </a:ln>
        </p:spPr>
        <p:txBody>
          <a:bodyPr anchorCtr="0" anchor="t" bIns="0" lIns="0" spcFirstLastPara="1" rIns="0" wrap="square" tIns="0">
            <a:normAutofit/>
          </a:bodyPr>
          <a:lstStyle/>
          <a:p>
            <a:pPr indent="-324000" lvl="0" marL="432000" marR="0" rtl="0" algn="l">
              <a:spcBef>
                <a:spcPts val="0"/>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Writing your first GET and POST request</a:t>
            </a:r>
            <a:br>
              <a:rPr b="0" i="0" lang="en-US" sz="1800" u="none" cap="none" strike="noStrike"/>
            </a:br>
            <a:r>
              <a:rPr b="1" i="0" lang="en-US" sz="3200" u="none" cap="none" strike="noStrike">
                <a:solidFill>
                  <a:srgbClr val="2C3E50"/>
                </a:solidFill>
                <a:latin typeface="Source Sans Pro SemiBold"/>
                <a:ea typeface="Source Sans Pro SemiBold"/>
                <a:cs typeface="Source Sans Pro SemiBold"/>
                <a:sym typeface="Source Sans Pro SemiBold"/>
              </a:rPr>
              <a:t>(http://www.security4arabs.com/2015/04/03/how-to-start-in-webapps-security/)</a:t>
            </a:r>
            <a:endParaRPr b="1" i="0" sz="3200" u="none" cap="none" strike="noStrike">
              <a:solidFill>
                <a:srgbClr val="2C3E50"/>
              </a:solidFill>
              <a:latin typeface="Source Sans Pro SemiBold"/>
              <a:ea typeface="Source Sans Pro SemiBold"/>
              <a:cs typeface="Source Sans Pro SemiBold"/>
              <a:sym typeface="Source Sans Pro SemiBold"/>
            </a:endParaRPr>
          </a:p>
          <a:p>
            <a:pPr indent="-324000" lvl="0" marL="432000" marR="0" rtl="0" algn="l">
              <a:spcBef>
                <a:spcPts val="1414"/>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Handling user input</a:t>
            </a:r>
            <a:endParaRPr b="1" i="0" sz="3200" u="none" cap="none" strike="noStrike">
              <a:solidFill>
                <a:srgbClr val="2C3E50"/>
              </a:solidFill>
              <a:latin typeface="Source Sans Pro SemiBold"/>
              <a:ea typeface="Source Sans Pro SemiBold"/>
              <a:cs typeface="Source Sans Pro SemiBold"/>
              <a:sym typeface="Source Sans Pro SemiBold"/>
            </a:endParaRPr>
          </a:p>
          <a:p>
            <a:pPr indent="-324000" lvl="0" marL="432000" marR="0" rtl="0" algn="l">
              <a:spcBef>
                <a:spcPts val="1414"/>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Filtering user input</a:t>
            </a:r>
            <a:endParaRPr b="1" i="0" sz="3200" u="none" cap="none" strike="noStrike">
              <a:solidFill>
                <a:srgbClr val="2C3E50"/>
              </a:solidFill>
              <a:latin typeface="Source Sans Pro SemiBold"/>
              <a:ea typeface="Source Sans Pro SemiBold"/>
              <a:cs typeface="Source Sans Pro SemiBold"/>
              <a:sym typeface="Source Sans Pro SemiBold"/>
            </a:endParaRPr>
          </a:p>
          <a:p>
            <a:pPr indent="-324000" lvl="0" marL="432000" marR="0" rtl="0" algn="l">
              <a:spcBef>
                <a:spcPts val="1414"/>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XSS into demo</a:t>
            </a:r>
            <a:endParaRPr b="1" i="0" sz="3200" u="none" cap="none" strike="noStrike">
              <a:solidFill>
                <a:srgbClr val="2C3E50"/>
              </a:solidFill>
              <a:latin typeface="Source Sans Pro SemiBold"/>
              <a:ea typeface="Source Sans Pro SemiBold"/>
              <a:cs typeface="Source Sans Pro SemiBold"/>
              <a:sym typeface="Source Sans Pro SemiBold"/>
            </a:endParaRPr>
          </a:p>
          <a:p>
            <a:pPr indent="-324000" lvl="0" marL="432000" marR="0" rtl="0" algn="l">
              <a:spcBef>
                <a:spcPts val="1414"/>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Client Side vs Server side</a:t>
            </a:r>
            <a:endParaRPr b="1" i="0" sz="3200" u="none" cap="none" strike="noStrike">
              <a:solidFill>
                <a:srgbClr val="2C3E50"/>
              </a:solidFill>
              <a:latin typeface="Source Sans Pro SemiBold"/>
              <a:ea typeface="Source Sans Pro SemiBold"/>
              <a:cs typeface="Source Sans Pro SemiBold"/>
              <a:sym typeface="Source Sans Pro SemiBo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Google Shape;372;p34"/>
          <p:cNvSpPr txBox="1"/>
          <p:nvPr/>
        </p:nvSpPr>
        <p:spPr>
          <a:xfrm>
            <a:off x="360000" y="301320"/>
            <a:ext cx="9360000" cy="95868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i="0" lang="en-US" sz="3600" u="none" cap="none" strike="noStrike">
                <a:solidFill>
                  <a:srgbClr val="FFFFFF"/>
                </a:solidFill>
                <a:latin typeface="Source Sans Pro Black"/>
                <a:ea typeface="Source Sans Pro Black"/>
                <a:cs typeface="Source Sans Pro Black"/>
                <a:sym typeface="Source Sans Pro Black"/>
              </a:rPr>
              <a:t>XSS (Cross Site Scripting)</a:t>
            </a:r>
            <a:endParaRPr b="1" i="0" sz="3600" u="none" cap="none" strike="noStrike">
              <a:solidFill>
                <a:srgbClr val="FFFFFF"/>
              </a:solidFill>
              <a:latin typeface="Source Sans Pro Black"/>
              <a:ea typeface="Source Sans Pro Black"/>
              <a:cs typeface="Source Sans Pro Black"/>
              <a:sym typeface="Source Sans Pro Black"/>
            </a:endParaRPr>
          </a:p>
        </p:txBody>
      </p:sp>
      <p:sp>
        <p:nvSpPr>
          <p:cNvPr id="373" name="Google Shape;373;p34"/>
          <p:cNvSpPr txBox="1"/>
          <p:nvPr/>
        </p:nvSpPr>
        <p:spPr>
          <a:xfrm>
            <a:off x="360000" y="1980000"/>
            <a:ext cx="9360000" cy="5040000"/>
          </a:xfrm>
          <a:prstGeom prst="rect">
            <a:avLst/>
          </a:prstGeom>
          <a:noFill/>
          <a:ln>
            <a:noFill/>
          </a:ln>
        </p:spPr>
        <p:txBody>
          <a:bodyPr anchorCtr="0" anchor="t" bIns="0" lIns="0" spcFirstLastPara="1" rIns="0" wrap="square" tIns="0">
            <a:normAutofit/>
          </a:bodyPr>
          <a:lstStyle/>
          <a:p>
            <a:pPr indent="-324000" lvl="0" marL="432000" marR="0" rtl="0" algn="l">
              <a:spcBef>
                <a:spcPts val="0"/>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Reflected XSS</a:t>
            </a:r>
            <a:endParaRPr b="1" i="0" sz="3200" u="none" cap="none" strike="noStrike">
              <a:solidFill>
                <a:srgbClr val="2C3E50"/>
              </a:solidFill>
              <a:latin typeface="Source Sans Pro SemiBold"/>
              <a:ea typeface="Source Sans Pro SemiBold"/>
              <a:cs typeface="Source Sans Pro SemiBold"/>
              <a:sym typeface="Source Sans Pro SemiBold"/>
            </a:endParaRPr>
          </a:p>
          <a:p>
            <a:pPr indent="-324000" lvl="0" marL="432000" marR="0" rtl="0" algn="l">
              <a:spcBef>
                <a:spcPts val="1414"/>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Stored XSS</a:t>
            </a:r>
            <a:endParaRPr b="1" i="0" sz="3200" u="none" cap="none" strike="noStrike">
              <a:solidFill>
                <a:srgbClr val="2C3E50"/>
              </a:solidFill>
              <a:latin typeface="Source Sans Pro SemiBold"/>
              <a:ea typeface="Source Sans Pro SemiBold"/>
              <a:cs typeface="Source Sans Pro SemiBold"/>
              <a:sym typeface="Source Sans Pro SemiBold"/>
            </a:endParaRPr>
          </a:p>
          <a:p>
            <a:pPr indent="-324000" lvl="0" marL="432000" marR="0" rtl="0" algn="l">
              <a:spcBef>
                <a:spcPts val="1414"/>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Dom based XSS</a:t>
            </a:r>
            <a:endParaRPr b="1" i="0" sz="3200" u="none" cap="none" strike="noStrike">
              <a:solidFill>
                <a:srgbClr val="2C3E50"/>
              </a:solidFill>
              <a:latin typeface="Source Sans Pro SemiBold"/>
              <a:ea typeface="Source Sans Pro SemiBold"/>
              <a:cs typeface="Source Sans Pro SemiBold"/>
              <a:sym typeface="Source Sans Pro SemiBold"/>
            </a:endParaRPr>
          </a:p>
          <a:p>
            <a:pPr indent="-324000" lvl="0" marL="432000" marR="0" rtl="0" algn="l">
              <a:spcBef>
                <a:spcPts val="1414"/>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Demo Time</a:t>
            </a:r>
            <a:endParaRPr b="1" i="0" sz="3200" u="none" cap="none" strike="noStrike">
              <a:solidFill>
                <a:srgbClr val="2C3E50"/>
              </a:solidFill>
              <a:latin typeface="Source Sans Pro SemiBold"/>
              <a:ea typeface="Source Sans Pro SemiBold"/>
              <a:cs typeface="Source Sans Pro SemiBold"/>
              <a:sym typeface="Source Sans Pro SemiBold"/>
            </a:endParaRPr>
          </a:p>
          <a:p>
            <a:pPr indent="-324000" lvl="1" marL="864000" marR="0" rtl="0" algn="l">
              <a:spcBef>
                <a:spcPts val="1414"/>
              </a:spcBef>
              <a:spcAft>
                <a:spcPts val="0"/>
              </a:spcAft>
              <a:buClr>
                <a:srgbClr val="2C3E50"/>
              </a:buClr>
              <a:buSzPts val="2100"/>
              <a:buFont typeface="Noto Sans Symbols"/>
              <a:buChar char="−"/>
            </a:pPr>
            <a:r>
              <a:rPr b="0" i="0" lang="en-US" sz="2800" u="none" cap="none" strike="noStrike">
                <a:solidFill>
                  <a:srgbClr val="2C3E50"/>
                </a:solidFill>
                <a:latin typeface="Source Sans Pro"/>
                <a:ea typeface="Source Sans Pro"/>
                <a:cs typeface="Source Sans Pro"/>
                <a:sym typeface="Source Sans Pro"/>
              </a:rPr>
              <a:t>Google XSS Game</a:t>
            </a:r>
            <a:endParaRPr b="0" i="0" sz="2800" u="none" cap="none" strike="noStrike">
              <a:solidFill>
                <a:srgbClr val="2C3E50"/>
              </a:solidFill>
              <a:latin typeface="Source Sans Pro"/>
              <a:ea typeface="Source Sans Pro"/>
              <a:cs typeface="Source Sans Pro"/>
              <a:sym typeface="Source Sans Pro"/>
            </a:endParaRPr>
          </a:p>
          <a:p>
            <a:pPr indent="-324000" lvl="1" marL="864000" marR="0" rtl="0" algn="l">
              <a:spcBef>
                <a:spcPts val="1134"/>
              </a:spcBef>
              <a:spcAft>
                <a:spcPts val="0"/>
              </a:spcAft>
              <a:buClr>
                <a:srgbClr val="2C3E50"/>
              </a:buClr>
              <a:buSzPts val="2100"/>
              <a:buFont typeface="Noto Sans Symbols"/>
              <a:buChar char="−"/>
            </a:pPr>
            <a:r>
              <a:rPr b="0" i="0" lang="en-US" sz="2800" u="none" cap="none" strike="noStrike">
                <a:solidFill>
                  <a:srgbClr val="2C3E50"/>
                </a:solidFill>
                <a:latin typeface="Source Sans Pro"/>
                <a:ea typeface="Source Sans Pro"/>
                <a:cs typeface="Source Sans Pro"/>
                <a:sym typeface="Source Sans Pro"/>
              </a:rPr>
              <a:t>Testphp.vulnweb.com</a:t>
            </a:r>
            <a:endParaRPr b="0" i="0" sz="2800" u="none" cap="none" strike="noStrike">
              <a:solidFill>
                <a:srgbClr val="2C3E50"/>
              </a:solidFill>
              <a:latin typeface="Source Sans Pro"/>
              <a:ea typeface="Source Sans Pro"/>
              <a:cs typeface="Source Sans Pro"/>
              <a:sym typeface="Source Sans Pr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sp>
        <p:nvSpPr>
          <p:cNvPr id="378" name="Google Shape;378;p35"/>
          <p:cNvSpPr txBox="1"/>
          <p:nvPr/>
        </p:nvSpPr>
        <p:spPr>
          <a:xfrm>
            <a:off x="360000" y="301320"/>
            <a:ext cx="9360000" cy="95868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i="0" lang="en-US" sz="3600" u="none" cap="none" strike="noStrike">
                <a:solidFill>
                  <a:srgbClr val="FFFFFF"/>
                </a:solidFill>
                <a:latin typeface="Source Sans Pro Black"/>
                <a:ea typeface="Source Sans Pro Black"/>
                <a:cs typeface="Source Sans Pro Black"/>
                <a:sym typeface="Source Sans Pro Black"/>
              </a:rPr>
              <a:t>How to Mitigate XSS</a:t>
            </a:r>
            <a:endParaRPr b="1" i="0" sz="3600" u="none" cap="none" strike="noStrike">
              <a:solidFill>
                <a:srgbClr val="FFFFFF"/>
              </a:solidFill>
              <a:latin typeface="Source Sans Pro Black"/>
              <a:ea typeface="Source Sans Pro Black"/>
              <a:cs typeface="Source Sans Pro Black"/>
              <a:sym typeface="Source Sans Pro Black"/>
            </a:endParaRPr>
          </a:p>
        </p:txBody>
      </p:sp>
      <p:sp>
        <p:nvSpPr>
          <p:cNvPr id="379" name="Google Shape;379;p35"/>
          <p:cNvSpPr txBox="1"/>
          <p:nvPr/>
        </p:nvSpPr>
        <p:spPr>
          <a:xfrm>
            <a:off x="360000" y="1980000"/>
            <a:ext cx="9360000" cy="5040000"/>
          </a:xfrm>
          <a:prstGeom prst="rect">
            <a:avLst/>
          </a:prstGeom>
          <a:noFill/>
          <a:ln>
            <a:noFill/>
          </a:ln>
        </p:spPr>
        <p:txBody>
          <a:bodyPr anchorCtr="0" anchor="t" bIns="0" lIns="0" spcFirstLastPara="1" rIns="0" wrap="square" tIns="0">
            <a:normAutofit/>
          </a:bodyPr>
          <a:lstStyle/>
          <a:p>
            <a:pPr indent="-324000" lvl="0" marL="432000" marR="0" rtl="0" algn="l">
              <a:spcBef>
                <a:spcPts val="0"/>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Response Headers</a:t>
            </a:r>
            <a:endParaRPr b="1" i="0" sz="3200" u="none" cap="none" strike="noStrike">
              <a:solidFill>
                <a:srgbClr val="2C3E50"/>
              </a:solidFill>
              <a:latin typeface="Source Sans Pro SemiBold"/>
              <a:ea typeface="Source Sans Pro SemiBold"/>
              <a:cs typeface="Source Sans Pro SemiBold"/>
              <a:sym typeface="Source Sans Pro SemiBold"/>
            </a:endParaRPr>
          </a:p>
          <a:p>
            <a:pPr indent="-324000" lvl="0" marL="432000" marR="0" rtl="0" algn="l">
              <a:spcBef>
                <a:spcPts val="1414"/>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Filter User input</a:t>
            </a:r>
            <a:endParaRPr b="1" i="0" sz="3200" u="none" cap="none" strike="noStrike">
              <a:solidFill>
                <a:srgbClr val="2C3E50"/>
              </a:solidFill>
              <a:latin typeface="Source Sans Pro SemiBold"/>
              <a:ea typeface="Source Sans Pro SemiBold"/>
              <a:cs typeface="Source Sans Pro SemiBold"/>
              <a:sym typeface="Source Sans Pro SemiBold"/>
            </a:endParaRPr>
          </a:p>
          <a:p>
            <a:pPr indent="-324000" lvl="0" marL="432000" marR="0" rtl="0" algn="l">
              <a:spcBef>
                <a:spcPts val="1414"/>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Restrict user input</a:t>
            </a:r>
            <a:endParaRPr b="1" i="0" sz="3200" u="none" cap="none" strike="noStrike">
              <a:solidFill>
                <a:srgbClr val="2C3E50"/>
              </a:solidFill>
              <a:latin typeface="Source Sans Pro SemiBold"/>
              <a:ea typeface="Source Sans Pro SemiBold"/>
              <a:cs typeface="Source Sans Pro SemiBold"/>
              <a:sym typeface="Source Sans Pro SemiBold"/>
            </a:endParaRPr>
          </a:p>
          <a:p>
            <a:pPr indent="-324000" lvl="0" marL="432000" marR="0" rtl="0" algn="l">
              <a:spcBef>
                <a:spcPts val="1414"/>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Client Side vs Server Side.</a:t>
            </a:r>
            <a:endParaRPr b="1" i="0" sz="3200" u="none" cap="none" strike="noStrike">
              <a:solidFill>
                <a:srgbClr val="2C3E50"/>
              </a:solidFill>
              <a:latin typeface="Source Sans Pro SemiBold"/>
              <a:ea typeface="Source Sans Pro SemiBold"/>
              <a:cs typeface="Source Sans Pro SemiBold"/>
              <a:sym typeface="Source Sans Pro SemiBo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sp>
        <p:nvSpPr>
          <p:cNvPr id="384" name="Google Shape;384;p36"/>
          <p:cNvSpPr txBox="1"/>
          <p:nvPr/>
        </p:nvSpPr>
        <p:spPr>
          <a:xfrm>
            <a:off x="360000" y="301320"/>
            <a:ext cx="9360000" cy="95868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i="0" lang="en-US" sz="3600" u="none" cap="none" strike="noStrike">
                <a:solidFill>
                  <a:srgbClr val="FFFFFF"/>
                </a:solidFill>
                <a:latin typeface="Source Sans Pro Black"/>
                <a:ea typeface="Source Sans Pro Black"/>
                <a:cs typeface="Source Sans Pro Black"/>
                <a:sym typeface="Source Sans Pro Black"/>
              </a:rPr>
              <a:t>SOP, CORS, CSP</a:t>
            </a:r>
            <a:endParaRPr b="1" i="0" sz="3600" u="none" cap="none" strike="noStrike">
              <a:solidFill>
                <a:srgbClr val="FFFFFF"/>
              </a:solidFill>
              <a:latin typeface="Source Sans Pro Black"/>
              <a:ea typeface="Source Sans Pro Black"/>
              <a:cs typeface="Source Sans Pro Black"/>
              <a:sym typeface="Source Sans Pro Black"/>
            </a:endParaRPr>
          </a:p>
        </p:txBody>
      </p:sp>
      <p:sp>
        <p:nvSpPr>
          <p:cNvPr id="385" name="Google Shape;385;p36"/>
          <p:cNvSpPr txBox="1"/>
          <p:nvPr/>
        </p:nvSpPr>
        <p:spPr>
          <a:xfrm>
            <a:off x="360000" y="1800000"/>
            <a:ext cx="9360000" cy="5040000"/>
          </a:xfrm>
          <a:prstGeom prst="rect">
            <a:avLst/>
          </a:prstGeom>
          <a:noFill/>
          <a:ln>
            <a:noFill/>
          </a:ln>
        </p:spPr>
        <p:txBody>
          <a:bodyPr anchorCtr="0" anchor="t" bIns="0" lIns="0" spcFirstLastPara="1" rIns="0" wrap="square" tIns="0">
            <a:normAutofit/>
          </a:bodyPr>
          <a:lstStyle/>
          <a:p>
            <a:pPr indent="-324000" lvl="0" marL="432000" marR="0" rtl="0" algn="l">
              <a:spcBef>
                <a:spcPts val="0"/>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Same origin policy requires the source Host to be the same protocol, same hostname and same port in order to read responses from other hostname. Every browser plugin has its own SOP (Flash, Java, Silverlight)</a:t>
            </a:r>
            <a:endParaRPr b="1" i="0" sz="3200" u="none" cap="none" strike="noStrike">
              <a:solidFill>
                <a:srgbClr val="2C3E50"/>
              </a:solidFill>
              <a:latin typeface="Source Sans Pro SemiBold"/>
              <a:ea typeface="Source Sans Pro SemiBold"/>
              <a:cs typeface="Source Sans Pro SemiBold"/>
              <a:sym typeface="Source Sans Pro SemiBold"/>
            </a:endParaRPr>
          </a:p>
          <a:p>
            <a:pPr indent="-324000" lvl="0" marL="432000" marR="0" rtl="0" algn="l">
              <a:spcBef>
                <a:spcPts val="1414"/>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Cross Origin Resource Sharing is a response header that allows cross origin requests.</a:t>
            </a:r>
            <a:endParaRPr b="1" i="0" sz="3200" u="none" cap="none" strike="noStrike">
              <a:solidFill>
                <a:srgbClr val="2C3E50"/>
              </a:solidFill>
              <a:latin typeface="Source Sans Pro SemiBold"/>
              <a:ea typeface="Source Sans Pro SemiBold"/>
              <a:cs typeface="Source Sans Pro SemiBold"/>
              <a:sym typeface="Source Sans Pro SemiBold"/>
            </a:endParaRPr>
          </a:p>
          <a:p>
            <a:pPr indent="-324000" lvl="0" marL="432000" marR="0" rtl="0" algn="l">
              <a:spcBef>
                <a:spcPts val="1414"/>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Content Security Policy controls which hostname is able to execute javascript, fonts, css and/or images on the target server.</a:t>
            </a:r>
            <a:endParaRPr b="1" i="0" sz="3200" u="none" cap="none" strike="noStrike">
              <a:solidFill>
                <a:srgbClr val="2C3E50"/>
              </a:solidFill>
              <a:latin typeface="Source Sans Pro SemiBold"/>
              <a:ea typeface="Source Sans Pro SemiBold"/>
              <a:cs typeface="Source Sans Pro SemiBold"/>
              <a:sym typeface="Source Sans Pro SemiBo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 name="Shape 389"/>
        <p:cNvGrpSpPr/>
        <p:nvPr/>
      </p:nvGrpSpPr>
      <p:grpSpPr>
        <a:xfrm>
          <a:off x="0" y="0"/>
          <a:ext cx="0" cy="0"/>
          <a:chOff x="0" y="0"/>
          <a:chExt cx="0" cy="0"/>
        </a:xfrm>
      </p:grpSpPr>
      <p:sp>
        <p:nvSpPr>
          <p:cNvPr id="390" name="Google Shape;390;p37"/>
          <p:cNvSpPr txBox="1"/>
          <p:nvPr/>
        </p:nvSpPr>
        <p:spPr>
          <a:xfrm>
            <a:off x="360000" y="301320"/>
            <a:ext cx="9360000" cy="95868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i="0" lang="en-US" sz="3600" u="none" cap="none" strike="noStrike">
                <a:solidFill>
                  <a:srgbClr val="FFFFFF"/>
                </a:solidFill>
                <a:latin typeface="Source Sans Pro Black"/>
                <a:ea typeface="Source Sans Pro Black"/>
                <a:cs typeface="Source Sans Pro Black"/>
                <a:sym typeface="Source Sans Pro Black"/>
              </a:rPr>
              <a:t>Advanced XSS</a:t>
            </a:r>
            <a:endParaRPr b="1" i="0" sz="3600" u="none" cap="none" strike="noStrike">
              <a:solidFill>
                <a:srgbClr val="FFFFFF"/>
              </a:solidFill>
              <a:latin typeface="Source Sans Pro Black"/>
              <a:ea typeface="Source Sans Pro Black"/>
              <a:cs typeface="Source Sans Pro Black"/>
              <a:sym typeface="Source Sans Pro Black"/>
            </a:endParaRPr>
          </a:p>
        </p:txBody>
      </p:sp>
      <p:sp>
        <p:nvSpPr>
          <p:cNvPr id="391" name="Google Shape;391;p37"/>
          <p:cNvSpPr txBox="1"/>
          <p:nvPr/>
        </p:nvSpPr>
        <p:spPr>
          <a:xfrm>
            <a:off x="360000" y="1980000"/>
            <a:ext cx="9360000" cy="5040000"/>
          </a:xfrm>
          <a:prstGeom prst="rect">
            <a:avLst/>
          </a:prstGeom>
          <a:noFill/>
          <a:ln>
            <a:noFill/>
          </a:ln>
        </p:spPr>
        <p:txBody>
          <a:bodyPr anchorCtr="0" anchor="t" bIns="0" lIns="0" spcFirstLastPara="1" rIns="0" wrap="square" tIns="0">
            <a:normAutofit/>
          </a:bodyPr>
          <a:lstStyle/>
          <a:p>
            <a:pPr indent="-324000" lvl="0" marL="432000" marR="0" rtl="0" algn="l">
              <a:spcBef>
                <a:spcPts val="0"/>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Using XSS an attacker can steal user cookies, modify the page content, inject extra headers and more.</a:t>
            </a:r>
            <a:endParaRPr b="1" i="0" sz="3200" u="none" cap="none" strike="noStrike">
              <a:solidFill>
                <a:srgbClr val="2C3E50"/>
              </a:solidFill>
              <a:latin typeface="Source Sans Pro SemiBold"/>
              <a:ea typeface="Source Sans Pro SemiBold"/>
              <a:cs typeface="Source Sans Pro SemiBold"/>
              <a:sym typeface="Source Sans Pro SemiBold"/>
            </a:endParaRPr>
          </a:p>
          <a:p>
            <a:pPr indent="-324000" lvl="0" marL="432000" marR="0" rtl="0" algn="l">
              <a:spcBef>
                <a:spcPts val="1414"/>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Demo: </a:t>
            </a:r>
            <a:r>
              <a:rPr b="1" i="0" lang="en-US" sz="3200" u="sng" cap="none" strike="noStrike">
                <a:solidFill>
                  <a:srgbClr val="2C3E50"/>
                </a:solidFill>
                <a:latin typeface="Source Sans Pro SemiBold"/>
                <a:ea typeface="Source Sans Pro SemiBold"/>
                <a:cs typeface="Source Sans Pro SemiBold"/>
                <a:sym typeface="Source Sans Pro SemiBold"/>
                <a:hlinkClick r:id="rId3"/>
              </a:rPr>
              <a:t>http://185.45.192.228/stealer-xss/js.js</a:t>
            </a:r>
            <a:endParaRPr b="1" i="0" sz="3200" u="none" cap="none" strike="noStrike">
              <a:solidFill>
                <a:srgbClr val="2C3E50"/>
              </a:solidFill>
              <a:latin typeface="Source Sans Pro SemiBold"/>
              <a:ea typeface="Source Sans Pro SemiBold"/>
              <a:cs typeface="Source Sans Pro SemiBold"/>
              <a:sym typeface="Source Sans Pro SemiBold"/>
            </a:endParaRPr>
          </a:p>
          <a:p>
            <a:pPr indent="-324000" lvl="1" marL="864000" marR="0" rtl="0" algn="l">
              <a:spcBef>
                <a:spcPts val="1414"/>
              </a:spcBef>
              <a:spcAft>
                <a:spcPts val="0"/>
              </a:spcAft>
              <a:buClr>
                <a:srgbClr val="2C3E50"/>
              </a:buClr>
              <a:buSzPts val="2100"/>
              <a:buFont typeface="Noto Sans Symbols"/>
              <a:buChar char="−"/>
            </a:pPr>
            <a:r>
              <a:rPr b="0" i="0" lang="en-US" sz="2800" u="none" cap="none" strike="noStrike">
                <a:solidFill>
                  <a:srgbClr val="2C3E50"/>
                </a:solidFill>
                <a:latin typeface="Source Sans Pro"/>
                <a:ea typeface="Source Sans Pro"/>
                <a:cs typeface="Source Sans Pro"/>
                <a:sym typeface="Source Sans Pro"/>
              </a:rPr>
              <a:t>js.js → the java script code that will steal the user cookies</a:t>
            </a:r>
            <a:endParaRPr b="0" i="0" sz="2800" u="none" cap="none" strike="noStrike">
              <a:solidFill>
                <a:srgbClr val="2C3E50"/>
              </a:solidFill>
              <a:latin typeface="Source Sans Pro"/>
              <a:ea typeface="Source Sans Pro"/>
              <a:cs typeface="Source Sans Pro"/>
              <a:sym typeface="Source Sans Pro"/>
            </a:endParaRPr>
          </a:p>
          <a:p>
            <a:pPr indent="-324000" lvl="1" marL="864000" marR="0" rtl="0" algn="l">
              <a:spcBef>
                <a:spcPts val="1134"/>
              </a:spcBef>
              <a:spcAft>
                <a:spcPts val="0"/>
              </a:spcAft>
              <a:buClr>
                <a:srgbClr val="2C3E50"/>
              </a:buClr>
              <a:buSzPts val="2100"/>
              <a:buFont typeface="Noto Sans Symbols"/>
              <a:buChar char="−"/>
            </a:pPr>
            <a:r>
              <a:rPr b="0" i="0" lang="en-US" sz="2800" u="none" cap="none" strike="noStrike">
                <a:solidFill>
                  <a:srgbClr val="2C3E50"/>
                </a:solidFill>
                <a:latin typeface="Source Sans Pro"/>
                <a:ea typeface="Source Sans Pro"/>
                <a:cs typeface="Source Sans Pro"/>
                <a:sym typeface="Source Sans Pro"/>
              </a:rPr>
              <a:t>Demo.php → PHP code to store user cookies and other user information</a:t>
            </a:r>
            <a:endParaRPr b="0" i="0" sz="2800" u="none" cap="none" strike="noStrike">
              <a:solidFill>
                <a:srgbClr val="2C3E50"/>
              </a:solidFill>
              <a:latin typeface="Source Sans Pro"/>
              <a:ea typeface="Source Sans Pro"/>
              <a:cs typeface="Source Sans Pro"/>
              <a:sym typeface="Source Sans Pro"/>
            </a:endParaRPr>
          </a:p>
          <a:p>
            <a:pPr indent="-324000" lvl="1" marL="864000" marR="0" rtl="0" algn="l">
              <a:spcBef>
                <a:spcPts val="1134"/>
              </a:spcBef>
              <a:spcAft>
                <a:spcPts val="0"/>
              </a:spcAft>
              <a:buClr>
                <a:srgbClr val="2C3E50"/>
              </a:buClr>
              <a:buSzPts val="2100"/>
              <a:buFont typeface="Noto Sans Symbols"/>
              <a:buChar char="−"/>
            </a:pPr>
            <a:r>
              <a:rPr b="0" i="0" lang="en-US" sz="2800" u="none" cap="none" strike="noStrike">
                <a:solidFill>
                  <a:srgbClr val="2C3E50"/>
                </a:solidFill>
                <a:latin typeface="Source Sans Pro"/>
                <a:ea typeface="Source Sans Pro"/>
                <a:cs typeface="Source Sans Pro"/>
                <a:sym typeface="Source Sans Pro"/>
              </a:rPr>
              <a:t>Logs.txt → user data/cookies will be stored here.</a:t>
            </a:r>
            <a:endParaRPr b="0" i="0" sz="2800" u="none" cap="none" strike="noStrike">
              <a:solidFill>
                <a:srgbClr val="2C3E50"/>
              </a:solidFill>
              <a:latin typeface="Source Sans Pro"/>
              <a:ea typeface="Source Sans Pro"/>
              <a:cs typeface="Source Sans Pro"/>
              <a:sym typeface="Source Sans Pr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Google Shape;396;p38"/>
          <p:cNvSpPr txBox="1"/>
          <p:nvPr/>
        </p:nvSpPr>
        <p:spPr>
          <a:xfrm>
            <a:off x="360000" y="301320"/>
            <a:ext cx="9360000" cy="95868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i="0" lang="en-US" sz="3600" u="none" cap="none" strike="noStrike">
                <a:solidFill>
                  <a:srgbClr val="FFFFFF"/>
                </a:solidFill>
                <a:latin typeface="Source Sans Pro Black"/>
                <a:ea typeface="Source Sans Pro Black"/>
                <a:cs typeface="Source Sans Pro Black"/>
                <a:sym typeface="Source Sans Pro Black"/>
              </a:rPr>
              <a:t>XSSI</a:t>
            </a:r>
            <a:endParaRPr b="1" i="0" sz="3600" u="none" cap="none" strike="noStrike">
              <a:solidFill>
                <a:srgbClr val="FFFFFF"/>
              </a:solidFill>
              <a:latin typeface="Source Sans Pro Black"/>
              <a:ea typeface="Source Sans Pro Black"/>
              <a:cs typeface="Source Sans Pro Black"/>
              <a:sym typeface="Source Sans Pro Black"/>
            </a:endParaRPr>
          </a:p>
        </p:txBody>
      </p:sp>
      <p:sp>
        <p:nvSpPr>
          <p:cNvPr id="397" name="Google Shape;397;p38"/>
          <p:cNvSpPr txBox="1"/>
          <p:nvPr/>
        </p:nvSpPr>
        <p:spPr>
          <a:xfrm>
            <a:off x="360000" y="1980000"/>
            <a:ext cx="9360000" cy="5040000"/>
          </a:xfrm>
          <a:prstGeom prst="rect">
            <a:avLst/>
          </a:prstGeom>
          <a:noFill/>
          <a:ln>
            <a:noFill/>
          </a:ln>
        </p:spPr>
        <p:txBody>
          <a:bodyPr anchorCtr="0" anchor="t" bIns="0" lIns="0" spcFirstLastPara="1" rIns="0" wrap="square" tIns="0">
            <a:normAutofit/>
          </a:bodyPr>
          <a:lstStyle/>
          <a:p>
            <a:pPr indent="-324000" lvl="0" marL="432000" marR="0" rtl="0" algn="l">
              <a:spcBef>
                <a:spcPts val="0"/>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Cross Site Scripting Inclusion occurs when a dynamically generated javascript files holds users confidential information.</a:t>
            </a:r>
            <a:endParaRPr b="1" i="0" sz="3200" u="none" cap="none" strike="noStrike">
              <a:solidFill>
                <a:srgbClr val="2C3E50"/>
              </a:solidFill>
              <a:latin typeface="Source Sans Pro SemiBold"/>
              <a:ea typeface="Source Sans Pro SemiBold"/>
              <a:cs typeface="Source Sans Pro SemiBold"/>
              <a:sym typeface="Source Sans Pro SemiBold"/>
            </a:endParaRPr>
          </a:p>
          <a:p>
            <a:pPr indent="-324000" lvl="0" marL="432000" marR="0" rtl="0" algn="l">
              <a:spcBef>
                <a:spcPts val="1414"/>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JavaScript files doesn’t respect the SOP.</a:t>
            </a:r>
            <a:endParaRPr b="1" i="0" sz="3200" u="none" cap="none" strike="noStrike">
              <a:solidFill>
                <a:srgbClr val="2C3E50"/>
              </a:solidFill>
              <a:latin typeface="Source Sans Pro SemiBold"/>
              <a:ea typeface="Source Sans Pro SemiBold"/>
              <a:cs typeface="Source Sans Pro SemiBold"/>
              <a:sym typeface="Source Sans Pro SemiBo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1" name="Shape 401"/>
        <p:cNvGrpSpPr/>
        <p:nvPr/>
      </p:nvGrpSpPr>
      <p:grpSpPr>
        <a:xfrm>
          <a:off x="0" y="0"/>
          <a:ext cx="0" cy="0"/>
          <a:chOff x="0" y="0"/>
          <a:chExt cx="0" cy="0"/>
        </a:xfrm>
      </p:grpSpPr>
      <p:sp>
        <p:nvSpPr>
          <p:cNvPr id="402" name="Google Shape;402;p39"/>
          <p:cNvSpPr txBox="1"/>
          <p:nvPr/>
        </p:nvSpPr>
        <p:spPr>
          <a:xfrm>
            <a:off x="360000" y="301320"/>
            <a:ext cx="9360000" cy="95868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i="0" lang="en-US" sz="3600" u="none" cap="none" strike="noStrike">
                <a:solidFill>
                  <a:srgbClr val="FFFFFF"/>
                </a:solidFill>
                <a:latin typeface="Source Sans Pro Black"/>
                <a:ea typeface="Source Sans Pro Black"/>
                <a:cs typeface="Source Sans Pro Black"/>
                <a:sym typeface="Source Sans Pro Black"/>
              </a:rPr>
              <a:t>Solving XSS challenges.</a:t>
            </a:r>
            <a:endParaRPr b="1" i="0" sz="3600" u="none" cap="none" strike="noStrike">
              <a:solidFill>
                <a:srgbClr val="FFFFFF"/>
              </a:solidFill>
              <a:latin typeface="Source Sans Pro Black"/>
              <a:ea typeface="Source Sans Pro Black"/>
              <a:cs typeface="Source Sans Pro Black"/>
              <a:sym typeface="Source Sans Pro Black"/>
            </a:endParaRPr>
          </a:p>
        </p:txBody>
      </p:sp>
      <p:sp>
        <p:nvSpPr>
          <p:cNvPr id="403" name="Google Shape;403;p39"/>
          <p:cNvSpPr txBox="1"/>
          <p:nvPr/>
        </p:nvSpPr>
        <p:spPr>
          <a:xfrm>
            <a:off x="180000" y="1620000"/>
            <a:ext cx="9360000" cy="5040000"/>
          </a:xfrm>
          <a:prstGeom prst="rect">
            <a:avLst/>
          </a:prstGeom>
          <a:noFill/>
          <a:ln>
            <a:noFill/>
          </a:ln>
        </p:spPr>
        <p:txBody>
          <a:bodyPr anchorCtr="0" anchor="t" bIns="0" lIns="0" spcFirstLastPara="1" rIns="0" wrap="square" tIns="0">
            <a:normAutofit/>
          </a:bodyPr>
          <a:lstStyle/>
          <a:p>
            <a:pPr indent="-324000" lvl="0" marL="432000" marR="0" rtl="0" algn="l">
              <a:spcBef>
                <a:spcPts val="0"/>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Before we start, what are:</a:t>
            </a:r>
            <a:endParaRPr b="1" i="0" sz="3200" u="none" cap="none" strike="noStrike">
              <a:solidFill>
                <a:srgbClr val="2C3E50"/>
              </a:solidFill>
              <a:latin typeface="Source Sans Pro SemiBold"/>
              <a:ea typeface="Source Sans Pro SemiBold"/>
              <a:cs typeface="Source Sans Pro SemiBold"/>
              <a:sym typeface="Source Sans Pro SemiBold"/>
            </a:endParaRPr>
          </a:p>
          <a:p>
            <a:pPr indent="-324000" lvl="1" marL="864000" marR="0" rtl="0" algn="l">
              <a:spcBef>
                <a:spcPts val="1414"/>
              </a:spcBef>
              <a:spcAft>
                <a:spcPts val="0"/>
              </a:spcAft>
              <a:buClr>
                <a:srgbClr val="2C3E50"/>
              </a:buClr>
              <a:buSzPts val="2100"/>
              <a:buFont typeface="Noto Sans Symbols"/>
              <a:buChar char="−"/>
            </a:pPr>
            <a:r>
              <a:rPr b="0" i="0" lang="en-US" sz="2800" u="none" cap="none" strike="noStrike">
                <a:solidFill>
                  <a:srgbClr val="2C3E50"/>
                </a:solidFill>
                <a:latin typeface="Source Sans Pro"/>
                <a:ea typeface="Source Sans Pro"/>
                <a:cs typeface="Source Sans Pro"/>
                <a:sym typeface="Source Sans Pro"/>
              </a:rPr>
              <a:t>URL vs URI, Hostname, Domain Name, TLD, Subdomain, Backend, Frontend, and Endpoint.</a:t>
            </a:r>
            <a:endParaRPr b="0" i="0" sz="2800" u="none" cap="none" strike="noStrike">
              <a:solidFill>
                <a:srgbClr val="2C3E50"/>
              </a:solidFill>
              <a:latin typeface="Source Sans Pro"/>
              <a:ea typeface="Source Sans Pro"/>
              <a:cs typeface="Source Sans Pro"/>
              <a:sym typeface="Source Sans Pro"/>
            </a:endParaRPr>
          </a:p>
          <a:p>
            <a:pPr indent="-324000" lvl="1" marL="864000" marR="0" rtl="0" algn="l">
              <a:spcBef>
                <a:spcPts val="1134"/>
              </a:spcBef>
              <a:spcAft>
                <a:spcPts val="0"/>
              </a:spcAft>
              <a:buClr>
                <a:srgbClr val="2C3E50"/>
              </a:buClr>
              <a:buSzPts val="2100"/>
              <a:buFont typeface="Noto Sans Symbols"/>
              <a:buChar char="−"/>
            </a:pPr>
            <a:r>
              <a:rPr b="0" i="0" lang="en-US" sz="2800" u="none" cap="none" strike="noStrike">
                <a:solidFill>
                  <a:srgbClr val="2C3E50"/>
                </a:solidFill>
                <a:latin typeface="Source Sans Pro"/>
                <a:ea typeface="Source Sans Pro"/>
                <a:cs typeface="Source Sans Pro"/>
                <a:sym typeface="Source Sans Pro"/>
              </a:rPr>
              <a:t>Client Side &amp; Server Side.</a:t>
            </a:r>
            <a:endParaRPr b="0" i="0" sz="2800" u="none" cap="none" strike="noStrike">
              <a:solidFill>
                <a:srgbClr val="2C3E50"/>
              </a:solidFill>
              <a:latin typeface="Source Sans Pro"/>
              <a:ea typeface="Source Sans Pro"/>
              <a:cs typeface="Source Sans Pro"/>
              <a:sym typeface="Source Sans Pro"/>
            </a:endParaRPr>
          </a:p>
          <a:p>
            <a:pPr indent="-324000" lvl="0" marL="432000" marR="0" rtl="0" algn="l">
              <a:spcBef>
                <a:spcPts val="1134"/>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Challenges: </a:t>
            </a:r>
            <a:r>
              <a:rPr b="1" i="0" lang="en-US" sz="3200" u="sng" cap="none" strike="noStrike">
                <a:solidFill>
                  <a:srgbClr val="2C3E50"/>
                </a:solidFill>
                <a:latin typeface="Source Sans Pro SemiBold"/>
                <a:ea typeface="Source Sans Pro SemiBold"/>
                <a:cs typeface="Source Sans Pro SemiBold"/>
                <a:sym typeface="Source Sans Pro SemiBold"/>
                <a:hlinkClick r:id="rId3"/>
              </a:rPr>
              <a:t>http://185.45.192.228/xssChall/</a:t>
            </a:r>
            <a:endParaRPr b="1" i="0" sz="3200" u="none" cap="none" strike="noStrike">
              <a:solidFill>
                <a:srgbClr val="2C3E50"/>
              </a:solidFill>
              <a:latin typeface="Source Sans Pro SemiBold"/>
              <a:ea typeface="Source Sans Pro SemiBold"/>
              <a:cs typeface="Source Sans Pro SemiBold"/>
              <a:sym typeface="Source Sans Pro SemiBold"/>
            </a:endParaRPr>
          </a:p>
          <a:p>
            <a:pPr indent="-324000" lvl="1" marL="864000" marR="0" rtl="0" algn="l">
              <a:spcBef>
                <a:spcPts val="1414"/>
              </a:spcBef>
              <a:spcAft>
                <a:spcPts val="0"/>
              </a:spcAft>
              <a:buClr>
                <a:srgbClr val="2C3E50"/>
              </a:buClr>
              <a:buSzPts val="2100"/>
              <a:buFont typeface="Noto Sans Symbols"/>
              <a:buChar char="−"/>
            </a:pPr>
            <a:r>
              <a:rPr b="0" i="0" lang="en-US" sz="2800" u="none" cap="none" strike="noStrike">
                <a:solidFill>
                  <a:srgbClr val="2C3E50"/>
                </a:solidFill>
                <a:latin typeface="Source Sans Pro"/>
                <a:ea typeface="Source Sans Pro"/>
                <a:cs typeface="Source Sans Pro"/>
                <a:sym typeface="Source Sans Pro"/>
              </a:rPr>
              <a:t>Locating XSS payloads, html5sec.org and so on.</a:t>
            </a:r>
            <a:endParaRPr b="0" i="0" sz="2800" u="none" cap="none" strike="noStrike">
              <a:solidFill>
                <a:srgbClr val="2C3E50"/>
              </a:solidFill>
              <a:latin typeface="Source Sans Pro"/>
              <a:ea typeface="Source Sans Pro"/>
              <a:cs typeface="Source Sans Pro"/>
              <a:sym typeface="Source Sans Pro"/>
            </a:endParaRPr>
          </a:p>
          <a:p>
            <a:pPr indent="-324000" lvl="1" marL="864000" marR="0" rtl="0" algn="l">
              <a:spcBef>
                <a:spcPts val="1134"/>
              </a:spcBef>
              <a:spcAft>
                <a:spcPts val="0"/>
              </a:spcAft>
              <a:buClr>
                <a:srgbClr val="2C3E50"/>
              </a:buClr>
              <a:buSzPts val="2100"/>
              <a:buFont typeface="Noto Sans Symbols"/>
              <a:buChar char="−"/>
            </a:pPr>
            <a:r>
              <a:rPr b="0" i="0" lang="en-US" sz="2800" u="none" cap="none" strike="noStrike">
                <a:solidFill>
                  <a:srgbClr val="2C3E50"/>
                </a:solidFill>
                <a:latin typeface="Source Sans Pro"/>
                <a:ea typeface="Source Sans Pro"/>
                <a:cs typeface="Source Sans Pro"/>
                <a:sym typeface="Source Sans Pro"/>
              </a:rPr>
              <a:t>On* event handlers</a:t>
            </a:r>
            <a:endParaRPr b="0" i="0" sz="2800" u="none" cap="none" strike="noStrike">
              <a:solidFill>
                <a:srgbClr val="2C3E50"/>
              </a:solidFill>
              <a:latin typeface="Source Sans Pro"/>
              <a:ea typeface="Source Sans Pro"/>
              <a:cs typeface="Source Sans Pro"/>
              <a:sym typeface="Source Sans Pro"/>
            </a:endParaRPr>
          </a:p>
          <a:p>
            <a:pPr indent="-324000" lvl="1" marL="864000" marR="0" rtl="0" algn="l">
              <a:spcBef>
                <a:spcPts val="1134"/>
              </a:spcBef>
              <a:spcAft>
                <a:spcPts val="0"/>
              </a:spcAft>
              <a:buClr>
                <a:srgbClr val="2C3E50"/>
              </a:buClr>
              <a:buSzPts val="2100"/>
              <a:buFont typeface="Noto Sans Symbols"/>
              <a:buChar char="−"/>
            </a:pPr>
            <a:r>
              <a:rPr b="0" i="0" lang="en-US" sz="2800" u="none" cap="none" strike="noStrike">
                <a:solidFill>
                  <a:srgbClr val="2C3E50"/>
                </a:solidFill>
                <a:latin typeface="Source Sans Pro"/>
                <a:ea typeface="Source Sans Pro"/>
                <a:cs typeface="Source Sans Pro"/>
                <a:sym typeface="Source Sans Pro"/>
              </a:rPr>
              <a:t>Testing “ &gt; &lt; with Burp Intruder. </a:t>
            </a:r>
            <a:endParaRPr b="0" i="0" sz="2800" u="none" cap="none" strike="noStrike">
              <a:solidFill>
                <a:srgbClr val="2C3E50"/>
              </a:solidFill>
              <a:latin typeface="Source Sans Pro"/>
              <a:ea typeface="Source Sans Pro"/>
              <a:cs typeface="Source Sans Pro"/>
              <a:sym typeface="Source Sans Pro"/>
            </a:endParaRPr>
          </a:p>
          <a:p>
            <a:pPr indent="-324000" lvl="1" marL="864000" marR="0" rtl="0" algn="l">
              <a:spcBef>
                <a:spcPts val="1134"/>
              </a:spcBef>
              <a:spcAft>
                <a:spcPts val="0"/>
              </a:spcAft>
              <a:buClr>
                <a:srgbClr val="2C3E50"/>
              </a:buClr>
              <a:buSzPts val="2100"/>
              <a:buFont typeface="Noto Sans Symbols"/>
              <a:buChar char="−"/>
            </a:pPr>
            <a:r>
              <a:rPr b="0" i="0" lang="en-US" sz="2800" u="none" cap="none" strike="noStrike">
                <a:solidFill>
                  <a:srgbClr val="2C3E50"/>
                </a:solidFill>
                <a:latin typeface="Source Sans Pro"/>
                <a:ea typeface="Source Sans Pro"/>
                <a:cs typeface="Source Sans Pro"/>
                <a:sym typeface="Source Sans Pro"/>
              </a:rPr>
              <a:t>Rapid testing of XSS payloads</a:t>
            </a:r>
            <a:endParaRPr b="0" i="0" sz="2800" u="none" cap="none" strike="noStrike">
              <a:solidFill>
                <a:srgbClr val="2C3E50"/>
              </a:solidFill>
              <a:latin typeface="Source Sans Pro"/>
              <a:ea typeface="Source Sans Pro"/>
              <a:cs typeface="Source Sans Pro"/>
              <a:sym typeface="Source Sans Pro"/>
            </a:endParaRPr>
          </a:p>
          <a:p>
            <a:pPr indent="-324000" lvl="1" marL="864000" marR="0" rtl="0" algn="l">
              <a:spcBef>
                <a:spcPts val="1134"/>
              </a:spcBef>
              <a:spcAft>
                <a:spcPts val="0"/>
              </a:spcAft>
              <a:buClr>
                <a:srgbClr val="2C3E50"/>
              </a:buClr>
              <a:buSzPts val="2100"/>
              <a:buFont typeface="Noto Sans Symbols"/>
              <a:buChar char="−"/>
            </a:pPr>
            <a:r>
              <a:rPr b="0" i="0" lang="en-US" sz="2800" u="none" cap="none" strike="noStrike">
                <a:solidFill>
                  <a:srgbClr val="2C3E50"/>
                </a:solidFill>
                <a:latin typeface="Source Sans Pro"/>
                <a:ea typeface="Source Sans Pro"/>
                <a:cs typeface="Source Sans Pro"/>
                <a:sym typeface="Source Sans Pro"/>
              </a:rPr>
              <a:t>String encoding: </a:t>
            </a:r>
            <a:r>
              <a:rPr b="0" i="0" lang="en-US" sz="2800" u="sng" cap="none" strike="noStrike">
                <a:solidFill>
                  <a:srgbClr val="2C3E50"/>
                </a:solidFill>
                <a:latin typeface="Source Sans Pro"/>
                <a:ea typeface="Source Sans Pro"/>
                <a:cs typeface="Source Sans Pro"/>
                <a:sym typeface="Source Sans Pro"/>
                <a:hlinkClick r:id="rId4"/>
              </a:rPr>
              <a:t>https://mothereff.in/html-entities</a:t>
            </a:r>
            <a:r>
              <a:rPr b="0" i="0" lang="en-US" sz="2800" u="none" cap="none" strike="noStrike">
                <a:solidFill>
                  <a:srgbClr val="2C3E50"/>
                </a:solidFill>
                <a:latin typeface="Source Sans Pro"/>
                <a:ea typeface="Source Sans Pro"/>
                <a:cs typeface="Source Sans Pro"/>
                <a:sym typeface="Source Sans Pro"/>
              </a:rPr>
              <a:t>  </a:t>
            </a:r>
            <a:endParaRPr b="0" i="0" sz="2800" u="none" cap="none" strike="noStrike">
              <a:solidFill>
                <a:srgbClr val="2C3E50"/>
              </a:solidFill>
              <a:latin typeface="Source Sans Pro"/>
              <a:ea typeface="Source Sans Pro"/>
              <a:cs typeface="Source Sans Pro"/>
              <a:sym typeface="Source Sans Pro"/>
            </a:endParaRPr>
          </a:p>
          <a:p>
            <a:pPr indent="-190649" lvl="1" marL="864000" marR="0" rtl="0" algn="l">
              <a:spcBef>
                <a:spcPts val="1134"/>
              </a:spcBef>
              <a:spcAft>
                <a:spcPts val="0"/>
              </a:spcAft>
              <a:buClr>
                <a:srgbClr val="2C3E50"/>
              </a:buClr>
              <a:buSzPts val="2100"/>
              <a:buFont typeface="Noto Sans Symbols"/>
              <a:buNone/>
            </a:pPr>
            <a:r>
              <a:t/>
            </a:r>
            <a:endParaRPr b="0" i="0" sz="2800" u="none" cap="none" strike="noStrike">
              <a:solidFill>
                <a:srgbClr val="2C3E50"/>
              </a:solidFill>
              <a:latin typeface="Source Sans Pro"/>
              <a:ea typeface="Source Sans Pro"/>
              <a:cs typeface="Source Sans Pro"/>
              <a:sym typeface="Source Sans Pr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4"/>
          <p:cNvSpPr txBox="1"/>
          <p:nvPr/>
        </p:nvSpPr>
        <p:spPr>
          <a:xfrm>
            <a:off x="360000" y="301320"/>
            <a:ext cx="9360000" cy="95868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i="0" lang="en-US" sz="3600" u="none" cap="none" strike="noStrike">
                <a:solidFill>
                  <a:srgbClr val="FFFFFF"/>
                </a:solidFill>
                <a:latin typeface="Source Sans Pro Black"/>
                <a:ea typeface="Source Sans Pro Black"/>
                <a:cs typeface="Source Sans Pro Black"/>
                <a:sym typeface="Source Sans Pro Black"/>
              </a:rPr>
              <a:t>Course Agenda</a:t>
            </a:r>
            <a:endParaRPr b="1" i="0" sz="3600" u="none" cap="none" strike="noStrike">
              <a:solidFill>
                <a:srgbClr val="FFFFFF"/>
              </a:solidFill>
              <a:latin typeface="Source Sans Pro Black"/>
              <a:ea typeface="Source Sans Pro Black"/>
              <a:cs typeface="Source Sans Pro Black"/>
              <a:sym typeface="Source Sans Pro Black"/>
            </a:endParaRPr>
          </a:p>
        </p:txBody>
      </p:sp>
      <p:sp>
        <p:nvSpPr>
          <p:cNvPr id="195" name="Google Shape;195;p4"/>
          <p:cNvSpPr txBox="1"/>
          <p:nvPr/>
        </p:nvSpPr>
        <p:spPr>
          <a:xfrm>
            <a:off x="360000" y="1980000"/>
            <a:ext cx="9360000" cy="5040000"/>
          </a:xfrm>
          <a:prstGeom prst="rect">
            <a:avLst/>
          </a:prstGeom>
          <a:noFill/>
          <a:ln>
            <a:noFill/>
          </a:ln>
        </p:spPr>
        <p:txBody>
          <a:bodyPr anchorCtr="0" anchor="t" bIns="0" lIns="0" spcFirstLastPara="1" rIns="0" wrap="square" tIns="0">
            <a:normAutofit/>
          </a:bodyPr>
          <a:lstStyle/>
          <a:p>
            <a:pPr indent="-324000" lvl="0" marL="432000" marR="0" rtl="0" algn="l">
              <a:spcBef>
                <a:spcPts val="0"/>
              </a:spcBef>
              <a:spcAft>
                <a:spcPts val="0"/>
              </a:spcAft>
              <a:buClr>
                <a:srgbClr val="2C3E50"/>
              </a:buClr>
              <a:buSzPts val="3200"/>
              <a:buFont typeface="Noto Sans Symbols"/>
              <a:buAutoNum type="arabicParenR"/>
            </a:pPr>
            <a:r>
              <a:rPr b="1" i="0" lang="en-US" sz="3200" u="none" cap="none" strike="noStrike">
                <a:solidFill>
                  <a:srgbClr val="2C3E50"/>
                </a:solidFill>
                <a:latin typeface="Source Sans Pro SemiBold"/>
                <a:ea typeface="Source Sans Pro SemiBold"/>
                <a:cs typeface="Source Sans Pro SemiBold"/>
                <a:sym typeface="Source Sans Pro SemiBold"/>
              </a:rPr>
              <a:t> Downloading &amp; Installing Course Requirements</a:t>
            </a:r>
            <a:endParaRPr b="1" i="0" sz="3200" u="none" cap="none" strike="noStrike">
              <a:solidFill>
                <a:srgbClr val="2C3E50"/>
              </a:solidFill>
              <a:latin typeface="Source Sans Pro SemiBold"/>
              <a:ea typeface="Source Sans Pro SemiBold"/>
              <a:cs typeface="Source Sans Pro SemiBold"/>
              <a:sym typeface="Source Sans Pro SemiBold"/>
            </a:endParaRPr>
          </a:p>
          <a:p>
            <a:pPr indent="-324000" lvl="0" marL="432000" marR="0" rtl="0" algn="l">
              <a:spcBef>
                <a:spcPts val="1414"/>
              </a:spcBef>
              <a:spcAft>
                <a:spcPts val="0"/>
              </a:spcAft>
              <a:buClr>
                <a:srgbClr val="2C3E50"/>
              </a:buClr>
              <a:buSzPts val="3200"/>
              <a:buFont typeface="Noto Sans Symbols"/>
              <a:buAutoNum type="arabicParenR"/>
            </a:pPr>
            <a:r>
              <a:rPr b="1" i="0" lang="en-US" sz="3200" u="none" cap="none" strike="noStrike">
                <a:solidFill>
                  <a:srgbClr val="2C3E50"/>
                </a:solidFill>
                <a:latin typeface="Source Sans Pro SemiBold"/>
                <a:ea typeface="Source Sans Pro SemiBold"/>
                <a:cs typeface="Source Sans Pro SemiBold"/>
                <a:sym typeface="Source Sans Pro SemiBold"/>
              </a:rPr>
              <a:t> Linux Basics</a:t>
            </a:r>
            <a:endParaRPr b="1" i="0" sz="3200" u="none" cap="none" strike="noStrike">
              <a:solidFill>
                <a:srgbClr val="2C3E50"/>
              </a:solidFill>
              <a:latin typeface="Source Sans Pro SemiBold"/>
              <a:ea typeface="Source Sans Pro SemiBold"/>
              <a:cs typeface="Source Sans Pro SemiBold"/>
              <a:sym typeface="Source Sans Pro SemiBold"/>
            </a:endParaRPr>
          </a:p>
          <a:p>
            <a:pPr indent="-324000" lvl="0" marL="432000" marR="0" rtl="0" algn="l">
              <a:spcBef>
                <a:spcPts val="1414"/>
              </a:spcBef>
              <a:spcAft>
                <a:spcPts val="0"/>
              </a:spcAft>
              <a:buClr>
                <a:srgbClr val="2C3E50"/>
              </a:buClr>
              <a:buSzPts val="3200"/>
              <a:buFont typeface="Noto Sans Symbols"/>
              <a:buAutoNum type="arabicParenR"/>
            </a:pPr>
            <a:r>
              <a:rPr b="1" i="0" lang="en-US" sz="3200" u="none" cap="none" strike="noStrike">
                <a:solidFill>
                  <a:srgbClr val="2C3E50"/>
                </a:solidFill>
                <a:latin typeface="Source Sans Pro SemiBold"/>
                <a:ea typeface="Source Sans Pro SemiBold"/>
                <a:cs typeface="Source Sans Pro SemiBold"/>
                <a:sym typeface="Source Sans Pro SemiBold"/>
              </a:rPr>
              <a:t> BurpSuite and how to use it</a:t>
            </a:r>
            <a:endParaRPr b="1" i="0" sz="3200" u="none" cap="none" strike="noStrike">
              <a:solidFill>
                <a:srgbClr val="2C3E50"/>
              </a:solidFill>
              <a:latin typeface="Source Sans Pro SemiBold"/>
              <a:ea typeface="Source Sans Pro SemiBold"/>
              <a:cs typeface="Source Sans Pro SemiBold"/>
              <a:sym typeface="Source Sans Pro SemiBold"/>
            </a:endParaRPr>
          </a:p>
          <a:p>
            <a:pPr indent="-324000" lvl="0" marL="432000" marR="0" rtl="0" algn="l">
              <a:spcBef>
                <a:spcPts val="1414"/>
              </a:spcBef>
              <a:spcAft>
                <a:spcPts val="0"/>
              </a:spcAft>
              <a:buClr>
                <a:srgbClr val="2C3E50"/>
              </a:buClr>
              <a:buSzPts val="3200"/>
              <a:buFont typeface="Noto Sans Symbols"/>
              <a:buAutoNum type="arabicParenR"/>
            </a:pPr>
            <a:r>
              <a:rPr b="1" i="0" lang="en-US" sz="3200" u="none" cap="none" strike="noStrike">
                <a:solidFill>
                  <a:srgbClr val="2C3E50"/>
                </a:solidFill>
                <a:latin typeface="Source Sans Pro SemiBold"/>
                <a:ea typeface="Source Sans Pro SemiBold"/>
                <a:cs typeface="Source Sans Pro SemiBold"/>
                <a:sym typeface="Source Sans Pro SemiBold"/>
              </a:rPr>
              <a:t> Introduction Topics</a:t>
            </a:r>
            <a:endParaRPr b="1" i="0" sz="3200" u="none" cap="none" strike="noStrike">
              <a:solidFill>
                <a:srgbClr val="2C3E50"/>
              </a:solidFill>
              <a:latin typeface="Source Sans Pro SemiBold"/>
              <a:ea typeface="Source Sans Pro SemiBold"/>
              <a:cs typeface="Source Sans Pro SemiBold"/>
              <a:sym typeface="Source Sans Pro SemiBold"/>
            </a:endParaRPr>
          </a:p>
          <a:p>
            <a:pPr indent="-324000" lvl="0" marL="432000" marR="0" rtl="0" algn="l">
              <a:spcBef>
                <a:spcPts val="1414"/>
              </a:spcBef>
              <a:spcAft>
                <a:spcPts val="0"/>
              </a:spcAft>
              <a:buClr>
                <a:srgbClr val="2C3E50"/>
              </a:buClr>
              <a:buSzPts val="3200"/>
              <a:buFont typeface="Noto Sans Symbols"/>
              <a:buAutoNum type="arabicParenR"/>
            </a:pPr>
            <a:r>
              <a:rPr b="1" i="0" lang="en-US" sz="3200" u="none" cap="none" strike="noStrike">
                <a:solidFill>
                  <a:srgbClr val="2C3E50"/>
                </a:solidFill>
                <a:latin typeface="Source Sans Pro SemiBold"/>
                <a:ea typeface="Source Sans Pro SemiBold"/>
                <a:cs typeface="Source Sans Pro SemiBold"/>
                <a:sym typeface="Source Sans Pro SemiBold"/>
              </a:rPr>
              <a:t> Web Applications Vulnerabilities (Easy Level)</a:t>
            </a:r>
            <a:endParaRPr b="1" i="0" sz="3200" u="none" cap="none" strike="noStrike">
              <a:solidFill>
                <a:srgbClr val="2C3E50"/>
              </a:solidFill>
              <a:latin typeface="Source Sans Pro SemiBold"/>
              <a:ea typeface="Source Sans Pro SemiBold"/>
              <a:cs typeface="Source Sans Pro SemiBold"/>
              <a:sym typeface="Source Sans Pro SemiBold"/>
            </a:endParaRPr>
          </a:p>
          <a:p>
            <a:pPr indent="-324000" lvl="0" marL="432000" marR="0" rtl="0" algn="l">
              <a:spcBef>
                <a:spcPts val="1414"/>
              </a:spcBef>
              <a:spcAft>
                <a:spcPts val="0"/>
              </a:spcAft>
              <a:buClr>
                <a:srgbClr val="2C3E50"/>
              </a:buClr>
              <a:buSzPts val="3200"/>
              <a:buFont typeface="Noto Sans Symbols"/>
              <a:buAutoNum type="arabicParenR"/>
            </a:pPr>
            <a:r>
              <a:rPr b="1" i="0" lang="en-US" sz="3200" u="none" cap="none" strike="noStrike">
                <a:solidFill>
                  <a:srgbClr val="2C3E50"/>
                </a:solidFill>
                <a:latin typeface="Source Sans Pro SemiBold"/>
                <a:ea typeface="Source Sans Pro SemiBold"/>
                <a:cs typeface="Source Sans Pro SemiBold"/>
                <a:sym typeface="Source Sans Pro SemiBold"/>
              </a:rPr>
              <a:t> Web Applications Vulnerabilities (Medium Level)</a:t>
            </a:r>
            <a:endParaRPr b="1" i="0" sz="3200" u="none" cap="none" strike="noStrike">
              <a:solidFill>
                <a:srgbClr val="2C3E50"/>
              </a:solidFill>
              <a:latin typeface="Source Sans Pro SemiBold"/>
              <a:ea typeface="Source Sans Pro SemiBold"/>
              <a:cs typeface="Source Sans Pro SemiBold"/>
              <a:sym typeface="Source Sans Pro SemiBold"/>
            </a:endParaRPr>
          </a:p>
          <a:p>
            <a:pPr indent="-324000" lvl="0" marL="432000" marR="0" rtl="0" algn="l">
              <a:spcBef>
                <a:spcPts val="1414"/>
              </a:spcBef>
              <a:spcAft>
                <a:spcPts val="0"/>
              </a:spcAft>
              <a:buClr>
                <a:srgbClr val="2C3E50"/>
              </a:buClr>
              <a:buSzPts val="3200"/>
              <a:buFont typeface="Noto Sans Symbols"/>
              <a:buAutoNum type="arabicParenR"/>
            </a:pPr>
            <a:r>
              <a:rPr b="1" i="0" lang="en-US" sz="3200" u="none" cap="none" strike="noStrike">
                <a:solidFill>
                  <a:srgbClr val="2C3E50"/>
                </a:solidFill>
                <a:latin typeface="Source Sans Pro SemiBold"/>
                <a:ea typeface="Source Sans Pro SemiBold"/>
                <a:cs typeface="Source Sans Pro SemiBold"/>
                <a:sym typeface="Source Sans Pro SemiBold"/>
              </a:rPr>
              <a:t> Advanced Web Applications Vulnerabilities</a:t>
            </a:r>
            <a:endParaRPr b="1" i="0" sz="3200" u="none" cap="none" strike="noStrike">
              <a:solidFill>
                <a:srgbClr val="2C3E50"/>
              </a:solidFill>
              <a:latin typeface="Source Sans Pro SemiBold"/>
              <a:ea typeface="Source Sans Pro SemiBold"/>
              <a:cs typeface="Source Sans Pro SemiBold"/>
              <a:sym typeface="Source Sans Pro SemiBold"/>
            </a:endParaRPr>
          </a:p>
          <a:p>
            <a:pPr indent="-324000" lvl="0" marL="432000" marR="0" rtl="0" algn="l">
              <a:spcBef>
                <a:spcPts val="1414"/>
              </a:spcBef>
              <a:spcAft>
                <a:spcPts val="0"/>
              </a:spcAft>
              <a:buClr>
                <a:srgbClr val="2C3E50"/>
              </a:buClr>
              <a:buSzPts val="3200"/>
              <a:buFont typeface="Noto Sans Symbols"/>
              <a:buAutoNum type="arabicParenR"/>
            </a:pPr>
            <a:r>
              <a:rPr b="1" i="0" lang="en-US" sz="3200" u="none" cap="none" strike="noStrike">
                <a:solidFill>
                  <a:srgbClr val="2C3E50"/>
                </a:solidFill>
                <a:latin typeface="Source Sans Pro SemiBold"/>
                <a:ea typeface="Source Sans Pro SemiBold"/>
                <a:cs typeface="Source Sans Pro SemiBold"/>
                <a:sym typeface="Source Sans Pro SemiBold"/>
              </a:rPr>
              <a:t> Real Life Demo (Bug Bounty Hunting)</a:t>
            </a:r>
            <a:endParaRPr b="1" i="0" sz="3200" u="none" cap="none" strike="noStrike">
              <a:solidFill>
                <a:srgbClr val="2C3E50"/>
              </a:solidFill>
              <a:latin typeface="Source Sans Pro SemiBold"/>
              <a:ea typeface="Source Sans Pro SemiBold"/>
              <a:cs typeface="Source Sans Pro SemiBold"/>
              <a:sym typeface="Source Sans Pro SemiBold"/>
            </a:endParaRPr>
          </a:p>
          <a:p>
            <a:pPr indent="-324000" lvl="0" marL="432000" marR="0" rtl="0" algn="l">
              <a:spcBef>
                <a:spcPts val="1414"/>
              </a:spcBef>
              <a:spcAft>
                <a:spcPts val="0"/>
              </a:spcAft>
              <a:buClr>
                <a:srgbClr val="2C3E50"/>
              </a:buClr>
              <a:buSzPts val="3200"/>
              <a:buFont typeface="Noto Sans Symbols"/>
              <a:buAutoNum type="arabicParenR"/>
            </a:pPr>
            <a:r>
              <a:rPr b="1" i="0" lang="en-US" sz="3200" u="none" cap="none" strike="noStrike">
                <a:solidFill>
                  <a:srgbClr val="2C3E50"/>
                </a:solidFill>
                <a:latin typeface="Source Sans Pro SemiBold"/>
                <a:ea typeface="Source Sans Pro SemiBold"/>
                <a:cs typeface="Source Sans Pro SemiBold"/>
                <a:sym typeface="Source Sans Pro SemiBold"/>
              </a:rPr>
              <a:t> Conclusion &amp; References</a:t>
            </a:r>
            <a:endParaRPr b="1" i="0" sz="3200" u="none" cap="none" strike="noStrike">
              <a:solidFill>
                <a:srgbClr val="2C3E50"/>
              </a:solidFill>
              <a:latin typeface="Source Sans Pro SemiBold"/>
              <a:ea typeface="Source Sans Pro SemiBold"/>
              <a:cs typeface="Source Sans Pro SemiBold"/>
              <a:sym typeface="Source Sans Pro SemiBo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sp>
        <p:nvSpPr>
          <p:cNvPr id="408" name="Google Shape;408;p40"/>
          <p:cNvSpPr txBox="1"/>
          <p:nvPr/>
        </p:nvSpPr>
        <p:spPr>
          <a:xfrm>
            <a:off x="360000" y="301320"/>
            <a:ext cx="9360000" cy="95868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i="0" lang="en-US" sz="3600" u="none" cap="none" strike="noStrike">
                <a:solidFill>
                  <a:srgbClr val="FFFFFF"/>
                </a:solidFill>
                <a:latin typeface="Source Sans Pro Black"/>
                <a:ea typeface="Source Sans Pro Black"/>
                <a:cs typeface="Source Sans Pro Black"/>
                <a:sym typeface="Source Sans Pro Black"/>
              </a:rPr>
              <a:t>CSRF – Cross-site request forgery</a:t>
            </a:r>
            <a:endParaRPr b="1" i="0" sz="3600" u="none" cap="none" strike="noStrike">
              <a:solidFill>
                <a:srgbClr val="FFFFFF"/>
              </a:solidFill>
              <a:latin typeface="Source Sans Pro Black"/>
              <a:ea typeface="Source Sans Pro Black"/>
              <a:cs typeface="Source Sans Pro Black"/>
              <a:sym typeface="Source Sans Pro Black"/>
            </a:endParaRPr>
          </a:p>
        </p:txBody>
      </p:sp>
      <p:sp>
        <p:nvSpPr>
          <p:cNvPr id="409" name="Google Shape;409;p40"/>
          <p:cNvSpPr txBox="1"/>
          <p:nvPr/>
        </p:nvSpPr>
        <p:spPr>
          <a:xfrm>
            <a:off x="360000" y="1980000"/>
            <a:ext cx="9360000" cy="5040000"/>
          </a:xfrm>
          <a:prstGeom prst="rect">
            <a:avLst/>
          </a:prstGeom>
          <a:noFill/>
          <a:ln>
            <a:noFill/>
          </a:ln>
        </p:spPr>
        <p:txBody>
          <a:bodyPr anchorCtr="0" anchor="t" bIns="0" lIns="0" spcFirstLastPara="1" rIns="0" wrap="square" tIns="0">
            <a:normAutofit/>
          </a:bodyPr>
          <a:lstStyle/>
          <a:p>
            <a:pPr indent="-324000" lvl="0" marL="432000" marR="0" rtl="0" algn="l">
              <a:spcBef>
                <a:spcPts val="0"/>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What is CSRF? Example?</a:t>
            </a:r>
            <a:endParaRPr b="1" i="0" sz="3200" u="none" cap="none" strike="noStrike">
              <a:solidFill>
                <a:srgbClr val="2C3E50"/>
              </a:solidFill>
              <a:latin typeface="Source Sans Pro SemiBold"/>
              <a:ea typeface="Source Sans Pro SemiBold"/>
              <a:cs typeface="Source Sans Pro SemiBold"/>
              <a:sym typeface="Source Sans Pro SemiBold"/>
            </a:endParaRPr>
          </a:p>
          <a:p>
            <a:pPr indent="-324000" lvl="0" marL="432000" marR="0" rtl="0" algn="l">
              <a:spcBef>
                <a:spcPts val="1414"/>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DEMO</a:t>
            </a:r>
            <a:endParaRPr b="1" i="0" sz="3200" u="none" cap="none" strike="noStrike">
              <a:solidFill>
                <a:srgbClr val="2C3E50"/>
              </a:solidFill>
              <a:latin typeface="Source Sans Pro SemiBold"/>
              <a:ea typeface="Source Sans Pro SemiBold"/>
              <a:cs typeface="Source Sans Pro SemiBold"/>
              <a:sym typeface="Source Sans Pro SemiBold"/>
            </a:endParaRPr>
          </a:p>
          <a:p>
            <a:pPr indent="-324000" lvl="0" marL="432000" marR="0" rtl="0" algn="l">
              <a:spcBef>
                <a:spcPts val="1414"/>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Auto form submit</a:t>
            </a:r>
            <a:endParaRPr b="1" i="0" sz="3200" u="none" cap="none" strike="noStrike">
              <a:solidFill>
                <a:srgbClr val="2C3E50"/>
              </a:solidFill>
              <a:latin typeface="Source Sans Pro SemiBold"/>
              <a:ea typeface="Source Sans Pro SemiBold"/>
              <a:cs typeface="Source Sans Pro SemiBold"/>
              <a:sym typeface="Source Sans Pro SemiBold"/>
            </a:endParaRPr>
          </a:p>
          <a:p>
            <a:pPr indent="-324000" lvl="0" marL="432000" marR="0" rtl="0" algn="l">
              <a:spcBef>
                <a:spcPts val="1414"/>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CSRF vs SOP</a:t>
            </a:r>
            <a:endParaRPr b="1" i="0" sz="3200" u="none" cap="none" strike="noStrike">
              <a:solidFill>
                <a:srgbClr val="2C3E50"/>
              </a:solidFill>
              <a:latin typeface="Source Sans Pro SemiBold"/>
              <a:ea typeface="Source Sans Pro SemiBold"/>
              <a:cs typeface="Source Sans Pro SemiBold"/>
              <a:sym typeface="Source Sans Pro SemiBold"/>
            </a:endParaRPr>
          </a:p>
          <a:p>
            <a:pPr indent="-324000" lvl="0" marL="432000" marR="0" rtl="0" algn="l">
              <a:spcBef>
                <a:spcPts val="1414"/>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CSRF Tokens and extra headers</a:t>
            </a:r>
            <a:endParaRPr b="1" i="0" sz="3200" u="none" cap="none" strike="noStrike">
              <a:solidFill>
                <a:srgbClr val="2C3E50"/>
              </a:solidFill>
              <a:latin typeface="Source Sans Pro SemiBold"/>
              <a:ea typeface="Source Sans Pro SemiBold"/>
              <a:cs typeface="Source Sans Pro SemiBold"/>
              <a:sym typeface="Source Sans Pro SemiBold"/>
            </a:endParaRPr>
          </a:p>
          <a:p>
            <a:pPr indent="-324000" lvl="0" marL="432000" marR="0" rtl="0" algn="l">
              <a:spcBef>
                <a:spcPts val="1414"/>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Live demo on Twitter</a:t>
            </a:r>
            <a:endParaRPr b="1" i="0" sz="3200" u="none" cap="none" strike="noStrike">
              <a:solidFill>
                <a:srgbClr val="2C3E50"/>
              </a:solidFill>
              <a:latin typeface="Source Sans Pro SemiBold"/>
              <a:ea typeface="Source Sans Pro SemiBold"/>
              <a:cs typeface="Source Sans Pro SemiBold"/>
              <a:sym typeface="Source Sans Pro SemiBold"/>
            </a:endParaRPr>
          </a:p>
          <a:p>
            <a:pPr indent="-324000" lvl="0" marL="432000" marR="0" rtl="0" algn="l">
              <a:spcBef>
                <a:spcPts val="1414"/>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Mitigation Techniques</a:t>
            </a:r>
            <a:endParaRPr b="1" i="0" sz="3200" u="none" cap="none" strike="noStrike">
              <a:solidFill>
                <a:srgbClr val="2C3E50"/>
              </a:solidFill>
              <a:latin typeface="Source Sans Pro SemiBold"/>
              <a:ea typeface="Source Sans Pro SemiBold"/>
              <a:cs typeface="Source Sans Pro SemiBold"/>
              <a:sym typeface="Source Sans Pro SemiBo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3" name="Shape 413"/>
        <p:cNvGrpSpPr/>
        <p:nvPr/>
      </p:nvGrpSpPr>
      <p:grpSpPr>
        <a:xfrm>
          <a:off x="0" y="0"/>
          <a:ext cx="0" cy="0"/>
          <a:chOff x="0" y="0"/>
          <a:chExt cx="0" cy="0"/>
        </a:xfrm>
      </p:grpSpPr>
      <p:sp>
        <p:nvSpPr>
          <p:cNvPr id="414" name="Google Shape;414;p41"/>
          <p:cNvSpPr txBox="1"/>
          <p:nvPr/>
        </p:nvSpPr>
        <p:spPr>
          <a:xfrm>
            <a:off x="360000" y="301320"/>
            <a:ext cx="9360000" cy="95868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i="0" lang="en-US" sz="3600" u="none" cap="none" strike="noStrike">
                <a:solidFill>
                  <a:srgbClr val="FFFFFF"/>
                </a:solidFill>
                <a:latin typeface="Source Sans Pro Black"/>
                <a:ea typeface="Source Sans Pro Black"/>
                <a:cs typeface="Source Sans Pro Black"/>
                <a:sym typeface="Source Sans Pro Black"/>
              </a:rPr>
              <a:t>Lets earn some money!</a:t>
            </a:r>
            <a:endParaRPr b="1" i="0" sz="3600" u="none" cap="none" strike="noStrike">
              <a:solidFill>
                <a:srgbClr val="FFFFFF"/>
              </a:solidFill>
              <a:latin typeface="Source Sans Pro Black"/>
              <a:ea typeface="Source Sans Pro Black"/>
              <a:cs typeface="Source Sans Pro Black"/>
              <a:sym typeface="Source Sans Pro Black"/>
            </a:endParaRPr>
          </a:p>
        </p:txBody>
      </p:sp>
      <p:sp>
        <p:nvSpPr>
          <p:cNvPr id="415" name="Google Shape;415;p41"/>
          <p:cNvSpPr txBox="1"/>
          <p:nvPr/>
        </p:nvSpPr>
        <p:spPr>
          <a:xfrm>
            <a:off x="360000" y="1980000"/>
            <a:ext cx="9360000" cy="5040000"/>
          </a:xfrm>
          <a:prstGeom prst="rect">
            <a:avLst/>
          </a:prstGeom>
          <a:noFill/>
          <a:ln>
            <a:noFill/>
          </a:ln>
        </p:spPr>
        <p:txBody>
          <a:bodyPr anchorCtr="0" anchor="t" bIns="0" lIns="0" spcFirstLastPara="1" rIns="0" wrap="square" tIns="0">
            <a:normAutofit/>
          </a:bodyPr>
          <a:lstStyle/>
          <a:p>
            <a:pPr indent="-324000" lvl="0" marL="432000" marR="0" rtl="0" algn="l">
              <a:spcBef>
                <a:spcPts val="0"/>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Bug bounty programs</a:t>
            </a:r>
            <a:endParaRPr b="1" i="0" sz="3200" u="none" cap="none" strike="noStrike">
              <a:solidFill>
                <a:srgbClr val="2C3E50"/>
              </a:solidFill>
              <a:latin typeface="Source Sans Pro SemiBold"/>
              <a:ea typeface="Source Sans Pro SemiBold"/>
              <a:cs typeface="Source Sans Pro SemiBold"/>
              <a:sym typeface="Source Sans Pro SemiBold"/>
            </a:endParaRPr>
          </a:p>
          <a:p>
            <a:pPr indent="-324000" lvl="0" marL="432000" marR="0" rtl="0" algn="l">
              <a:spcBef>
                <a:spcPts val="1414"/>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Bug bounty platforms:</a:t>
            </a:r>
            <a:endParaRPr b="1" i="0" sz="3200" u="none" cap="none" strike="noStrike">
              <a:solidFill>
                <a:srgbClr val="2C3E50"/>
              </a:solidFill>
              <a:latin typeface="Source Sans Pro SemiBold"/>
              <a:ea typeface="Source Sans Pro SemiBold"/>
              <a:cs typeface="Source Sans Pro SemiBold"/>
              <a:sym typeface="Source Sans Pro SemiBold"/>
            </a:endParaRPr>
          </a:p>
          <a:p>
            <a:pPr indent="-324000" lvl="1" marL="864000" marR="0" rtl="0" algn="l">
              <a:spcBef>
                <a:spcPts val="1414"/>
              </a:spcBef>
              <a:spcAft>
                <a:spcPts val="0"/>
              </a:spcAft>
              <a:buClr>
                <a:srgbClr val="2C3E50"/>
              </a:buClr>
              <a:buSzPts val="2100"/>
              <a:buFont typeface="Noto Sans Symbols"/>
              <a:buChar char="−"/>
            </a:pPr>
            <a:r>
              <a:rPr b="0" i="0" lang="en-US" sz="2800" u="none" cap="none" strike="noStrike">
                <a:solidFill>
                  <a:srgbClr val="2C3E50"/>
                </a:solidFill>
                <a:latin typeface="Source Sans Pro"/>
                <a:ea typeface="Source Sans Pro"/>
                <a:cs typeface="Source Sans Pro"/>
                <a:sym typeface="Source Sans Pro"/>
              </a:rPr>
              <a:t>Hackerone, Bugcrowd, SynAck</a:t>
            </a:r>
            <a:endParaRPr b="0" i="0" sz="2800" u="none" cap="none" strike="noStrike">
              <a:solidFill>
                <a:srgbClr val="2C3E50"/>
              </a:solidFill>
              <a:latin typeface="Source Sans Pro"/>
              <a:ea typeface="Source Sans Pro"/>
              <a:cs typeface="Source Sans Pro"/>
              <a:sym typeface="Source Sans Pro"/>
            </a:endParaRPr>
          </a:p>
          <a:p>
            <a:pPr indent="-324000" lvl="1" marL="864000" marR="0" rtl="0" algn="l">
              <a:spcBef>
                <a:spcPts val="1134"/>
              </a:spcBef>
              <a:spcAft>
                <a:spcPts val="0"/>
              </a:spcAft>
              <a:buClr>
                <a:srgbClr val="2C3E50"/>
              </a:buClr>
              <a:buSzPts val="2100"/>
              <a:buFont typeface="Noto Sans Symbols"/>
              <a:buChar char="−"/>
            </a:pPr>
            <a:r>
              <a:rPr b="0" i="0" lang="en-US" sz="2800" u="none" cap="none" strike="noStrike">
                <a:solidFill>
                  <a:srgbClr val="2C3E50"/>
                </a:solidFill>
                <a:latin typeface="Source Sans Pro"/>
                <a:ea typeface="Source Sans Pro"/>
                <a:cs typeface="Source Sans Pro"/>
                <a:sym typeface="Source Sans Pro"/>
              </a:rPr>
              <a:t>Vulbox, zerocopter, hackenproof.com</a:t>
            </a:r>
            <a:endParaRPr b="0" i="0" sz="2800" u="none" cap="none" strike="noStrike">
              <a:solidFill>
                <a:srgbClr val="2C3E50"/>
              </a:solidFill>
              <a:latin typeface="Source Sans Pro"/>
              <a:ea typeface="Source Sans Pro"/>
              <a:cs typeface="Source Sans Pro"/>
              <a:sym typeface="Source Sans Pro"/>
            </a:endParaRPr>
          </a:p>
          <a:p>
            <a:pPr indent="-324000" lvl="0" marL="432000" marR="0" rtl="0" algn="l">
              <a:spcBef>
                <a:spcPts val="1134"/>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Other BBP (Google, Facebook, Telekom.de)</a:t>
            </a:r>
            <a:endParaRPr b="1" i="0" sz="3200" u="none" cap="none" strike="noStrike">
              <a:solidFill>
                <a:srgbClr val="2C3E50"/>
              </a:solidFill>
              <a:latin typeface="Source Sans Pro SemiBold"/>
              <a:ea typeface="Source Sans Pro SemiBold"/>
              <a:cs typeface="Source Sans Pro SemiBold"/>
              <a:sym typeface="Source Sans Pro SemiBo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9" name="Shape 419"/>
        <p:cNvGrpSpPr/>
        <p:nvPr/>
      </p:nvGrpSpPr>
      <p:grpSpPr>
        <a:xfrm>
          <a:off x="0" y="0"/>
          <a:ext cx="0" cy="0"/>
          <a:chOff x="0" y="0"/>
          <a:chExt cx="0" cy="0"/>
        </a:xfrm>
      </p:grpSpPr>
      <p:sp>
        <p:nvSpPr>
          <p:cNvPr id="420" name="Google Shape;420;p42"/>
          <p:cNvSpPr txBox="1"/>
          <p:nvPr/>
        </p:nvSpPr>
        <p:spPr>
          <a:xfrm>
            <a:off x="360000" y="301320"/>
            <a:ext cx="9360000" cy="95868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i="0" lang="en-US" sz="3600" u="none" cap="none" strike="noStrike">
                <a:solidFill>
                  <a:srgbClr val="FFFFFF"/>
                </a:solidFill>
                <a:latin typeface="Source Sans Pro Black"/>
                <a:ea typeface="Source Sans Pro Black"/>
                <a:cs typeface="Source Sans Pro Black"/>
                <a:sym typeface="Source Sans Pro Black"/>
              </a:rPr>
              <a:t>Lets earn some money!</a:t>
            </a:r>
            <a:endParaRPr b="1" i="0" sz="3600" u="none" cap="none" strike="noStrike">
              <a:solidFill>
                <a:srgbClr val="FFFFFF"/>
              </a:solidFill>
              <a:latin typeface="Source Sans Pro Black"/>
              <a:ea typeface="Source Sans Pro Black"/>
              <a:cs typeface="Source Sans Pro Black"/>
              <a:sym typeface="Source Sans Pro Black"/>
            </a:endParaRPr>
          </a:p>
        </p:txBody>
      </p:sp>
      <p:sp>
        <p:nvSpPr>
          <p:cNvPr id="421" name="Google Shape;421;p42"/>
          <p:cNvSpPr txBox="1"/>
          <p:nvPr/>
        </p:nvSpPr>
        <p:spPr>
          <a:xfrm>
            <a:off x="180000" y="1980000"/>
            <a:ext cx="9900000" cy="5040000"/>
          </a:xfrm>
          <a:prstGeom prst="rect">
            <a:avLst/>
          </a:prstGeom>
          <a:noFill/>
          <a:ln>
            <a:noFill/>
          </a:ln>
        </p:spPr>
        <p:txBody>
          <a:bodyPr anchorCtr="0" anchor="t" bIns="0" lIns="0" spcFirstLastPara="1" rIns="0" wrap="square" tIns="0">
            <a:normAutofit/>
          </a:bodyPr>
          <a:lstStyle/>
          <a:p>
            <a:pPr indent="-324000" lvl="0" marL="432000" marR="0" rtl="0" algn="l">
              <a:spcBef>
                <a:spcPts val="0"/>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How to get started with Hackerone</a:t>
            </a:r>
            <a:endParaRPr b="1" i="0" sz="3200" u="none" cap="none" strike="noStrike">
              <a:solidFill>
                <a:srgbClr val="2C3E50"/>
              </a:solidFill>
              <a:latin typeface="Source Sans Pro SemiBold"/>
              <a:ea typeface="Source Sans Pro SemiBold"/>
              <a:cs typeface="Source Sans Pro SemiBold"/>
              <a:sym typeface="Source Sans Pro SemiBold"/>
            </a:endParaRPr>
          </a:p>
          <a:p>
            <a:pPr indent="-324000" lvl="1" marL="864000" marR="0" rtl="0" algn="l">
              <a:spcBef>
                <a:spcPts val="1414"/>
              </a:spcBef>
              <a:spcAft>
                <a:spcPts val="0"/>
              </a:spcAft>
              <a:buClr>
                <a:srgbClr val="2C3E50"/>
              </a:buClr>
              <a:buSzPts val="2100"/>
              <a:buFont typeface="Noto Sans Symbols"/>
              <a:buChar char="−"/>
            </a:pPr>
            <a:r>
              <a:rPr b="0" i="0" lang="en-US" sz="2800" u="none" cap="none" strike="noStrike">
                <a:solidFill>
                  <a:srgbClr val="2C3E50"/>
                </a:solidFill>
                <a:latin typeface="Source Sans Pro"/>
                <a:ea typeface="Source Sans Pro"/>
                <a:cs typeface="Source Sans Pro"/>
                <a:sym typeface="Source Sans Pro"/>
              </a:rPr>
              <a:t>Register</a:t>
            </a:r>
            <a:endParaRPr b="0" i="0" sz="2800" u="none" cap="none" strike="noStrike">
              <a:solidFill>
                <a:srgbClr val="2C3E50"/>
              </a:solidFill>
              <a:latin typeface="Source Sans Pro"/>
              <a:ea typeface="Source Sans Pro"/>
              <a:cs typeface="Source Sans Pro"/>
              <a:sym typeface="Source Sans Pro"/>
            </a:endParaRPr>
          </a:p>
          <a:p>
            <a:pPr indent="-324000" lvl="1" marL="864000" marR="0" rtl="0" algn="l">
              <a:spcBef>
                <a:spcPts val="1134"/>
              </a:spcBef>
              <a:spcAft>
                <a:spcPts val="0"/>
              </a:spcAft>
              <a:buClr>
                <a:srgbClr val="2C3E50"/>
              </a:buClr>
              <a:buSzPts val="2100"/>
              <a:buFont typeface="Noto Sans Symbols"/>
              <a:buChar char="−"/>
            </a:pPr>
            <a:r>
              <a:rPr b="0" i="0" lang="en-US" sz="2800" u="none" cap="none" strike="noStrike">
                <a:solidFill>
                  <a:srgbClr val="2C3E50"/>
                </a:solidFill>
                <a:latin typeface="Source Sans Pro"/>
                <a:ea typeface="Source Sans Pro"/>
                <a:cs typeface="Source Sans Pro"/>
                <a:sym typeface="Source Sans Pro"/>
              </a:rPr>
              <a:t>Find a nice target and read the policy</a:t>
            </a:r>
            <a:endParaRPr b="0" i="0" sz="2800" u="none" cap="none" strike="noStrike">
              <a:solidFill>
                <a:srgbClr val="2C3E50"/>
              </a:solidFill>
              <a:latin typeface="Source Sans Pro"/>
              <a:ea typeface="Source Sans Pro"/>
              <a:cs typeface="Source Sans Pro"/>
              <a:sym typeface="Source Sans Pro"/>
            </a:endParaRPr>
          </a:p>
          <a:p>
            <a:pPr indent="-324000" lvl="1" marL="864000" marR="0" rtl="0" algn="l">
              <a:spcBef>
                <a:spcPts val="1134"/>
              </a:spcBef>
              <a:spcAft>
                <a:spcPts val="0"/>
              </a:spcAft>
              <a:buClr>
                <a:srgbClr val="2C3E50"/>
              </a:buClr>
              <a:buSzPts val="2100"/>
              <a:buFont typeface="Noto Sans Symbols"/>
              <a:buChar char="−"/>
            </a:pPr>
            <a:r>
              <a:rPr b="0" i="0" lang="en-US" sz="2800" u="none" cap="none" strike="noStrike">
                <a:solidFill>
                  <a:srgbClr val="2C3E50"/>
                </a:solidFill>
                <a:latin typeface="Source Sans Pro"/>
                <a:ea typeface="Source Sans Pro"/>
                <a:cs typeface="Source Sans Pro"/>
                <a:sym typeface="Source Sans Pro"/>
              </a:rPr>
              <a:t>Start to hunt!</a:t>
            </a:r>
            <a:endParaRPr b="0" i="0" sz="2800" u="none" cap="none" strike="noStrike">
              <a:solidFill>
                <a:srgbClr val="2C3E50"/>
              </a:solidFill>
              <a:latin typeface="Source Sans Pro"/>
              <a:ea typeface="Source Sans Pro"/>
              <a:cs typeface="Source Sans Pro"/>
              <a:sym typeface="Source Sans Pro"/>
            </a:endParaRPr>
          </a:p>
          <a:p>
            <a:pPr indent="-324000" lvl="1" marL="864000" marR="0" rtl="0" algn="l">
              <a:spcBef>
                <a:spcPts val="1134"/>
              </a:spcBef>
              <a:spcAft>
                <a:spcPts val="0"/>
              </a:spcAft>
              <a:buClr>
                <a:srgbClr val="2C3E50"/>
              </a:buClr>
              <a:buSzPts val="2100"/>
              <a:buFont typeface="Noto Sans Symbols"/>
              <a:buChar char="−"/>
            </a:pPr>
            <a:r>
              <a:rPr b="0" i="0" lang="en-US" sz="2800" u="none" cap="none" strike="noStrike">
                <a:solidFill>
                  <a:srgbClr val="2C3E50"/>
                </a:solidFill>
                <a:latin typeface="Source Sans Pro"/>
                <a:ea typeface="Source Sans Pro"/>
                <a:cs typeface="Source Sans Pro"/>
                <a:sym typeface="Source Sans Pro"/>
              </a:rPr>
              <a:t>Private programs vs Public programs.</a:t>
            </a:r>
            <a:endParaRPr b="0" i="0" sz="2800" u="none" cap="none" strike="noStrike">
              <a:solidFill>
                <a:srgbClr val="2C3E50"/>
              </a:solidFill>
              <a:latin typeface="Source Sans Pro"/>
              <a:ea typeface="Source Sans Pro"/>
              <a:cs typeface="Source Sans Pro"/>
              <a:sym typeface="Source Sans Pro"/>
            </a:endParaRPr>
          </a:p>
          <a:p>
            <a:pPr indent="-324000" lvl="0" marL="432000" marR="0" rtl="0" algn="l">
              <a:spcBef>
                <a:spcPts val="1134"/>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How to write a nice report? CVSS? Markdown? </a:t>
            </a:r>
            <a:endParaRPr b="1" i="0" sz="3200" u="none" cap="none" strike="noStrike">
              <a:solidFill>
                <a:srgbClr val="2C3E50"/>
              </a:solidFill>
              <a:latin typeface="Source Sans Pro SemiBold"/>
              <a:ea typeface="Source Sans Pro SemiBold"/>
              <a:cs typeface="Source Sans Pro SemiBold"/>
              <a:sym typeface="Source Sans Pro SemiBold"/>
            </a:endParaRPr>
          </a:p>
          <a:p>
            <a:pPr indent="-324000" lvl="0" marL="432000" marR="0" rtl="0" algn="l">
              <a:spcBef>
                <a:spcPts val="1414"/>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Following up on reports? Any updates?</a:t>
            </a:r>
            <a:endParaRPr b="1" i="0" sz="3200" u="none" cap="none" strike="noStrike">
              <a:solidFill>
                <a:srgbClr val="2C3E50"/>
              </a:solidFill>
              <a:latin typeface="Source Sans Pro SemiBold"/>
              <a:ea typeface="Source Sans Pro SemiBold"/>
              <a:cs typeface="Source Sans Pro SemiBold"/>
              <a:sym typeface="Source Sans Pro SemiBo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5" name="Shape 425"/>
        <p:cNvGrpSpPr/>
        <p:nvPr/>
      </p:nvGrpSpPr>
      <p:grpSpPr>
        <a:xfrm>
          <a:off x="0" y="0"/>
          <a:ext cx="0" cy="0"/>
          <a:chOff x="0" y="0"/>
          <a:chExt cx="0" cy="0"/>
        </a:xfrm>
      </p:grpSpPr>
      <p:sp>
        <p:nvSpPr>
          <p:cNvPr id="426" name="Google Shape;426;p43"/>
          <p:cNvSpPr txBox="1"/>
          <p:nvPr/>
        </p:nvSpPr>
        <p:spPr>
          <a:xfrm>
            <a:off x="360000" y="301320"/>
            <a:ext cx="9360000" cy="95868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i="0" lang="en-US" sz="3600" u="none" cap="none" strike="noStrike">
                <a:solidFill>
                  <a:srgbClr val="FFFFFF"/>
                </a:solidFill>
                <a:latin typeface="Source Sans Pro Black"/>
                <a:ea typeface="Source Sans Pro Black"/>
                <a:cs typeface="Source Sans Pro Black"/>
                <a:sym typeface="Source Sans Pro Black"/>
              </a:rPr>
              <a:t>Following up on reports</a:t>
            </a:r>
            <a:endParaRPr b="1" i="0" sz="3600" u="none" cap="none" strike="noStrike">
              <a:solidFill>
                <a:srgbClr val="FFFFFF"/>
              </a:solidFill>
              <a:latin typeface="Source Sans Pro Black"/>
              <a:ea typeface="Source Sans Pro Black"/>
              <a:cs typeface="Source Sans Pro Black"/>
              <a:sym typeface="Source Sans Pro Black"/>
            </a:endParaRPr>
          </a:p>
        </p:txBody>
      </p:sp>
      <p:pic>
        <p:nvPicPr>
          <p:cNvPr id="427" name="Google Shape;427;p43"/>
          <p:cNvPicPr preferRelativeResize="0"/>
          <p:nvPr/>
        </p:nvPicPr>
        <p:blipFill rotWithShape="1">
          <a:blip r:embed="rId3">
            <a:alphaModFix/>
          </a:blip>
          <a:srcRect b="0" l="0" r="0" t="0"/>
          <a:stretch/>
        </p:blipFill>
        <p:spPr>
          <a:xfrm>
            <a:off x="334080" y="1620000"/>
            <a:ext cx="9177120" cy="498924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1" name="Shape 431"/>
        <p:cNvGrpSpPr/>
        <p:nvPr/>
      </p:nvGrpSpPr>
      <p:grpSpPr>
        <a:xfrm>
          <a:off x="0" y="0"/>
          <a:ext cx="0" cy="0"/>
          <a:chOff x="0" y="0"/>
          <a:chExt cx="0" cy="0"/>
        </a:xfrm>
      </p:grpSpPr>
      <p:sp>
        <p:nvSpPr>
          <p:cNvPr id="432" name="Google Shape;432;p44"/>
          <p:cNvSpPr txBox="1"/>
          <p:nvPr/>
        </p:nvSpPr>
        <p:spPr>
          <a:xfrm>
            <a:off x="360000" y="301320"/>
            <a:ext cx="9360000" cy="95868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i="0" lang="en-US" sz="3600" u="none" cap="none" strike="noStrike">
                <a:solidFill>
                  <a:srgbClr val="FFFFFF"/>
                </a:solidFill>
                <a:latin typeface="Source Sans Pro Black"/>
                <a:ea typeface="Source Sans Pro Black"/>
                <a:cs typeface="Source Sans Pro Black"/>
                <a:sym typeface="Source Sans Pro Black"/>
              </a:rPr>
              <a:t>Lets earn some money!</a:t>
            </a:r>
            <a:endParaRPr b="1" i="0" sz="3600" u="none" cap="none" strike="noStrike">
              <a:solidFill>
                <a:srgbClr val="FFFFFF"/>
              </a:solidFill>
              <a:latin typeface="Source Sans Pro Black"/>
              <a:ea typeface="Source Sans Pro Black"/>
              <a:cs typeface="Source Sans Pro Black"/>
              <a:sym typeface="Source Sans Pro Black"/>
            </a:endParaRPr>
          </a:p>
        </p:txBody>
      </p:sp>
      <p:sp>
        <p:nvSpPr>
          <p:cNvPr id="433" name="Google Shape;433;p44"/>
          <p:cNvSpPr txBox="1"/>
          <p:nvPr/>
        </p:nvSpPr>
        <p:spPr>
          <a:xfrm>
            <a:off x="360000" y="1980000"/>
            <a:ext cx="9360000" cy="5040000"/>
          </a:xfrm>
          <a:prstGeom prst="rect">
            <a:avLst/>
          </a:prstGeom>
          <a:noFill/>
          <a:ln>
            <a:noFill/>
          </a:ln>
        </p:spPr>
        <p:txBody>
          <a:bodyPr anchorCtr="0" anchor="t" bIns="0" lIns="0" spcFirstLastPara="1" rIns="0" wrap="square" tIns="0">
            <a:normAutofit/>
          </a:bodyPr>
          <a:lstStyle/>
          <a:p>
            <a:pPr indent="-324000" lvl="0" marL="432000" marR="0" rtl="0" algn="l">
              <a:spcBef>
                <a:spcPts val="0"/>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Got a bounty, now what? </a:t>
            </a:r>
            <a:endParaRPr b="1" i="0" sz="3200" u="none" cap="none" strike="noStrike">
              <a:solidFill>
                <a:srgbClr val="2C3E50"/>
              </a:solidFill>
              <a:latin typeface="Source Sans Pro SemiBold"/>
              <a:ea typeface="Source Sans Pro SemiBold"/>
              <a:cs typeface="Source Sans Pro SemiBold"/>
              <a:sym typeface="Source Sans Pro SemiBold"/>
            </a:endParaRPr>
          </a:p>
          <a:p>
            <a:pPr indent="-324000" lvl="0" marL="432000" marR="0" rtl="0" algn="l">
              <a:spcBef>
                <a:spcPts val="1414"/>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Tax forms?</a:t>
            </a:r>
            <a:endParaRPr b="1" i="0" sz="3200" u="none" cap="none" strike="noStrike">
              <a:solidFill>
                <a:srgbClr val="2C3E50"/>
              </a:solidFill>
              <a:latin typeface="Source Sans Pro SemiBold"/>
              <a:ea typeface="Source Sans Pro SemiBold"/>
              <a:cs typeface="Source Sans Pro SemiBold"/>
              <a:sym typeface="Source Sans Pro SemiBo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7" name="Shape 437"/>
        <p:cNvGrpSpPr/>
        <p:nvPr/>
      </p:nvGrpSpPr>
      <p:grpSpPr>
        <a:xfrm>
          <a:off x="0" y="0"/>
          <a:ext cx="0" cy="0"/>
          <a:chOff x="0" y="0"/>
          <a:chExt cx="0" cy="0"/>
        </a:xfrm>
      </p:grpSpPr>
      <p:sp>
        <p:nvSpPr>
          <p:cNvPr id="438" name="Google Shape;438;p45"/>
          <p:cNvSpPr txBox="1"/>
          <p:nvPr/>
        </p:nvSpPr>
        <p:spPr>
          <a:xfrm>
            <a:off x="360000" y="301320"/>
            <a:ext cx="9360000" cy="95868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i="0" lang="en-US" sz="3600" u="none" cap="none" strike="noStrike">
                <a:solidFill>
                  <a:srgbClr val="FFFFFF"/>
                </a:solidFill>
                <a:latin typeface="Source Sans Pro Black"/>
                <a:ea typeface="Source Sans Pro Black"/>
                <a:cs typeface="Source Sans Pro Black"/>
                <a:sym typeface="Source Sans Pro Black"/>
              </a:rPr>
              <a:t>Information disclosure</a:t>
            </a:r>
            <a:endParaRPr b="1" i="0" sz="3600" u="none" cap="none" strike="noStrike">
              <a:solidFill>
                <a:srgbClr val="FFFFFF"/>
              </a:solidFill>
              <a:latin typeface="Source Sans Pro Black"/>
              <a:ea typeface="Source Sans Pro Black"/>
              <a:cs typeface="Source Sans Pro Black"/>
              <a:sym typeface="Source Sans Pro Black"/>
            </a:endParaRPr>
          </a:p>
        </p:txBody>
      </p:sp>
      <p:sp>
        <p:nvSpPr>
          <p:cNvPr id="439" name="Google Shape;439;p45"/>
          <p:cNvSpPr txBox="1"/>
          <p:nvPr/>
        </p:nvSpPr>
        <p:spPr>
          <a:xfrm>
            <a:off x="360000" y="1980000"/>
            <a:ext cx="9360000" cy="5040000"/>
          </a:xfrm>
          <a:prstGeom prst="rect">
            <a:avLst/>
          </a:prstGeom>
          <a:noFill/>
          <a:ln>
            <a:noFill/>
          </a:ln>
        </p:spPr>
        <p:txBody>
          <a:bodyPr anchorCtr="0" anchor="t" bIns="0" lIns="0" spcFirstLastPara="1" rIns="0" wrap="square" tIns="0">
            <a:normAutofit/>
          </a:bodyPr>
          <a:lstStyle/>
          <a:p>
            <a:pPr indent="-324000" lvl="0" marL="432000" marR="0" rtl="0" algn="l">
              <a:spcBef>
                <a:spcPts val="0"/>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Backup files (zip,tar,tgz,sql,rar,tar.gz…)</a:t>
            </a:r>
            <a:endParaRPr b="1" i="0" sz="3200" u="none" cap="none" strike="noStrike">
              <a:solidFill>
                <a:srgbClr val="2C3E50"/>
              </a:solidFill>
              <a:latin typeface="Source Sans Pro SemiBold"/>
              <a:ea typeface="Source Sans Pro SemiBold"/>
              <a:cs typeface="Source Sans Pro SemiBold"/>
              <a:sym typeface="Source Sans Pro SemiBold"/>
            </a:endParaRPr>
          </a:p>
          <a:p>
            <a:pPr indent="-324000" lvl="0" marL="432000" marR="0" rtl="0" algn="l">
              <a:spcBef>
                <a:spcPts val="1414"/>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Hidden files (.FileName)</a:t>
            </a:r>
            <a:endParaRPr b="1" i="0" sz="3200" u="none" cap="none" strike="noStrike">
              <a:solidFill>
                <a:srgbClr val="2C3E50"/>
              </a:solidFill>
              <a:latin typeface="Source Sans Pro SemiBold"/>
              <a:ea typeface="Source Sans Pro SemiBold"/>
              <a:cs typeface="Source Sans Pro SemiBold"/>
              <a:sym typeface="Source Sans Pro SemiBold"/>
            </a:endParaRPr>
          </a:p>
          <a:p>
            <a:pPr indent="-324000" lvl="0" marL="432000" marR="0" rtl="0" algn="l">
              <a:spcBef>
                <a:spcPts val="1414"/>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Source code repositories (.git, .svn)</a:t>
            </a:r>
            <a:endParaRPr b="1" i="0" sz="3200" u="none" cap="none" strike="noStrike">
              <a:solidFill>
                <a:srgbClr val="2C3E50"/>
              </a:solidFill>
              <a:latin typeface="Source Sans Pro SemiBold"/>
              <a:ea typeface="Source Sans Pro SemiBold"/>
              <a:cs typeface="Source Sans Pro SemiBold"/>
              <a:sym typeface="Source Sans Pro SemiBold"/>
            </a:endParaRPr>
          </a:p>
          <a:p>
            <a:pPr indent="-324000" lvl="0" marL="432000" marR="0" rtl="0" algn="l">
              <a:spcBef>
                <a:spcPts val="1414"/>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Source code files (.old,.bak,.php~,.swp)</a:t>
            </a:r>
            <a:endParaRPr b="1" i="0" sz="3200" u="none" cap="none" strike="noStrike">
              <a:solidFill>
                <a:srgbClr val="2C3E50"/>
              </a:solidFill>
              <a:latin typeface="Source Sans Pro SemiBold"/>
              <a:ea typeface="Source Sans Pro SemiBold"/>
              <a:cs typeface="Source Sans Pro SemiBold"/>
              <a:sym typeface="Source Sans Pro SemiBold"/>
            </a:endParaRPr>
          </a:p>
          <a:p>
            <a:pPr indent="-324000" lvl="0" marL="432000" marR="0" rtl="0" algn="l">
              <a:spcBef>
                <a:spcPts val="1414"/>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JavaScript files</a:t>
            </a:r>
            <a:endParaRPr b="1" i="0" sz="3200" u="none" cap="none" strike="noStrike">
              <a:solidFill>
                <a:srgbClr val="2C3E50"/>
              </a:solidFill>
              <a:latin typeface="Source Sans Pro SemiBold"/>
              <a:ea typeface="Source Sans Pro SemiBold"/>
              <a:cs typeface="Source Sans Pro SemiBold"/>
              <a:sym typeface="Source Sans Pro SemiBold"/>
            </a:endParaRPr>
          </a:p>
          <a:p>
            <a:pPr indent="-324000" lvl="0" marL="432000" marR="0" rtl="0" algn="l">
              <a:spcBef>
                <a:spcPts val="1414"/>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Github repositories (search github)</a:t>
            </a:r>
            <a:endParaRPr b="1" i="0" sz="3200" u="none" cap="none" strike="noStrike">
              <a:solidFill>
                <a:srgbClr val="2C3E50"/>
              </a:solidFill>
              <a:latin typeface="Source Sans Pro SemiBold"/>
              <a:ea typeface="Source Sans Pro SemiBold"/>
              <a:cs typeface="Source Sans Pro SemiBold"/>
              <a:sym typeface="Source Sans Pro SemiBold"/>
            </a:endParaRPr>
          </a:p>
          <a:p>
            <a:pPr indent="-232559" lvl="0" marL="432000" marR="0" rtl="0" algn="l">
              <a:spcBef>
                <a:spcPts val="1414"/>
              </a:spcBef>
              <a:spcAft>
                <a:spcPts val="0"/>
              </a:spcAft>
              <a:buClr>
                <a:srgbClr val="2C3E50"/>
              </a:buClr>
              <a:buSzPts val="1440"/>
              <a:buFont typeface="Noto Sans Symbols"/>
              <a:buNone/>
            </a:pPr>
            <a:r>
              <a:t/>
            </a:r>
            <a:endParaRPr b="1" i="0" sz="3200" u="none" cap="none" strike="noStrike">
              <a:solidFill>
                <a:srgbClr val="2C3E50"/>
              </a:solidFill>
              <a:latin typeface="Source Sans Pro SemiBold"/>
              <a:ea typeface="Source Sans Pro SemiBold"/>
              <a:cs typeface="Source Sans Pro SemiBold"/>
              <a:sym typeface="Source Sans Pro SemiBo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3" name="Shape 443"/>
        <p:cNvGrpSpPr/>
        <p:nvPr/>
      </p:nvGrpSpPr>
      <p:grpSpPr>
        <a:xfrm>
          <a:off x="0" y="0"/>
          <a:ext cx="0" cy="0"/>
          <a:chOff x="0" y="0"/>
          <a:chExt cx="0" cy="0"/>
        </a:xfrm>
      </p:grpSpPr>
      <p:sp>
        <p:nvSpPr>
          <p:cNvPr id="444" name="Google Shape;444;p46"/>
          <p:cNvSpPr txBox="1"/>
          <p:nvPr/>
        </p:nvSpPr>
        <p:spPr>
          <a:xfrm>
            <a:off x="360000" y="301320"/>
            <a:ext cx="9360000" cy="95868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i="0" lang="en-US" sz="3600" u="none" cap="none" strike="noStrike">
                <a:solidFill>
                  <a:srgbClr val="FFFFFF"/>
                </a:solidFill>
                <a:latin typeface="Source Sans Pro Black"/>
                <a:ea typeface="Source Sans Pro Black"/>
                <a:cs typeface="Source Sans Pro Black"/>
                <a:sym typeface="Source Sans Pro Black"/>
              </a:rPr>
              <a:t>Information disclosure</a:t>
            </a:r>
            <a:endParaRPr b="1" i="0" sz="3600" u="none" cap="none" strike="noStrike">
              <a:solidFill>
                <a:srgbClr val="FFFFFF"/>
              </a:solidFill>
              <a:latin typeface="Source Sans Pro Black"/>
              <a:ea typeface="Source Sans Pro Black"/>
              <a:cs typeface="Source Sans Pro Black"/>
              <a:sym typeface="Source Sans Pro Black"/>
            </a:endParaRPr>
          </a:p>
        </p:txBody>
      </p:sp>
      <p:sp>
        <p:nvSpPr>
          <p:cNvPr id="445" name="Google Shape;445;p46"/>
          <p:cNvSpPr txBox="1"/>
          <p:nvPr/>
        </p:nvSpPr>
        <p:spPr>
          <a:xfrm>
            <a:off x="360000" y="1099775"/>
            <a:ext cx="9360000" cy="5040000"/>
          </a:xfrm>
          <a:prstGeom prst="rect">
            <a:avLst/>
          </a:prstGeom>
          <a:noFill/>
          <a:ln>
            <a:noFill/>
          </a:ln>
        </p:spPr>
        <p:txBody>
          <a:bodyPr anchorCtr="0" anchor="t" bIns="0" lIns="0" spcFirstLastPara="1" rIns="0" wrap="square" tIns="0">
            <a:normAutofit/>
          </a:bodyPr>
          <a:lstStyle/>
          <a:p>
            <a:pPr indent="0" lvl="0" marL="457200" marR="0" rtl="0" algn="l">
              <a:spcBef>
                <a:spcPts val="0"/>
              </a:spcBef>
              <a:spcAft>
                <a:spcPts val="0"/>
              </a:spcAft>
              <a:buNone/>
            </a:pPr>
            <a:r>
              <a:t/>
            </a:r>
            <a:endParaRPr b="1" i="0" sz="3200" u="none" cap="none" strike="noStrike">
              <a:solidFill>
                <a:srgbClr val="2C3E50"/>
              </a:solidFill>
              <a:latin typeface="Source Sans Pro SemiBold"/>
              <a:ea typeface="Source Sans Pro SemiBold"/>
              <a:cs typeface="Source Sans Pro SemiBold"/>
              <a:sym typeface="Source Sans Pro SemiBold"/>
            </a:endParaRPr>
          </a:p>
        </p:txBody>
      </p:sp>
      <p:sp>
        <p:nvSpPr>
          <p:cNvPr id="446" name="Google Shape;446;p46"/>
          <p:cNvSpPr txBox="1"/>
          <p:nvPr/>
        </p:nvSpPr>
        <p:spPr>
          <a:xfrm>
            <a:off x="360000" y="1984950"/>
            <a:ext cx="9360000" cy="5040000"/>
          </a:xfrm>
          <a:prstGeom prst="rect">
            <a:avLst/>
          </a:prstGeom>
          <a:noFill/>
          <a:ln>
            <a:noFill/>
          </a:ln>
        </p:spPr>
        <p:txBody>
          <a:bodyPr anchorCtr="0" anchor="t" bIns="0" lIns="0" spcFirstLastPara="1" rIns="0" wrap="square" tIns="0">
            <a:normAutofit/>
          </a:bodyPr>
          <a:lstStyle/>
          <a:p>
            <a:pPr indent="-324000" lvl="0" marL="432000" marR="0" rtl="0" algn="l">
              <a:spcBef>
                <a:spcPts val="0"/>
              </a:spcBef>
              <a:spcAft>
                <a:spcPts val="0"/>
              </a:spcAft>
              <a:buClr>
                <a:srgbClr val="2C3E50"/>
              </a:buClr>
              <a:buSzPts val="1440"/>
              <a:buFont typeface="Noto Sans Symbols"/>
              <a:buChar char="●"/>
            </a:pPr>
            <a:r>
              <a:rPr b="1" i="0" lang="en-US" sz="3200" u="sng" cap="none" strike="noStrike">
                <a:solidFill>
                  <a:srgbClr val="2C3E50"/>
                </a:solidFill>
                <a:latin typeface="Source Sans Pro SemiBold"/>
                <a:ea typeface="Source Sans Pro SemiBold"/>
                <a:cs typeface="Source Sans Pro SemiBold"/>
                <a:sym typeface="Source Sans Pro SemiBold"/>
                <a:hlinkClick r:id="rId3"/>
              </a:rPr>
              <a:t>https://hackerone.com/reports/396467</a:t>
            </a:r>
            <a:endParaRPr b="1" i="0" sz="3200" u="none" cap="none" strike="noStrike">
              <a:solidFill>
                <a:srgbClr val="2C3E50"/>
              </a:solidFill>
              <a:latin typeface="Source Sans Pro SemiBold"/>
              <a:ea typeface="Source Sans Pro SemiBold"/>
              <a:cs typeface="Source Sans Pro SemiBold"/>
              <a:sym typeface="Source Sans Pro SemiBold"/>
            </a:endParaRPr>
          </a:p>
          <a:p>
            <a:pPr indent="-324000" lvl="0" marL="432000" marR="0" rtl="0" algn="l">
              <a:spcBef>
                <a:spcPts val="1414"/>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Tool to clone git repos to search it locally</a:t>
            </a:r>
            <a:endParaRPr b="1" i="0" sz="3200" u="none" cap="none" strike="noStrike">
              <a:solidFill>
                <a:srgbClr val="2C3E50"/>
              </a:solidFill>
              <a:latin typeface="Source Sans Pro SemiBold"/>
              <a:ea typeface="Source Sans Pro SemiBold"/>
              <a:cs typeface="Source Sans Pro SemiBold"/>
              <a:sym typeface="Source Sans Pro SemiBold"/>
            </a:endParaRPr>
          </a:p>
          <a:p>
            <a:pPr indent="-324000" lvl="0" marL="432000" marR="0" rtl="0" algn="l">
              <a:spcBef>
                <a:spcPts val="1414"/>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Dirsearch tool / Dirbuster</a:t>
            </a:r>
            <a:endParaRPr b="1" i="0" sz="3200" u="none" cap="none" strike="noStrike">
              <a:solidFill>
                <a:srgbClr val="2C3E50"/>
              </a:solidFill>
              <a:latin typeface="Source Sans Pro SemiBold"/>
              <a:ea typeface="Source Sans Pro SemiBold"/>
              <a:cs typeface="Source Sans Pro SemiBold"/>
              <a:sym typeface="Source Sans Pro SemiBold"/>
            </a:endParaRPr>
          </a:p>
          <a:p>
            <a:pPr indent="-324000" lvl="0" marL="432000" marR="0" rtl="0" algn="l">
              <a:spcBef>
                <a:spcPts val="1414"/>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Extending dirsearch list (Bo0om)</a:t>
            </a:r>
            <a:endParaRPr b="1" i="0" sz="3200" u="none" cap="none" strike="noStrike">
              <a:solidFill>
                <a:srgbClr val="2C3E50"/>
              </a:solidFill>
              <a:latin typeface="Source Sans Pro SemiBold"/>
              <a:ea typeface="Source Sans Pro SemiBold"/>
              <a:cs typeface="Source Sans Pro SemiBold"/>
              <a:sym typeface="Source Sans Pro SemiBold"/>
            </a:endParaRPr>
          </a:p>
          <a:p>
            <a:pPr indent="-324000" lvl="0" marL="432000" marR="0" rtl="0" algn="l">
              <a:spcBef>
                <a:spcPts val="1414"/>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Git / SVN extractor</a:t>
            </a:r>
            <a:endParaRPr b="1" i="0" sz="3200" u="none" cap="none" strike="noStrike">
              <a:solidFill>
                <a:srgbClr val="2C3E50"/>
              </a:solidFill>
              <a:latin typeface="Source Sans Pro SemiBold"/>
              <a:ea typeface="Source Sans Pro SemiBold"/>
              <a:cs typeface="Source Sans Pro SemiBold"/>
              <a:sym typeface="Source Sans Pro SemiBold"/>
            </a:endParaRPr>
          </a:p>
          <a:p>
            <a:pPr indent="-324000" lvl="0" marL="432000" marR="0" rtl="0" algn="l">
              <a:spcBef>
                <a:spcPts val="1414"/>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All files are on Github repo @zigoo0</a:t>
            </a:r>
            <a:endParaRPr b="1" i="0" sz="3200" u="none" cap="none" strike="noStrike">
              <a:solidFill>
                <a:srgbClr val="2C3E50"/>
              </a:solidFill>
              <a:latin typeface="Source Sans Pro SemiBold"/>
              <a:ea typeface="Source Sans Pro SemiBold"/>
              <a:cs typeface="Source Sans Pro SemiBold"/>
              <a:sym typeface="Source Sans Pro SemiBo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5"/>
          <p:cNvSpPr txBox="1"/>
          <p:nvPr/>
        </p:nvSpPr>
        <p:spPr>
          <a:xfrm>
            <a:off x="360000" y="301320"/>
            <a:ext cx="9360000" cy="958680"/>
          </a:xfrm>
          <a:prstGeom prst="rect">
            <a:avLst/>
          </a:prstGeom>
          <a:noFill/>
          <a:ln>
            <a:noFill/>
          </a:ln>
        </p:spPr>
        <p:txBody>
          <a:bodyPr anchorCtr="0" anchor="ctr" bIns="0" lIns="0" spcFirstLastPara="1" rIns="0" wrap="square" tIns="0">
            <a:noAutofit/>
          </a:bodyPr>
          <a:lstStyle/>
          <a:p>
            <a:pPr indent="-216000" lvl="0" marL="216000" marR="0" rtl="0" algn="ctr">
              <a:spcBef>
                <a:spcPts val="0"/>
              </a:spcBef>
              <a:spcAft>
                <a:spcPts val="0"/>
              </a:spcAft>
              <a:buClr>
                <a:srgbClr val="000000"/>
              </a:buClr>
              <a:buSzPts val="1620"/>
              <a:buFont typeface="Noto Sans Symbols"/>
              <a:buChar char="●"/>
            </a:pPr>
            <a:r>
              <a:rPr b="1" i="0" lang="en-US" sz="3600" u="none" cap="none" strike="noStrike">
                <a:solidFill>
                  <a:srgbClr val="FFFFFF"/>
                </a:solidFill>
                <a:latin typeface="Source Sans Pro Black"/>
                <a:ea typeface="Source Sans Pro Black"/>
                <a:cs typeface="Source Sans Pro Black"/>
                <a:sym typeface="Source Sans Pro Black"/>
              </a:rPr>
              <a:t>Course Requirements</a:t>
            </a:r>
            <a:endParaRPr b="1" i="0" sz="3600" u="none" cap="none" strike="noStrike">
              <a:solidFill>
                <a:srgbClr val="FFFFFF"/>
              </a:solidFill>
              <a:latin typeface="Source Sans Pro Black"/>
              <a:ea typeface="Source Sans Pro Black"/>
              <a:cs typeface="Source Sans Pro Black"/>
              <a:sym typeface="Source Sans Pro Black"/>
            </a:endParaRPr>
          </a:p>
        </p:txBody>
      </p:sp>
      <p:sp>
        <p:nvSpPr>
          <p:cNvPr id="201" name="Google Shape;201;p5"/>
          <p:cNvSpPr txBox="1"/>
          <p:nvPr/>
        </p:nvSpPr>
        <p:spPr>
          <a:xfrm>
            <a:off x="360000" y="1980000"/>
            <a:ext cx="9360000" cy="5040000"/>
          </a:xfrm>
          <a:prstGeom prst="rect">
            <a:avLst/>
          </a:prstGeom>
          <a:noFill/>
          <a:ln>
            <a:noFill/>
          </a:ln>
        </p:spPr>
        <p:txBody>
          <a:bodyPr anchorCtr="0" anchor="t" bIns="0" lIns="0" spcFirstLastPara="1" rIns="0" wrap="square" tIns="0">
            <a:normAutofit/>
          </a:bodyPr>
          <a:lstStyle/>
          <a:p>
            <a:pPr indent="-324000" lvl="0" marL="432000" marR="0" rtl="0" algn="l">
              <a:spcBef>
                <a:spcPts val="0"/>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Installing necessarily browser plugins (Wappalyzer, FlagFox, FoxyProxy, SEO Status PageRank/Alexa Toolbar, Tamper data)</a:t>
            </a:r>
            <a:endParaRPr b="1" i="0" sz="3200" u="none" cap="none" strike="noStrike">
              <a:solidFill>
                <a:srgbClr val="2C3E50"/>
              </a:solidFill>
              <a:latin typeface="Source Sans Pro SemiBold"/>
              <a:ea typeface="Source Sans Pro SemiBold"/>
              <a:cs typeface="Source Sans Pro SemiBold"/>
              <a:sym typeface="Source Sans Pro SemiBold"/>
            </a:endParaRPr>
          </a:p>
          <a:p>
            <a:pPr indent="-324000" lvl="0" marL="432000" marR="0" rtl="0" algn="l">
              <a:spcBef>
                <a:spcPts val="1414"/>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Virtualbox</a:t>
            </a:r>
            <a:endParaRPr b="1" i="0" sz="3200" u="none" cap="none" strike="noStrike">
              <a:solidFill>
                <a:srgbClr val="2C3E50"/>
              </a:solidFill>
              <a:latin typeface="Source Sans Pro SemiBold"/>
              <a:ea typeface="Source Sans Pro SemiBold"/>
              <a:cs typeface="Source Sans Pro SemiBold"/>
              <a:sym typeface="Source Sans Pro SemiBold"/>
            </a:endParaRPr>
          </a:p>
          <a:p>
            <a:pPr indent="-324000" lvl="0" marL="432000" marR="0" rtl="0" algn="l">
              <a:spcBef>
                <a:spcPts val="1414"/>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Ubuntu &amp; Windows</a:t>
            </a:r>
            <a:endParaRPr b="1" i="0" sz="3200" u="none" cap="none" strike="noStrike">
              <a:solidFill>
                <a:srgbClr val="2C3E50"/>
              </a:solidFill>
              <a:latin typeface="Source Sans Pro SemiBold"/>
              <a:ea typeface="Source Sans Pro SemiBold"/>
              <a:cs typeface="Source Sans Pro SemiBold"/>
              <a:sym typeface="Source Sans Pro SemiBold"/>
            </a:endParaRPr>
          </a:p>
          <a:p>
            <a:pPr indent="-324000" lvl="0" marL="432000" marR="0" rtl="0" algn="l">
              <a:spcBef>
                <a:spcPts val="1414"/>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Java &amp; Burp Suite</a:t>
            </a:r>
            <a:endParaRPr b="1" i="0" sz="3200" u="none" cap="none" strike="noStrike">
              <a:solidFill>
                <a:srgbClr val="2C3E50"/>
              </a:solidFill>
              <a:latin typeface="Source Sans Pro SemiBold"/>
              <a:ea typeface="Source Sans Pro SemiBold"/>
              <a:cs typeface="Source Sans Pro SemiBold"/>
              <a:sym typeface="Source Sans Pro SemiBo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6"/>
          <p:cNvSpPr txBox="1"/>
          <p:nvPr/>
        </p:nvSpPr>
        <p:spPr>
          <a:xfrm>
            <a:off x="360000" y="301320"/>
            <a:ext cx="9360000" cy="95868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i="0" lang="en-US" sz="3600" u="none" cap="none" strike="noStrike">
                <a:solidFill>
                  <a:srgbClr val="FFFFFF"/>
                </a:solidFill>
                <a:latin typeface="Source Sans Pro Black"/>
                <a:ea typeface="Source Sans Pro Black"/>
                <a:cs typeface="Source Sans Pro Black"/>
                <a:sym typeface="Source Sans Pro Black"/>
              </a:rPr>
              <a:t>First Session</a:t>
            </a:r>
            <a:endParaRPr b="1" i="0" sz="3600" u="none" cap="none" strike="noStrike">
              <a:solidFill>
                <a:srgbClr val="FFFFFF"/>
              </a:solidFill>
              <a:latin typeface="Source Sans Pro Black"/>
              <a:ea typeface="Source Sans Pro Black"/>
              <a:cs typeface="Source Sans Pro Black"/>
              <a:sym typeface="Source Sans Pro Black"/>
            </a:endParaRPr>
          </a:p>
        </p:txBody>
      </p:sp>
      <p:sp>
        <p:nvSpPr>
          <p:cNvPr id="207" name="Google Shape;207;p6"/>
          <p:cNvSpPr txBox="1"/>
          <p:nvPr/>
        </p:nvSpPr>
        <p:spPr>
          <a:xfrm>
            <a:off x="540000" y="2340000"/>
            <a:ext cx="9360000" cy="5040000"/>
          </a:xfrm>
          <a:prstGeom prst="rect">
            <a:avLst/>
          </a:prstGeom>
          <a:noFill/>
          <a:ln>
            <a:noFill/>
          </a:ln>
        </p:spPr>
        <p:txBody>
          <a:bodyPr anchorCtr="0" anchor="t" bIns="0" lIns="0" spcFirstLastPara="1" rIns="0" wrap="square" tIns="0">
            <a:normAutofit/>
          </a:bodyPr>
          <a:lstStyle/>
          <a:p>
            <a:pPr indent="-324000" lvl="0" marL="432000" marR="0" rtl="0" algn="l">
              <a:spcBef>
                <a:spcPts val="0"/>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Deep dive into data leaks (Haveibeenpwned.com &amp; Shodan.io)</a:t>
            </a:r>
            <a:endParaRPr b="1" i="0" sz="3200" u="none" cap="none" strike="noStrike">
              <a:solidFill>
                <a:srgbClr val="2C3E50"/>
              </a:solidFill>
              <a:latin typeface="Source Sans Pro SemiBold"/>
              <a:ea typeface="Source Sans Pro SemiBold"/>
              <a:cs typeface="Source Sans Pro SemiBold"/>
              <a:sym typeface="Source Sans Pro SemiBold"/>
            </a:endParaRPr>
          </a:p>
          <a:p>
            <a:pPr indent="-324000" lvl="0" marL="432000" marR="0" rtl="0" algn="l">
              <a:spcBef>
                <a:spcPts val="1414"/>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سنقوم في هذا الدرس بشرح كيف تمت عمليات الإختراق علي المواقع العملاقه وكيف تم تسريب مليارات من الحسابات الإلكترونية في الفترة الأخيرة</a:t>
            </a:r>
            <a:endParaRPr b="1" i="0" sz="3200" u="none" cap="none" strike="noStrike">
              <a:solidFill>
                <a:srgbClr val="2C3E50"/>
              </a:solidFill>
              <a:latin typeface="Source Sans Pro SemiBold"/>
              <a:ea typeface="Source Sans Pro SemiBold"/>
              <a:cs typeface="Source Sans Pro SemiBold"/>
              <a:sym typeface="Source Sans Pro SemiBold"/>
            </a:endParaRPr>
          </a:p>
          <a:p>
            <a:pPr indent="-324000" lvl="0" marL="432000" marR="0" rtl="0" algn="l">
              <a:spcBef>
                <a:spcPts val="1414"/>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https://hacked-emails.com/api?q=$Email$</a:t>
            </a:r>
            <a:endParaRPr b="1" i="0" sz="3200" u="none" cap="none" strike="noStrike">
              <a:solidFill>
                <a:srgbClr val="2C3E50"/>
              </a:solidFill>
              <a:latin typeface="Source Sans Pro SemiBold"/>
              <a:ea typeface="Source Sans Pro SemiBold"/>
              <a:cs typeface="Source Sans Pro SemiBold"/>
              <a:sym typeface="Source Sans Pro SemiBo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7"/>
          <p:cNvSpPr txBox="1"/>
          <p:nvPr/>
        </p:nvSpPr>
        <p:spPr>
          <a:xfrm>
            <a:off x="360000" y="301320"/>
            <a:ext cx="9360000" cy="95868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i="0" lang="en-US" sz="3600" u="none" cap="none" strike="noStrike">
                <a:solidFill>
                  <a:srgbClr val="FFFFFF"/>
                </a:solidFill>
                <a:latin typeface="Source Sans Pro Black"/>
                <a:ea typeface="Source Sans Pro Black"/>
                <a:cs typeface="Source Sans Pro Black"/>
                <a:sym typeface="Source Sans Pro Black"/>
              </a:rPr>
              <a:t>Part (1) - Linux Basics</a:t>
            </a:r>
            <a:endParaRPr b="1" i="0" sz="3600" u="none" cap="none" strike="noStrike">
              <a:solidFill>
                <a:srgbClr val="FFFFFF"/>
              </a:solidFill>
              <a:latin typeface="Source Sans Pro Black"/>
              <a:ea typeface="Source Sans Pro Black"/>
              <a:cs typeface="Source Sans Pro Black"/>
              <a:sym typeface="Source Sans Pro Black"/>
            </a:endParaRPr>
          </a:p>
        </p:txBody>
      </p:sp>
      <p:sp>
        <p:nvSpPr>
          <p:cNvPr id="213" name="Google Shape;213;p7"/>
          <p:cNvSpPr txBox="1"/>
          <p:nvPr/>
        </p:nvSpPr>
        <p:spPr>
          <a:xfrm>
            <a:off x="180000" y="1980000"/>
            <a:ext cx="9360000" cy="5040000"/>
          </a:xfrm>
          <a:prstGeom prst="rect">
            <a:avLst/>
          </a:prstGeom>
          <a:noFill/>
          <a:ln>
            <a:noFill/>
          </a:ln>
        </p:spPr>
        <p:txBody>
          <a:bodyPr anchorCtr="0" anchor="t" bIns="0" lIns="0" spcFirstLastPara="1" rIns="0" wrap="square" tIns="0">
            <a:normAutofit/>
          </a:bodyPr>
          <a:lstStyle/>
          <a:p>
            <a:pPr indent="-324000" lvl="0" marL="432000" marR="0" rtl="0" algn="l">
              <a:spcBef>
                <a:spcPts val="0"/>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Introduction to Linux.</a:t>
            </a:r>
            <a:endParaRPr b="1" i="0" sz="3200" u="none" cap="none" strike="noStrike">
              <a:solidFill>
                <a:srgbClr val="2C3E50"/>
              </a:solidFill>
              <a:latin typeface="Source Sans Pro SemiBold"/>
              <a:ea typeface="Source Sans Pro SemiBold"/>
              <a:cs typeface="Source Sans Pro SemiBold"/>
              <a:sym typeface="Source Sans Pro SemiBold"/>
            </a:endParaRPr>
          </a:p>
          <a:p>
            <a:pPr indent="-324000" lvl="0" marL="432000" marR="0" rtl="0" algn="l">
              <a:spcBef>
                <a:spcPts val="1414"/>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Packages &amp; installation process</a:t>
            </a:r>
            <a:endParaRPr b="1" i="0" sz="3200" u="none" cap="none" strike="noStrike">
              <a:solidFill>
                <a:srgbClr val="2C3E50"/>
              </a:solidFill>
              <a:latin typeface="Source Sans Pro SemiBold"/>
              <a:ea typeface="Source Sans Pro SemiBold"/>
              <a:cs typeface="Source Sans Pro SemiBold"/>
              <a:sym typeface="Source Sans Pro SemiBold"/>
            </a:endParaRPr>
          </a:p>
          <a:p>
            <a:pPr indent="-324000" lvl="0" marL="432000" marR="0" rtl="0" algn="l">
              <a:spcBef>
                <a:spcPts val="1414"/>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Command line examples</a:t>
            </a:r>
            <a:endParaRPr b="1" i="0" sz="3200" u="none" cap="none" strike="noStrike">
              <a:solidFill>
                <a:srgbClr val="2C3E50"/>
              </a:solidFill>
              <a:latin typeface="Source Sans Pro SemiBold"/>
              <a:ea typeface="Source Sans Pro SemiBold"/>
              <a:cs typeface="Source Sans Pro SemiBold"/>
              <a:sym typeface="Source Sans Pro SemiBold"/>
            </a:endParaRPr>
          </a:p>
          <a:p>
            <a:pPr indent="-324000" lvl="0" marL="432000" marR="0" rtl="0" algn="l">
              <a:spcBef>
                <a:spcPts val="1414"/>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(man, apt-get, apt-cache, find, curl, wget, touch, &gt;, &gt;&gt;, |, ;, head, tail, grep, cut, sort, nano, &amp;, ps, df, top, files permissions)</a:t>
            </a:r>
            <a:endParaRPr b="1" i="0" sz="3200" u="none" cap="none" strike="noStrike">
              <a:solidFill>
                <a:srgbClr val="2C3E50"/>
              </a:solidFill>
              <a:latin typeface="Source Sans Pro SemiBold"/>
              <a:ea typeface="Source Sans Pro SemiBold"/>
              <a:cs typeface="Source Sans Pro SemiBold"/>
              <a:sym typeface="Source Sans Pro SemiBo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8"/>
          <p:cNvSpPr txBox="1"/>
          <p:nvPr/>
        </p:nvSpPr>
        <p:spPr>
          <a:xfrm>
            <a:off x="360000" y="301320"/>
            <a:ext cx="9360000" cy="95868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i="0" lang="en-US" sz="3600" u="none" cap="none" strike="noStrike">
                <a:solidFill>
                  <a:srgbClr val="FFFFFF"/>
                </a:solidFill>
                <a:latin typeface="Source Sans Pro Black"/>
                <a:ea typeface="Source Sans Pro Black"/>
                <a:cs typeface="Source Sans Pro Black"/>
                <a:sym typeface="Source Sans Pro Black"/>
              </a:rPr>
              <a:t>Intro to Linux</a:t>
            </a:r>
            <a:endParaRPr b="1" i="0" sz="3600" u="none" cap="none" strike="noStrike">
              <a:solidFill>
                <a:srgbClr val="FFFFFF"/>
              </a:solidFill>
              <a:latin typeface="Source Sans Pro Black"/>
              <a:ea typeface="Source Sans Pro Black"/>
              <a:cs typeface="Source Sans Pro Black"/>
              <a:sym typeface="Source Sans Pro Black"/>
            </a:endParaRPr>
          </a:p>
        </p:txBody>
      </p:sp>
      <p:sp>
        <p:nvSpPr>
          <p:cNvPr id="219" name="Google Shape;219;p8"/>
          <p:cNvSpPr txBox="1"/>
          <p:nvPr/>
        </p:nvSpPr>
        <p:spPr>
          <a:xfrm>
            <a:off x="180000" y="1800000"/>
            <a:ext cx="9360000" cy="5040000"/>
          </a:xfrm>
          <a:prstGeom prst="rect">
            <a:avLst/>
          </a:prstGeom>
          <a:noFill/>
          <a:ln>
            <a:noFill/>
          </a:ln>
        </p:spPr>
        <p:txBody>
          <a:bodyPr anchorCtr="0" anchor="t" bIns="0" lIns="0" spcFirstLastPara="1" rIns="0" wrap="square" tIns="0">
            <a:normAutofit/>
          </a:bodyPr>
          <a:lstStyle/>
          <a:p>
            <a:pPr indent="-324000" lvl="0" marL="432000" marR="0" rtl="0" algn="l">
              <a:spcBef>
                <a:spcPts val="0"/>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Open Source Technology</a:t>
            </a:r>
            <a:endParaRPr b="1" i="0" sz="3200" u="none" cap="none" strike="noStrike">
              <a:solidFill>
                <a:srgbClr val="2C3E50"/>
              </a:solidFill>
              <a:latin typeface="Source Sans Pro SemiBold"/>
              <a:ea typeface="Source Sans Pro SemiBold"/>
              <a:cs typeface="Source Sans Pro SemiBold"/>
              <a:sym typeface="Source Sans Pro SemiBold"/>
            </a:endParaRPr>
          </a:p>
          <a:p>
            <a:pPr indent="-324000" lvl="0" marL="432000" marR="0" rtl="0" algn="l">
              <a:spcBef>
                <a:spcPts val="1414"/>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Hackers Friendly</a:t>
            </a:r>
            <a:endParaRPr b="1" i="0" sz="3200" u="none" cap="none" strike="noStrike">
              <a:solidFill>
                <a:srgbClr val="2C3E50"/>
              </a:solidFill>
              <a:latin typeface="Source Sans Pro SemiBold"/>
              <a:ea typeface="Source Sans Pro SemiBold"/>
              <a:cs typeface="Source Sans Pro SemiBold"/>
              <a:sym typeface="Source Sans Pro SemiBold"/>
            </a:endParaRPr>
          </a:p>
          <a:p>
            <a:pPr indent="-324000" lvl="0" marL="432000" marR="0" rtl="0" algn="l">
              <a:spcBef>
                <a:spcPts val="1414"/>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Easy packages installation</a:t>
            </a:r>
            <a:endParaRPr b="1" i="0" sz="3200" u="none" cap="none" strike="noStrike">
              <a:solidFill>
                <a:srgbClr val="2C3E50"/>
              </a:solidFill>
              <a:latin typeface="Source Sans Pro SemiBold"/>
              <a:ea typeface="Source Sans Pro SemiBold"/>
              <a:cs typeface="Source Sans Pro SemiBold"/>
              <a:sym typeface="Source Sans Pro SemiBold"/>
            </a:endParaRPr>
          </a:p>
          <a:p>
            <a:pPr indent="-324000" lvl="0" marL="432000" marR="0" rtl="0" algn="l">
              <a:spcBef>
                <a:spcPts val="1414"/>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Lots of flavors</a:t>
            </a:r>
            <a:endParaRPr b="1" i="0" sz="3200" u="none" cap="none" strike="noStrike">
              <a:solidFill>
                <a:srgbClr val="2C3E50"/>
              </a:solidFill>
              <a:latin typeface="Source Sans Pro SemiBold"/>
              <a:ea typeface="Source Sans Pro SemiBold"/>
              <a:cs typeface="Source Sans Pro SemiBold"/>
              <a:sym typeface="Source Sans Pro SemiBold"/>
            </a:endParaRPr>
          </a:p>
          <a:p>
            <a:pPr indent="-324000" lvl="0" marL="432000" marR="0" rtl="0" algn="l">
              <a:spcBef>
                <a:spcPts val="1414"/>
              </a:spcBef>
              <a:spcAft>
                <a:spcPts val="0"/>
              </a:spcAft>
              <a:buClr>
                <a:srgbClr val="2C3E50"/>
              </a:buClr>
              <a:buSzPts val="1440"/>
              <a:buFont typeface="Noto Sans Symbols"/>
              <a:buChar char="●"/>
            </a:pPr>
            <a:r>
              <a:rPr b="1" i="0" lang="en-US" sz="3200" u="none" cap="none" strike="noStrike">
                <a:solidFill>
                  <a:srgbClr val="2C3E50"/>
                </a:solidFill>
                <a:latin typeface="Source Sans Pro SemiBold"/>
                <a:ea typeface="Source Sans Pro SemiBold"/>
                <a:cs typeface="Source Sans Pro SemiBold"/>
                <a:sym typeface="Source Sans Pro SemiBold"/>
              </a:rPr>
              <a:t>Etc etc</a:t>
            </a:r>
            <a:endParaRPr b="1" i="0" sz="3200" u="none" cap="none" strike="noStrike">
              <a:solidFill>
                <a:srgbClr val="2C3E50"/>
              </a:solidFill>
              <a:latin typeface="Source Sans Pro SemiBold"/>
              <a:ea typeface="Source Sans Pro SemiBold"/>
              <a:cs typeface="Source Sans Pro SemiBold"/>
              <a:sym typeface="Source Sans Pro SemiBo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9"/>
          <p:cNvSpPr txBox="1"/>
          <p:nvPr/>
        </p:nvSpPr>
        <p:spPr>
          <a:xfrm>
            <a:off x="360000" y="360000"/>
            <a:ext cx="9360000" cy="958680"/>
          </a:xfrm>
          <a:prstGeom prst="rect">
            <a:avLst/>
          </a:prstGeom>
          <a:noFill/>
          <a:ln>
            <a:noFill/>
          </a:ln>
        </p:spPr>
        <p:txBody>
          <a:bodyPr anchorCtr="0" anchor="ctr" bIns="0" lIns="0" spcFirstLastPara="1" rIns="0" wrap="square" tIns="0">
            <a:noAutofit/>
          </a:bodyPr>
          <a:lstStyle/>
          <a:p>
            <a:pPr indent="-216000" lvl="0" marL="216000" marR="0" rtl="0" algn="ctr">
              <a:spcBef>
                <a:spcPts val="0"/>
              </a:spcBef>
              <a:spcAft>
                <a:spcPts val="0"/>
              </a:spcAft>
              <a:buClr>
                <a:srgbClr val="000000"/>
              </a:buClr>
              <a:buSzPts val="1620"/>
              <a:buFont typeface="Noto Sans Symbols"/>
              <a:buChar char="●"/>
            </a:pPr>
            <a:r>
              <a:rPr b="1" i="0" lang="en-US" sz="3600" u="none" cap="none" strike="noStrike">
                <a:solidFill>
                  <a:srgbClr val="FFFFFF"/>
                </a:solidFill>
                <a:latin typeface="Source Sans Pro Black"/>
                <a:ea typeface="Source Sans Pro Black"/>
                <a:cs typeface="Source Sans Pro Black"/>
                <a:sym typeface="Source Sans Pro Black"/>
              </a:rPr>
              <a:t>Files Permissions</a:t>
            </a:r>
            <a:endParaRPr b="1" i="0" sz="3600" u="none" cap="none" strike="noStrike">
              <a:solidFill>
                <a:srgbClr val="FFFFFF"/>
              </a:solidFill>
              <a:latin typeface="Source Sans Pro Black"/>
              <a:ea typeface="Source Sans Pro Black"/>
              <a:cs typeface="Source Sans Pro Black"/>
              <a:sym typeface="Source Sans Pro Black"/>
            </a:endParaRPr>
          </a:p>
        </p:txBody>
      </p:sp>
      <p:pic>
        <p:nvPicPr>
          <p:cNvPr id="225" name="Google Shape;225;p9"/>
          <p:cNvPicPr preferRelativeResize="0"/>
          <p:nvPr/>
        </p:nvPicPr>
        <p:blipFill rotWithShape="1">
          <a:blip r:embed="rId3">
            <a:alphaModFix/>
          </a:blip>
          <a:srcRect b="0" l="0" r="0" t="0"/>
          <a:stretch/>
        </p:blipFill>
        <p:spPr>
          <a:xfrm>
            <a:off x="1008000" y="1775160"/>
            <a:ext cx="8280000" cy="541332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2017-06-11T10:18:11Z</dcterms:created>
</cp:coreProperties>
</file>