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70" r:id="rId3"/>
    <p:sldMasterId id="2147483682" r:id="rId4"/>
  </p:sldMasterIdLst>
  <p:handoutMasterIdLst>
    <p:handoutMasterId r:id="rId36"/>
  </p:handoutMasterIdLst>
  <p:sldIdLst>
    <p:sldId id="256" r:id="rId5"/>
    <p:sldId id="279" r:id="rId6"/>
    <p:sldId id="281" r:id="rId7"/>
    <p:sldId id="284" r:id="rId8"/>
    <p:sldId id="308" r:id="rId9"/>
    <p:sldId id="286" r:id="rId10"/>
    <p:sldId id="290" r:id="rId11"/>
    <p:sldId id="287" r:id="rId12"/>
    <p:sldId id="291" r:id="rId13"/>
    <p:sldId id="288" r:id="rId14"/>
    <p:sldId id="292" r:id="rId15"/>
    <p:sldId id="289" r:id="rId16"/>
    <p:sldId id="293" r:id="rId17"/>
    <p:sldId id="282" r:id="rId18"/>
    <p:sldId id="285" r:id="rId19"/>
    <p:sldId id="297" r:id="rId20"/>
    <p:sldId id="294" r:id="rId21"/>
    <p:sldId id="298" r:id="rId22"/>
    <p:sldId id="295" r:id="rId23"/>
    <p:sldId id="299" r:id="rId24"/>
    <p:sldId id="296" r:id="rId25"/>
    <p:sldId id="300" r:id="rId26"/>
    <p:sldId id="283" r:id="rId27"/>
    <p:sldId id="280" r:id="rId28"/>
    <p:sldId id="304" r:id="rId29"/>
    <p:sldId id="305" r:id="rId30"/>
    <p:sldId id="306" r:id="rId31"/>
    <p:sldId id="307" r:id="rId32"/>
    <p:sldId id="301" r:id="rId33"/>
    <p:sldId id="302" r:id="rId34"/>
    <p:sldId id="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40CBBD-4B68-4514-B81E-6545A2B087E7}">
          <p14:sldIdLst>
            <p14:sldId id="256"/>
            <p14:sldId id="279"/>
          </p14:sldIdLst>
        </p14:section>
        <p14:section name="Characters" id="{97CF7FA2-E868-496D-B406-1B9B44AF7923}">
          <p14:sldIdLst>
            <p14:sldId id="281"/>
            <p14:sldId id="284"/>
            <p14:sldId id="308"/>
            <p14:sldId id="286"/>
            <p14:sldId id="290"/>
            <p14:sldId id="287"/>
            <p14:sldId id="291"/>
            <p14:sldId id="288"/>
            <p14:sldId id="292"/>
            <p14:sldId id="289"/>
            <p14:sldId id="293"/>
          </p14:sldIdLst>
        </p14:section>
        <p14:section name="Game Objects" id="{013FB5D3-330C-433C-B6E1-F3611DEF6E41}">
          <p14:sldIdLst>
            <p14:sldId id="282"/>
            <p14:sldId id="285"/>
            <p14:sldId id="297"/>
            <p14:sldId id="294"/>
            <p14:sldId id="298"/>
            <p14:sldId id="295"/>
            <p14:sldId id="299"/>
            <p14:sldId id="296"/>
            <p14:sldId id="300"/>
          </p14:sldIdLst>
        </p14:section>
        <p14:section name="Environment" id="{C697DF74-248E-470A-A5AA-BDC65F775AFE}">
          <p14:sldIdLst>
            <p14:sldId id="283"/>
            <p14:sldId id="280"/>
            <p14:sldId id="304"/>
            <p14:sldId id="305"/>
            <p14:sldId id="306"/>
            <p14:sldId id="307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0DDACB48-9ACB-41DB-898B-D4461A2EEB18}"/>
    <pc:docChg chg="modMainMaster">
      <pc:chgData name="Olawole Abayomi-Owodunni" userId="4121db98fcd61d1d" providerId="LiveId" clId="{0DDACB48-9ACB-41DB-898B-D4461A2EEB18}" dt="2022-04-29T12:55:54.336" v="0" actId="113"/>
      <pc:docMkLst>
        <pc:docMk/>
      </pc:docMkLst>
      <pc:sldMasterChg chg="modSldLayout">
        <pc:chgData name="Olawole Abayomi-Owodunni" userId="4121db98fcd61d1d" providerId="LiveId" clId="{0DDACB48-9ACB-41DB-898B-D4461A2EEB18}" dt="2022-04-29T12:55:54.336" v="0" actId="113"/>
        <pc:sldMasterMkLst>
          <pc:docMk/>
          <pc:sldMasterMk cId="935675845" sldId="2147483648"/>
        </pc:sldMasterMkLst>
        <pc:sldLayoutChg chg="modSp">
          <pc:chgData name="Olawole Abayomi-Owodunni" userId="4121db98fcd61d1d" providerId="LiveId" clId="{0DDACB48-9ACB-41DB-898B-D4461A2EEB18}" dt="2022-04-29T12:55:54.336" v="0" actId="113"/>
          <pc:sldLayoutMkLst>
            <pc:docMk/>
            <pc:sldMasterMk cId="935675845" sldId="2147483648"/>
            <pc:sldLayoutMk cId="2025523037" sldId="2147483649"/>
          </pc:sldLayoutMkLst>
          <pc:spChg chg="mod">
            <ac:chgData name="Olawole Abayomi-Owodunni" userId="4121db98fcd61d1d" providerId="LiveId" clId="{0DDACB48-9ACB-41DB-898B-D4461A2EEB18}" dt="2022-04-29T12:55:54.336" v="0" actId="113"/>
            <ac:spMkLst>
              <pc:docMk/>
              <pc:sldMasterMk cId="935675845" sldId="2147483648"/>
              <pc:sldLayoutMk cId="2025523037" sldId="2147483649"/>
              <ac:spMk id="2" creationId="{EFBFA5FF-9EE2-4DE9-AF13-3DFB0C57036A}"/>
            </ac:spMkLst>
          </pc:spChg>
        </pc:sldLayoutChg>
      </pc:sldMasterChg>
    </pc:docChg>
  </pc:docChgLst>
  <pc:docChgLst>
    <pc:chgData name="Olawole Abayomi-Owodunni" userId="4121db98fcd61d1d" providerId="LiveId" clId="{1CCACBE7-3860-4356-BFB4-7D6DF64EF489}"/>
    <pc:docChg chg="undo redo custSel modSld modMainMaster">
      <pc:chgData name="Olawole Abayomi-Owodunni" userId="4121db98fcd61d1d" providerId="LiveId" clId="{1CCACBE7-3860-4356-BFB4-7D6DF64EF489}" dt="2022-05-07T01:18:27.772" v="941"/>
      <pc:docMkLst>
        <pc:docMk/>
      </pc:docMkLst>
      <pc:sldChg chg="addSp delSp modSp mod chgLayout">
        <pc:chgData name="Olawole Abayomi-Owodunni" userId="4121db98fcd61d1d" providerId="LiveId" clId="{1CCACBE7-3860-4356-BFB4-7D6DF64EF489}" dt="2022-05-07T00:40:50.646" v="40" actId="700"/>
        <pc:sldMkLst>
          <pc:docMk/>
          <pc:sldMk cId="3581651388" sldId="256"/>
        </pc:sldMkLst>
        <pc:spChg chg="del">
          <ac:chgData name="Olawole Abayomi-Owodunni" userId="4121db98fcd61d1d" providerId="LiveId" clId="{1CCACBE7-3860-4356-BFB4-7D6DF64EF489}" dt="2022-05-07T00:40:48.428" v="39" actId="478"/>
          <ac:spMkLst>
            <pc:docMk/>
            <pc:sldMk cId="3581651388" sldId="256"/>
            <ac:spMk id="2" creationId="{57160C96-191C-47F0-B9ED-02F1D3578A61}"/>
          </ac:spMkLst>
        </pc:spChg>
        <pc:spChg chg="add mod">
          <ac:chgData name="Olawole Abayomi-Owodunni" userId="4121db98fcd61d1d" providerId="LiveId" clId="{1CCACBE7-3860-4356-BFB4-7D6DF64EF489}" dt="2022-05-07T00:40:50.646" v="40" actId="700"/>
          <ac:spMkLst>
            <pc:docMk/>
            <pc:sldMk cId="3581651388" sldId="256"/>
            <ac:spMk id="3" creationId="{E8889C5F-2A3B-0935-8608-1BDB71AC6C37}"/>
          </ac:spMkLst>
        </pc:spChg>
        <pc:spChg chg="del">
          <ac:chgData name="Olawole Abayomi-Owodunni" userId="4121db98fcd61d1d" providerId="LiveId" clId="{1CCACBE7-3860-4356-BFB4-7D6DF64EF489}" dt="2022-05-07T00:40:48.428" v="39" actId="478"/>
          <ac:spMkLst>
            <pc:docMk/>
            <pc:sldMk cId="3581651388" sldId="256"/>
            <ac:spMk id="4" creationId="{C02A7EA0-C587-477E-87E7-15C263CAF9E4}"/>
          </ac:spMkLst>
        </pc:spChg>
      </pc:sldChg>
      <pc:sldChg chg="addSp delSp modSp mod chgLayout">
        <pc:chgData name="Olawole Abayomi-Owodunni" userId="4121db98fcd61d1d" providerId="LiveId" clId="{1CCACBE7-3860-4356-BFB4-7D6DF64EF489}" dt="2022-05-07T01:14:02.158" v="903" actId="164"/>
        <pc:sldMkLst>
          <pc:docMk/>
          <pc:sldMk cId="3090499360" sldId="279"/>
        </pc:sldMkLst>
        <pc:spChg chg="del mod ord">
          <ac:chgData name="Olawole Abayomi-Owodunni" userId="4121db98fcd61d1d" providerId="LiveId" clId="{1CCACBE7-3860-4356-BFB4-7D6DF64EF489}" dt="2022-05-07T00:49:13.157" v="231" actId="478"/>
          <ac:spMkLst>
            <pc:docMk/>
            <pc:sldMk cId="3090499360" sldId="279"/>
            <ac:spMk id="2" creationId="{1F0A40EE-5AD3-497B-8E35-57E5C5B8E966}"/>
          </ac:spMkLst>
        </pc:spChg>
        <pc:spChg chg="del mod ord">
          <ac:chgData name="Olawole Abayomi-Owodunni" userId="4121db98fcd61d1d" providerId="LiveId" clId="{1CCACBE7-3860-4356-BFB4-7D6DF64EF489}" dt="2022-05-07T00:49:13.157" v="231" actId="478"/>
          <ac:spMkLst>
            <pc:docMk/>
            <pc:sldMk cId="3090499360" sldId="279"/>
            <ac:spMk id="4" creationId="{DD5C3669-BC5B-4AD8-8D4F-19CEA58FD060}"/>
          </ac:spMkLst>
        </pc:spChg>
        <pc:spChg chg="del mod ord">
          <ac:chgData name="Olawole Abayomi-Owodunni" userId="4121db98fcd61d1d" providerId="LiveId" clId="{1CCACBE7-3860-4356-BFB4-7D6DF64EF489}" dt="2022-05-07T00:49:13.157" v="231" actId="478"/>
          <ac:spMkLst>
            <pc:docMk/>
            <pc:sldMk cId="3090499360" sldId="279"/>
            <ac:spMk id="5" creationId="{FF1F2D65-9259-43BD-83EA-248DDF6C1E7E}"/>
          </ac:spMkLst>
        </pc:spChg>
        <pc:spChg chg="del mod ord">
          <ac:chgData name="Olawole Abayomi-Owodunni" userId="4121db98fcd61d1d" providerId="LiveId" clId="{1CCACBE7-3860-4356-BFB4-7D6DF64EF489}" dt="2022-05-07T00:49:13.157" v="231" actId="478"/>
          <ac:spMkLst>
            <pc:docMk/>
            <pc:sldMk cId="3090499360" sldId="279"/>
            <ac:spMk id="6" creationId="{B2E1172B-C68C-4B3C-9FA7-3A58098B2F0D}"/>
          </ac:spMkLst>
        </pc:spChg>
        <pc:spChg chg="mod">
          <ac:chgData name="Olawole Abayomi-Owodunni" userId="4121db98fcd61d1d" providerId="LiveId" clId="{1CCACBE7-3860-4356-BFB4-7D6DF64EF489}" dt="2022-05-07T00:48:56.850" v="228" actId="164"/>
          <ac:spMkLst>
            <pc:docMk/>
            <pc:sldMk cId="3090499360" sldId="279"/>
            <ac:spMk id="13" creationId="{9054A16B-5087-40CE-8B4C-F088233A2F6B}"/>
          </ac:spMkLst>
        </pc:spChg>
        <pc:spChg chg="mod">
          <ac:chgData name="Olawole Abayomi-Owodunni" userId="4121db98fcd61d1d" providerId="LiveId" clId="{1CCACBE7-3860-4356-BFB4-7D6DF64EF489}" dt="2022-05-07T00:48:56.850" v="228" actId="164"/>
          <ac:spMkLst>
            <pc:docMk/>
            <pc:sldMk cId="3090499360" sldId="279"/>
            <ac:spMk id="14" creationId="{D667ACC3-3E1E-487C-A3B8-6E4F20A46C67}"/>
          </ac:spMkLst>
        </pc:spChg>
        <pc:spChg chg="mod">
          <ac:chgData name="Olawole Abayomi-Owodunni" userId="4121db98fcd61d1d" providerId="LiveId" clId="{1CCACBE7-3860-4356-BFB4-7D6DF64EF489}" dt="2022-05-07T00:48:56.850" v="228" actId="164"/>
          <ac:spMkLst>
            <pc:docMk/>
            <pc:sldMk cId="3090499360" sldId="279"/>
            <ac:spMk id="16" creationId="{5EEAA01E-AA0D-4C9C-A720-D0F200C65F8A}"/>
          </ac:spMkLst>
        </pc:spChg>
        <pc:spChg chg="mod">
          <ac:chgData name="Olawole Abayomi-Owodunni" userId="4121db98fcd61d1d" providerId="LiveId" clId="{1CCACBE7-3860-4356-BFB4-7D6DF64EF489}" dt="2022-05-07T00:48:56.850" v="228" actId="164"/>
          <ac:spMkLst>
            <pc:docMk/>
            <pc:sldMk cId="3090499360" sldId="279"/>
            <ac:spMk id="17" creationId="{8DBB83AE-9A34-410B-8E8F-6B0164EE1988}"/>
          </ac:spMkLst>
        </pc:spChg>
        <pc:spChg chg="mod">
          <ac:chgData name="Olawole Abayomi-Owodunni" userId="4121db98fcd61d1d" providerId="LiveId" clId="{1CCACBE7-3860-4356-BFB4-7D6DF64EF489}" dt="2022-05-07T00:48:56.850" v="228" actId="164"/>
          <ac:spMkLst>
            <pc:docMk/>
            <pc:sldMk cId="3090499360" sldId="279"/>
            <ac:spMk id="18" creationId="{FF53992B-CCB2-4BF6-865F-EC0729F659C0}"/>
          </ac:spMkLst>
        </pc:spChg>
        <pc:spChg chg="mod">
          <ac:chgData name="Olawole Abayomi-Owodunni" userId="4121db98fcd61d1d" providerId="LiveId" clId="{1CCACBE7-3860-4356-BFB4-7D6DF64EF489}" dt="2022-05-07T00:48:56.850" v="228" actId="164"/>
          <ac:spMkLst>
            <pc:docMk/>
            <pc:sldMk cId="3090499360" sldId="279"/>
            <ac:spMk id="19" creationId="{3B77B3B5-7132-4B5C-8CE4-A249D756B0A3}"/>
          </ac:spMkLst>
        </pc:spChg>
        <pc:spChg chg="mod topLvl">
          <ac:chgData name="Olawole Abayomi-Owodunni" userId="4121db98fcd61d1d" providerId="LiveId" clId="{1CCACBE7-3860-4356-BFB4-7D6DF64EF489}" dt="2022-05-07T01:14:02.158" v="903" actId="164"/>
          <ac:spMkLst>
            <pc:docMk/>
            <pc:sldMk cId="3090499360" sldId="279"/>
            <ac:spMk id="20" creationId="{7DC03A75-8396-4C4E-9C92-A673BDD434D6}"/>
          </ac:spMkLst>
        </pc:spChg>
        <pc:spChg chg="mod topLvl">
          <ac:chgData name="Olawole Abayomi-Owodunni" userId="4121db98fcd61d1d" providerId="LiveId" clId="{1CCACBE7-3860-4356-BFB4-7D6DF64EF489}" dt="2022-05-07T01:14:02.158" v="903" actId="164"/>
          <ac:spMkLst>
            <pc:docMk/>
            <pc:sldMk cId="3090499360" sldId="279"/>
            <ac:spMk id="21" creationId="{477B7E60-ACBA-4F59-9CE0-DE27FB92804E}"/>
          </ac:spMkLst>
        </pc:spChg>
        <pc:spChg chg="mod topLvl">
          <ac:chgData name="Olawole Abayomi-Owodunni" userId="4121db98fcd61d1d" providerId="LiveId" clId="{1CCACBE7-3860-4356-BFB4-7D6DF64EF489}" dt="2022-05-07T01:14:02.158" v="903" actId="164"/>
          <ac:spMkLst>
            <pc:docMk/>
            <pc:sldMk cId="3090499360" sldId="279"/>
            <ac:spMk id="22" creationId="{FC3B8F48-7D9C-4542-9A9C-CA07B1F147D6}"/>
          </ac:spMkLst>
        </pc:spChg>
        <pc:spChg chg="mod topLvl">
          <ac:chgData name="Olawole Abayomi-Owodunni" userId="4121db98fcd61d1d" providerId="LiveId" clId="{1CCACBE7-3860-4356-BFB4-7D6DF64EF489}" dt="2022-05-07T01:14:02.158" v="903" actId="164"/>
          <ac:spMkLst>
            <pc:docMk/>
            <pc:sldMk cId="3090499360" sldId="279"/>
            <ac:spMk id="23" creationId="{0CB86853-2044-4673-8093-61DA0371A07A}"/>
          </ac:spMkLst>
        </pc:spChg>
        <pc:spChg chg="mod topLvl">
          <ac:chgData name="Olawole Abayomi-Owodunni" userId="4121db98fcd61d1d" providerId="LiveId" clId="{1CCACBE7-3860-4356-BFB4-7D6DF64EF489}" dt="2022-05-07T01:14:02.158" v="903" actId="164"/>
          <ac:spMkLst>
            <pc:docMk/>
            <pc:sldMk cId="3090499360" sldId="279"/>
            <ac:spMk id="24" creationId="{031CCDA9-6C6E-4F7D-819E-584BDDA6C90A}"/>
          </ac:spMkLst>
        </pc:spChg>
        <pc:spChg chg="mod">
          <ac:chgData name="Olawole Abayomi-Owodunni" userId="4121db98fcd61d1d" providerId="LiveId" clId="{1CCACBE7-3860-4356-BFB4-7D6DF64EF489}" dt="2022-05-07T00:49:06.384" v="230" actId="164"/>
          <ac:spMkLst>
            <pc:docMk/>
            <pc:sldMk cId="3090499360" sldId="279"/>
            <ac:spMk id="25" creationId="{DD6A78F0-7DB6-456A-8F00-3DE2A0B2D773}"/>
          </ac:spMkLst>
        </pc:spChg>
        <pc:spChg chg="mod">
          <ac:chgData name="Olawole Abayomi-Owodunni" userId="4121db98fcd61d1d" providerId="LiveId" clId="{1CCACBE7-3860-4356-BFB4-7D6DF64EF489}" dt="2022-05-07T00:49:06.384" v="230" actId="164"/>
          <ac:spMkLst>
            <pc:docMk/>
            <pc:sldMk cId="3090499360" sldId="279"/>
            <ac:spMk id="26" creationId="{7FD27449-3506-4EBC-A023-0F2F87224B94}"/>
          </ac:spMkLst>
        </pc:spChg>
        <pc:spChg chg="mod">
          <ac:chgData name="Olawole Abayomi-Owodunni" userId="4121db98fcd61d1d" providerId="LiveId" clId="{1CCACBE7-3860-4356-BFB4-7D6DF64EF489}" dt="2022-05-07T00:49:06.384" v="230" actId="164"/>
          <ac:spMkLst>
            <pc:docMk/>
            <pc:sldMk cId="3090499360" sldId="279"/>
            <ac:spMk id="27" creationId="{D78A1DD9-DEA6-4B10-8346-E765003A7E39}"/>
          </ac:spMkLst>
        </pc:spChg>
        <pc:spChg chg="mod">
          <ac:chgData name="Olawole Abayomi-Owodunni" userId="4121db98fcd61d1d" providerId="LiveId" clId="{1CCACBE7-3860-4356-BFB4-7D6DF64EF489}" dt="2022-05-07T00:49:06.384" v="230" actId="164"/>
          <ac:spMkLst>
            <pc:docMk/>
            <pc:sldMk cId="3090499360" sldId="279"/>
            <ac:spMk id="28" creationId="{BFF83E28-FA89-4A24-834C-0FCB21C11FA1}"/>
          </ac:spMkLst>
        </pc:spChg>
        <pc:spChg chg="mod">
          <ac:chgData name="Olawole Abayomi-Owodunni" userId="4121db98fcd61d1d" providerId="LiveId" clId="{1CCACBE7-3860-4356-BFB4-7D6DF64EF489}" dt="2022-05-07T00:49:06.384" v="230" actId="164"/>
          <ac:spMkLst>
            <pc:docMk/>
            <pc:sldMk cId="3090499360" sldId="279"/>
            <ac:spMk id="29" creationId="{D2077592-69E8-490A-B00C-20F055AF438A}"/>
          </ac:spMkLst>
        </pc:spChg>
        <pc:grpChg chg="add mod">
          <ac:chgData name="Olawole Abayomi-Owodunni" userId="4121db98fcd61d1d" providerId="LiveId" clId="{1CCACBE7-3860-4356-BFB4-7D6DF64EF489}" dt="2022-05-07T00:48:56.850" v="228" actId="164"/>
          <ac:grpSpMkLst>
            <pc:docMk/>
            <pc:sldMk cId="3090499360" sldId="279"/>
            <ac:grpSpMk id="3" creationId="{54A5BB31-830D-B4B3-8F91-B983B4E083CA}"/>
          </ac:grpSpMkLst>
        </pc:grpChg>
        <pc:grpChg chg="add del mod">
          <ac:chgData name="Olawole Abayomi-Owodunni" userId="4121db98fcd61d1d" providerId="LiveId" clId="{1CCACBE7-3860-4356-BFB4-7D6DF64EF489}" dt="2022-05-07T01:13:56.620" v="902" actId="165"/>
          <ac:grpSpMkLst>
            <pc:docMk/>
            <pc:sldMk cId="3090499360" sldId="279"/>
            <ac:grpSpMk id="7" creationId="{A3F409E3-6305-3AEE-EBC6-59F51287B2F7}"/>
          </ac:grpSpMkLst>
        </pc:grpChg>
        <pc:grpChg chg="add mod">
          <ac:chgData name="Olawole Abayomi-Owodunni" userId="4121db98fcd61d1d" providerId="LiveId" clId="{1CCACBE7-3860-4356-BFB4-7D6DF64EF489}" dt="2022-05-07T00:49:06.384" v="230" actId="164"/>
          <ac:grpSpMkLst>
            <pc:docMk/>
            <pc:sldMk cId="3090499360" sldId="279"/>
            <ac:grpSpMk id="8" creationId="{E9E1685F-BBF3-CD6A-29CA-5E05E709D311}"/>
          </ac:grpSpMkLst>
        </pc:grpChg>
        <pc:grpChg chg="add mod">
          <ac:chgData name="Olawole Abayomi-Owodunni" userId="4121db98fcd61d1d" providerId="LiveId" clId="{1CCACBE7-3860-4356-BFB4-7D6DF64EF489}" dt="2022-05-07T01:14:02.158" v="903" actId="164"/>
          <ac:grpSpMkLst>
            <pc:docMk/>
            <pc:sldMk cId="3090499360" sldId="279"/>
            <ac:grpSpMk id="9" creationId="{F64CDC5D-E7D9-D82C-E043-DEBE56582E65}"/>
          </ac:grpSpMkLst>
        </pc:grpChg>
      </pc:sldChg>
      <pc:sldChg chg="addSp delSp mod modClrScheme chgLayout">
        <pc:chgData name="Olawole Abayomi-Owodunni" userId="4121db98fcd61d1d" providerId="LiveId" clId="{1CCACBE7-3860-4356-BFB4-7D6DF64EF489}" dt="2022-05-07T01:12:55.173" v="893" actId="700"/>
        <pc:sldMkLst>
          <pc:docMk/>
          <pc:sldMk cId="1319640855" sldId="280"/>
        </pc:sldMkLst>
        <pc:spChg chg="add del">
          <ac:chgData name="Olawole Abayomi-Owodunni" userId="4121db98fcd61d1d" providerId="LiveId" clId="{1CCACBE7-3860-4356-BFB4-7D6DF64EF489}" dt="2022-05-07T01:11:41.605" v="866" actId="478"/>
          <ac:spMkLst>
            <pc:docMk/>
            <pc:sldMk cId="1319640855" sldId="280"/>
            <ac:spMk id="7" creationId="{E17344CA-AD62-4587-B701-9BCC0CA1B9EA}"/>
          </ac:spMkLst>
        </pc:spChg>
      </pc:sldChg>
      <pc:sldChg chg="addSp delSp modSp mod chgLayout">
        <pc:chgData name="Olawole Abayomi-Owodunni" userId="4121db98fcd61d1d" providerId="LiveId" clId="{1CCACBE7-3860-4356-BFB4-7D6DF64EF489}" dt="2022-05-07T01:13:47.659" v="901" actId="22"/>
        <pc:sldMkLst>
          <pc:docMk/>
          <pc:sldMk cId="1961057581" sldId="281"/>
        </pc:sldMkLst>
        <pc:spChg chg="del">
          <ac:chgData name="Olawole Abayomi-Owodunni" userId="4121db98fcd61d1d" providerId="LiveId" clId="{1CCACBE7-3860-4356-BFB4-7D6DF64EF489}" dt="2022-05-07T00:53:39.022" v="271" actId="478"/>
          <ac:spMkLst>
            <pc:docMk/>
            <pc:sldMk cId="1961057581" sldId="281"/>
            <ac:spMk id="4" creationId="{6F3C99BD-334D-45BA-8980-D51788E3D148}"/>
          </ac:spMkLst>
        </pc:spChg>
        <pc:spChg chg="del">
          <ac:chgData name="Olawole Abayomi-Owodunni" userId="4121db98fcd61d1d" providerId="LiveId" clId="{1CCACBE7-3860-4356-BFB4-7D6DF64EF489}" dt="2022-05-07T00:55:00.198" v="290" actId="478"/>
          <ac:spMkLst>
            <pc:docMk/>
            <pc:sldMk cId="1961057581" sldId="281"/>
            <ac:spMk id="5" creationId="{9A972D21-0436-4DB3-92A4-03B4D564A8DB}"/>
          </ac:spMkLst>
        </pc:spChg>
        <pc:spChg chg="mod">
          <ac:chgData name="Olawole Abayomi-Owodunni" userId="4121db98fcd61d1d" providerId="LiveId" clId="{1CCACBE7-3860-4356-BFB4-7D6DF64EF489}" dt="2022-05-07T00:54:56.977" v="289" actId="164"/>
          <ac:spMkLst>
            <pc:docMk/>
            <pc:sldMk cId="1961057581" sldId="281"/>
            <ac:spMk id="6" creationId="{B6E22CC6-04CB-44F4-8C71-E6D2C1234B8A}"/>
          </ac:spMkLst>
        </pc:spChg>
        <pc:spChg chg="mod">
          <ac:chgData name="Olawole Abayomi-Owodunni" userId="4121db98fcd61d1d" providerId="LiveId" clId="{1CCACBE7-3860-4356-BFB4-7D6DF64EF489}" dt="2022-05-07T00:54:56.977" v="289" actId="164"/>
          <ac:spMkLst>
            <pc:docMk/>
            <pc:sldMk cId="1961057581" sldId="281"/>
            <ac:spMk id="7" creationId="{2E2A8772-8E4B-4AC5-BF03-BCA564C1CCF2}"/>
          </ac:spMkLst>
        </pc:spChg>
        <pc:spChg chg="mod">
          <ac:chgData name="Olawole Abayomi-Owodunni" userId="4121db98fcd61d1d" providerId="LiveId" clId="{1CCACBE7-3860-4356-BFB4-7D6DF64EF489}" dt="2022-05-07T00:54:56.977" v="289" actId="164"/>
          <ac:spMkLst>
            <pc:docMk/>
            <pc:sldMk cId="1961057581" sldId="281"/>
            <ac:spMk id="8" creationId="{9807288E-9E83-4DC1-980B-9804BCE6AD86}"/>
          </ac:spMkLst>
        </pc:spChg>
        <pc:spChg chg="mod">
          <ac:chgData name="Olawole Abayomi-Owodunni" userId="4121db98fcd61d1d" providerId="LiveId" clId="{1CCACBE7-3860-4356-BFB4-7D6DF64EF489}" dt="2022-05-07T00:54:56.977" v="289" actId="164"/>
          <ac:spMkLst>
            <pc:docMk/>
            <pc:sldMk cId="1961057581" sldId="281"/>
            <ac:spMk id="9" creationId="{3D097E8E-34A5-40E4-A72F-62B2FF4A7738}"/>
          </ac:spMkLst>
        </pc:spChg>
        <pc:spChg chg="mod">
          <ac:chgData name="Olawole Abayomi-Owodunni" userId="4121db98fcd61d1d" providerId="LiveId" clId="{1CCACBE7-3860-4356-BFB4-7D6DF64EF489}" dt="2022-05-07T00:54:56.977" v="289" actId="164"/>
          <ac:spMkLst>
            <pc:docMk/>
            <pc:sldMk cId="1961057581" sldId="281"/>
            <ac:spMk id="10" creationId="{EEEE20EA-91BB-4026-B06F-7833CC7EC103}"/>
          </ac:spMkLst>
        </pc:spChg>
        <pc:spChg chg="add del">
          <ac:chgData name="Olawole Abayomi-Owodunni" userId="4121db98fcd61d1d" providerId="LiveId" clId="{1CCACBE7-3860-4356-BFB4-7D6DF64EF489}" dt="2022-05-07T01:13:47.659" v="901" actId="22"/>
          <ac:spMkLst>
            <pc:docMk/>
            <pc:sldMk cId="1961057581" sldId="281"/>
            <ac:spMk id="11" creationId="{704E66DF-0C21-7D94-E538-7FBE54CF9BD6}"/>
          </ac:spMkLst>
        </pc:spChg>
        <pc:grpChg chg="add mod">
          <ac:chgData name="Olawole Abayomi-Owodunni" userId="4121db98fcd61d1d" providerId="LiveId" clId="{1CCACBE7-3860-4356-BFB4-7D6DF64EF489}" dt="2022-05-07T00:54:56.977" v="289" actId="164"/>
          <ac:grpSpMkLst>
            <pc:docMk/>
            <pc:sldMk cId="1961057581" sldId="281"/>
            <ac:grpSpMk id="2" creationId="{E34BD819-86B9-8BB4-5EE8-F1D33E7B83AD}"/>
          </ac:grpSpMkLst>
        </pc:grpChg>
      </pc:sldChg>
      <pc:sldChg chg="addSp delSp modSp mod">
        <pc:chgData name="Olawole Abayomi-Owodunni" userId="4121db98fcd61d1d" providerId="LiveId" clId="{1CCACBE7-3860-4356-BFB4-7D6DF64EF489}" dt="2022-05-07T01:14:57.577" v="935" actId="164"/>
        <pc:sldMkLst>
          <pc:docMk/>
          <pc:sldMk cId="4101439499" sldId="282"/>
        </pc:sldMkLst>
        <pc:spChg chg="del">
          <ac:chgData name="Olawole Abayomi-Owodunni" userId="4121db98fcd61d1d" providerId="LiveId" clId="{1CCACBE7-3860-4356-BFB4-7D6DF64EF489}" dt="2022-05-07T01:07:53.760" v="820" actId="478"/>
          <ac:spMkLst>
            <pc:docMk/>
            <pc:sldMk cId="4101439499" sldId="282"/>
            <ac:spMk id="2" creationId="{990F2C1C-4A01-4A42-A441-78FEF8D60FA2}"/>
          </ac:spMkLst>
        </pc:spChg>
        <pc:spChg chg="del">
          <ac:chgData name="Olawole Abayomi-Owodunni" userId="4121db98fcd61d1d" providerId="LiveId" clId="{1CCACBE7-3860-4356-BFB4-7D6DF64EF489}" dt="2022-05-07T01:07:53.760" v="820" actId="478"/>
          <ac:spMkLst>
            <pc:docMk/>
            <pc:sldMk cId="4101439499" sldId="282"/>
            <ac:spMk id="3" creationId="{745AFDBC-DB85-4CEA-9AF7-D7EED47B53DC}"/>
          </ac:spMkLst>
        </pc:spChg>
        <pc:spChg chg="mod">
          <ac:chgData name="Olawole Abayomi-Owodunni" userId="4121db98fcd61d1d" providerId="LiveId" clId="{1CCACBE7-3860-4356-BFB4-7D6DF64EF489}" dt="2022-05-07T00:51:01.572" v="233" actId="164"/>
          <ac:spMkLst>
            <pc:docMk/>
            <pc:sldMk cId="4101439499" sldId="282"/>
            <ac:spMk id="4" creationId="{B812A598-B451-48E2-96BC-AFF5CF334D6C}"/>
          </ac:spMkLst>
        </pc:spChg>
        <pc:spChg chg="mod">
          <ac:chgData name="Olawole Abayomi-Owodunni" userId="4121db98fcd61d1d" providerId="LiveId" clId="{1CCACBE7-3860-4356-BFB4-7D6DF64EF489}" dt="2022-05-07T00:51:01.572" v="233" actId="164"/>
          <ac:spMkLst>
            <pc:docMk/>
            <pc:sldMk cId="4101439499" sldId="282"/>
            <ac:spMk id="5" creationId="{028246D3-35EF-43B9-89C8-ABD800521296}"/>
          </ac:spMkLst>
        </pc:spChg>
        <pc:spChg chg="mod">
          <ac:chgData name="Olawole Abayomi-Owodunni" userId="4121db98fcd61d1d" providerId="LiveId" clId="{1CCACBE7-3860-4356-BFB4-7D6DF64EF489}" dt="2022-05-07T00:51:01.572" v="233" actId="164"/>
          <ac:spMkLst>
            <pc:docMk/>
            <pc:sldMk cId="4101439499" sldId="282"/>
            <ac:spMk id="6" creationId="{DEC8D725-0353-4F8F-9868-75DEBB291B01}"/>
          </ac:spMkLst>
        </pc:spChg>
        <pc:spChg chg="mod">
          <ac:chgData name="Olawole Abayomi-Owodunni" userId="4121db98fcd61d1d" providerId="LiveId" clId="{1CCACBE7-3860-4356-BFB4-7D6DF64EF489}" dt="2022-05-07T00:51:01.572" v="233" actId="164"/>
          <ac:spMkLst>
            <pc:docMk/>
            <pc:sldMk cId="4101439499" sldId="282"/>
            <ac:spMk id="7" creationId="{BE58CB54-94FC-4B6B-97D4-DD396482EDF4}"/>
          </ac:spMkLst>
        </pc:spChg>
        <pc:spChg chg="add mod">
          <ac:chgData name="Olawole Abayomi-Owodunni" userId="4121db98fcd61d1d" providerId="LiveId" clId="{1CCACBE7-3860-4356-BFB4-7D6DF64EF489}" dt="2022-05-07T01:14:57.577" v="935" actId="164"/>
          <ac:spMkLst>
            <pc:docMk/>
            <pc:sldMk cId="4101439499" sldId="282"/>
            <ac:spMk id="9" creationId="{E729C8CF-BFA9-2C19-B48B-0C183073F2E8}"/>
          </ac:spMkLst>
        </pc:spChg>
        <pc:spChg chg="add mod">
          <ac:chgData name="Olawole Abayomi-Owodunni" userId="4121db98fcd61d1d" providerId="LiveId" clId="{1CCACBE7-3860-4356-BFB4-7D6DF64EF489}" dt="2022-05-07T01:14:57.577" v="935" actId="164"/>
          <ac:spMkLst>
            <pc:docMk/>
            <pc:sldMk cId="4101439499" sldId="282"/>
            <ac:spMk id="10" creationId="{5B51D713-A115-520A-6A82-396267970967}"/>
          </ac:spMkLst>
        </pc:spChg>
        <pc:spChg chg="add mod">
          <ac:chgData name="Olawole Abayomi-Owodunni" userId="4121db98fcd61d1d" providerId="LiveId" clId="{1CCACBE7-3860-4356-BFB4-7D6DF64EF489}" dt="2022-05-07T01:14:57.577" v="935" actId="164"/>
          <ac:spMkLst>
            <pc:docMk/>
            <pc:sldMk cId="4101439499" sldId="282"/>
            <ac:spMk id="11" creationId="{604640C0-A097-25EB-0743-6B5AE82C3CD5}"/>
          </ac:spMkLst>
        </pc:spChg>
        <pc:spChg chg="add mod">
          <ac:chgData name="Olawole Abayomi-Owodunni" userId="4121db98fcd61d1d" providerId="LiveId" clId="{1CCACBE7-3860-4356-BFB4-7D6DF64EF489}" dt="2022-05-07T01:14:57.577" v="935" actId="164"/>
          <ac:spMkLst>
            <pc:docMk/>
            <pc:sldMk cId="4101439499" sldId="282"/>
            <ac:spMk id="12" creationId="{21497724-FCBC-80A2-B6BE-7A172956D743}"/>
          </ac:spMkLst>
        </pc:spChg>
        <pc:grpChg chg="add del mod">
          <ac:chgData name="Olawole Abayomi-Owodunni" userId="4121db98fcd61d1d" providerId="LiveId" clId="{1CCACBE7-3860-4356-BFB4-7D6DF64EF489}" dt="2022-05-07T01:07:53.760" v="820" actId="478"/>
          <ac:grpSpMkLst>
            <pc:docMk/>
            <pc:sldMk cId="4101439499" sldId="282"/>
            <ac:grpSpMk id="8" creationId="{FC406756-1416-B90E-5EA2-2B5E3263AE6A}"/>
          </ac:grpSpMkLst>
        </pc:grpChg>
        <pc:grpChg chg="add mod">
          <ac:chgData name="Olawole Abayomi-Owodunni" userId="4121db98fcd61d1d" providerId="LiveId" clId="{1CCACBE7-3860-4356-BFB4-7D6DF64EF489}" dt="2022-05-07T01:14:57.577" v="935" actId="164"/>
          <ac:grpSpMkLst>
            <pc:docMk/>
            <pc:sldMk cId="4101439499" sldId="282"/>
            <ac:grpSpMk id="13" creationId="{60AA4D22-A6BF-2592-F89B-09FCAA32E1B8}"/>
          </ac:grpSpMkLst>
        </pc:grpChg>
      </pc:sldChg>
      <pc:sldChg chg="addSp delSp modSp mod chgLayout">
        <pc:chgData name="Olawole Abayomi-Owodunni" userId="4121db98fcd61d1d" providerId="LiveId" clId="{1CCACBE7-3860-4356-BFB4-7D6DF64EF489}" dt="2022-05-07T01:12:40.370" v="892" actId="700"/>
        <pc:sldMkLst>
          <pc:docMk/>
          <pc:sldMk cId="835196384" sldId="283"/>
        </pc:sldMkLst>
        <pc:spChg chg="add del">
          <ac:chgData name="Olawole Abayomi-Owodunni" userId="4121db98fcd61d1d" providerId="LiveId" clId="{1CCACBE7-3860-4356-BFB4-7D6DF64EF489}" dt="2022-05-07T01:12:37.042" v="891" actId="478"/>
          <ac:spMkLst>
            <pc:docMk/>
            <pc:sldMk cId="835196384" sldId="283"/>
            <ac:spMk id="2" creationId="{2255147D-4015-4A41-BE83-21D7639F87D8}"/>
          </ac:spMkLst>
        </pc:spChg>
        <pc:spChg chg="add del mod">
          <ac:chgData name="Olawole Abayomi-Owodunni" userId="4121db98fcd61d1d" providerId="LiveId" clId="{1CCACBE7-3860-4356-BFB4-7D6DF64EF489}" dt="2022-05-07T01:12:37.042" v="891" actId="478"/>
          <ac:spMkLst>
            <pc:docMk/>
            <pc:sldMk cId="835196384" sldId="283"/>
            <ac:spMk id="3" creationId="{ED415BF4-EC87-4FD3-8BC1-47CCFE25F3A9}"/>
          </ac:spMkLst>
        </pc:spChg>
        <pc:spChg chg="mod topLvl">
          <ac:chgData name="Olawole Abayomi-Owodunni" userId="4121db98fcd61d1d" providerId="LiveId" clId="{1CCACBE7-3860-4356-BFB4-7D6DF64EF489}" dt="2022-05-07T01:11:09.139" v="860" actId="165"/>
          <ac:spMkLst>
            <pc:docMk/>
            <pc:sldMk cId="835196384" sldId="283"/>
            <ac:spMk id="4" creationId="{5AE25033-519B-4656-A307-D2D9200C1444}"/>
          </ac:spMkLst>
        </pc:spChg>
        <pc:spChg chg="mod topLvl">
          <ac:chgData name="Olawole Abayomi-Owodunni" userId="4121db98fcd61d1d" providerId="LiveId" clId="{1CCACBE7-3860-4356-BFB4-7D6DF64EF489}" dt="2022-05-07T01:11:09.139" v="860" actId="165"/>
          <ac:spMkLst>
            <pc:docMk/>
            <pc:sldMk cId="835196384" sldId="283"/>
            <ac:spMk id="5" creationId="{D75AAAC5-B98D-4C85-A843-45BC9EAEF15C}"/>
          </ac:spMkLst>
        </pc:spChg>
        <pc:spChg chg="mod topLvl">
          <ac:chgData name="Olawole Abayomi-Owodunni" userId="4121db98fcd61d1d" providerId="LiveId" clId="{1CCACBE7-3860-4356-BFB4-7D6DF64EF489}" dt="2022-05-07T01:11:09.139" v="860" actId="165"/>
          <ac:spMkLst>
            <pc:docMk/>
            <pc:sldMk cId="835196384" sldId="283"/>
            <ac:spMk id="6" creationId="{8CF7F0AF-D878-4DE1-9F71-1B8C815E2798}"/>
          </ac:spMkLst>
        </pc:spChg>
        <pc:spChg chg="mod topLvl">
          <ac:chgData name="Olawole Abayomi-Owodunni" userId="4121db98fcd61d1d" providerId="LiveId" clId="{1CCACBE7-3860-4356-BFB4-7D6DF64EF489}" dt="2022-05-07T01:11:09.139" v="860" actId="165"/>
          <ac:spMkLst>
            <pc:docMk/>
            <pc:sldMk cId="835196384" sldId="283"/>
            <ac:spMk id="7" creationId="{E8E62044-118D-4A11-88D7-D43D9C355B5F}"/>
          </ac:spMkLst>
        </pc:spChg>
        <pc:grpChg chg="add del mod">
          <ac:chgData name="Olawole Abayomi-Owodunni" userId="4121db98fcd61d1d" providerId="LiveId" clId="{1CCACBE7-3860-4356-BFB4-7D6DF64EF489}" dt="2022-05-07T01:11:09.139" v="860" actId="165"/>
          <ac:grpSpMkLst>
            <pc:docMk/>
            <pc:sldMk cId="835196384" sldId="283"/>
            <ac:grpSpMk id="8" creationId="{486B2996-A8CB-08D0-901F-106A52BE065B}"/>
          </ac:grpSpMkLst>
        </pc:grpChg>
      </pc:sldChg>
      <pc:sldChg chg="delSp mod chgLayout">
        <pc:chgData name="Olawole Abayomi-Owodunni" userId="4121db98fcd61d1d" providerId="LiveId" clId="{1CCACBE7-3860-4356-BFB4-7D6DF64EF489}" dt="2022-05-07T00:59:34.910" v="496" actId="700"/>
        <pc:sldMkLst>
          <pc:docMk/>
          <pc:sldMk cId="1501286916" sldId="284"/>
        </pc:sldMkLst>
        <pc:spChg chg="del">
          <ac:chgData name="Olawole Abayomi-Owodunni" userId="4121db98fcd61d1d" providerId="LiveId" clId="{1CCACBE7-3860-4356-BFB4-7D6DF64EF489}" dt="2022-05-07T00:59:31.873" v="495" actId="478"/>
          <ac:spMkLst>
            <pc:docMk/>
            <pc:sldMk cId="1501286916" sldId="284"/>
            <ac:spMk id="6" creationId="{974575F9-45BA-42C2-A0AE-772F9BBFF93E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09:16.663" v="830" actId="700"/>
        <pc:sldMkLst>
          <pc:docMk/>
          <pc:sldMk cId="2072796541" sldId="285"/>
        </pc:sldMkLst>
        <pc:spChg chg="del">
          <ac:chgData name="Olawole Abayomi-Owodunni" userId="4121db98fcd61d1d" providerId="LiveId" clId="{1CCACBE7-3860-4356-BFB4-7D6DF64EF489}" dt="2022-05-07T01:08:03.989" v="821" actId="478"/>
          <ac:spMkLst>
            <pc:docMk/>
            <pc:sldMk cId="2072796541" sldId="285"/>
            <ac:spMk id="5" creationId="{B075DF41-7C7B-4F96-AA71-5C153309259C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0:59:57.852" v="503" actId="700"/>
        <pc:sldMkLst>
          <pc:docMk/>
          <pc:sldMk cId="897072904" sldId="286"/>
        </pc:sldMkLst>
        <pc:spChg chg="del">
          <ac:chgData name="Olawole Abayomi-Owodunni" userId="4121db98fcd61d1d" providerId="LiveId" clId="{1CCACBE7-3860-4356-BFB4-7D6DF64EF489}" dt="2022-05-07T00:59:55.466" v="502" actId="478"/>
          <ac:spMkLst>
            <pc:docMk/>
            <pc:sldMk cId="897072904" sldId="286"/>
            <ac:spMk id="7" creationId="{BE4B395D-139D-4878-A231-417B0D3185C2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00:14.295" v="507" actId="700"/>
        <pc:sldMkLst>
          <pc:docMk/>
          <pc:sldMk cId="2360233387" sldId="287"/>
        </pc:sldMkLst>
        <pc:spChg chg="del">
          <ac:chgData name="Olawole Abayomi-Owodunni" userId="4121db98fcd61d1d" providerId="LiveId" clId="{1CCACBE7-3860-4356-BFB4-7D6DF64EF489}" dt="2022-05-07T01:00:10.837" v="506" actId="478"/>
          <ac:spMkLst>
            <pc:docMk/>
            <pc:sldMk cId="2360233387" sldId="287"/>
            <ac:spMk id="2" creationId="{AAF61C3A-14D4-4C31-B898-4D80C5CE956F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00:21.444" v="509" actId="700"/>
        <pc:sldMkLst>
          <pc:docMk/>
          <pc:sldMk cId="3780254787" sldId="288"/>
        </pc:sldMkLst>
        <pc:spChg chg="del">
          <ac:chgData name="Olawole Abayomi-Owodunni" userId="4121db98fcd61d1d" providerId="LiveId" clId="{1CCACBE7-3860-4356-BFB4-7D6DF64EF489}" dt="2022-05-07T01:00:18.816" v="508" actId="478"/>
          <ac:spMkLst>
            <pc:docMk/>
            <pc:sldMk cId="3780254787" sldId="288"/>
            <ac:spMk id="2" creationId="{8A5C4A9A-44A1-4BD4-9BCF-D01F86F68193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00:31.389" v="512" actId="700"/>
        <pc:sldMkLst>
          <pc:docMk/>
          <pc:sldMk cId="4253620632" sldId="289"/>
        </pc:sldMkLst>
        <pc:spChg chg="del">
          <ac:chgData name="Olawole Abayomi-Owodunni" userId="4121db98fcd61d1d" providerId="LiveId" clId="{1CCACBE7-3860-4356-BFB4-7D6DF64EF489}" dt="2022-05-07T01:00:28.637" v="511" actId="478"/>
          <ac:spMkLst>
            <pc:docMk/>
            <pc:sldMk cId="4253620632" sldId="289"/>
            <ac:spMk id="2" creationId="{39B5070D-3D4F-47A1-9067-FF954AC28C68}"/>
          </ac:spMkLst>
        </pc:spChg>
      </pc:sldChg>
      <pc:sldChg chg="addSp delSp modSp">
        <pc:chgData name="Olawole Abayomi-Owodunni" userId="4121db98fcd61d1d" providerId="LiveId" clId="{1CCACBE7-3860-4356-BFB4-7D6DF64EF489}" dt="2022-05-07T01:00:06.520" v="504"/>
        <pc:sldMkLst>
          <pc:docMk/>
          <pc:sldMk cId="2823520212" sldId="290"/>
        </pc:sldMkLst>
        <pc:spChg chg="add mod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2" creationId="{92FF680F-B401-E3CE-22E9-B936B1AFE654}"/>
          </ac:spMkLst>
        </pc:spChg>
        <pc:spChg chg="add mod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3" creationId="{A6214E02-7D3E-D88D-AAF5-D2F969CA7301}"/>
          </ac:spMkLst>
        </pc:spChg>
        <pc:spChg chg="add mod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4" creationId="{98868495-4A95-98B1-A772-1C3AE96052EB}"/>
          </ac:spMkLst>
        </pc:spChg>
        <pc:spChg chg="add mod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5" creationId="{9E9626B6-5DA3-4988-8C3A-00B596141600}"/>
          </ac:spMkLst>
        </pc:spChg>
        <pc:spChg chg="add mod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6" creationId="{85D07D47-1561-9EBD-F801-3E96F4D72359}"/>
          </ac:spMkLst>
        </pc:spChg>
        <pc:spChg chg="del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8" creationId="{060265ED-EF71-44BD-A3AE-96D919E7D73C}"/>
          </ac:spMkLst>
        </pc:spChg>
        <pc:spChg chg="del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9" creationId="{B745B7AA-C3D5-4CD8-9F66-0E0D4D383880}"/>
          </ac:spMkLst>
        </pc:spChg>
        <pc:spChg chg="del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10" creationId="{0879FB78-B6F1-471F-B03D-479F947366FB}"/>
          </ac:spMkLst>
        </pc:spChg>
        <pc:spChg chg="del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11" creationId="{818E9FA5-85E3-444B-BFAB-75E544E2CC62}"/>
          </ac:spMkLst>
        </pc:spChg>
        <pc:spChg chg="del">
          <ac:chgData name="Olawole Abayomi-Owodunni" userId="4121db98fcd61d1d" providerId="LiveId" clId="{1CCACBE7-3860-4356-BFB4-7D6DF64EF489}" dt="2022-05-07T01:00:06.520" v="504"/>
          <ac:spMkLst>
            <pc:docMk/>
            <pc:sldMk cId="2823520212" sldId="290"/>
            <ac:spMk id="12" creationId="{14F76DA6-7C7F-46A4-8D09-7CE3CFD820C2}"/>
          </ac:spMkLst>
        </pc:spChg>
      </pc:sldChg>
      <pc:sldChg chg="addSp delSp modSp">
        <pc:chgData name="Olawole Abayomi-Owodunni" userId="4121db98fcd61d1d" providerId="LiveId" clId="{1CCACBE7-3860-4356-BFB4-7D6DF64EF489}" dt="2022-05-07T01:00:08.991" v="505"/>
        <pc:sldMkLst>
          <pc:docMk/>
          <pc:sldMk cId="668116051" sldId="291"/>
        </pc:sldMkLst>
        <pc:spChg chg="add mod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2" creationId="{F2A25BE7-6546-BC30-CDC8-59C42DB113C5}"/>
          </ac:spMkLst>
        </pc:spChg>
        <pc:spChg chg="add mod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3" creationId="{6F864D93-7295-58FB-9D48-E5FEC435341A}"/>
          </ac:spMkLst>
        </pc:spChg>
        <pc:spChg chg="add mod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4" creationId="{61F88423-7439-8CF2-FFE7-BCCCDB9E781F}"/>
          </ac:spMkLst>
        </pc:spChg>
        <pc:spChg chg="add mod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5" creationId="{ABF523A9-1C58-1BDE-2598-831FE1064A7A}"/>
          </ac:spMkLst>
        </pc:spChg>
        <pc:spChg chg="add mod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6" creationId="{F9E58EF4-901D-A3FA-5EF5-25EF472F5EDF}"/>
          </ac:spMkLst>
        </pc:spChg>
        <pc:spChg chg="del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8" creationId="{41881674-E857-4F62-A7C2-173F19CFEA0C}"/>
          </ac:spMkLst>
        </pc:spChg>
        <pc:spChg chg="del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9" creationId="{B6230B11-422F-4650-BF2D-B7B9F8732891}"/>
          </ac:spMkLst>
        </pc:spChg>
        <pc:spChg chg="del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10" creationId="{21287A03-B4FD-4C5A-9413-5196F9145B15}"/>
          </ac:spMkLst>
        </pc:spChg>
        <pc:spChg chg="del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11" creationId="{26E5B6C7-2FB1-4239-8F96-F7116959FB54}"/>
          </ac:spMkLst>
        </pc:spChg>
        <pc:spChg chg="del">
          <ac:chgData name="Olawole Abayomi-Owodunni" userId="4121db98fcd61d1d" providerId="LiveId" clId="{1CCACBE7-3860-4356-BFB4-7D6DF64EF489}" dt="2022-05-07T01:00:08.991" v="505"/>
          <ac:spMkLst>
            <pc:docMk/>
            <pc:sldMk cId="668116051" sldId="291"/>
            <ac:spMk id="12" creationId="{816DD1F8-576B-47F8-8D1A-7057A0D6C4BA}"/>
          </ac:spMkLst>
        </pc:spChg>
      </pc:sldChg>
      <pc:sldChg chg="addSp delSp modSp">
        <pc:chgData name="Olawole Abayomi-Owodunni" userId="4121db98fcd61d1d" providerId="LiveId" clId="{1CCACBE7-3860-4356-BFB4-7D6DF64EF489}" dt="2022-05-07T01:00:24.247" v="510"/>
        <pc:sldMkLst>
          <pc:docMk/>
          <pc:sldMk cId="2124971772" sldId="292"/>
        </pc:sldMkLst>
        <pc:spChg chg="add mod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2" creationId="{74A3A11F-EE18-AD69-0DB9-8C1AC2D95309}"/>
          </ac:spMkLst>
        </pc:spChg>
        <pc:spChg chg="add mod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3" creationId="{0FF337A6-B266-C25E-CC42-2B7663B61FC9}"/>
          </ac:spMkLst>
        </pc:spChg>
        <pc:spChg chg="add mod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4" creationId="{3D5847B8-5617-1A1D-0581-7D9DC3025818}"/>
          </ac:spMkLst>
        </pc:spChg>
        <pc:spChg chg="add mod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5" creationId="{1DD01890-D6C6-09BF-E609-3EE28EB7B961}"/>
          </ac:spMkLst>
        </pc:spChg>
        <pc:spChg chg="add mod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6" creationId="{39CFE194-3293-A54D-85EE-A83E9D849A41}"/>
          </ac:spMkLst>
        </pc:spChg>
        <pc:spChg chg="del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8" creationId="{67DBAA6D-6639-4B95-90EE-69F03BFF3A40}"/>
          </ac:spMkLst>
        </pc:spChg>
        <pc:spChg chg="del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9" creationId="{057BCA4A-056D-4160-AEEE-A809CEC9890F}"/>
          </ac:spMkLst>
        </pc:spChg>
        <pc:spChg chg="del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10" creationId="{98FFB2EC-3939-4473-9C71-EE317C6FEF48}"/>
          </ac:spMkLst>
        </pc:spChg>
        <pc:spChg chg="del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11" creationId="{D8F6EE72-BE37-4412-8BFB-6A8C6B0426E3}"/>
          </ac:spMkLst>
        </pc:spChg>
        <pc:spChg chg="del">
          <ac:chgData name="Olawole Abayomi-Owodunni" userId="4121db98fcd61d1d" providerId="LiveId" clId="{1CCACBE7-3860-4356-BFB4-7D6DF64EF489}" dt="2022-05-07T01:00:24.247" v="510"/>
          <ac:spMkLst>
            <pc:docMk/>
            <pc:sldMk cId="2124971772" sldId="292"/>
            <ac:spMk id="12" creationId="{6298BF10-A32B-467D-B8A5-9FF0D6762DC4}"/>
          </ac:spMkLst>
        </pc:spChg>
      </pc:sldChg>
      <pc:sldChg chg="addSp delSp modSp">
        <pc:chgData name="Olawole Abayomi-Owodunni" userId="4121db98fcd61d1d" providerId="LiveId" clId="{1CCACBE7-3860-4356-BFB4-7D6DF64EF489}" dt="2022-05-07T01:00:36.120" v="513"/>
        <pc:sldMkLst>
          <pc:docMk/>
          <pc:sldMk cId="1039360635" sldId="293"/>
        </pc:sldMkLst>
        <pc:spChg chg="add mod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2" creationId="{1348F93D-A6F7-3588-91E6-D51DFD709F32}"/>
          </ac:spMkLst>
        </pc:spChg>
        <pc:spChg chg="add mod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3" creationId="{64AE8EB2-BD73-1D97-1CF5-12B3AA1C927C}"/>
          </ac:spMkLst>
        </pc:spChg>
        <pc:spChg chg="add mod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4" creationId="{2400D42D-B107-0554-DA50-BF8E30C3BFC1}"/>
          </ac:spMkLst>
        </pc:spChg>
        <pc:spChg chg="add mod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5" creationId="{DABEFB59-E998-E460-2ABF-BA0896EB1740}"/>
          </ac:spMkLst>
        </pc:spChg>
        <pc:spChg chg="add mod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6" creationId="{3FEC80FB-0291-DDD1-4043-B5D4E5A9B729}"/>
          </ac:spMkLst>
        </pc:spChg>
        <pc:spChg chg="del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8" creationId="{238CA549-CF7E-48BE-871F-83BD9999B773}"/>
          </ac:spMkLst>
        </pc:spChg>
        <pc:spChg chg="del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9" creationId="{448D9498-EAEE-4BBB-B3AF-62BE06DA73CB}"/>
          </ac:spMkLst>
        </pc:spChg>
        <pc:spChg chg="del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10" creationId="{E77199CD-F9C4-4696-9007-F0A7380CEF79}"/>
          </ac:spMkLst>
        </pc:spChg>
        <pc:spChg chg="del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11" creationId="{10EB8E45-6AFE-47C8-8197-BB3D7568DFA7}"/>
          </ac:spMkLst>
        </pc:spChg>
        <pc:spChg chg="del">
          <ac:chgData name="Olawole Abayomi-Owodunni" userId="4121db98fcd61d1d" providerId="LiveId" clId="{1CCACBE7-3860-4356-BFB4-7D6DF64EF489}" dt="2022-05-07T01:00:36.120" v="513"/>
          <ac:spMkLst>
            <pc:docMk/>
            <pc:sldMk cId="1039360635" sldId="293"/>
            <ac:spMk id="12" creationId="{0540D3A7-7ED5-4048-A8E6-3F411487FE20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09:28.481" v="832" actId="700"/>
        <pc:sldMkLst>
          <pc:docMk/>
          <pc:sldMk cId="3152173766" sldId="294"/>
        </pc:sldMkLst>
        <pc:spChg chg="del">
          <ac:chgData name="Olawole Abayomi-Owodunni" userId="4121db98fcd61d1d" providerId="LiveId" clId="{1CCACBE7-3860-4356-BFB4-7D6DF64EF489}" dt="2022-05-07T01:09:23.521" v="831" actId="478"/>
          <ac:spMkLst>
            <pc:docMk/>
            <pc:sldMk cId="3152173766" sldId="294"/>
            <ac:spMk id="2" creationId="{45393927-EFE8-4BE7-8295-AEB89E4D4237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09:46.892" v="834" actId="700"/>
        <pc:sldMkLst>
          <pc:docMk/>
          <pc:sldMk cId="2190409480" sldId="295"/>
        </pc:sldMkLst>
        <pc:spChg chg="del">
          <ac:chgData name="Olawole Abayomi-Owodunni" userId="4121db98fcd61d1d" providerId="LiveId" clId="{1CCACBE7-3860-4356-BFB4-7D6DF64EF489}" dt="2022-05-07T01:09:38.518" v="833" actId="478"/>
          <ac:spMkLst>
            <pc:docMk/>
            <pc:sldMk cId="2190409480" sldId="295"/>
            <ac:spMk id="2" creationId="{D5DA8ED8-80E5-493E-AA35-65359FD272F9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09:53.617" v="836" actId="700"/>
        <pc:sldMkLst>
          <pc:docMk/>
          <pc:sldMk cId="1130347178" sldId="296"/>
        </pc:sldMkLst>
        <pc:spChg chg="del">
          <ac:chgData name="Olawole Abayomi-Owodunni" userId="4121db98fcd61d1d" providerId="LiveId" clId="{1CCACBE7-3860-4356-BFB4-7D6DF64EF489}" dt="2022-05-07T01:09:50.028" v="835" actId="478"/>
          <ac:spMkLst>
            <pc:docMk/>
            <pc:sldMk cId="1130347178" sldId="296"/>
            <ac:spMk id="2" creationId="{A5334DD2-E62A-4E7B-B6B3-3D874C4234D8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13:17.166" v="899" actId="700"/>
        <pc:sldMkLst>
          <pc:docMk/>
          <pc:sldMk cId="1511143661" sldId="302"/>
        </pc:sldMkLst>
        <pc:spChg chg="del">
          <ac:chgData name="Olawole Abayomi-Owodunni" userId="4121db98fcd61d1d" providerId="LiveId" clId="{1CCACBE7-3860-4356-BFB4-7D6DF64EF489}" dt="2022-05-07T01:13:13.855" v="898" actId="478"/>
          <ac:spMkLst>
            <pc:docMk/>
            <pc:sldMk cId="1511143661" sldId="302"/>
            <ac:spMk id="2" creationId="{63A19F36-CAFF-4297-B392-67107AB033D2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13:04.526" v="895" actId="700"/>
        <pc:sldMkLst>
          <pc:docMk/>
          <pc:sldMk cId="2647178504" sldId="305"/>
        </pc:sldMkLst>
        <pc:spChg chg="del">
          <ac:chgData name="Olawole Abayomi-Owodunni" userId="4121db98fcd61d1d" providerId="LiveId" clId="{1CCACBE7-3860-4356-BFB4-7D6DF64EF489}" dt="2022-05-07T01:12:58.942" v="894" actId="478"/>
          <ac:spMkLst>
            <pc:docMk/>
            <pc:sldMk cId="2647178504" sldId="305"/>
            <ac:spMk id="2" creationId="{8426A6D6-9081-44BF-80E0-74818F1DDD11}"/>
          </ac:spMkLst>
        </pc:spChg>
      </pc:sldChg>
      <pc:sldChg chg="delSp mod modClrScheme chgLayout">
        <pc:chgData name="Olawole Abayomi-Owodunni" userId="4121db98fcd61d1d" providerId="LiveId" clId="{1CCACBE7-3860-4356-BFB4-7D6DF64EF489}" dt="2022-05-07T01:13:10.797" v="897" actId="700"/>
        <pc:sldMkLst>
          <pc:docMk/>
          <pc:sldMk cId="2046712870" sldId="307"/>
        </pc:sldMkLst>
        <pc:spChg chg="del">
          <ac:chgData name="Olawole Abayomi-Owodunni" userId="4121db98fcd61d1d" providerId="LiveId" clId="{1CCACBE7-3860-4356-BFB4-7D6DF64EF489}" dt="2022-05-07T01:13:06.983" v="896" actId="478"/>
          <ac:spMkLst>
            <pc:docMk/>
            <pc:sldMk cId="2046712870" sldId="307"/>
            <ac:spMk id="2" creationId="{791B08AD-BE3A-4F2D-9F7D-F05D43302C62}"/>
          </ac:spMkLst>
        </pc:spChg>
      </pc:sldChg>
      <pc:sldChg chg="addSp delSp modSp mod chgLayout">
        <pc:chgData name="Olawole Abayomi-Owodunni" userId="4121db98fcd61d1d" providerId="LiveId" clId="{1CCACBE7-3860-4356-BFB4-7D6DF64EF489}" dt="2022-05-07T00:59:49.724" v="501"/>
        <pc:sldMkLst>
          <pc:docMk/>
          <pc:sldMk cId="587486138" sldId="308"/>
        </pc:sldMkLst>
        <pc:spChg chg="del">
          <ac:chgData name="Olawole Abayomi-Owodunni" userId="4121db98fcd61d1d" providerId="LiveId" clId="{1CCACBE7-3860-4356-BFB4-7D6DF64EF489}" dt="2022-05-07T00:59:39.610" v="497"/>
          <ac:spMkLst>
            <pc:docMk/>
            <pc:sldMk cId="587486138" sldId="308"/>
            <ac:spMk id="2" creationId="{CF35FBD2-D5EA-40A6-B36D-103266F257DE}"/>
          </ac:spMkLst>
        </pc:spChg>
        <pc:spChg chg="del">
          <ac:chgData name="Olawole Abayomi-Owodunni" userId="4121db98fcd61d1d" providerId="LiveId" clId="{1CCACBE7-3860-4356-BFB4-7D6DF64EF489}" dt="2022-05-07T00:59:39.610" v="497"/>
          <ac:spMkLst>
            <pc:docMk/>
            <pc:sldMk cId="587486138" sldId="308"/>
            <ac:spMk id="3" creationId="{1FA13319-ABF2-4928-A65E-0EA52C0E43FC}"/>
          </ac:spMkLst>
        </pc:spChg>
        <pc:spChg chg="del">
          <ac:chgData name="Olawole Abayomi-Owodunni" userId="4121db98fcd61d1d" providerId="LiveId" clId="{1CCACBE7-3860-4356-BFB4-7D6DF64EF489}" dt="2022-05-07T00:59:39.610" v="497"/>
          <ac:spMkLst>
            <pc:docMk/>
            <pc:sldMk cId="587486138" sldId="308"/>
            <ac:spMk id="4" creationId="{C486B62D-9471-4E06-8AB4-BE25CDDE9B75}"/>
          </ac:spMkLst>
        </pc:spChg>
        <pc:spChg chg="del">
          <ac:chgData name="Olawole Abayomi-Owodunni" userId="4121db98fcd61d1d" providerId="LiveId" clId="{1CCACBE7-3860-4356-BFB4-7D6DF64EF489}" dt="2022-05-07T00:59:39.610" v="497"/>
          <ac:spMkLst>
            <pc:docMk/>
            <pc:sldMk cId="587486138" sldId="308"/>
            <ac:spMk id="5" creationId="{3D031595-CF52-494E-A7A0-E6CC62B6173D}"/>
          </ac:spMkLst>
        </pc:spChg>
        <pc:spChg chg="del mod ord">
          <ac:chgData name="Olawole Abayomi-Owodunni" userId="4121db98fcd61d1d" providerId="LiveId" clId="{1CCACBE7-3860-4356-BFB4-7D6DF64EF489}" dt="2022-05-07T00:59:47.957" v="500" actId="478"/>
          <ac:spMkLst>
            <pc:docMk/>
            <pc:sldMk cId="587486138" sldId="308"/>
            <ac:spMk id="6" creationId="{974575F9-45BA-42C2-A0AE-772F9BBFF93E}"/>
          </ac:spMkLst>
        </pc:spChg>
        <pc:spChg chg="add del mod">
          <ac:chgData name="Olawole Abayomi-Owodunni" userId="4121db98fcd61d1d" providerId="LiveId" clId="{1CCACBE7-3860-4356-BFB4-7D6DF64EF489}" dt="2022-05-07T00:59:44.109" v="498" actId="700"/>
          <ac:spMkLst>
            <pc:docMk/>
            <pc:sldMk cId="587486138" sldId="308"/>
            <ac:spMk id="7" creationId="{BEA78800-165D-5B6A-ACBE-9D5B00060C47}"/>
          </ac:spMkLst>
        </pc:spChg>
        <pc:spChg chg="add del mod">
          <ac:chgData name="Olawole Abayomi-Owodunni" userId="4121db98fcd61d1d" providerId="LiveId" clId="{1CCACBE7-3860-4356-BFB4-7D6DF64EF489}" dt="2022-05-07T00:59:44.109" v="498" actId="700"/>
          <ac:spMkLst>
            <pc:docMk/>
            <pc:sldMk cId="587486138" sldId="308"/>
            <ac:spMk id="8" creationId="{262948A8-AE69-C5ED-7AD0-8B5E1E9E667D}"/>
          </ac:spMkLst>
        </pc:spChg>
        <pc:spChg chg="add del mod">
          <ac:chgData name="Olawole Abayomi-Owodunni" userId="4121db98fcd61d1d" providerId="LiveId" clId="{1CCACBE7-3860-4356-BFB4-7D6DF64EF489}" dt="2022-05-07T00:59:44.109" v="498" actId="700"/>
          <ac:spMkLst>
            <pc:docMk/>
            <pc:sldMk cId="587486138" sldId="308"/>
            <ac:spMk id="9" creationId="{C6AE6E26-676E-9C3D-F2C0-F293B1CDFD00}"/>
          </ac:spMkLst>
        </pc:spChg>
        <pc:spChg chg="add del mod">
          <ac:chgData name="Olawole Abayomi-Owodunni" userId="4121db98fcd61d1d" providerId="LiveId" clId="{1CCACBE7-3860-4356-BFB4-7D6DF64EF489}" dt="2022-05-07T00:59:44.109" v="498" actId="700"/>
          <ac:spMkLst>
            <pc:docMk/>
            <pc:sldMk cId="587486138" sldId="308"/>
            <ac:spMk id="10" creationId="{89724576-49F5-5270-840E-FE6B8692ABB7}"/>
          </ac:spMkLst>
        </pc:spChg>
        <pc:spChg chg="add del mod ord">
          <ac:chgData name="Olawole Abayomi-Owodunni" userId="4121db98fcd61d1d" providerId="LiveId" clId="{1CCACBE7-3860-4356-BFB4-7D6DF64EF489}" dt="2022-05-07T00:59:45.310" v="499"/>
          <ac:spMkLst>
            <pc:docMk/>
            <pc:sldMk cId="587486138" sldId="308"/>
            <ac:spMk id="11" creationId="{8C1BAA63-B7A7-FA29-9E8A-F5A46C9744ED}"/>
          </ac:spMkLst>
        </pc:spChg>
        <pc:spChg chg="add del mod ord">
          <ac:chgData name="Olawole Abayomi-Owodunni" userId="4121db98fcd61d1d" providerId="LiveId" clId="{1CCACBE7-3860-4356-BFB4-7D6DF64EF489}" dt="2022-05-07T00:59:45.310" v="499"/>
          <ac:spMkLst>
            <pc:docMk/>
            <pc:sldMk cId="587486138" sldId="308"/>
            <ac:spMk id="12" creationId="{B7A7E394-6DF4-7378-E4BA-C49EF14AAE28}"/>
          </ac:spMkLst>
        </pc:spChg>
        <pc:spChg chg="add del mod ord">
          <ac:chgData name="Olawole Abayomi-Owodunni" userId="4121db98fcd61d1d" providerId="LiveId" clId="{1CCACBE7-3860-4356-BFB4-7D6DF64EF489}" dt="2022-05-07T00:59:45.310" v="499"/>
          <ac:spMkLst>
            <pc:docMk/>
            <pc:sldMk cId="587486138" sldId="308"/>
            <ac:spMk id="13" creationId="{F4D7A629-5898-E359-29D7-7FCADA10B859}"/>
          </ac:spMkLst>
        </pc:spChg>
        <pc:spChg chg="add del mod ord">
          <ac:chgData name="Olawole Abayomi-Owodunni" userId="4121db98fcd61d1d" providerId="LiveId" clId="{1CCACBE7-3860-4356-BFB4-7D6DF64EF489}" dt="2022-05-07T00:59:45.310" v="499"/>
          <ac:spMkLst>
            <pc:docMk/>
            <pc:sldMk cId="587486138" sldId="308"/>
            <ac:spMk id="14" creationId="{8894E04E-538F-BD21-5018-A13ECE5CAA34}"/>
          </ac:spMkLst>
        </pc:spChg>
        <pc:spChg chg="add del mod">
          <ac:chgData name="Olawole Abayomi-Owodunni" userId="4121db98fcd61d1d" providerId="LiveId" clId="{1CCACBE7-3860-4356-BFB4-7D6DF64EF489}" dt="2022-05-07T00:59:47.957" v="500" actId="478"/>
          <ac:spMkLst>
            <pc:docMk/>
            <pc:sldMk cId="587486138" sldId="308"/>
            <ac:spMk id="15" creationId="{B3E8C63C-8B45-52CA-AEB5-08070FF61301}"/>
          </ac:spMkLst>
        </pc:spChg>
        <pc:spChg chg="add del mod">
          <ac:chgData name="Olawole Abayomi-Owodunni" userId="4121db98fcd61d1d" providerId="LiveId" clId="{1CCACBE7-3860-4356-BFB4-7D6DF64EF489}" dt="2022-05-07T00:59:47.957" v="500" actId="478"/>
          <ac:spMkLst>
            <pc:docMk/>
            <pc:sldMk cId="587486138" sldId="308"/>
            <ac:spMk id="16" creationId="{5A3AF655-4F12-4470-0F0C-CD2490D6D8E7}"/>
          </ac:spMkLst>
        </pc:spChg>
        <pc:spChg chg="add del mod">
          <ac:chgData name="Olawole Abayomi-Owodunni" userId="4121db98fcd61d1d" providerId="LiveId" clId="{1CCACBE7-3860-4356-BFB4-7D6DF64EF489}" dt="2022-05-07T00:59:47.957" v="500" actId="478"/>
          <ac:spMkLst>
            <pc:docMk/>
            <pc:sldMk cId="587486138" sldId="308"/>
            <ac:spMk id="17" creationId="{F75C424A-A8DC-59D5-C05D-1B2B77C849E9}"/>
          </ac:spMkLst>
        </pc:spChg>
        <pc:spChg chg="add del mod">
          <ac:chgData name="Olawole Abayomi-Owodunni" userId="4121db98fcd61d1d" providerId="LiveId" clId="{1CCACBE7-3860-4356-BFB4-7D6DF64EF489}" dt="2022-05-07T00:59:47.957" v="500" actId="478"/>
          <ac:spMkLst>
            <pc:docMk/>
            <pc:sldMk cId="587486138" sldId="308"/>
            <ac:spMk id="18" creationId="{6D4F9FDF-A9E2-73E0-E690-A5B265E95498}"/>
          </ac:spMkLst>
        </pc:spChg>
        <pc:spChg chg="add mod">
          <ac:chgData name="Olawole Abayomi-Owodunni" userId="4121db98fcd61d1d" providerId="LiveId" clId="{1CCACBE7-3860-4356-BFB4-7D6DF64EF489}" dt="2022-05-07T00:59:49.724" v="501"/>
          <ac:spMkLst>
            <pc:docMk/>
            <pc:sldMk cId="587486138" sldId="308"/>
            <ac:spMk id="19" creationId="{F019D550-E0C9-A7B2-E16A-217349C77080}"/>
          </ac:spMkLst>
        </pc:spChg>
        <pc:spChg chg="add mod">
          <ac:chgData name="Olawole Abayomi-Owodunni" userId="4121db98fcd61d1d" providerId="LiveId" clId="{1CCACBE7-3860-4356-BFB4-7D6DF64EF489}" dt="2022-05-07T00:59:49.724" v="501"/>
          <ac:spMkLst>
            <pc:docMk/>
            <pc:sldMk cId="587486138" sldId="308"/>
            <ac:spMk id="20" creationId="{78D01990-52F9-1906-9561-CDBE8A191C33}"/>
          </ac:spMkLst>
        </pc:spChg>
        <pc:spChg chg="add mod">
          <ac:chgData name="Olawole Abayomi-Owodunni" userId="4121db98fcd61d1d" providerId="LiveId" clId="{1CCACBE7-3860-4356-BFB4-7D6DF64EF489}" dt="2022-05-07T00:59:49.724" v="501"/>
          <ac:spMkLst>
            <pc:docMk/>
            <pc:sldMk cId="587486138" sldId="308"/>
            <ac:spMk id="21" creationId="{FEC173F9-B75C-FA40-B05D-024CB9F14DA2}"/>
          </ac:spMkLst>
        </pc:spChg>
        <pc:spChg chg="add mod">
          <ac:chgData name="Olawole Abayomi-Owodunni" userId="4121db98fcd61d1d" providerId="LiveId" clId="{1CCACBE7-3860-4356-BFB4-7D6DF64EF489}" dt="2022-05-07T00:59:49.724" v="501"/>
          <ac:spMkLst>
            <pc:docMk/>
            <pc:sldMk cId="587486138" sldId="308"/>
            <ac:spMk id="22" creationId="{469F6A13-6651-8278-AF2D-3FB0AFAD2881}"/>
          </ac:spMkLst>
        </pc:spChg>
      </pc:sldChg>
      <pc:sldMasterChg chg="addSp modSp mod modSldLayout">
        <pc:chgData name="Olawole Abayomi-Owodunni" userId="4121db98fcd61d1d" providerId="LiveId" clId="{1CCACBE7-3860-4356-BFB4-7D6DF64EF489}" dt="2022-05-07T01:18:18.929" v="938" actId="208"/>
        <pc:sldMasterMkLst>
          <pc:docMk/>
          <pc:sldMasterMk cId="935675845" sldId="2147483648"/>
        </pc:sldMasterMkLst>
        <pc:spChg chg="mod">
          <ac:chgData name="Olawole Abayomi-Owodunni" userId="4121db98fcd61d1d" providerId="LiveId" clId="{1CCACBE7-3860-4356-BFB4-7D6DF64EF489}" dt="2022-05-07T00:42:05.600" v="42" actId="207"/>
          <ac:spMkLst>
            <pc:docMk/>
            <pc:sldMasterMk cId="935675845" sldId="2147483648"/>
            <ac:spMk id="2" creationId="{AE576ACC-7DCC-40FE-A808-F106AB7F7D55}"/>
          </ac:spMkLst>
        </pc:spChg>
        <pc:spChg chg="add mod">
          <ac:chgData name="Olawole Abayomi-Owodunni" userId="4121db98fcd61d1d" providerId="LiveId" clId="{1CCACBE7-3860-4356-BFB4-7D6DF64EF489}" dt="2022-05-07T01:18:18.929" v="938" actId="208"/>
          <ac:spMkLst>
            <pc:docMk/>
            <pc:sldMasterMk cId="935675845" sldId="2147483648"/>
            <ac:spMk id="7" creationId="{84E5BD3D-FD29-4724-F548-D9CB49485434}"/>
          </ac:spMkLst>
        </pc:spChg>
        <pc:sldLayoutChg chg="addSp delSp modSp mod">
          <pc:chgData name="Olawole Abayomi-Owodunni" userId="4121db98fcd61d1d" providerId="LiveId" clId="{1CCACBE7-3860-4356-BFB4-7D6DF64EF489}" dt="2022-05-07T00:40:36.031" v="38" actId="12789"/>
          <pc:sldLayoutMkLst>
            <pc:docMk/>
            <pc:sldMasterMk cId="935675845" sldId="2147483648"/>
            <pc:sldLayoutMk cId="2025523037" sldId="2147483649"/>
          </pc:sldLayoutMkLst>
          <pc:spChg chg="del">
            <ac:chgData name="Olawole Abayomi-Owodunni" userId="4121db98fcd61d1d" providerId="LiveId" clId="{1CCACBE7-3860-4356-BFB4-7D6DF64EF489}" dt="2022-05-07T00:40:27.939" v="36" actId="478"/>
            <ac:spMkLst>
              <pc:docMk/>
              <pc:sldMasterMk cId="935675845" sldId="2147483648"/>
              <pc:sldLayoutMk cId="2025523037" sldId="2147483649"/>
              <ac:spMk id="2" creationId="{EFBFA5FF-9EE2-4DE9-AF13-3DFB0C57036A}"/>
            </ac:spMkLst>
          </pc:spChg>
          <pc:spChg chg="add mod">
            <ac:chgData name="Olawole Abayomi-Owodunni" userId="4121db98fcd61d1d" providerId="LiveId" clId="{1CCACBE7-3860-4356-BFB4-7D6DF64EF489}" dt="2022-05-07T00:40:36.031" v="38" actId="12789"/>
            <ac:spMkLst>
              <pc:docMk/>
              <pc:sldMasterMk cId="935675845" sldId="2147483648"/>
              <pc:sldLayoutMk cId="2025523037" sldId="2147483649"/>
              <ac:spMk id="8" creationId="{6B812423-9F17-3849-D739-28760EFB3BE3}"/>
            </ac:spMkLst>
          </pc:spChg>
        </pc:sldLayoutChg>
        <pc:sldLayoutChg chg="addSp delSp modSp mod">
          <pc:chgData name="Olawole Abayomi-Owodunni" userId="4121db98fcd61d1d" providerId="LiveId" clId="{1CCACBE7-3860-4356-BFB4-7D6DF64EF489}" dt="2022-05-07T00:48:35.285" v="227" actId="478"/>
          <pc:sldLayoutMkLst>
            <pc:docMk/>
            <pc:sldMasterMk cId="935675845" sldId="2147483648"/>
            <pc:sldLayoutMk cId="1276566423" sldId="2147483650"/>
          </pc:sldLayoutMkLst>
          <pc:spChg chg="del">
            <ac:chgData name="Olawole Abayomi-Owodunni" userId="4121db98fcd61d1d" providerId="LiveId" clId="{1CCACBE7-3860-4356-BFB4-7D6DF64EF489}" dt="2022-05-07T00:42:51.634" v="61" actId="478"/>
            <ac:spMkLst>
              <pc:docMk/>
              <pc:sldMasterMk cId="935675845" sldId="2147483648"/>
              <pc:sldLayoutMk cId="1276566423" sldId="2147483650"/>
              <ac:spMk id="2" creationId="{5DB98E56-689D-4717-949F-541077942998}"/>
            </ac:spMkLst>
          </pc:spChg>
          <pc:spChg chg="add del">
            <ac:chgData name="Olawole Abayomi-Owodunni" userId="4121db98fcd61d1d" providerId="LiveId" clId="{1CCACBE7-3860-4356-BFB4-7D6DF64EF489}" dt="2022-05-07T00:46:56.334" v="174" actId="478"/>
            <ac:spMkLst>
              <pc:docMk/>
              <pc:sldMasterMk cId="935675845" sldId="2147483648"/>
              <pc:sldLayoutMk cId="1276566423" sldId="2147483650"/>
              <ac:spMk id="3" creationId="{148031A1-DEDE-4BF4-9C1D-47ECEBACAB15}"/>
            </ac:spMkLst>
          </pc:spChg>
          <pc:spChg chg="del">
            <ac:chgData name="Olawole Abayomi-Owodunni" userId="4121db98fcd61d1d" providerId="LiveId" clId="{1CCACBE7-3860-4356-BFB4-7D6DF64EF489}" dt="2022-05-07T00:47:36.023" v="202" actId="478"/>
            <ac:spMkLst>
              <pc:docMk/>
              <pc:sldMasterMk cId="935675845" sldId="2147483648"/>
              <pc:sldLayoutMk cId="1276566423" sldId="2147483650"/>
              <ac:spMk id="7" creationId="{F2728EDE-D80B-4983-9CCC-AEA384A3766E}"/>
            </ac:spMkLst>
          </pc:spChg>
          <pc:spChg chg="del">
            <ac:chgData name="Olawole Abayomi-Owodunni" userId="4121db98fcd61d1d" providerId="LiveId" clId="{1CCACBE7-3860-4356-BFB4-7D6DF64EF489}" dt="2022-05-07T00:48:35.285" v="227" actId="478"/>
            <ac:spMkLst>
              <pc:docMk/>
              <pc:sldMasterMk cId="935675845" sldId="2147483648"/>
              <pc:sldLayoutMk cId="1276566423" sldId="2147483650"/>
              <ac:spMk id="8" creationId="{9F351DA3-AE00-46D3-A506-4E7FD2552647}"/>
            </ac:spMkLst>
          </pc:spChg>
          <pc:spChg chg="add del mod">
            <ac:chgData name="Olawole Abayomi-Owodunni" userId="4121db98fcd61d1d" providerId="LiveId" clId="{1CCACBE7-3860-4356-BFB4-7D6DF64EF489}" dt="2022-05-07T00:42:21.313" v="45" actId="478"/>
            <ac:spMkLst>
              <pc:docMk/>
              <pc:sldMasterMk cId="935675845" sldId="2147483648"/>
              <pc:sldLayoutMk cId="1276566423" sldId="2147483650"/>
              <ac:spMk id="9" creationId="{A89DC037-C940-4FF1-4259-E7B4012C5217}"/>
            </ac:spMkLst>
          </pc:spChg>
          <pc:spChg chg="add del mod">
            <ac:chgData name="Olawole Abayomi-Owodunni" userId="4121db98fcd61d1d" providerId="LiveId" clId="{1CCACBE7-3860-4356-BFB4-7D6DF64EF489}" dt="2022-05-07T00:42:21.313" v="45" actId="478"/>
            <ac:spMkLst>
              <pc:docMk/>
              <pc:sldMasterMk cId="935675845" sldId="2147483648"/>
              <pc:sldLayoutMk cId="1276566423" sldId="2147483650"/>
              <ac:spMk id="10" creationId="{2D8EBEBA-20D2-044F-492D-9F5027BB80F1}"/>
            </ac:spMkLst>
          </pc:spChg>
          <pc:spChg chg="add del mod">
            <ac:chgData name="Olawole Abayomi-Owodunni" userId="4121db98fcd61d1d" providerId="LiveId" clId="{1CCACBE7-3860-4356-BFB4-7D6DF64EF489}" dt="2022-05-07T00:42:21.313" v="45" actId="478"/>
            <ac:spMkLst>
              <pc:docMk/>
              <pc:sldMasterMk cId="935675845" sldId="2147483648"/>
              <pc:sldLayoutMk cId="1276566423" sldId="2147483650"/>
              <ac:spMk id="11" creationId="{3967C103-FB5C-11AD-7969-36D07D4DC468}"/>
            </ac:spMkLst>
          </pc:spChg>
          <pc:spChg chg="add del mod">
            <ac:chgData name="Olawole Abayomi-Owodunni" userId="4121db98fcd61d1d" providerId="LiveId" clId="{1CCACBE7-3860-4356-BFB4-7D6DF64EF489}" dt="2022-05-07T00:42:21.313" v="45" actId="478"/>
            <ac:spMkLst>
              <pc:docMk/>
              <pc:sldMasterMk cId="935675845" sldId="2147483648"/>
              <pc:sldLayoutMk cId="1276566423" sldId="2147483650"/>
              <ac:spMk id="12" creationId="{17BD86E2-CDA2-F2A4-E6C2-8102329B0671}"/>
            </ac:spMkLst>
          </pc:spChg>
          <pc:spChg chg="add del mod">
            <ac:chgData name="Olawole Abayomi-Owodunni" userId="4121db98fcd61d1d" providerId="LiveId" clId="{1CCACBE7-3860-4356-BFB4-7D6DF64EF489}" dt="2022-05-07T00:42:10.932" v="44"/>
            <ac:spMkLst>
              <pc:docMk/>
              <pc:sldMasterMk cId="935675845" sldId="2147483648"/>
              <pc:sldLayoutMk cId="1276566423" sldId="2147483650"/>
              <ac:spMk id="13" creationId="{0C6B8A57-76E5-7E0E-D9AA-2E8F21C461ED}"/>
            </ac:spMkLst>
          </pc:spChg>
          <pc:spChg chg="add del mod">
            <ac:chgData name="Olawole Abayomi-Owodunni" userId="4121db98fcd61d1d" providerId="LiveId" clId="{1CCACBE7-3860-4356-BFB4-7D6DF64EF489}" dt="2022-05-07T00:42:10.932" v="44"/>
            <ac:spMkLst>
              <pc:docMk/>
              <pc:sldMasterMk cId="935675845" sldId="2147483648"/>
              <pc:sldLayoutMk cId="1276566423" sldId="2147483650"/>
              <ac:spMk id="14" creationId="{A1B97414-0DD9-360F-0063-CFF58D16302F}"/>
            </ac:spMkLst>
          </pc:spChg>
          <pc:spChg chg="add del mod">
            <ac:chgData name="Olawole Abayomi-Owodunni" userId="4121db98fcd61d1d" providerId="LiveId" clId="{1CCACBE7-3860-4356-BFB4-7D6DF64EF489}" dt="2022-05-07T00:42:10.932" v="44"/>
            <ac:spMkLst>
              <pc:docMk/>
              <pc:sldMasterMk cId="935675845" sldId="2147483648"/>
              <pc:sldLayoutMk cId="1276566423" sldId="2147483650"/>
              <ac:spMk id="15" creationId="{96787ECB-3366-20AF-AB27-F809681E3DA7}"/>
            </ac:spMkLst>
          </pc:spChg>
          <pc:spChg chg="add del mod">
            <ac:chgData name="Olawole Abayomi-Owodunni" userId="4121db98fcd61d1d" providerId="LiveId" clId="{1CCACBE7-3860-4356-BFB4-7D6DF64EF489}" dt="2022-05-07T00:42:10.932" v="44"/>
            <ac:spMkLst>
              <pc:docMk/>
              <pc:sldMasterMk cId="935675845" sldId="2147483648"/>
              <pc:sldLayoutMk cId="1276566423" sldId="2147483650"/>
              <ac:spMk id="16" creationId="{92259F5F-F137-EE7C-EA14-96437E97FF12}"/>
            </ac:spMkLst>
          </pc:spChg>
          <pc:spChg chg="add mod">
            <ac:chgData name="Olawole Abayomi-Owodunni" userId="4121db98fcd61d1d" providerId="LiveId" clId="{1CCACBE7-3860-4356-BFB4-7D6DF64EF489}" dt="2022-05-07T00:42:47.823" v="60" actId="1035"/>
            <ac:spMkLst>
              <pc:docMk/>
              <pc:sldMasterMk cId="935675845" sldId="2147483648"/>
              <pc:sldLayoutMk cId="1276566423" sldId="2147483650"/>
              <ac:spMk id="17" creationId="{51320F77-3F70-87AC-3AD6-2A0FCB27491E}"/>
            </ac:spMkLst>
          </pc:spChg>
          <pc:spChg chg="add del mod">
            <ac:chgData name="Olawole Abayomi-Owodunni" userId="4121db98fcd61d1d" providerId="LiveId" clId="{1CCACBE7-3860-4356-BFB4-7D6DF64EF489}" dt="2022-05-07T00:46:20.291" v="165" actId="478"/>
            <ac:spMkLst>
              <pc:docMk/>
              <pc:sldMasterMk cId="935675845" sldId="2147483648"/>
              <pc:sldLayoutMk cId="1276566423" sldId="2147483650"/>
              <ac:spMk id="18" creationId="{18DAA34E-9FCB-B51C-6CBB-34FB02CB8A82}"/>
            </ac:spMkLst>
          </pc:spChg>
          <pc:spChg chg="add del mod">
            <ac:chgData name="Olawole Abayomi-Owodunni" userId="4121db98fcd61d1d" providerId="LiveId" clId="{1CCACBE7-3860-4356-BFB4-7D6DF64EF489}" dt="2022-05-07T00:46:20.291" v="165" actId="478"/>
            <ac:spMkLst>
              <pc:docMk/>
              <pc:sldMasterMk cId="935675845" sldId="2147483648"/>
              <pc:sldLayoutMk cId="1276566423" sldId="2147483650"/>
              <ac:spMk id="19" creationId="{98B47DB8-A071-4871-3007-436209ED14FF}"/>
            </ac:spMkLst>
          </pc:spChg>
          <pc:spChg chg="add del mod">
            <ac:chgData name="Olawole Abayomi-Owodunni" userId="4121db98fcd61d1d" providerId="LiveId" clId="{1CCACBE7-3860-4356-BFB4-7D6DF64EF489}" dt="2022-05-07T00:46:20.291" v="165" actId="478"/>
            <ac:spMkLst>
              <pc:docMk/>
              <pc:sldMasterMk cId="935675845" sldId="2147483648"/>
              <pc:sldLayoutMk cId="1276566423" sldId="2147483650"/>
              <ac:spMk id="20" creationId="{D33390C2-46F0-3CF0-5F8B-33DF17B100A0}"/>
            </ac:spMkLst>
          </pc:spChg>
          <pc:spChg chg="add mod">
            <ac:chgData name="Olawole Abayomi-Owodunni" userId="4121db98fcd61d1d" providerId="LiveId" clId="{1CCACBE7-3860-4356-BFB4-7D6DF64EF489}" dt="2022-05-07T00:46:53.275" v="173" actId="1037"/>
            <ac:spMkLst>
              <pc:docMk/>
              <pc:sldMasterMk cId="935675845" sldId="2147483648"/>
              <pc:sldLayoutMk cId="1276566423" sldId="2147483650"/>
              <ac:spMk id="21" creationId="{772DB483-F41E-2DE1-A1CB-2AA97DB799FE}"/>
            </ac:spMkLst>
          </pc:spChg>
          <pc:spChg chg="add mod">
            <ac:chgData name="Olawole Abayomi-Owodunni" userId="4121db98fcd61d1d" providerId="LiveId" clId="{1CCACBE7-3860-4356-BFB4-7D6DF64EF489}" dt="2022-05-07T00:47:33.188" v="201"/>
            <ac:spMkLst>
              <pc:docMk/>
              <pc:sldMasterMk cId="935675845" sldId="2147483648"/>
              <pc:sldLayoutMk cId="1276566423" sldId="2147483650"/>
              <ac:spMk id="22" creationId="{3751D515-488B-390E-827D-4F78E631E255}"/>
            </ac:spMkLst>
          </pc:spChg>
          <pc:spChg chg="add del">
            <ac:chgData name="Olawole Abayomi-Owodunni" userId="4121db98fcd61d1d" providerId="LiveId" clId="{1CCACBE7-3860-4356-BFB4-7D6DF64EF489}" dt="2022-05-07T00:48:13.191" v="204" actId="22"/>
            <ac:spMkLst>
              <pc:docMk/>
              <pc:sldMasterMk cId="935675845" sldId="2147483648"/>
              <pc:sldLayoutMk cId="1276566423" sldId="2147483650"/>
              <ac:spMk id="24" creationId="{8EF3BE11-1ACF-2109-F7C3-1583EB3F70D2}"/>
            </ac:spMkLst>
          </pc:spChg>
          <pc:spChg chg="add mod">
            <ac:chgData name="Olawole Abayomi-Owodunni" userId="4121db98fcd61d1d" providerId="LiveId" clId="{1CCACBE7-3860-4356-BFB4-7D6DF64EF489}" dt="2022-05-07T00:48:31.791" v="226" actId="1035"/>
            <ac:spMkLst>
              <pc:docMk/>
              <pc:sldMasterMk cId="935675845" sldId="2147483648"/>
              <pc:sldLayoutMk cId="1276566423" sldId="2147483650"/>
              <ac:spMk id="26" creationId="{9B84F7E5-D9DE-342F-31DF-B843E1482209}"/>
            </ac:spMkLst>
          </pc:spChg>
        </pc:sldLayoutChg>
      </pc:sldMasterChg>
      <pc:sldMasterChg chg="addSp modSp addSldLayout delSldLayout modSldLayout sldLayoutOrd">
        <pc:chgData name="Olawole Abayomi-Owodunni" userId="4121db98fcd61d1d" providerId="LiveId" clId="{1CCACBE7-3860-4356-BFB4-7D6DF64EF489}" dt="2022-05-07T01:18:22.872" v="939"/>
        <pc:sldMasterMkLst>
          <pc:docMk/>
          <pc:sldMasterMk cId="1906251972" sldId="2147483658"/>
        </pc:sldMasterMkLst>
        <pc:spChg chg="add mod">
          <ac:chgData name="Olawole Abayomi-Owodunni" userId="4121db98fcd61d1d" providerId="LiveId" clId="{1CCACBE7-3860-4356-BFB4-7D6DF64EF489}" dt="2022-05-07T01:18:22.872" v="939"/>
          <ac:spMkLst>
            <pc:docMk/>
            <pc:sldMasterMk cId="1906251972" sldId="2147483658"/>
            <ac:spMk id="8" creationId="{F8C64F6F-CA12-C1D0-A74E-BE3754C92CCD}"/>
          </ac:spMkLst>
        </pc:spChg>
        <pc:sldLayoutChg chg="del">
          <pc:chgData name="Olawole Abayomi-Owodunni" userId="4121db98fcd61d1d" providerId="LiveId" clId="{1CCACBE7-3860-4356-BFB4-7D6DF64EF489}" dt="2022-05-07T00:51:51.224" v="238" actId="2696"/>
          <pc:sldLayoutMkLst>
            <pc:docMk/>
            <pc:sldMasterMk cId="1906251972" sldId="2147483658"/>
            <pc:sldLayoutMk cId="3368508028" sldId="2147483659"/>
          </pc:sldLayoutMkLst>
        </pc:sldLayoutChg>
        <pc:sldLayoutChg chg="del">
          <pc:chgData name="Olawole Abayomi-Owodunni" userId="4121db98fcd61d1d" providerId="LiveId" clId="{1CCACBE7-3860-4356-BFB4-7D6DF64EF489}" dt="2022-05-07T00:51:51.234" v="239" actId="2696"/>
          <pc:sldLayoutMkLst>
            <pc:docMk/>
            <pc:sldMasterMk cId="1906251972" sldId="2147483658"/>
            <pc:sldLayoutMk cId="1764815757" sldId="2147483660"/>
          </pc:sldLayoutMkLst>
        </pc:sldLayoutChg>
        <pc:sldLayoutChg chg="addSp delSp modSp mod">
          <pc:chgData name="Olawole Abayomi-Owodunni" userId="4121db98fcd61d1d" providerId="LiveId" clId="{1CCACBE7-3860-4356-BFB4-7D6DF64EF489}" dt="2022-05-07T00:54:30.921" v="288" actId="478"/>
          <pc:sldLayoutMkLst>
            <pc:docMk/>
            <pc:sldMasterMk cId="1906251972" sldId="2147483658"/>
            <pc:sldLayoutMk cId="2487948026" sldId="2147483661"/>
          </pc:sldLayoutMkLst>
          <pc:spChg chg="del">
            <ac:chgData name="Olawole Abayomi-Owodunni" userId="4121db98fcd61d1d" providerId="LiveId" clId="{1CCACBE7-3860-4356-BFB4-7D6DF64EF489}" dt="2022-05-07T00:53:07.723" v="270" actId="478"/>
            <ac:spMkLst>
              <pc:docMk/>
              <pc:sldMasterMk cId="1906251972" sldId="2147483658"/>
              <pc:sldLayoutMk cId="2487948026" sldId="2147483661"/>
              <ac:spMk id="2" creationId="{0BE98EE1-D694-4848-BCD6-1499B7D38B78}"/>
            </ac:spMkLst>
          </pc:spChg>
          <pc:spChg chg="del">
            <ac:chgData name="Olawole Abayomi-Owodunni" userId="4121db98fcd61d1d" providerId="LiveId" clId="{1CCACBE7-3860-4356-BFB4-7D6DF64EF489}" dt="2022-05-07T00:54:30.921" v="288" actId="478"/>
            <ac:spMkLst>
              <pc:docMk/>
              <pc:sldMasterMk cId="1906251972" sldId="2147483658"/>
              <pc:sldLayoutMk cId="2487948026" sldId="2147483661"/>
              <ac:spMk id="3" creationId="{7BD80369-6AFC-4691-AB2A-2B2923F02056}"/>
            </ac:spMkLst>
          </pc:spChg>
          <pc:spChg chg="add mod">
            <ac:chgData name="Olawole Abayomi-Owodunni" userId="4121db98fcd61d1d" providerId="LiveId" clId="{1CCACBE7-3860-4356-BFB4-7D6DF64EF489}" dt="2022-05-07T00:53:02.595" v="269" actId="403"/>
            <ac:spMkLst>
              <pc:docMk/>
              <pc:sldMasterMk cId="1906251972" sldId="2147483658"/>
              <pc:sldLayoutMk cId="2487948026" sldId="2147483661"/>
              <ac:spMk id="7" creationId="{3B5A9E03-698B-D4F8-53C3-63E01369047D}"/>
            </ac:spMkLst>
          </pc:spChg>
          <pc:spChg chg="add del">
            <ac:chgData name="Olawole Abayomi-Owodunni" userId="4121db98fcd61d1d" providerId="LiveId" clId="{1CCACBE7-3860-4356-BFB4-7D6DF64EF489}" dt="2022-05-07T00:54:09.640" v="273" actId="22"/>
            <ac:spMkLst>
              <pc:docMk/>
              <pc:sldMasterMk cId="1906251972" sldId="2147483658"/>
              <pc:sldLayoutMk cId="2487948026" sldId="2147483661"/>
              <ac:spMk id="9" creationId="{F5C9339E-EA6F-D528-60D4-E6B7BCAC202B}"/>
            </ac:spMkLst>
          </pc:spChg>
          <pc:spChg chg="add mod">
            <ac:chgData name="Olawole Abayomi-Owodunni" userId="4121db98fcd61d1d" providerId="LiveId" clId="{1CCACBE7-3860-4356-BFB4-7D6DF64EF489}" dt="2022-05-07T00:54:25.912" v="287" actId="14100"/>
            <ac:spMkLst>
              <pc:docMk/>
              <pc:sldMasterMk cId="1906251972" sldId="2147483658"/>
              <pc:sldLayoutMk cId="2487948026" sldId="2147483661"/>
              <ac:spMk id="11" creationId="{AE537A71-42B5-EE28-A024-DF86DDE0C13E}"/>
            </ac:spMkLst>
          </pc:spChg>
        </pc:sldLayoutChg>
        <pc:sldLayoutChg chg="del">
          <pc:chgData name="Olawole Abayomi-Owodunni" userId="4121db98fcd61d1d" providerId="LiveId" clId="{1CCACBE7-3860-4356-BFB4-7D6DF64EF489}" dt="2022-05-07T00:51:51.234" v="240" actId="2696"/>
          <pc:sldLayoutMkLst>
            <pc:docMk/>
            <pc:sldMasterMk cId="1906251972" sldId="2147483658"/>
            <pc:sldLayoutMk cId="692908187" sldId="2147483662"/>
          </pc:sldLayoutMkLst>
        </pc:sldLayoutChg>
        <pc:sldLayoutChg chg="del">
          <pc:chgData name="Olawole Abayomi-Owodunni" userId="4121db98fcd61d1d" providerId="LiveId" clId="{1CCACBE7-3860-4356-BFB4-7D6DF64EF489}" dt="2022-05-07T00:51:51.244" v="241" actId="2696"/>
          <pc:sldLayoutMkLst>
            <pc:docMk/>
            <pc:sldMasterMk cId="1906251972" sldId="2147483658"/>
            <pc:sldLayoutMk cId="4237688971" sldId="2147483663"/>
          </pc:sldLayoutMkLst>
        </pc:sldLayoutChg>
        <pc:sldLayoutChg chg="addSp delSp modSp mod">
          <pc:chgData name="Olawole Abayomi-Owodunni" userId="4121db98fcd61d1d" providerId="LiveId" clId="{1CCACBE7-3860-4356-BFB4-7D6DF64EF489}" dt="2022-05-07T01:08:31.772" v="826" actId="207"/>
          <pc:sldLayoutMkLst>
            <pc:docMk/>
            <pc:sldMasterMk cId="1906251972" sldId="2147483658"/>
            <pc:sldLayoutMk cId="3681142211" sldId="2147483664"/>
          </pc:sldLayoutMkLst>
          <pc:spChg chg="del">
            <ac:chgData name="Olawole Abayomi-Owodunni" userId="4121db98fcd61d1d" providerId="LiveId" clId="{1CCACBE7-3860-4356-BFB4-7D6DF64EF489}" dt="2022-05-07T00:56:02.840" v="330" actId="478"/>
            <ac:spMkLst>
              <pc:docMk/>
              <pc:sldMasterMk cId="1906251972" sldId="2147483658"/>
              <pc:sldLayoutMk cId="3681142211" sldId="2147483664"/>
              <ac:spMk id="2" creationId="{F652AFD9-3729-4269-9A56-E6BBACD05736}"/>
            </ac:spMkLst>
          </pc:spChg>
          <pc:spChg chg="add mod">
            <ac:chgData name="Olawole Abayomi-Owodunni" userId="4121db98fcd61d1d" providerId="LiveId" clId="{1CCACBE7-3860-4356-BFB4-7D6DF64EF489}" dt="2022-05-07T01:08:31.772" v="826" actId="207"/>
            <ac:spMkLst>
              <pc:docMk/>
              <pc:sldMasterMk cId="1906251972" sldId="2147483658"/>
              <pc:sldLayoutMk cId="3681142211" sldId="2147483664"/>
              <ac:spMk id="7" creationId="{B3655735-3107-615D-A02E-745372FAB7CA}"/>
            </ac:spMkLst>
          </pc:spChg>
        </pc:sldLayoutChg>
        <pc:sldLayoutChg chg="del">
          <pc:chgData name="Olawole Abayomi-Owodunni" userId="4121db98fcd61d1d" providerId="LiveId" clId="{1CCACBE7-3860-4356-BFB4-7D6DF64EF489}" dt="2022-05-07T00:51:51.214" v="237" actId="2696"/>
          <pc:sldLayoutMkLst>
            <pc:docMk/>
            <pc:sldMasterMk cId="1906251972" sldId="2147483658"/>
            <pc:sldLayoutMk cId="3182919512" sldId="2147483665"/>
          </pc:sldLayoutMkLst>
        </pc:sldLayoutChg>
        <pc:sldLayoutChg chg="addSp delSp modSp del mod">
          <pc:chgData name="Olawole Abayomi-Owodunni" userId="4121db98fcd61d1d" providerId="LiveId" clId="{1CCACBE7-3860-4356-BFB4-7D6DF64EF489}" dt="2022-05-07T00:57:33.438" v="366" actId="2696"/>
          <pc:sldLayoutMkLst>
            <pc:docMk/>
            <pc:sldMasterMk cId="1906251972" sldId="2147483658"/>
            <pc:sldLayoutMk cId="991915963" sldId="2147483666"/>
          </pc:sldLayoutMkLst>
          <pc:spChg chg="del">
            <ac:chgData name="Olawole Abayomi-Owodunni" userId="4121db98fcd61d1d" providerId="LiveId" clId="{1CCACBE7-3860-4356-BFB4-7D6DF64EF489}" dt="2022-05-07T00:56:50.219" v="363" actId="478"/>
            <ac:spMkLst>
              <pc:docMk/>
              <pc:sldMasterMk cId="1906251972" sldId="2147483658"/>
              <pc:sldLayoutMk cId="991915963" sldId="2147483666"/>
              <ac:spMk id="2" creationId="{9EBC2D84-C7B3-455F-9ADB-F127B969EC4C}"/>
            </ac:spMkLst>
          </pc:spChg>
          <pc:spChg chg="add mod">
            <ac:chgData name="Olawole Abayomi-Owodunni" userId="4121db98fcd61d1d" providerId="LiveId" clId="{1CCACBE7-3860-4356-BFB4-7D6DF64EF489}" dt="2022-05-07T00:56:47.100" v="362" actId="242"/>
            <ac:spMkLst>
              <pc:docMk/>
              <pc:sldMasterMk cId="1906251972" sldId="2147483658"/>
              <pc:sldLayoutMk cId="991915963" sldId="2147483666"/>
              <ac:spMk id="9" creationId="{CAE31A43-3970-84B9-522B-32BE7F33144B}"/>
            </ac:spMkLst>
          </pc:spChg>
        </pc:sldLayoutChg>
        <pc:sldLayoutChg chg="del">
          <pc:chgData name="Olawole Abayomi-Owodunni" userId="4121db98fcd61d1d" providerId="LiveId" clId="{1CCACBE7-3860-4356-BFB4-7D6DF64EF489}" dt="2022-05-07T00:51:51.185" v="236" actId="2696"/>
          <pc:sldLayoutMkLst>
            <pc:docMk/>
            <pc:sldMasterMk cId="1906251972" sldId="2147483658"/>
            <pc:sldLayoutMk cId="3992544649" sldId="2147483668"/>
          </pc:sldLayoutMkLst>
        </pc:sldLayoutChg>
        <pc:sldLayoutChg chg="del">
          <pc:chgData name="Olawole Abayomi-Owodunni" userId="4121db98fcd61d1d" providerId="LiveId" clId="{1CCACBE7-3860-4356-BFB4-7D6DF64EF489}" dt="2022-05-07T00:51:51.134" v="235" actId="2696"/>
          <pc:sldLayoutMkLst>
            <pc:docMk/>
            <pc:sldMasterMk cId="1906251972" sldId="2147483658"/>
            <pc:sldLayoutMk cId="2815776703" sldId="2147483669"/>
          </pc:sldLayoutMkLst>
        </pc:sldLayoutChg>
        <pc:sldLayoutChg chg="addSp delSp modSp mod">
          <pc:chgData name="Olawole Abayomi-Owodunni" userId="4121db98fcd61d1d" providerId="LiveId" clId="{1CCACBE7-3860-4356-BFB4-7D6DF64EF489}" dt="2022-05-07T00:57:28.757" v="365"/>
          <pc:sldLayoutMkLst>
            <pc:docMk/>
            <pc:sldMasterMk cId="1906251972" sldId="2147483658"/>
            <pc:sldLayoutMk cId="2220842448" sldId="2147483694"/>
          </pc:sldLayoutMkLst>
          <pc:spChg chg="del">
            <ac:chgData name="Olawole Abayomi-Owodunni" userId="4121db98fcd61d1d" providerId="LiveId" clId="{1CCACBE7-3860-4356-BFB4-7D6DF64EF489}" dt="2022-05-07T00:57:28.407" v="364" actId="478"/>
            <ac:spMkLst>
              <pc:docMk/>
              <pc:sldMasterMk cId="1906251972" sldId="2147483658"/>
              <pc:sldLayoutMk cId="2220842448" sldId="2147483694"/>
              <ac:spMk id="2" creationId="{72782D99-0F57-4235-9F84-48DA471D7E10}"/>
            </ac:spMkLst>
          </pc:spChg>
          <pc:spChg chg="add mod">
            <ac:chgData name="Olawole Abayomi-Owodunni" userId="4121db98fcd61d1d" providerId="LiveId" clId="{1CCACBE7-3860-4356-BFB4-7D6DF64EF489}" dt="2022-05-07T00:57:28.757" v="365"/>
            <ac:spMkLst>
              <pc:docMk/>
              <pc:sldMasterMk cId="1906251972" sldId="2147483658"/>
              <pc:sldLayoutMk cId="2220842448" sldId="2147483694"/>
              <ac:spMk id="13" creationId="{DB231331-2D4E-5D1D-7C81-E907A4981DBF}"/>
            </ac:spMkLst>
          </pc:spChg>
        </pc:sldLayoutChg>
        <pc:sldLayoutChg chg="modSp mod">
          <pc:chgData name="Olawole Abayomi-Owodunni" userId="4121db98fcd61d1d" providerId="LiveId" clId="{1CCACBE7-3860-4356-BFB4-7D6DF64EF489}" dt="2022-05-07T00:57:52.460" v="389" actId="20577"/>
          <pc:sldLayoutMkLst>
            <pc:docMk/>
            <pc:sldMasterMk cId="1906251972" sldId="2147483658"/>
            <pc:sldLayoutMk cId="3349809805" sldId="2147483697"/>
          </pc:sldLayoutMkLst>
          <pc:spChg chg="mod">
            <ac:chgData name="Olawole Abayomi-Owodunni" userId="4121db98fcd61d1d" providerId="LiveId" clId="{1CCACBE7-3860-4356-BFB4-7D6DF64EF489}" dt="2022-05-07T00:57:52.460" v="389" actId="20577"/>
            <ac:spMkLst>
              <pc:docMk/>
              <pc:sldMasterMk cId="1906251972" sldId="2147483658"/>
              <pc:sldLayoutMk cId="3349809805" sldId="2147483697"/>
              <ac:spMk id="2" creationId="{72782D99-0F57-4235-9F84-48DA471D7E10}"/>
            </ac:spMkLst>
          </pc:spChg>
        </pc:sldLayoutChg>
        <pc:sldLayoutChg chg="modSp">
          <pc:chgData name="Olawole Abayomi-Owodunni" userId="4121db98fcd61d1d" providerId="LiveId" clId="{1CCACBE7-3860-4356-BFB4-7D6DF64EF489}" dt="2022-05-07T00:57:58.706" v="408" actId="20577"/>
          <pc:sldLayoutMkLst>
            <pc:docMk/>
            <pc:sldMasterMk cId="1906251972" sldId="2147483658"/>
            <pc:sldLayoutMk cId="2840022824" sldId="2147483698"/>
          </pc:sldLayoutMkLst>
          <pc:spChg chg="mod">
            <ac:chgData name="Olawole Abayomi-Owodunni" userId="4121db98fcd61d1d" providerId="LiveId" clId="{1CCACBE7-3860-4356-BFB4-7D6DF64EF489}" dt="2022-05-07T00:57:58.706" v="408" actId="20577"/>
            <ac:spMkLst>
              <pc:docMk/>
              <pc:sldMasterMk cId="1906251972" sldId="2147483658"/>
              <pc:sldLayoutMk cId="2840022824" sldId="2147483698"/>
              <ac:spMk id="2" creationId="{72782D99-0F57-4235-9F84-48DA471D7E10}"/>
            </ac:spMkLst>
          </pc:spChg>
        </pc:sldLayoutChg>
        <pc:sldLayoutChg chg="modSp mod">
          <pc:chgData name="Olawole Abayomi-Owodunni" userId="4121db98fcd61d1d" providerId="LiveId" clId="{1CCACBE7-3860-4356-BFB4-7D6DF64EF489}" dt="2022-05-07T00:58:05.002" v="424" actId="20577"/>
          <pc:sldLayoutMkLst>
            <pc:docMk/>
            <pc:sldMasterMk cId="1906251972" sldId="2147483658"/>
            <pc:sldLayoutMk cId="1328529404" sldId="2147483699"/>
          </pc:sldLayoutMkLst>
          <pc:spChg chg="mod">
            <ac:chgData name="Olawole Abayomi-Owodunni" userId="4121db98fcd61d1d" providerId="LiveId" clId="{1CCACBE7-3860-4356-BFB4-7D6DF64EF489}" dt="2022-05-07T00:58:05.002" v="424" actId="20577"/>
            <ac:spMkLst>
              <pc:docMk/>
              <pc:sldMasterMk cId="1906251972" sldId="2147483658"/>
              <pc:sldLayoutMk cId="1328529404" sldId="2147483699"/>
              <ac:spMk id="2" creationId="{72782D99-0F57-4235-9F84-48DA471D7E10}"/>
            </ac:spMkLst>
          </pc:spChg>
        </pc:sldLayoutChg>
        <pc:sldLayoutChg chg="modSp">
          <pc:chgData name="Olawole Abayomi-Owodunni" userId="4121db98fcd61d1d" providerId="LiveId" clId="{1CCACBE7-3860-4356-BFB4-7D6DF64EF489}" dt="2022-05-07T00:58:12.744" v="442" actId="20577"/>
          <pc:sldLayoutMkLst>
            <pc:docMk/>
            <pc:sldMasterMk cId="1906251972" sldId="2147483658"/>
            <pc:sldLayoutMk cId="839932665" sldId="2147483700"/>
          </pc:sldLayoutMkLst>
          <pc:spChg chg="mod">
            <ac:chgData name="Olawole Abayomi-Owodunni" userId="4121db98fcd61d1d" providerId="LiveId" clId="{1CCACBE7-3860-4356-BFB4-7D6DF64EF489}" dt="2022-05-07T00:58:12.744" v="442" actId="20577"/>
            <ac:spMkLst>
              <pc:docMk/>
              <pc:sldMasterMk cId="1906251972" sldId="2147483658"/>
              <pc:sldLayoutMk cId="839932665" sldId="2147483700"/>
              <ac:spMk id="2" creationId="{72782D99-0F57-4235-9F84-48DA471D7E10}"/>
            </ac:spMkLst>
          </pc:spChg>
        </pc:sldLayoutChg>
        <pc:sldLayoutChg chg="modSp add mod ord replId modTransition">
          <pc:chgData name="Olawole Abayomi-Owodunni" userId="4121db98fcd61d1d" providerId="LiveId" clId="{1CCACBE7-3860-4356-BFB4-7D6DF64EF489}" dt="2022-05-07T01:08:35.684" v="827" actId="207"/>
          <pc:sldLayoutMkLst>
            <pc:docMk/>
            <pc:sldMasterMk cId="1906251972" sldId="2147483658"/>
            <pc:sldLayoutMk cId="2510977596" sldId="2147483707"/>
          </pc:sldLayoutMkLst>
          <pc:spChg chg="mod">
            <ac:chgData name="Olawole Abayomi-Owodunni" userId="4121db98fcd61d1d" providerId="LiveId" clId="{1CCACBE7-3860-4356-BFB4-7D6DF64EF489}" dt="2022-05-07T01:08:35.684" v="827" actId="207"/>
            <ac:spMkLst>
              <pc:docMk/>
              <pc:sldMasterMk cId="1906251972" sldId="2147483658"/>
              <pc:sldLayoutMk cId="2510977596" sldId="2147483707"/>
              <ac:spMk id="7" creationId="{B3655735-3107-615D-A02E-745372FAB7CA}"/>
            </ac:spMkLst>
          </pc:spChg>
        </pc:sldLayoutChg>
        <pc:sldLayoutChg chg="modSp add mod ord modTransition">
          <pc:chgData name="Olawole Abayomi-Owodunni" userId="4121db98fcd61d1d" providerId="LiveId" clId="{1CCACBE7-3860-4356-BFB4-7D6DF64EF489}" dt="2022-05-07T01:08:39.748" v="828" actId="207"/>
          <pc:sldLayoutMkLst>
            <pc:docMk/>
            <pc:sldMasterMk cId="1906251972" sldId="2147483658"/>
            <pc:sldLayoutMk cId="2129270174" sldId="2147483708"/>
          </pc:sldLayoutMkLst>
          <pc:spChg chg="mod">
            <ac:chgData name="Olawole Abayomi-Owodunni" userId="4121db98fcd61d1d" providerId="LiveId" clId="{1CCACBE7-3860-4356-BFB4-7D6DF64EF489}" dt="2022-05-07T01:08:39.748" v="828" actId="207"/>
            <ac:spMkLst>
              <pc:docMk/>
              <pc:sldMasterMk cId="1906251972" sldId="2147483658"/>
              <pc:sldLayoutMk cId="2129270174" sldId="2147483708"/>
              <ac:spMk id="7" creationId="{B3655735-3107-615D-A02E-745372FAB7CA}"/>
            </ac:spMkLst>
          </pc:spChg>
        </pc:sldLayoutChg>
        <pc:sldLayoutChg chg="modSp add mod ord modTransition">
          <pc:chgData name="Olawole Abayomi-Owodunni" userId="4121db98fcd61d1d" providerId="LiveId" clId="{1CCACBE7-3860-4356-BFB4-7D6DF64EF489}" dt="2022-05-07T01:08:44.016" v="829" actId="207"/>
          <pc:sldLayoutMkLst>
            <pc:docMk/>
            <pc:sldMasterMk cId="1906251972" sldId="2147483658"/>
            <pc:sldLayoutMk cId="2728310982" sldId="2147483709"/>
          </pc:sldLayoutMkLst>
          <pc:spChg chg="mod">
            <ac:chgData name="Olawole Abayomi-Owodunni" userId="4121db98fcd61d1d" providerId="LiveId" clId="{1CCACBE7-3860-4356-BFB4-7D6DF64EF489}" dt="2022-05-07T01:08:44.016" v="829" actId="207"/>
            <ac:spMkLst>
              <pc:docMk/>
              <pc:sldMasterMk cId="1906251972" sldId="2147483658"/>
              <pc:sldLayoutMk cId="2728310982" sldId="2147483709"/>
              <ac:spMk id="7" creationId="{B3655735-3107-615D-A02E-745372FAB7CA}"/>
            </ac:spMkLst>
          </pc:spChg>
        </pc:sldLayoutChg>
        <pc:sldLayoutChg chg="modSp add mod ord modTransition">
          <pc:chgData name="Olawole Abayomi-Owodunni" userId="4121db98fcd61d1d" providerId="LiveId" clId="{1CCACBE7-3860-4356-BFB4-7D6DF64EF489}" dt="2022-05-07T00:59:21.618" v="494" actId="20577"/>
          <pc:sldLayoutMkLst>
            <pc:docMk/>
            <pc:sldMasterMk cId="1906251972" sldId="2147483658"/>
            <pc:sldLayoutMk cId="3022656594" sldId="2147483710"/>
          </pc:sldLayoutMkLst>
          <pc:spChg chg="mod">
            <ac:chgData name="Olawole Abayomi-Owodunni" userId="4121db98fcd61d1d" providerId="LiveId" clId="{1CCACBE7-3860-4356-BFB4-7D6DF64EF489}" dt="2022-05-07T00:59:21.618" v="494" actId="20577"/>
            <ac:spMkLst>
              <pc:docMk/>
              <pc:sldMasterMk cId="1906251972" sldId="2147483658"/>
              <pc:sldLayoutMk cId="3022656594" sldId="2147483710"/>
              <ac:spMk id="7" creationId="{B3655735-3107-615D-A02E-745372FAB7CA}"/>
            </ac:spMkLst>
          </pc:spChg>
        </pc:sldLayoutChg>
      </pc:sldMasterChg>
      <pc:sldMasterChg chg="addSp modSp addSldLayout delSldLayout modSldLayout sldLayoutOrd">
        <pc:chgData name="Olawole Abayomi-Owodunni" userId="4121db98fcd61d1d" providerId="LiveId" clId="{1CCACBE7-3860-4356-BFB4-7D6DF64EF489}" dt="2022-05-07T01:18:25.912" v="940"/>
        <pc:sldMasterMkLst>
          <pc:docMk/>
          <pc:sldMasterMk cId="368273738" sldId="2147483670"/>
        </pc:sldMasterMkLst>
        <pc:spChg chg="add mod">
          <ac:chgData name="Olawole Abayomi-Owodunni" userId="4121db98fcd61d1d" providerId="LiveId" clId="{1CCACBE7-3860-4356-BFB4-7D6DF64EF489}" dt="2022-05-07T01:18:25.912" v="940"/>
          <ac:spMkLst>
            <pc:docMk/>
            <pc:sldMasterMk cId="368273738" sldId="2147483670"/>
            <ac:spMk id="8" creationId="{DBB4020F-0AFD-B275-B840-A6556D0BD22E}"/>
          </ac:spMkLst>
        </pc:spChg>
        <pc:sldLayoutChg chg="del">
          <pc:chgData name="Olawole Abayomi-Owodunni" userId="4121db98fcd61d1d" providerId="LiveId" clId="{1CCACBE7-3860-4356-BFB4-7D6DF64EF489}" dt="2022-05-07T00:52:05.269" v="247" actId="2696"/>
          <pc:sldLayoutMkLst>
            <pc:docMk/>
            <pc:sldMasterMk cId="368273738" sldId="2147483670"/>
            <pc:sldLayoutMk cId="3573098751" sldId="2147483671"/>
          </pc:sldLayoutMkLst>
        </pc:sldLayoutChg>
        <pc:sldLayoutChg chg="del">
          <pc:chgData name="Olawole Abayomi-Owodunni" userId="4121db98fcd61d1d" providerId="LiveId" clId="{1CCACBE7-3860-4356-BFB4-7D6DF64EF489}" dt="2022-05-07T00:52:05.299" v="248" actId="2696"/>
          <pc:sldLayoutMkLst>
            <pc:docMk/>
            <pc:sldMasterMk cId="368273738" sldId="2147483670"/>
            <pc:sldLayoutMk cId="1260682543" sldId="2147483672"/>
          </pc:sldLayoutMkLst>
        </pc:sldLayoutChg>
        <pc:sldLayoutChg chg="addSp delSp modSp mod">
          <pc:chgData name="Olawole Abayomi-Owodunni" userId="4121db98fcd61d1d" providerId="LiveId" clId="{1CCACBE7-3860-4356-BFB4-7D6DF64EF489}" dt="2022-05-07T01:02:32.797" v="588" actId="478"/>
          <pc:sldLayoutMkLst>
            <pc:docMk/>
            <pc:sldMasterMk cId="368273738" sldId="2147483670"/>
            <pc:sldLayoutMk cId="1397275453" sldId="2147483673"/>
          </pc:sldLayoutMkLst>
          <pc:spChg chg="del">
            <ac:chgData name="Olawole Abayomi-Owodunni" userId="4121db98fcd61d1d" providerId="LiveId" clId="{1CCACBE7-3860-4356-BFB4-7D6DF64EF489}" dt="2022-05-07T01:01:53.595" v="547" actId="478"/>
            <ac:spMkLst>
              <pc:docMk/>
              <pc:sldMasterMk cId="368273738" sldId="2147483670"/>
              <pc:sldLayoutMk cId="1397275453" sldId="2147483673"/>
              <ac:spMk id="2" creationId="{CD843563-3B1F-4F61-9769-4515ABDC5739}"/>
            </ac:spMkLst>
          </pc:spChg>
          <pc:spChg chg="del">
            <ac:chgData name="Olawole Abayomi-Owodunni" userId="4121db98fcd61d1d" providerId="LiveId" clId="{1CCACBE7-3860-4356-BFB4-7D6DF64EF489}" dt="2022-05-07T01:02:32.797" v="588" actId="478"/>
            <ac:spMkLst>
              <pc:docMk/>
              <pc:sldMasterMk cId="368273738" sldId="2147483670"/>
              <pc:sldLayoutMk cId="1397275453" sldId="2147483673"/>
              <ac:spMk id="3" creationId="{B9CC6B78-F86B-4E41-B30D-51753DE8ED32}"/>
            </ac:spMkLst>
          </pc:spChg>
          <pc:spChg chg="add del mod">
            <ac:chgData name="Olawole Abayomi-Owodunni" userId="4121db98fcd61d1d" providerId="LiveId" clId="{1CCACBE7-3860-4356-BFB4-7D6DF64EF489}" dt="2022-05-07T01:01:24.703" v="515"/>
            <ac:spMkLst>
              <pc:docMk/>
              <pc:sldMasterMk cId="368273738" sldId="2147483670"/>
              <pc:sldLayoutMk cId="1397275453" sldId="2147483673"/>
              <ac:spMk id="7" creationId="{93E61B16-2480-11E9-B114-AE8353B11E54}"/>
            </ac:spMkLst>
          </pc:spChg>
          <pc:spChg chg="add del mod">
            <ac:chgData name="Olawole Abayomi-Owodunni" userId="4121db98fcd61d1d" providerId="LiveId" clId="{1CCACBE7-3860-4356-BFB4-7D6DF64EF489}" dt="2022-05-07T01:01:24.703" v="515"/>
            <ac:spMkLst>
              <pc:docMk/>
              <pc:sldMasterMk cId="368273738" sldId="2147483670"/>
              <pc:sldLayoutMk cId="1397275453" sldId="2147483673"/>
              <ac:spMk id="8" creationId="{3275A526-C316-A16D-AFF1-5ACCC9F98290}"/>
            </ac:spMkLst>
          </pc:spChg>
          <pc:spChg chg="add mod">
            <ac:chgData name="Olawole Abayomi-Owodunni" userId="4121db98fcd61d1d" providerId="LiveId" clId="{1CCACBE7-3860-4356-BFB4-7D6DF64EF489}" dt="2022-05-07T01:01:50.817" v="546" actId="403"/>
            <ac:spMkLst>
              <pc:docMk/>
              <pc:sldMasterMk cId="368273738" sldId="2147483670"/>
              <pc:sldLayoutMk cId="1397275453" sldId="2147483673"/>
              <ac:spMk id="9" creationId="{79BA1BFB-0ED9-3DF8-ED23-4415C13B9BF1}"/>
            </ac:spMkLst>
          </pc:spChg>
          <pc:spChg chg="add mod">
            <ac:chgData name="Olawole Abayomi-Owodunni" userId="4121db98fcd61d1d" providerId="LiveId" clId="{1CCACBE7-3860-4356-BFB4-7D6DF64EF489}" dt="2022-05-07T01:02:27.184" v="587" actId="1038"/>
            <ac:spMkLst>
              <pc:docMk/>
              <pc:sldMasterMk cId="368273738" sldId="2147483670"/>
              <pc:sldLayoutMk cId="1397275453" sldId="2147483673"/>
              <ac:spMk id="11" creationId="{9DD9F664-EE5E-3E48-A75C-BA5DE090871C}"/>
            </ac:spMkLst>
          </pc:spChg>
        </pc:sldLayoutChg>
        <pc:sldLayoutChg chg="del">
          <pc:chgData name="Olawole Abayomi-Owodunni" userId="4121db98fcd61d1d" providerId="LiveId" clId="{1CCACBE7-3860-4356-BFB4-7D6DF64EF489}" dt="2022-05-07T00:52:05.259" v="246" actId="2696"/>
          <pc:sldLayoutMkLst>
            <pc:docMk/>
            <pc:sldMasterMk cId="368273738" sldId="2147483670"/>
            <pc:sldLayoutMk cId="1618342478" sldId="2147483674"/>
          </pc:sldLayoutMkLst>
        </pc:sldLayoutChg>
        <pc:sldLayoutChg chg="del">
          <pc:chgData name="Olawole Abayomi-Owodunni" userId="4121db98fcd61d1d" providerId="LiveId" clId="{1CCACBE7-3860-4356-BFB4-7D6DF64EF489}" dt="2022-05-07T00:52:05.259" v="245" actId="2696"/>
          <pc:sldLayoutMkLst>
            <pc:docMk/>
            <pc:sldMasterMk cId="368273738" sldId="2147483670"/>
            <pc:sldLayoutMk cId="1633790025" sldId="2147483675"/>
          </pc:sldLayoutMkLst>
        </pc:sldLayoutChg>
        <pc:sldLayoutChg chg="addSp delSp modSp mod">
          <pc:chgData name="Olawole Abayomi-Owodunni" userId="4121db98fcd61d1d" providerId="LiveId" clId="{1CCACBE7-3860-4356-BFB4-7D6DF64EF489}" dt="2022-05-07T01:03:26.820" v="601" actId="20577"/>
          <pc:sldLayoutMkLst>
            <pc:docMk/>
            <pc:sldMasterMk cId="368273738" sldId="2147483670"/>
            <pc:sldLayoutMk cId="674217630" sldId="2147483676"/>
          </pc:sldLayoutMkLst>
          <pc:spChg chg="del">
            <ac:chgData name="Olawole Abayomi-Owodunni" userId="4121db98fcd61d1d" providerId="LiveId" clId="{1CCACBE7-3860-4356-BFB4-7D6DF64EF489}" dt="2022-05-07T01:03:18.902" v="592" actId="478"/>
            <ac:spMkLst>
              <pc:docMk/>
              <pc:sldMasterMk cId="368273738" sldId="2147483670"/>
              <pc:sldLayoutMk cId="674217630" sldId="2147483676"/>
              <ac:spMk id="2" creationId="{713F81D2-A059-4EA5-AC2C-59032BFE18A6}"/>
            </ac:spMkLst>
          </pc:spChg>
          <pc:spChg chg="add mod">
            <ac:chgData name="Olawole Abayomi-Owodunni" userId="4121db98fcd61d1d" providerId="LiveId" clId="{1CCACBE7-3860-4356-BFB4-7D6DF64EF489}" dt="2022-05-07T01:03:26.820" v="601" actId="20577"/>
            <ac:spMkLst>
              <pc:docMk/>
              <pc:sldMasterMk cId="368273738" sldId="2147483670"/>
              <pc:sldLayoutMk cId="674217630" sldId="2147483676"/>
              <ac:spMk id="7" creationId="{470F0402-713E-15EF-F7AC-7986EDFD465C}"/>
            </ac:spMkLst>
          </pc:spChg>
        </pc:sldLayoutChg>
        <pc:sldLayoutChg chg="del">
          <pc:chgData name="Olawole Abayomi-Owodunni" userId="4121db98fcd61d1d" providerId="LiveId" clId="{1CCACBE7-3860-4356-BFB4-7D6DF64EF489}" dt="2022-05-07T00:52:05.249" v="244" actId="2696"/>
          <pc:sldLayoutMkLst>
            <pc:docMk/>
            <pc:sldMasterMk cId="368273738" sldId="2147483670"/>
            <pc:sldLayoutMk cId="2862223339" sldId="2147483677"/>
          </pc:sldLayoutMkLst>
        </pc:sldLayoutChg>
        <pc:sldLayoutChg chg="del">
          <pc:chgData name="Olawole Abayomi-Owodunni" userId="4121db98fcd61d1d" providerId="LiveId" clId="{1CCACBE7-3860-4356-BFB4-7D6DF64EF489}" dt="2022-05-07T01:02:59.469" v="589" actId="2696"/>
          <pc:sldLayoutMkLst>
            <pc:docMk/>
            <pc:sldMasterMk cId="368273738" sldId="2147483670"/>
            <pc:sldLayoutMk cId="2146464265" sldId="2147483678"/>
          </pc:sldLayoutMkLst>
        </pc:sldLayoutChg>
        <pc:sldLayoutChg chg="modSp mod">
          <pc:chgData name="Olawole Abayomi-Owodunni" userId="4121db98fcd61d1d" providerId="LiveId" clId="{1CCACBE7-3860-4356-BFB4-7D6DF64EF489}" dt="2022-05-07T01:04:27.173" v="658" actId="20577"/>
          <pc:sldLayoutMkLst>
            <pc:docMk/>
            <pc:sldMasterMk cId="368273738" sldId="2147483670"/>
            <pc:sldLayoutMk cId="3583011464" sldId="2147483679"/>
          </pc:sldLayoutMkLst>
          <pc:spChg chg="mod">
            <ac:chgData name="Olawole Abayomi-Owodunni" userId="4121db98fcd61d1d" providerId="LiveId" clId="{1CCACBE7-3860-4356-BFB4-7D6DF64EF489}" dt="2022-05-07T01:04:27.173" v="658" actId="20577"/>
            <ac:spMkLst>
              <pc:docMk/>
              <pc:sldMasterMk cId="368273738" sldId="2147483670"/>
              <pc:sldLayoutMk cId="3583011464" sldId="2147483679"/>
              <ac:spMk id="2" creationId="{72782D99-0F57-4235-9F84-48DA471D7E10}"/>
            </ac:spMkLst>
          </pc:spChg>
        </pc:sldLayoutChg>
        <pc:sldLayoutChg chg="del">
          <pc:chgData name="Olawole Abayomi-Owodunni" userId="4121db98fcd61d1d" providerId="LiveId" clId="{1CCACBE7-3860-4356-BFB4-7D6DF64EF489}" dt="2022-05-07T00:52:05.249" v="243" actId="2696"/>
          <pc:sldLayoutMkLst>
            <pc:docMk/>
            <pc:sldMasterMk cId="368273738" sldId="2147483670"/>
            <pc:sldLayoutMk cId="2059079672" sldId="2147483680"/>
          </pc:sldLayoutMkLst>
        </pc:sldLayoutChg>
        <pc:sldLayoutChg chg="del">
          <pc:chgData name="Olawole Abayomi-Owodunni" userId="4121db98fcd61d1d" providerId="LiveId" clId="{1CCACBE7-3860-4356-BFB4-7D6DF64EF489}" dt="2022-05-07T00:52:05.239" v="242" actId="2696"/>
          <pc:sldLayoutMkLst>
            <pc:docMk/>
            <pc:sldMasterMk cId="368273738" sldId="2147483670"/>
            <pc:sldLayoutMk cId="3446033380" sldId="2147483681"/>
          </pc:sldLayoutMkLst>
        </pc:sldLayoutChg>
        <pc:sldLayoutChg chg="modSp mod">
          <pc:chgData name="Olawole Abayomi-Owodunni" userId="4121db98fcd61d1d" providerId="LiveId" clId="{1CCACBE7-3860-4356-BFB4-7D6DF64EF489}" dt="2022-05-07T01:04:51.329" v="686" actId="20577"/>
          <pc:sldLayoutMkLst>
            <pc:docMk/>
            <pc:sldMasterMk cId="368273738" sldId="2147483670"/>
            <pc:sldLayoutMk cId="2227330308" sldId="2147483701"/>
          </pc:sldLayoutMkLst>
          <pc:spChg chg="mod">
            <ac:chgData name="Olawole Abayomi-Owodunni" userId="4121db98fcd61d1d" providerId="LiveId" clId="{1CCACBE7-3860-4356-BFB4-7D6DF64EF489}" dt="2022-05-07T01:04:51.329" v="686" actId="20577"/>
            <ac:spMkLst>
              <pc:docMk/>
              <pc:sldMasterMk cId="368273738" sldId="2147483670"/>
              <pc:sldLayoutMk cId="2227330308" sldId="2147483701"/>
              <ac:spMk id="2" creationId="{72782D99-0F57-4235-9F84-48DA471D7E10}"/>
            </ac:spMkLst>
          </pc:spChg>
        </pc:sldLayoutChg>
        <pc:sldLayoutChg chg="modSp mod">
          <pc:chgData name="Olawole Abayomi-Owodunni" userId="4121db98fcd61d1d" providerId="LiveId" clId="{1CCACBE7-3860-4356-BFB4-7D6DF64EF489}" dt="2022-05-07T01:04:48.244" v="684" actId="20577"/>
          <pc:sldLayoutMkLst>
            <pc:docMk/>
            <pc:sldMasterMk cId="368273738" sldId="2147483670"/>
            <pc:sldLayoutMk cId="1047676493" sldId="2147483702"/>
          </pc:sldLayoutMkLst>
          <pc:spChg chg="mod">
            <ac:chgData name="Olawole Abayomi-Owodunni" userId="4121db98fcd61d1d" providerId="LiveId" clId="{1CCACBE7-3860-4356-BFB4-7D6DF64EF489}" dt="2022-05-07T01:04:48.244" v="684" actId="20577"/>
            <ac:spMkLst>
              <pc:docMk/>
              <pc:sldMasterMk cId="368273738" sldId="2147483670"/>
              <pc:sldLayoutMk cId="1047676493" sldId="2147483702"/>
              <ac:spMk id="2" creationId="{72782D99-0F57-4235-9F84-48DA471D7E10}"/>
            </ac:spMkLst>
          </pc:spChg>
        </pc:sldLayoutChg>
        <pc:sldLayoutChg chg="modSp">
          <pc:chgData name="Olawole Abayomi-Owodunni" userId="4121db98fcd61d1d" providerId="LiveId" clId="{1CCACBE7-3860-4356-BFB4-7D6DF64EF489}" dt="2022-05-07T01:04:57.670" v="692" actId="20577"/>
          <pc:sldLayoutMkLst>
            <pc:docMk/>
            <pc:sldMasterMk cId="368273738" sldId="2147483670"/>
            <pc:sldLayoutMk cId="1162503441" sldId="2147483703"/>
          </pc:sldLayoutMkLst>
          <pc:spChg chg="mod">
            <ac:chgData name="Olawole Abayomi-Owodunni" userId="4121db98fcd61d1d" providerId="LiveId" clId="{1CCACBE7-3860-4356-BFB4-7D6DF64EF489}" dt="2022-05-07T01:04:57.670" v="692" actId="20577"/>
            <ac:spMkLst>
              <pc:docMk/>
              <pc:sldMasterMk cId="368273738" sldId="2147483670"/>
              <pc:sldLayoutMk cId="1162503441" sldId="2147483703"/>
              <ac:spMk id="2" creationId="{72782D99-0F57-4235-9F84-48DA471D7E10}"/>
            </ac:spMkLst>
          </pc:spChg>
        </pc:sldLayoutChg>
        <pc:sldLayoutChg chg="modSp add mod ord replId modTransition">
          <pc:chgData name="Olawole Abayomi-Owodunni" userId="4121db98fcd61d1d" providerId="LiveId" clId="{1CCACBE7-3860-4356-BFB4-7D6DF64EF489}" dt="2022-05-07T01:03:37.859" v="612" actId="20577"/>
          <pc:sldLayoutMkLst>
            <pc:docMk/>
            <pc:sldMasterMk cId="368273738" sldId="2147483670"/>
            <pc:sldLayoutMk cId="2135820245" sldId="2147483711"/>
          </pc:sldLayoutMkLst>
          <pc:spChg chg="mod">
            <ac:chgData name="Olawole Abayomi-Owodunni" userId="4121db98fcd61d1d" providerId="LiveId" clId="{1CCACBE7-3860-4356-BFB4-7D6DF64EF489}" dt="2022-05-07T01:03:37.859" v="612" actId="20577"/>
            <ac:spMkLst>
              <pc:docMk/>
              <pc:sldMasterMk cId="368273738" sldId="2147483670"/>
              <pc:sldLayoutMk cId="2135820245" sldId="2147483711"/>
              <ac:spMk id="7" creationId="{470F0402-713E-15EF-F7AC-7986EDFD465C}"/>
            </ac:spMkLst>
          </pc:spChg>
        </pc:sldLayoutChg>
        <pc:sldLayoutChg chg="modSp add mod ord modTransition">
          <pc:chgData name="Olawole Abayomi-Owodunni" userId="4121db98fcd61d1d" providerId="LiveId" clId="{1CCACBE7-3860-4356-BFB4-7D6DF64EF489}" dt="2022-05-07T01:03:52.002" v="629" actId="20577"/>
          <pc:sldLayoutMkLst>
            <pc:docMk/>
            <pc:sldMasterMk cId="368273738" sldId="2147483670"/>
            <pc:sldLayoutMk cId="126991380" sldId="2147483712"/>
          </pc:sldLayoutMkLst>
          <pc:spChg chg="mod">
            <ac:chgData name="Olawole Abayomi-Owodunni" userId="4121db98fcd61d1d" providerId="LiveId" clId="{1CCACBE7-3860-4356-BFB4-7D6DF64EF489}" dt="2022-05-07T01:03:52.002" v="629" actId="20577"/>
            <ac:spMkLst>
              <pc:docMk/>
              <pc:sldMasterMk cId="368273738" sldId="2147483670"/>
              <pc:sldLayoutMk cId="126991380" sldId="2147483712"/>
              <ac:spMk id="7" creationId="{470F0402-713E-15EF-F7AC-7986EDFD465C}"/>
            </ac:spMkLst>
          </pc:spChg>
        </pc:sldLayoutChg>
        <pc:sldLayoutChg chg="modSp add mod ord modTransition">
          <pc:chgData name="Olawole Abayomi-Owodunni" userId="4121db98fcd61d1d" providerId="LiveId" clId="{1CCACBE7-3860-4356-BFB4-7D6DF64EF489}" dt="2022-05-07T01:04:01.788" v="642" actId="20577"/>
          <pc:sldLayoutMkLst>
            <pc:docMk/>
            <pc:sldMasterMk cId="368273738" sldId="2147483670"/>
            <pc:sldLayoutMk cId="2408133910" sldId="2147483713"/>
          </pc:sldLayoutMkLst>
          <pc:spChg chg="mod">
            <ac:chgData name="Olawole Abayomi-Owodunni" userId="4121db98fcd61d1d" providerId="LiveId" clId="{1CCACBE7-3860-4356-BFB4-7D6DF64EF489}" dt="2022-05-07T01:04:01.788" v="642" actId="20577"/>
            <ac:spMkLst>
              <pc:docMk/>
              <pc:sldMasterMk cId="368273738" sldId="2147483670"/>
              <pc:sldLayoutMk cId="2408133910" sldId="2147483713"/>
              <ac:spMk id="7" creationId="{470F0402-713E-15EF-F7AC-7986EDFD465C}"/>
            </ac:spMkLst>
          </pc:spChg>
        </pc:sldLayoutChg>
      </pc:sldMasterChg>
      <pc:sldMasterChg chg="addSp modSp addSldLayout delSldLayout modSldLayout sldLayoutOrd">
        <pc:chgData name="Olawole Abayomi-Owodunni" userId="4121db98fcd61d1d" providerId="LiveId" clId="{1CCACBE7-3860-4356-BFB4-7D6DF64EF489}" dt="2022-05-07T01:18:27.772" v="941"/>
        <pc:sldMasterMkLst>
          <pc:docMk/>
          <pc:sldMasterMk cId="1278847509" sldId="2147483682"/>
        </pc:sldMasterMkLst>
        <pc:spChg chg="add mod">
          <ac:chgData name="Olawole Abayomi-Owodunni" userId="4121db98fcd61d1d" providerId="LiveId" clId="{1CCACBE7-3860-4356-BFB4-7D6DF64EF489}" dt="2022-05-07T01:18:27.772" v="941"/>
          <ac:spMkLst>
            <pc:docMk/>
            <pc:sldMasterMk cId="1278847509" sldId="2147483682"/>
            <ac:spMk id="8" creationId="{202C8D2A-D98F-1F2E-8B8B-52EC5C7CA1CA}"/>
          </ac:spMkLst>
        </pc:spChg>
        <pc:sldLayoutChg chg="del">
          <pc:chgData name="Olawole Abayomi-Owodunni" userId="4121db98fcd61d1d" providerId="LiveId" clId="{1CCACBE7-3860-4356-BFB4-7D6DF64EF489}" dt="2022-05-07T00:52:17.598" v="255" actId="2696"/>
          <pc:sldLayoutMkLst>
            <pc:docMk/>
            <pc:sldMasterMk cId="1278847509" sldId="2147483682"/>
            <pc:sldLayoutMk cId="2209880237" sldId="2147483683"/>
          </pc:sldLayoutMkLst>
        </pc:sldLayoutChg>
        <pc:sldLayoutChg chg="del">
          <pc:chgData name="Olawole Abayomi-Owodunni" userId="4121db98fcd61d1d" providerId="LiveId" clId="{1CCACBE7-3860-4356-BFB4-7D6DF64EF489}" dt="2022-05-07T00:52:17.598" v="254" actId="2696"/>
          <pc:sldLayoutMkLst>
            <pc:docMk/>
            <pc:sldMasterMk cId="1278847509" sldId="2147483682"/>
            <pc:sldLayoutMk cId="4043528447" sldId="2147483684"/>
          </pc:sldLayoutMkLst>
        </pc:sldLayoutChg>
        <pc:sldLayoutChg chg="addSp delSp modSp mod">
          <pc:chgData name="Olawole Abayomi-Owodunni" userId="4121db98fcd61d1d" providerId="LiveId" clId="{1CCACBE7-3860-4356-BFB4-7D6DF64EF489}" dt="2022-05-07T01:15:11.887" v="936" actId="115"/>
          <pc:sldLayoutMkLst>
            <pc:docMk/>
            <pc:sldMasterMk cId="1278847509" sldId="2147483682"/>
            <pc:sldLayoutMk cId="916148045" sldId="2147483685"/>
          </pc:sldLayoutMkLst>
          <pc:spChg chg="del">
            <ac:chgData name="Olawole Abayomi-Owodunni" userId="4121db98fcd61d1d" providerId="LiveId" clId="{1CCACBE7-3860-4356-BFB4-7D6DF64EF489}" dt="2022-05-07T01:07:38.162" v="819" actId="478"/>
            <ac:spMkLst>
              <pc:docMk/>
              <pc:sldMasterMk cId="1278847509" sldId="2147483682"/>
              <pc:sldLayoutMk cId="916148045" sldId="2147483685"/>
              <ac:spMk id="2" creationId="{E6BBB220-C567-444D-94CB-B2EE71F92355}"/>
            </ac:spMkLst>
          </pc:spChg>
          <pc:spChg chg="del">
            <ac:chgData name="Olawole Abayomi-Owodunni" userId="4121db98fcd61d1d" providerId="LiveId" clId="{1CCACBE7-3860-4356-BFB4-7D6DF64EF489}" dt="2022-05-07T01:07:05.104" v="785" actId="478"/>
            <ac:spMkLst>
              <pc:docMk/>
              <pc:sldMasterMk cId="1278847509" sldId="2147483682"/>
              <pc:sldLayoutMk cId="916148045" sldId="2147483685"/>
              <ac:spMk id="3" creationId="{CE99DCE4-027E-45A6-B39A-E40E9E0198E8}"/>
            </ac:spMkLst>
          </pc:spChg>
          <pc:spChg chg="add del">
            <ac:chgData name="Olawole Abayomi-Owodunni" userId="4121db98fcd61d1d" providerId="LiveId" clId="{1CCACBE7-3860-4356-BFB4-7D6DF64EF489}" dt="2022-05-07T01:06:42.745" v="757" actId="22"/>
            <ac:spMkLst>
              <pc:docMk/>
              <pc:sldMasterMk cId="1278847509" sldId="2147483682"/>
              <pc:sldLayoutMk cId="916148045" sldId="2147483685"/>
              <ac:spMk id="8" creationId="{3AA9FA34-C0DB-2DB2-F30A-08C3F0A17B18}"/>
            </ac:spMkLst>
          </pc:spChg>
          <pc:spChg chg="add mod">
            <ac:chgData name="Olawole Abayomi-Owodunni" userId="4121db98fcd61d1d" providerId="LiveId" clId="{1CCACBE7-3860-4356-BFB4-7D6DF64EF489}" dt="2022-05-07T01:15:11.887" v="936" actId="115"/>
            <ac:spMkLst>
              <pc:docMk/>
              <pc:sldMasterMk cId="1278847509" sldId="2147483682"/>
              <pc:sldLayoutMk cId="916148045" sldId="2147483685"/>
              <ac:spMk id="10" creationId="{D5A0B436-6EBB-0823-191E-A911AFC493A4}"/>
            </ac:spMkLst>
          </pc:spChg>
          <pc:spChg chg="add mod">
            <ac:chgData name="Olawole Abayomi-Owodunni" userId="4121db98fcd61d1d" providerId="LiveId" clId="{1CCACBE7-3860-4356-BFB4-7D6DF64EF489}" dt="2022-05-07T01:12:30.112" v="890" actId="20577"/>
            <ac:spMkLst>
              <pc:docMk/>
              <pc:sldMasterMk cId="1278847509" sldId="2147483682"/>
              <pc:sldLayoutMk cId="916148045" sldId="2147483685"/>
              <ac:spMk id="11" creationId="{F0D18F85-2CE5-27A1-AF92-88E14CDFBFE8}"/>
            </ac:spMkLst>
          </pc:spChg>
        </pc:sldLayoutChg>
        <pc:sldLayoutChg chg="del">
          <pc:chgData name="Olawole Abayomi-Owodunni" userId="4121db98fcd61d1d" providerId="LiveId" clId="{1CCACBE7-3860-4356-BFB4-7D6DF64EF489}" dt="2022-05-07T00:52:17.588" v="253" actId="2696"/>
          <pc:sldLayoutMkLst>
            <pc:docMk/>
            <pc:sldMasterMk cId="1278847509" sldId="2147483682"/>
            <pc:sldLayoutMk cId="2425587482" sldId="2147483686"/>
          </pc:sldLayoutMkLst>
        </pc:sldLayoutChg>
        <pc:sldLayoutChg chg="del">
          <pc:chgData name="Olawole Abayomi-Owodunni" userId="4121db98fcd61d1d" providerId="LiveId" clId="{1CCACBE7-3860-4356-BFB4-7D6DF64EF489}" dt="2022-05-07T00:52:17.588" v="252" actId="2696"/>
          <pc:sldLayoutMkLst>
            <pc:docMk/>
            <pc:sldMasterMk cId="1278847509" sldId="2147483682"/>
            <pc:sldLayoutMk cId="335407535" sldId="2147483687"/>
          </pc:sldLayoutMkLst>
        </pc:sldLayoutChg>
        <pc:sldLayoutChg chg="addSp delSp modSp mod">
          <pc:chgData name="Olawole Abayomi-Owodunni" userId="4121db98fcd61d1d" providerId="LiveId" clId="{1CCACBE7-3860-4356-BFB4-7D6DF64EF489}" dt="2022-05-07T01:05:36.113" v="716" actId="20577"/>
          <pc:sldLayoutMkLst>
            <pc:docMk/>
            <pc:sldMasterMk cId="1278847509" sldId="2147483682"/>
            <pc:sldLayoutMk cId="3880366401" sldId="2147483688"/>
          </pc:sldLayoutMkLst>
          <pc:spChg chg="del">
            <ac:chgData name="Olawole Abayomi-Owodunni" userId="4121db98fcd61d1d" providerId="LiveId" clId="{1CCACBE7-3860-4356-BFB4-7D6DF64EF489}" dt="2022-05-07T01:05:24.950" v="698" actId="478"/>
            <ac:spMkLst>
              <pc:docMk/>
              <pc:sldMasterMk cId="1278847509" sldId="2147483682"/>
              <pc:sldLayoutMk cId="3880366401" sldId="2147483688"/>
              <ac:spMk id="2" creationId="{2E33BC9A-D452-464C-8614-C31BEF9E154C}"/>
            </ac:spMkLst>
          </pc:spChg>
          <pc:spChg chg="add del mod">
            <ac:chgData name="Olawole Abayomi-Owodunni" userId="4121db98fcd61d1d" providerId="LiveId" clId="{1CCACBE7-3860-4356-BFB4-7D6DF64EF489}" dt="2022-05-07T01:05:07.508" v="694"/>
            <ac:spMkLst>
              <pc:docMk/>
              <pc:sldMasterMk cId="1278847509" sldId="2147483682"/>
              <pc:sldLayoutMk cId="3880366401" sldId="2147483688"/>
              <ac:spMk id="7" creationId="{EB29A11E-320A-4D4C-53E6-4F805E7148B3}"/>
            </ac:spMkLst>
          </pc:spChg>
          <pc:spChg chg="add mod">
            <ac:chgData name="Olawole Abayomi-Owodunni" userId="4121db98fcd61d1d" providerId="LiveId" clId="{1CCACBE7-3860-4356-BFB4-7D6DF64EF489}" dt="2022-05-07T01:05:36.113" v="716" actId="20577"/>
            <ac:spMkLst>
              <pc:docMk/>
              <pc:sldMasterMk cId="1278847509" sldId="2147483682"/>
              <pc:sldLayoutMk cId="3880366401" sldId="2147483688"/>
              <ac:spMk id="8" creationId="{270D0C40-B413-D4AF-397F-40107890AA23}"/>
            </ac:spMkLst>
          </pc:spChg>
        </pc:sldLayoutChg>
        <pc:sldLayoutChg chg="del">
          <pc:chgData name="Olawole Abayomi-Owodunni" userId="4121db98fcd61d1d" providerId="LiveId" clId="{1CCACBE7-3860-4356-BFB4-7D6DF64EF489}" dt="2022-05-07T00:52:17.578" v="251" actId="2696"/>
          <pc:sldLayoutMkLst>
            <pc:docMk/>
            <pc:sldMasterMk cId="1278847509" sldId="2147483682"/>
            <pc:sldLayoutMk cId="1867030318" sldId="2147483689"/>
          </pc:sldLayoutMkLst>
        </pc:sldLayoutChg>
        <pc:sldLayoutChg chg="del">
          <pc:chgData name="Olawole Abayomi-Owodunni" userId="4121db98fcd61d1d" providerId="LiveId" clId="{1CCACBE7-3860-4356-BFB4-7D6DF64EF489}" dt="2022-05-07T01:05:12.391" v="695" actId="2696"/>
          <pc:sldLayoutMkLst>
            <pc:docMk/>
            <pc:sldMasterMk cId="1278847509" sldId="2147483682"/>
            <pc:sldLayoutMk cId="91843251" sldId="2147483690"/>
          </pc:sldLayoutMkLst>
        </pc:sldLayoutChg>
        <pc:sldLayoutChg chg="del">
          <pc:chgData name="Olawole Abayomi-Owodunni" userId="4121db98fcd61d1d" providerId="LiveId" clId="{1CCACBE7-3860-4356-BFB4-7D6DF64EF489}" dt="2022-05-07T00:52:17.568" v="250" actId="2696"/>
          <pc:sldLayoutMkLst>
            <pc:docMk/>
            <pc:sldMasterMk cId="1278847509" sldId="2147483682"/>
            <pc:sldLayoutMk cId="3981806069" sldId="2147483692"/>
          </pc:sldLayoutMkLst>
        </pc:sldLayoutChg>
        <pc:sldLayoutChg chg="del">
          <pc:chgData name="Olawole Abayomi-Owodunni" userId="4121db98fcd61d1d" providerId="LiveId" clId="{1CCACBE7-3860-4356-BFB4-7D6DF64EF489}" dt="2022-05-07T00:52:17.568" v="249" actId="2696"/>
          <pc:sldLayoutMkLst>
            <pc:docMk/>
            <pc:sldMasterMk cId="1278847509" sldId="2147483682"/>
            <pc:sldLayoutMk cId="2107448905" sldId="2147483693"/>
          </pc:sldLayoutMkLst>
        </pc:sldLayoutChg>
        <pc:sldLayoutChg chg="modSp add mod ord replId modTransition">
          <pc:chgData name="Olawole Abayomi-Owodunni" userId="4121db98fcd61d1d" providerId="LiveId" clId="{1CCACBE7-3860-4356-BFB4-7D6DF64EF489}" dt="2022-05-07T01:05:47.122" v="736" actId="20577"/>
          <pc:sldLayoutMkLst>
            <pc:docMk/>
            <pc:sldMasterMk cId="1278847509" sldId="2147483682"/>
            <pc:sldLayoutMk cId="298514136" sldId="2147483714"/>
          </pc:sldLayoutMkLst>
          <pc:spChg chg="mod">
            <ac:chgData name="Olawole Abayomi-Owodunni" userId="4121db98fcd61d1d" providerId="LiveId" clId="{1CCACBE7-3860-4356-BFB4-7D6DF64EF489}" dt="2022-05-07T01:05:47.122" v="736" actId="20577"/>
            <ac:spMkLst>
              <pc:docMk/>
              <pc:sldMasterMk cId="1278847509" sldId="2147483682"/>
              <pc:sldLayoutMk cId="298514136" sldId="2147483714"/>
              <ac:spMk id="8" creationId="{270D0C40-B413-D4AF-397F-40107890AA23}"/>
            </ac:spMkLst>
          </pc:spChg>
        </pc:sldLayoutChg>
        <pc:sldLayoutChg chg="modSp add mod ord modTransition">
          <pc:chgData name="Olawole Abayomi-Owodunni" userId="4121db98fcd61d1d" providerId="LiveId" clId="{1CCACBE7-3860-4356-BFB4-7D6DF64EF489}" dt="2022-05-07T01:05:55.753" v="745" actId="20577"/>
          <pc:sldLayoutMkLst>
            <pc:docMk/>
            <pc:sldMasterMk cId="1278847509" sldId="2147483682"/>
            <pc:sldLayoutMk cId="3185972273" sldId="2147483715"/>
          </pc:sldLayoutMkLst>
          <pc:spChg chg="mod">
            <ac:chgData name="Olawole Abayomi-Owodunni" userId="4121db98fcd61d1d" providerId="LiveId" clId="{1CCACBE7-3860-4356-BFB4-7D6DF64EF489}" dt="2022-05-07T01:05:55.753" v="745" actId="20577"/>
            <ac:spMkLst>
              <pc:docMk/>
              <pc:sldMasterMk cId="1278847509" sldId="2147483682"/>
              <pc:sldLayoutMk cId="3185972273" sldId="2147483715"/>
              <ac:spMk id="8" creationId="{270D0C40-B413-D4AF-397F-40107890AA23}"/>
            </ac:spMkLst>
          </pc:spChg>
        </pc:sldLayoutChg>
        <pc:sldLayoutChg chg="modSp add mod ord modTransition">
          <pc:chgData name="Olawole Abayomi-Owodunni" userId="4121db98fcd61d1d" providerId="LiveId" clId="{1CCACBE7-3860-4356-BFB4-7D6DF64EF489}" dt="2022-05-07T01:06:04.843" v="755" actId="20577"/>
          <pc:sldLayoutMkLst>
            <pc:docMk/>
            <pc:sldMasterMk cId="1278847509" sldId="2147483682"/>
            <pc:sldLayoutMk cId="3924503327" sldId="2147483716"/>
          </pc:sldLayoutMkLst>
          <pc:spChg chg="mod">
            <ac:chgData name="Olawole Abayomi-Owodunni" userId="4121db98fcd61d1d" providerId="LiveId" clId="{1CCACBE7-3860-4356-BFB4-7D6DF64EF489}" dt="2022-05-07T01:06:04.843" v="755" actId="20577"/>
            <ac:spMkLst>
              <pc:docMk/>
              <pc:sldMasterMk cId="1278847509" sldId="2147483682"/>
              <pc:sldLayoutMk cId="3924503327" sldId="2147483716"/>
              <ac:spMk id="8" creationId="{270D0C40-B413-D4AF-397F-40107890AA2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2BF4D3-7506-5183-F463-41A5D1B95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5CEB0-7808-9462-8FA4-8564875D14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4437C-4969-42D2-AC1B-15C3A0086C4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77AC-0271-73AA-B019-0B023BA514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E389A-2251-B7B8-B7DA-B8FB88387E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898A7-26B3-4E31-855B-CFE4BB9D1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977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slide" Target="../slides/slide23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4B74-103A-42DA-B5CA-B1843E48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95A2-59EB-4FC2-B336-7651E1C77D41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165B-29BC-4057-9A7D-63B7E0CC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AE3-EDEF-44D7-ACB4-6C8C4D8A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B1D5-F997-4BA4-99B9-EDE26B2819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35D48B99-47E9-4F3F-9B29-13114F3154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5713" y="4575175"/>
            <a:ext cx="4600575" cy="584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GAME TITLE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812423-9F17-3849-D739-28760EFB3BE3}"/>
              </a:ext>
            </a:extLst>
          </p:cNvPr>
          <p:cNvSpPr txBox="1">
            <a:spLocks/>
          </p:cNvSpPr>
          <p:nvPr userDrawn="1"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rgbClr val="B4C7E7"/>
                </a:solidFill>
              </a:rPr>
              <a:t>Art</a:t>
            </a:r>
            <a:endParaRPr lang="en-GB" sz="9600" b="1" dirty="0">
              <a:solidFill>
                <a:srgbClr val="B4C7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2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FCC9B-9499-48A3-91AD-69F96DA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4C76-F361-4E67-96A9-908C1C9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0FB-EB28-4AF1-8FA5-D6806F1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C7646CD5-40A6-408A-927B-54B894C4703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655735-3107-615D-A02E-745372FAB7CA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SIDE CHARACTERS</a:t>
            </a:r>
            <a:endParaRPr lang="en-GB" sz="7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: Side Charac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D99-0F57-4235-9F84-48DA471D7E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Side Character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F0D9FE5-74F5-498C-B342-A0094809ACC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 Credit to the Model artist				    Credit to the Texture designer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7858EAC7-A74D-4CB3-B9D2-88FF54BD862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D209EC08-9424-46C9-8B33-EDAE2DC47A89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SIDE CHARACTER</a:t>
            </a:r>
            <a:endParaRPr lang="en-GB" sz="18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2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FCC9B-9499-48A3-91AD-69F96DA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4C76-F361-4E67-96A9-908C1C9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0FB-EB28-4AF1-8FA5-D6806F1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C7646CD5-40A6-408A-927B-54B894C4703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655735-3107-615D-A02E-745372FAB7CA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/>
              <a:t>FILL INS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02265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: Fill 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D99-0F57-4235-9F84-48DA471D7E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Stand in Character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F0D9FE5-74F5-498C-B342-A0094809ACC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 Credit to the Model artist				    Credit to the Texture designer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7858EAC7-A74D-4CB3-B9D2-88FF54BD862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D209EC08-9424-46C9-8B33-EDAE2DC47A89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FILL INS</a:t>
            </a:r>
            <a:endParaRPr lang="en-GB" sz="18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3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75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687F-7E8D-49CF-8D2C-A7E4D89F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58C9-B164-44F6-9FAF-45AE9D84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610F-0B5E-46E0-B1DD-E89797F4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BA1BFB-0ED9-3DF8-ED23-4415C13B9BF1}"/>
              </a:ext>
            </a:extLst>
          </p:cNvPr>
          <p:cNvSpPr txBox="1">
            <a:spLocks/>
          </p:cNvSpPr>
          <p:nvPr userDrawn="1"/>
        </p:nvSpPr>
        <p:spPr>
          <a:xfrm>
            <a:off x="836202" y="171408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6000"/>
              <a:t>Game Objects</a:t>
            </a:r>
            <a:endParaRPr lang="en-GB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9F664-EE5E-3E48-A75C-BA5DE090871C}"/>
              </a:ext>
            </a:extLst>
          </p:cNvPr>
          <p:cNvSpPr txBox="1"/>
          <p:nvPr userDrawn="1"/>
        </p:nvSpPr>
        <p:spPr>
          <a:xfrm>
            <a:off x="833842" y="4552104"/>
            <a:ext cx="10519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Weapons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Power ups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up items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Hazards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27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8BB6C-32FF-4363-B8EA-8FAE94DB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278F7-D12D-44D3-BC56-E947B929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8EA88-11B1-4750-AE53-19379B83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E9FB132A-2D76-4275-A382-29BE36DA1C8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GAME OBJECTS</a:t>
            </a:r>
            <a:endParaRPr lang="en-GB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70F0402-713E-15EF-F7AC-7986EDFD465C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WEAPONS</a:t>
            </a:r>
            <a:endParaRPr lang="en-GB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17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: Weap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D99-0F57-4235-9F84-48DA471D7E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Weapon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2D4A2F-07BB-4599-A460-D56E02180B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 Credit to the Model artist				    Credit to the Texture designer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CD021E0A-FC3C-497B-88B9-385CA1F6D188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GAME OBJECTS</a:t>
            </a:r>
            <a:endParaRPr lang="en-GB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37895700-5205-47FE-8C8F-9D1D8F4A4D86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WEAPONS</a:t>
            </a:r>
          </a:p>
        </p:txBody>
      </p:sp>
    </p:spTree>
    <p:extLst>
      <p:ext uri="{BB962C8B-B14F-4D97-AF65-F5344CB8AC3E}">
        <p14:creationId xmlns:p14="http://schemas.microsoft.com/office/powerpoint/2010/main" val="358301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8BB6C-32FF-4363-B8EA-8FAE94DB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278F7-D12D-44D3-BC56-E947B929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8EA88-11B1-4750-AE53-19379B83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E9FB132A-2D76-4275-A382-29BE36DA1C8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GAME OBJECTS</a:t>
            </a:r>
            <a:endParaRPr lang="en-GB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70F0402-713E-15EF-F7AC-7986EDFD465C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POWER-UPS</a:t>
            </a:r>
            <a:endParaRPr lang="en-GB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20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: Power 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D99-0F57-4235-9F84-48DA471D7E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Power Up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2D4A2F-07BB-4599-A460-D56E02180B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 Credit to the Model artist				    Credit to the Texture designer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CD021E0A-FC3C-497B-88B9-385CA1F6D188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GAME OBJECTS</a:t>
            </a:r>
            <a:endParaRPr lang="en-GB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37895700-5205-47FE-8C8F-9D1D8F4A4D86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POWER UPS</a:t>
            </a:r>
          </a:p>
        </p:txBody>
      </p:sp>
    </p:spTree>
    <p:extLst>
      <p:ext uri="{BB962C8B-B14F-4D97-AF65-F5344CB8AC3E}">
        <p14:creationId xmlns:p14="http://schemas.microsoft.com/office/powerpoint/2010/main" val="22273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2E9A-44CD-4B05-BBC0-95EB7941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95A2-59EB-4FC2-B336-7651E1C77D41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1E7B-2AA0-42E6-9AF6-BDAB0C59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39E6-6FD0-438C-8AAD-78E356DD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B1D5-F997-4BA4-99B9-EDE26B2819C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1320F77-3F70-87AC-3AD6-2A0FCB27491E}"/>
              </a:ext>
            </a:extLst>
          </p:cNvPr>
          <p:cNvSpPr txBox="1">
            <a:spLocks/>
          </p:cNvSpPr>
          <p:nvPr userDrawn="1"/>
        </p:nvSpPr>
        <p:spPr>
          <a:xfrm>
            <a:off x="846909" y="352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Navigation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DB483-F41E-2DE1-A1CB-2AA97DB799FE}"/>
              </a:ext>
            </a:extLst>
          </p:cNvPr>
          <p:cNvSpPr txBox="1"/>
          <p:nvPr userDrawn="1"/>
        </p:nvSpPr>
        <p:spPr>
          <a:xfrm>
            <a:off x="704306" y="1851750"/>
            <a:ext cx="3485606" cy="279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Character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Player Character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Enemies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Companions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Side Characters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Fill ins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1D515-488B-390E-827D-4F78E631E255}"/>
              </a:ext>
            </a:extLst>
          </p:cNvPr>
          <p:cNvSpPr txBox="1"/>
          <p:nvPr userDrawn="1"/>
        </p:nvSpPr>
        <p:spPr>
          <a:xfrm>
            <a:off x="4362994" y="1856104"/>
            <a:ext cx="3485606" cy="206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 Objects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Weapons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Power Ups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up items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Hazards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84F7E5-D9DE-342F-31DF-B843E1482209}"/>
              </a:ext>
            </a:extLst>
          </p:cNvPr>
          <p:cNvSpPr txBox="1"/>
          <p:nvPr userDrawn="1"/>
        </p:nvSpPr>
        <p:spPr>
          <a:xfrm>
            <a:off x="8020594" y="1852296"/>
            <a:ext cx="3485606" cy="206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Environment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Background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Ground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Foliage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566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8BB6C-32FF-4363-B8EA-8FAE94DB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278F7-D12D-44D3-BC56-E947B929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8EA88-11B1-4750-AE53-19379B83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E9FB132A-2D76-4275-A382-29BE36DA1C8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GAME OBJECTS</a:t>
            </a:r>
            <a:endParaRPr lang="en-GB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70F0402-713E-15EF-F7AC-7986EDFD465C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PICK UP ITEMS</a:t>
            </a:r>
            <a:endParaRPr lang="en-GB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1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: Pick up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D99-0F57-4235-9F84-48DA471D7E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Pick-Up Item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2D4A2F-07BB-4599-A460-D56E02180B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 Credit to the Model artist				    Credit to the Texture designer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CD021E0A-FC3C-497B-88B9-385CA1F6D188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GAME OBJECTS</a:t>
            </a:r>
            <a:endParaRPr lang="en-GB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37895700-5205-47FE-8C8F-9D1D8F4A4D86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PICK UP ITEMS</a:t>
            </a:r>
          </a:p>
        </p:txBody>
      </p:sp>
    </p:spTree>
    <p:extLst>
      <p:ext uri="{BB962C8B-B14F-4D97-AF65-F5344CB8AC3E}">
        <p14:creationId xmlns:p14="http://schemas.microsoft.com/office/powerpoint/2010/main" val="1047676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8BB6C-32FF-4363-B8EA-8FAE94DB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278F7-D12D-44D3-BC56-E947B929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8EA88-11B1-4750-AE53-19379B83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E9FB132A-2D76-4275-A382-29BE36DA1C8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GAME OBJECTS</a:t>
            </a:r>
            <a:endParaRPr lang="en-GB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70F0402-713E-15EF-F7AC-7986EDFD465C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HAZARDS</a:t>
            </a:r>
            <a:endParaRPr lang="en-GB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33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: Haz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D99-0F57-4235-9F84-48DA471D7E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Hazard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2D4A2F-07BB-4599-A460-D56E02180B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 Credit to the Model artist				    Credit to the Texture designer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CD021E0A-FC3C-497B-88B9-385CA1F6D188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GAME OBJECTS</a:t>
            </a:r>
            <a:endParaRPr lang="en-GB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37895700-5205-47FE-8C8F-9D1D8F4A4D86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HAZARDS</a:t>
            </a:r>
          </a:p>
        </p:txBody>
      </p:sp>
    </p:spTree>
    <p:extLst>
      <p:ext uri="{BB962C8B-B14F-4D97-AF65-F5344CB8AC3E}">
        <p14:creationId xmlns:p14="http://schemas.microsoft.com/office/powerpoint/2010/main" val="1162503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90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634D-427C-4AE0-83F6-9526F9E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E15-78A8-4B6E-B69D-10297690E16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A83B-751D-4D02-BA95-EAFE1179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8D665-301D-4673-ACB5-E8B2C860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F51-C7A6-4967-843D-57A6298AAFB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0B436-6EBB-0823-191E-A911AFC493A4}"/>
              </a:ext>
            </a:extLst>
          </p:cNvPr>
          <p:cNvSpPr txBox="1"/>
          <p:nvPr userDrawn="1"/>
        </p:nvSpPr>
        <p:spPr>
          <a:xfrm>
            <a:off x="831849" y="4553766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Background/Sky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Ground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Foliage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D18F85-2CE5-27A1-AF92-88E14CDFBFE8}"/>
              </a:ext>
            </a:extLst>
          </p:cNvPr>
          <p:cNvSpPr txBox="1">
            <a:spLocks/>
          </p:cNvSpPr>
          <p:nvPr userDrawn="1"/>
        </p:nvSpPr>
        <p:spPr>
          <a:xfrm>
            <a:off x="836201" y="1714086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/>
              <a:t>Environment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916148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44B65-92D3-4744-98FA-0AD65919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E15-78A8-4B6E-B69D-10297690E16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3B797-4CE9-4FAC-9A60-91D07F5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F55-2A0C-4033-8101-CB20BF71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F51-C7A6-4967-843D-57A6298AAFB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96DE7CE9-BF97-48C0-9BBB-804114A8163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ENVIRONMENT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70D0C40-B413-D4AF-397F-40107890AA23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BACKGROUND</a:t>
            </a:r>
            <a:endParaRPr lang="en-GB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66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: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D99-0F57-4235-9F84-48DA471D7E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Environmental Object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F4E78-0CD4-4D75-AA31-8A9CA6DD0AC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Credit to the Model artist					 Credit to the Texture designer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Rectangle: Rounded Corners 9">
            <a:hlinkClick r:id="rId2" action="ppaction://hlinksldjump"/>
            <a:extLst>
              <a:ext uri="{FF2B5EF4-FFF2-40B4-BE49-F238E27FC236}">
                <a16:creationId xmlns:a16="http://schemas.microsoft.com/office/drawing/2014/main" id="{85F5C095-F1A1-4E40-9006-DA2DE56FD6D9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ENVIRONMENT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EBC77CD2-B973-4928-8C80-47839D1AC629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BACKGROUND</a:t>
            </a:r>
          </a:p>
        </p:txBody>
      </p:sp>
    </p:spTree>
    <p:extLst>
      <p:ext uri="{BB962C8B-B14F-4D97-AF65-F5344CB8AC3E}">
        <p14:creationId xmlns:p14="http://schemas.microsoft.com/office/powerpoint/2010/main" val="2605778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44B65-92D3-4744-98FA-0AD65919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E15-78A8-4B6E-B69D-10297690E16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3B797-4CE9-4FAC-9A60-91D07F5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F55-2A0C-4033-8101-CB20BF71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F51-C7A6-4967-843D-57A6298AAFB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96DE7CE9-BF97-48C0-9BBB-804114A8163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ENVIRONMENT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70D0C40-B413-D4AF-397F-40107890AA23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GROUND</a:t>
            </a:r>
            <a:endParaRPr lang="en-GB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4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: 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Rectangle: Rounded Corners 9">
            <a:hlinkClick r:id="rId2" action="ppaction://hlinksldjump"/>
            <a:extLst>
              <a:ext uri="{FF2B5EF4-FFF2-40B4-BE49-F238E27FC236}">
                <a16:creationId xmlns:a16="http://schemas.microsoft.com/office/drawing/2014/main" id="{85F5C095-F1A1-4E40-9006-DA2DE56FD6D9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ENVIRONMENT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EBC77CD2-B973-4928-8C80-47839D1AC629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GROUND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D66439-AE96-4CD3-836E-9DFF8CF00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Environmental Object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36DC25E-6AF4-43E6-B1E9-C19FDEADF5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Credit to the Model artist					 Credit to the Texture designer</a:t>
            </a:r>
          </a:p>
        </p:txBody>
      </p:sp>
    </p:spTree>
    <p:extLst>
      <p:ext uri="{BB962C8B-B14F-4D97-AF65-F5344CB8AC3E}">
        <p14:creationId xmlns:p14="http://schemas.microsoft.com/office/powerpoint/2010/main" val="143594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8636-D0F9-438B-8702-239F5E59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4538-B732-4E1C-A950-A796F500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3296-145A-4326-86C6-66EBAF8E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B5A9E03-698B-D4F8-53C3-63E01369047D}"/>
              </a:ext>
            </a:extLst>
          </p:cNvPr>
          <p:cNvSpPr txBox="1">
            <a:spLocks/>
          </p:cNvSpPr>
          <p:nvPr userDrawn="1"/>
        </p:nvSpPr>
        <p:spPr>
          <a:xfrm>
            <a:off x="835841" y="171452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/>
              <a:t>Characters</a:t>
            </a:r>
            <a:endParaRPr lang="en-GB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37A71-42B5-EE28-A024-DF86DDE0C13E}"/>
              </a:ext>
            </a:extLst>
          </p:cNvPr>
          <p:cNvSpPr txBox="1"/>
          <p:nvPr userDrawn="1"/>
        </p:nvSpPr>
        <p:spPr>
          <a:xfrm>
            <a:off x="836028" y="4598172"/>
            <a:ext cx="1119921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Player Character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Enemies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Companions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Side Characters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Fill ins</a:t>
            </a:r>
            <a:endParaRPr kumimoji="0" lang="en-GB" sz="2400" b="0" i="0" u="sng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948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44B65-92D3-4744-98FA-0AD65919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E15-78A8-4B6E-B69D-10297690E16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3B797-4CE9-4FAC-9A60-91D07F5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F55-2A0C-4033-8101-CB20BF71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F51-C7A6-4967-843D-57A6298AAFB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96DE7CE9-BF97-48C0-9BBB-804114A8163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ENVIRONMENT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70D0C40-B413-D4AF-397F-40107890AA23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FOLIAGE</a:t>
            </a:r>
            <a:endParaRPr lang="en-GB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722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: Fol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Rectangle: Rounded Corners 9">
            <a:hlinkClick r:id="rId2" action="ppaction://hlinksldjump"/>
            <a:extLst>
              <a:ext uri="{FF2B5EF4-FFF2-40B4-BE49-F238E27FC236}">
                <a16:creationId xmlns:a16="http://schemas.microsoft.com/office/drawing/2014/main" id="{85F5C095-F1A1-4E40-9006-DA2DE56FD6D9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ENVIRONMENT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EBC77CD2-B973-4928-8C80-47839D1AC629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FOLIAGE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A90B3C-5563-4C03-BDC2-A66B3740F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Environmental Object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F229D1A-6068-4C7D-870D-FEEDF636982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Credit to the Model artist					 Credit to the Texture designer</a:t>
            </a:r>
          </a:p>
        </p:txBody>
      </p:sp>
    </p:spTree>
    <p:extLst>
      <p:ext uri="{BB962C8B-B14F-4D97-AF65-F5344CB8AC3E}">
        <p14:creationId xmlns:p14="http://schemas.microsoft.com/office/powerpoint/2010/main" val="2002032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44B65-92D3-4744-98FA-0AD65919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E15-78A8-4B6E-B69D-10297690E16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3B797-4CE9-4FAC-9A60-91D07F5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F55-2A0C-4033-8101-CB20BF71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EF51-C7A6-4967-843D-57A6298AAFB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96DE7CE9-BF97-48C0-9BBB-804114A8163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ENVIRONMENT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70D0C40-B413-D4AF-397F-40107890AA23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EXTRAS</a:t>
            </a:r>
            <a:endParaRPr lang="en-GB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03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: Ext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Rectangle: Rounded Corners 9">
            <a:hlinkClick r:id="rId2" action="ppaction://hlinksldjump"/>
            <a:extLst>
              <a:ext uri="{FF2B5EF4-FFF2-40B4-BE49-F238E27FC236}">
                <a16:creationId xmlns:a16="http://schemas.microsoft.com/office/drawing/2014/main" id="{85F5C095-F1A1-4E40-9006-DA2DE56FD6D9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ENVIRONMENT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EBC77CD2-B973-4928-8C80-47839D1AC629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EXTRAS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23C267-853B-44A8-9234-7607982BE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Environmental Object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2E6BFBC-1981-482D-B2CE-554EB1D6D7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Credit to the Model artist					 Credit to the Texture designer</a:t>
            </a:r>
          </a:p>
        </p:txBody>
      </p:sp>
    </p:spTree>
    <p:extLst>
      <p:ext uri="{BB962C8B-B14F-4D97-AF65-F5344CB8AC3E}">
        <p14:creationId xmlns:p14="http://schemas.microsoft.com/office/powerpoint/2010/main" val="359121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7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FCC9B-9499-48A3-91AD-69F96DA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4C76-F361-4E67-96A9-908C1C9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0FB-EB28-4AF1-8FA5-D6806F1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C7646CD5-40A6-408A-927B-54B894C4703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655735-3107-615D-A02E-745372FAB7CA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accent1">
                    <a:lumMod val="20000"/>
                    <a:lumOff val="80000"/>
                  </a:schemeClr>
                </a:solidFill>
              </a:rPr>
              <a:t>PLAYER CHARACTER</a:t>
            </a:r>
            <a:endParaRPr lang="en-GB" sz="7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4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: Player Charac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F0D9FE5-74F5-498C-B342-A0094809ACC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 Credit to the Model artist				    Credit to the Texture designer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7858EAC7-A74D-4CB3-B9D2-88FF54BD862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D209EC08-9424-46C9-8B33-EDAE2DC47A89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PLAYER CHARACTER</a:t>
            </a:r>
            <a:endParaRPr lang="en-GB" sz="16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DB231331-2D4E-5D1D-7C81-E907A4981DBF}"/>
              </a:ext>
            </a:extLst>
          </p:cNvPr>
          <p:cNvSpPr txBox="1">
            <a:spLocks/>
          </p:cNvSpPr>
          <p:nvPr userDrawn="1"/>
        </p:nvSpPr>
        <p:spPr>
          <a:xfrm>
            <a:off x="844138" y="461548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Player Character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84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FCC9B-9499-48A3-91AD-69F96DA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4C76-F361-4E67-96A9-908C1C9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0FB-EB28-4AF1-8FA5-D6806F1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C7646CD5-40A6-408A-927B-54B894C4703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655735-3107-615D-A02E-745372FAB7CA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ENEMIES</a:t>
            </a:r>
            <a:endParaRPr lang="en-GB" sz="7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7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: Enem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D99-0F57-4235-9F84-48DA471D7E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Enemy Character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F0D9FE5-74F5-498C-B342-A0094809ACC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 Credit to the Model artist				    Credit to the Texture designer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7858EAC7-A74D-4CB3-B9D2-88FF54BD862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D209EC08-9424-46C9-8B33-EDAE2DC47A89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ENEMIES</a:t>
            </a:r>
            <a:endParaRPr lang="en-GB" sz="18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FCC9B-9499-48A3-91AD-69F96DA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4C76-F361-4E67-96A9-908C1C9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0FB-EB28-4AF1-8FA5-D6806F1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C7646CD5-40A6-408A-927B-54B894C4703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3655735-3107-615D-A02E-745372FAB7CA}"/>
              </a:ext>
            </a:extLst>
          </p:cNvPr>
          <p:cNvSpPr txBox="1">
            <a:spLocks/>
          </p:cNvSpPr>
          <p:nvPr userDrawn="1"/>
        </p:nvSpPr>
        <p:spPr>
          <a:xfrm>
            <a:off x="842549" y="2770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COMPANIONS</a:t>
            </a:r>
            <a:endParaRPr lang="en-GB" sz="7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: Compa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D99-0F57-4235-9F84-48DA471D7E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Companion Character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D68-3CB9-4853-96D6-4C86395A54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7" y="765270"/>
            <a:ext cx="3272835" cy="2584260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Concept art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5D33-BC59-43A0-9BA4-0E00070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101B-20C4-4BE5-A4A1-AC18459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692-E4A1-42F9-80CC-3C8107D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E3863F1-C546-47F4-925F-6DCF380A3A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68045" y="3765868"/>
            <a:ext cx="2103120" cy="21031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Texture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BE55A5D-6317-41C1-B68F-8976BB801F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10600" y="1058113"/>
            <a:ext cx="3361508" cy="4741774"/>
          </a:xfrm>
          <a:prstGeom prst="round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Model art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F0D9FE5-74F5-498C-B342-A0094809ACC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Credit to the Concept artist				     Credit to the Model artist				    Credit to the Texture designer</a:t>
            </a:r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7858EAC7-A74D-4CB3-B9D2-88FF54BD862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D209EC08-9424-46C9-8B33-EDAE2DC47A89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COMPANIONS</a:t>
            </a:r>
            <a:endParaRPr lang="en-GB" sz="18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.docs.live.net/4121db98fcd61d1d/Documents/Game%20Dev/Documentation/GDD%20Template/GDD%20Template.pptx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hyperlink" Target="https://d.docs.live.net/4121db98fcd61d1d/Documents/Game%20Dev/Documentation/GDD%20Template/GDD%20Template.pptx" TargetMode="Externa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" Target="../slides/slid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hyperlink" Target="https://d.docs.live.net/4121db98fcd61d1d/Documents/Game%20Dev/Documentation/GDD%20Template/GDD%20Template.pptx" TargetMode="Externa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" Target="../slides/slid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hyperlink" Target="https://d.docs.live.net/4121db98fcd61d1d/Documents/Game%20Dev/Documentation/GDD%20Template/GDD%20Template.pptx" TargetMode="Externa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" Target="../slides/slid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76ACC-7DCC-40FE-A808-F106AB7F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59E22-5833-4660-B57F-28BCF038E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17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4081-7B46-439D-AD1C-923E59D92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C95A2-59EB-4FC2-B336-7651E1C77D41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3A8E-0883-4437-BC87-36085D89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04BF-BC2F-41EE-AD91-C264F406E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B1D5-F997-4BA4-99B9-EDE26B2819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4"/>
            <a:extLst>
              <a:ext uri="{FF2B5EF4-FFF2-40B4-BE49-F238E27FC236}">
                <a16:creationId xmlns:a16="http://schemas.microsoft.com/office/drawing/2014/main" id="{84E5BD3D-FD29-4724-F548-D9CB49485434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7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0FDE2-8635-4573-A494-0F62A996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3533-9E41-49D1-9F3A-A977449A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84A7-AEB8-47C1-9F12-A339B0B5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0D42-A4E4-4E0B-A3A0-57E55CF77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32B5-0BF0-4978-AAE9-FA33B68E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14" action="ppaction://hlinksldjump"/>
            <a:extLst>
              <a:ext uri="{FF2B5EF4-FFF2-40B4-BE49-F238E27FC236}">
                <a16:creationId xmlns:a16="http://schemas.microsoft.com/office/drawing/2014/main" id="{E10F40AE-284B-4BF5-8CFC-377DC45C79EE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15"/>
            <a:extLst>
              <a:ext uri="{FF2B5EF4-FFF2-40B4-BE49-F238E27FC236}">
                <a16:creationId xmlns:a16="http://schemas.microsoft.com/office/drawing/2014/main" id="{F8C64F6F-CA12-C1D0-A74E-BE3754C92CCD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94" r:id="rId3"/>
    <p:sldLayoutId id="2147483707" r:id="rId4"/>
    <p:sldLayoutId id="2147483697" r:id="rId5"/>
    <p:sldLayoutId id="2147483708" r:id="rId6"/>
    <p:sldLayoutId id="2147483698" r:id="rId7"/>
    <p:sldLayoutId id="2147483709" r:id="rId8"/>
    <p:sldLayoutId id="2147483699" r:id="rId9"/>
    <p:sldLayoutId id="2147483710" r:id="rId10"/>
    <p:sldLayoutId id="2147483700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20000"/>
              <a:lumOff val="8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7E195-CCFA-4FFE-B71C-95B9BDB0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BC9C-84AE-419A-82EA-E426AA354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17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2DF8-64C5-43F1-8737-F389AFA2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9AA0-136B-4FDA-B169-F2B91150E3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B6A3-CBD1-48BD-B06B-2410AFC14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577E-3E1A-4423-97DC-13394B8D2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CBAD-96BF-40B9-8FBF-CBA8A2541A3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12" action="ppaction://hlinksldjump"/>
            <a:extLst>
              <a:ext uri="{FF2B5EF4-FFF2-40B4-BE49-F238E27FC236}">
                <a16:creationId xmlns:a16="http://schemas.microsoft.com/office/drawing/2014/main" id="{C5AB8A5B-B995-4472-96A7-B9263E543327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13"/>
            <a:extLst>
              <a:ext uri="{FF2B5EF4-FFF2-40B4-BE49-F238E27FC236}">
                <a16:creationId xmlns:a16="http://schemas.microsoft.com/office/drawing/2014/main" id="{DBB4020F-0AFD-B275-B840-A6556D0BD22E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9" r:id="rId3"/>
    <p:sldLayoutId id="2147483711" r:id="rId4"/>
    <p:sldLayoutId id="2147483701" r:id="rId5"/>
    <p:sldLayoutId id="2147483712" r:id="rId6"/>
    <p:sldLayoutId id="2147483702" r:id="rId7"/>
    <p:sldLayoutId id="2147483713" r:id="rId8"/>
    <p:sldLayoutId id="2147483703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40000"/>
              <a:lumOff val="6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5BE6E-ECDA-484A-8607-407CA536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54A66-1EAB-4902-B841-AA3AE65E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64C8-30DA-411F-A3F4-EF380BD8D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3E15-78A8-4B6E-B69D-10297690E16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916A-66CE-4D76-9642-85CB6C03F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5FF4-3D4B-4ACA-AFAA-B45097709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EF51-C7A6-4967-843D-57A6298AAF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12" action="ppaction://hlinksldjump"/>
            <a:extLst>
              <a:ext uri="{FF2B5EF4-FFF2-40B4-BE49-F238E27FC236}">
                <a16:creationId xmlns:a16="http://schemas.microsoft.com/office/drawing/2014/main" id="{6E7FA993-E51A-4655-9556-9A009144247A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13"/>
            <a:extLst>
              <a:ext uri="{FF2B5EF4-FFF2-40B4-BE49-F238E27FC236}">
                <a16:creationId xmlns:a16="http://schemas.microsoft.com/office/drawing/2014/main" id="{202C8D2A-D98F-1F2E-8B8B-52EC5C7CA1CA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95" r:id="rId3"/>
    <p:sldLayoutId id="2147483714" r:id="rId4"/>
    <p:sldLayoutId id="2147483704" r:id="rId5"/>
    <p:sldLayoutId id="2147483715" r:id="rId6"/>
    <p:sldLayoutId id="2147483705" r:id="rId7"/>
    <p:sldLayoutId id="2147483716" r:id="rId8"/>
    <p:sldLayoutId id="2147483706" r:id="rId9"/>
    <p:sldLayoutId id="214748371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1.xml"/><Relationship Id="rId17" Type="http://schemas.openxmlformats.org/officeDocument/2006/relationships/slide" Target="slide30.xml"/><Relationship Id="rId2" Type="http://schemas.openxmlformats.org/officeDocument/2006/relationships/slide" Target="slide3.xml"/><Relationship Id="rId16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9.xml"/><Relationship Id="rId5" Type="http://schemas.openxmlformats.org/officeDocument/2006/relationships/slide" Target="slide8.xml"/><Relationship Id="rId15" Type="http://schemas.openxmlformats.org/officeDocument/2006/relationships/slide" Target="slide26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5.xml"/><Relationship Id="rId1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5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9C5F-2A3B-0935-8608-1BDB71AC6C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25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A11F-EE18-AD69-0DB9-8C1AC2D9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337A6-B266-C25E-CC42-2B7663B61FC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D01890-D6C6-09BF-E609-3EE28EB7B96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CFE194-3293-A54D-85EE-A83E9D849A4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847B8-5617-1A1D-0581-7D9DC3025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7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62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F93D-A6F7-3588-91E6-D51DFD70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E8EB2-BD73-1D97-1CF5-12B3AA1C927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BEFB59-E998-E460-2ABF-BA0896EB174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EC80FB-0291-DDD1-4043-B5D4E5A9B72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D42D-B107-0554-DA50-BF8E30C3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36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AA4D22-A6BF-2592-F89B-09FCAA32E1B8}"/>
              </a:ext>
            </a:extLst>
          </p:cNvPr>
          <p:cNvGrpSpPr/>
          <p:nvPr/>
        </p:nvGrpSpPr>
        <p:grpSpPr>
          <a:xfrm>
            <a:off x="2520462" y="4629146"/>
            <a:ext cx="7180384" cy="342900"/>
            <a:chOff x="2520462" y="4629146"/>
            <a:chExt cx="7180384" cy="342900"/>
          </a:xfrm>
        </p:grpSpPr>
        <p:sp>
          <p:nvSpPr>
            <p:cNvPr id="9" name="Rectangle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729C8CF-BFA9-2C19-B48B-0C183073F2E8}"/>
                </a:ext>
              </a:extLst>
            </p:cNvPr>
            <p:cNvSpPr/>
            <p:nvPr/>
          </p:nvSpPr>
          <p:spPr>
            <a:xfrm>
              <a:off x="2520462" y="4629146"/>
              <a:ext cx="1333501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hlinkClick r:id="rId3" action="ppaction://hlinksldjump"/>
              <a:extLst>
                <a:ext uri="{FF2B5EF4-FFF2-40B4-BE49-F238E27FC236}">
                  <a16:creationId xmlns:a16="http://schemas.microsoft.com/office/drawing/2014/main" id="{5B51D713-A115-520A-6A82-396267970967}"/>
                </a:ext>
              </a:extLst>
            </p:cNvPr>
            <p:cNvSpPr/>
            <p:nvPr/>
          </p:nvSpPr>
          <p:spPr>
            <a:xfrm>
              <a:off x="4070838" y="4629146"/>
              <a:ext cx="1620716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604640C0-A097-25EB-0743-6B5AE82C3CD5}"/>
                </a:ext>
              </a:extLst>
            </p:cNvPr>
            <p:cNvSpPr/>
            <p:nvPr/>
          </p:nvSpPr>
          <p:spPr>
            <a:xfrm>
              <a:off x="5908429" y="4629146"/>
              <a:ext cx="2233247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21497724-FCBC-80A2-B6BE-7A172956D743}"/>
                </a:ext>
              </a:extLst>
            </p:cNvPr>
            <p:cNvSpPr/>
            <p:nvPr/>
          </p:nvSpPr>
          <p:spPr>
            <a:xfrm>
              <a:off x="8440613" y="4629146"/>
              <a:ext cx="1260233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0143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79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B54103D-7D32-4ABE-A210-C2D956A6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16605C-2ADA-41A0-8831-71213514A61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9EEDA13-027B-44FA-A0A3-3295969F854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C22CA2A-6117-4420-85DE-06EECF592D0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F28D50-D48C-4602-A18F-C4761E03F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24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17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BF8015-1A34-40C6-B741-C058AB71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372D45A-F803-42E3-8B0E-9396A91FBF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C0B046-0FA0-4F1B-9E5D-AD35F62C8B7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4EFE6B5-3DAA-4B1C-9660-BFD10CC30EC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53979AC-38E5-4BB9-9D17-7BEF404F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2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4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A5BB31-830D-B4B3-8F91-B983B4E083CA}"/>
              </a:ext>
            </a:extLst>
          </p:cNvPr>
          <p:cNvGrpSpPr/>
          <p:nvPr/>
        </p:nvGrpSpPr>
        <p:grpSpPr>
          <a:xfrm>
            <a:off x="1011115" y="1851750"/>
            <a:ext cx="3033347" cy="2732469"/>
            <a:chOff x="1011115" y="1851750"/>
            <a:chExt cx="3033347" cy="2732469"/>
          </a:xfrm>
        </p:grpSpPr>
        <p:sp>
          <p:nvSpPr>
            <p:cNvPr id="13" name="Rectangle 12">
              <a:hlinkClick r:id="rId2" action="ppaction://hlinksldjump"/>
              <a:extLst>
                <a:ext uri="{FF2B5EF4-FFF2-40B4-BE49-F238E27FC236}">
                  <a16:creationId xmlns:a16="http://schemas.microsoft.com/office/drawing/2014/main" id="{9054A16B-5087-40CE-8B4C-F088233A2F6B}"/>
                </a:ext>
              </a:extLst>
            </p:cNvPr>
            <p:cNvSpPr/>
            <p:nvPr/>
          </p:nvSpPr>
          <p:spPr>
            <a:xfrm>
              <a:off x="1011115" y="1851750"/>
              <a:ext cx="1811216" cy="390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hlinkClick r:id="rId3" action="ppaction://hlinksldjump"/>
              <a:extLst>
                <a:ext uri="{FF2B5EF4-FFF2-40B4-BE49-F238E27FC236}">
                  <a16:creationId xmlns:a16="http://schemas.microsoft.com/office/drawing/2014/main" id="{D667ACC3-3E1E-487C-A3B8-6E4F20A46C67}"/>
                </a:ext>
              </a:extLst>
            </p:cNvPr>
            <p:cNvSpPr/>
            <p:nvPr/>
          </p:nvSpPr>
          <p:spPr>
            <a:xfrm>
              <a:off x="1427284" y="2242037"/>
              <a:ext cx="1586635" cy="7473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5EEAA01E-AA0D-4C9C-A720-D0F200C65F8A}"/>
                </a:ext>
              </a:extLst>
            </p:cNvPr>
            <p:cNvSpPr/>
            <p:nvPr/>
          </p:nvSpPr>
          <p:spPr>
            <a:xfrm>
              <a:off x="1427284" y="3068516"/>
              <a:ext cx="1333501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8DBB83AE-9A34-410B-8E8F-6B0164EE1988}"/>
                </a:ext>
              </a:extLst>
            </p:cNvPr>
            <p:cNvSpPr/>
            <p:nvPr/>
          </p:nvSpPr>
          <p:spPr>
            <a:xfrm>
              <a:off x="1488830" y="3446585"/>
              <a:ext cx="1737947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hlinkClick r:id="rId6" action="ppaction://hlinksldjump"/>
              <a:extLst>
                <a:ext uri="{FF2B5EF4-FFF2-40B4-BE49-F238E27FC236}">
                  <a16:creationId xmlns:a16="http://schemas.microsoft.com/office/drawing/2014/main" id="{FF53992B-CCB2-4BF6-865F-EC0729F659C0}"/>
                </a:ext>
              </a:extLst>
            </p:cNvPr>
            <p:cNvSpPr/>
            <p:nvPr/>
          </p:nvSpPr>
          <p:spPr>
            <a:xfrm>
              <a:off x="1488830" y="3853285"/>
              <a:ext cx="2555632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3B77B3B5-7132-4B5C-8CE4-A249D756B0A3}"/>
                </a:ext>
              </a:extLst>
            </p:cNvPr>
            <p:cNvSpPr/>
            <p:nvPr/>
          </p:nvSpPr>
          <p:spPr>
            <a:xfrm>
              <a:off x="1427284" y="4241319"/>
              <a:ext cx="1395047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4CDC5D-E7D9-D82C-E043-DEBE56582E65}"/>
              </a:ext>
            </a:extLst>
          </p:cNvPr>
          <p:cNvGrpSpPr/>
          <p:nvPr/>
        </p:nvGrpSpPr>
        <p:grpSpPr>
          <a:xfrm>
            <a:off x="4657913" y="1860541"/>
            <a:ext cx="2648493" cy="2003677"/>
            <a:chOff x="4657913" y="1860541"/>
            <a:chExt cx="2648493" cy="2003677"/>
          </a:xfrm>
        </p:grpSpPr>
        <p:sp>
          <p:nvSpPr>
            <p:cNvPr id="20" name="Rectangle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7DC03A75-8396-4C4E-9C92-A673BDD434D6}"/>
                </a:ext>
              </a:extLst>
            </p:cNvPr>
            <p:cNvSpPr/>
            <p:nvPr/>
          </p:nvSpPr>
          <p:spPr>
            <a:xfrm>
              <a:off x="4657913" y="1860541"/>
              <a:ext cx="2402310" cy="390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477B7E60-ACBA-4F59-9CE0-DE27FB92804E}"/>
                </a:ext>
              </a:extLst>
            </p:cNvPr>
            <p:cNvSpPr/>
            <p:nvPr/>
          </p:nvSpPr>
          <p:spPr>
            <a:xfrm>
              <a:off x="5070230" y="2325562"/>
              <a:ext cx="1333501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hlinkClick r:id="rId10" action="ppaction://hlinksldjump"/>
              <a:extLst>
                <a:ext uri="{FF2B5EF4-FFF2-40B4-BE49-F238E27FC236}">
                  <a16:creationId xmlns:a16="http://schemas.microsoft.com/office/drawing/2014/main" id="{FC3B8F48-7D9C-4542-9A9C-CA07B1F147D6}"/>
                </a:ext>
              </a:extLst>
            </p:cNvPr>
            <p:cNvSpPr/>
            <p:nvPr/>
          </p:nvSpPr>
          <p:spPr>
            <a:xfrm>
              <a:off x="5070230" y="2725616"/>
              <a:ext cx="1620716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hlinkClick r:id="rId11" action="ppaction://hlinksldjump"/>
              <a:extLst>
                <a:ext uri="{FF2B5EF4-FFF2-40B4-BE49-F238E27FC236}">
                  <a16:creationId xmlns:a16="http://schemas.microsoft.com/office/drawing/2014/main" id="{0CB86853-2044-4673-8093-61DA0371A07A}"/>
                </a:ext>
              </a:extLst>
            </p:cNvPr>
            <p:cNvSpPr/>
            <p:nvPr/>
          </p:nvSpPr>
          <p:spPr>
            <a:xfrm>
              <a:off x="5073159" y="3097887"/>
              <a:ext cx="2233247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>
              <a:hlinkClick r:id="rId12" action="ppaction://hlinksldjump"/>
              <a:extLst>
                <a:ext uri="{FF2B5EF4-FFF2-40B4-BE49-F238E27FC236}">
                  <a16:creationId xmlns:a16="http://schemas.microsoft.com/office/drawing/2014/main" id="{031CCDA9-6C6E-4F7D-819E-584BDDA6C90A}"/>
                </a:ext>
              </a:extLst>
            </p:cNvPr>
            <p:cNvSpPr/>
            <p:nvPr/>
          </p:nvSpPr>
          <p:spPr>
            <a:xfrm>
              <a:off x="5070230" y="3521318"/>
              <a:ext cx="1260233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1685F-BBF3-CD6A-29CA-5E05E709D311}"/>
              </a:ext>
            </a:extLst>
          </p:cNvPr>
          <p:cNvGrpSpPr/>
          <p:nvPr/>
        </p:nvGrpSpPr>
        <p:grpSpPr>
          <a:xfrm>
            <a:off x="8304712" y="1869332"/>
            <a:ext cx="2228473" cy="1994886"/>
            <a:chOff x="8304712" y="1869332"/>
            <a:chExt cx="2228473" cy="1994886"/>
          </a:xfrm>
        </p:grpSpPr>
        <p:sp>
          <p:nvSpPr>
            <p:cNvPr id="25" name="Rectangle 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D6A78F0-7DB6-456A-8F00-3DE2A0B2D773}"/>
                </a:ext>
              </a:extLst>
            </p:cNvPr>
            <p:cNvSpPr/>
            <p:nvPr/>
          </p:nvSpPr>
          <p:spPr>
            <a:xfrm>
              <a:off x="8304712" y="1869332"/>
              <a:ext cx="2228473" cy="390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hlinkClick r:id="rId14" action="ppaction://hlinksldjump"/>
              <a:extLst>
                <a:ext uri="{FF2B5EF4-FFF2-40B4-BE49-F238E27FC236}">
                  <a16:creationId xmlns:a16="http://schemas.microsoft.com/office/drawing/2014/main" id="{7FD27449-3506-4EBC-A023-0F2F87224B94}"/>
                </a:ext>
              </a:extLst>
            </p:cNvPr>
            <p:cNvSpPr/>
            <p:nvPr/>
          </p:nvSpPr>
          <p:spPr>
            <a:xfrm>
              <a:off x="8752197" y="2315481"/>
              <a:ext cx="1780988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hlinkClick r:id="rId15" action="ppaction://hlinksldjump"/>
              <a:extLst>
                <a:ext uri="{FF2B5EF4-FFF2-40B4-BE49-F238E27FC236}">
                  <a16:creationId xmlns:a16="http://schemas.microsoft.com/office/drawing/2014/main" id="{D78A1DD9-DEA6-4B10-8346-E765003A7E39}"/>
                </a:ext>
              </a:extLst>
            </p:cNvPr>
            <p:cNvSpPr/>
            <p:nvPr/>
          </p:nvSpPr>
          <p:spPr>
            <a:xfrm>
              <a:off x="8752197" y="2715535"/>
              <a:ext cx="1095188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hlinkClick r:id="rId16" action="ppaction://hlinksldjump"/>
              <a:extLst>
                <a:ext uri="{FF2B5EF4-FFF2-40B4-BE49-F238E27FC236}">
                  <a16:creationId xmlns:a16="http://schemas.microsoft.com/office/drawing/2014/main" id="{BFF83E28-FA89-4A24-834C-0FCB21C11FA1}"/>
                </a:ext>
              </a:extLst>
            </p:cNvPr>
            <p:cNvSpPr/>
            <p:nvPr/>
          </p:nvSpPr>
          <p:spPr>
            <a:xfrm>
              <a:off x="8778574" y="3115589"/>
              <a:ext cx="1235864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hlinkClick r:id="rId17" action="ppaction://hlinksldjump"/>
              <a:extLst>
                <a:ext uri="{FF2B5EF4-FFF2-40B4-BE49-F238E27FC236}">
                  <a16:creationId xmlns:a16="http://schemas.microsoft.com/office/drawing/2014/main" id="{D2077592-69E8-490A-B00C-20F055AF438A}"/>
                </a:ext>
              </a:extLst>
            </p:cNvPr>
            <p:cNvSpPr/>
            <p:nvPr/>
          </p:nvSpPr>
          <p:spPr>
            <a:xfrm>
              <a:off x="8778574" y="3521318"/>
              <a:ext cx="1068811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9049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D707682-665D-42D5-AAC1-F9B4E979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4F383-70F1-4C81-AB52-BA2A1DDF490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46D44A-03DE-4229-9DC5-64DAF0BD898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9304A7B-2179-4293-BBCB-8271B50A5A2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DD21C9-A3A1-48D4-AE13-843C24EA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7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34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69E090EC-7C47-4969-BFC2-0472B273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2303FA3-77F7-4936-83C0-B7A9ADBEA7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478BC04-B419-4BFA-AF8B-25C3E5FAED6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575C887-21B8-48B0-A810-624B02651C6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994CED1-2515-4E46-9F31-77435F20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1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86B2996-A8CB-08D0-901F-106A52BE065B}"/>
              </a:ext>
            </a:extLst>
          </p:cNvPr>
          <p:cNvGrpSpPr/>
          <p:nvPr/>
        </p:nvGrpSpPr>
        <p:grpSpPr>
          <a:xfrm>
            <a:off x="2579996" y="4649725"/>
            <a:ext cx="6590383" cy="347410"/>
            <a:chOff x="2579996" y="4649725"/>
            <a:chExt cx="6590383" cy="347410"/>
          </a:xfrm>
        </p:grpSpPr>
        <p:sp>
          <p:nvSpPr>
            <p:cNvPr id="4" name="Rectangle 3">
              <a:hlinkClick r:id="rId2" action="ppaction://hlinksldjump"/>
              <a:extLst>
                <a:ext uri="{FF2B5EF4-FFF2-40B4-BE49-F238E27FC236}">
                  <a16:creationId xmlns:a16="http://schemas.microsoft.com/office/drawing/2014/main" id="{5AE25033-519B-4656-A307-D2D9200C1444}"/>
                </a:ext>
              </a:extLst>
            </p:cNvPr>
            <p:cNvSpPr/>
            <p:nvPr/>
          </p:nvSpPr>
          <p:spPr>
            <a:xfrm>
              <a:off x="2579996" y="4654235"/>
              <a:ext cx="2387657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hlinkClick r:id="rId3" action="ppaction://hlinksldjump"/>
              <a:extLst>
                <a:ext uri="{FF2B5EF4-FFF2-40B4-BE49-F238E27FC236}">
                  <a16:creationId xmlns:a16="http://schemas.microsoft.com/office/drawing/2014/main" id="{D75AAAC5-B98D-4C85-A843-45BC9EAEF15C}"/>
                </a:ext>
              </a:extLst>
            </p:cNvPr>
            <p:cNvSpPr/>
            <p:nvPr/>
          </p:nvSpPr>
          <p:spPr>
            <a:xfrm>
              <a:off x="5235274" y="4654235"/>
              <a:ext cx="1095188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hlinkClick r:id="rId4" action="ppaction://hlinksldjump"/>
              <a:extLst>
                <a:ext uri="{FF2B5EF4-FFF2-40B4-BE49-F238E27FC236}">
                  <a16:creationId xmlns:a16="http://schemas.microsoft.com/office/drawing/2014/main" id="{8CF7F0AF-D878-4DE1-9F71-1B8C815E2798}"/>
                </a:ext>
              </a:extLst>
            </p:cNvPr>
            <p:cNvSpPr/>
            <p:nvPr/>
          </p:nvSpPr>
          <p:spPr>
            <a:xfrm>
              <a:off x="6598083" y="4649725"/>
              <a:ext cx="1235864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hlinkClick r:id="rId5" action="ppaction://hlinksldjump"/>
              <a:extLst>
                <a:ext uri="{FF2B5EF4-FFF2-40B4-BE49-F238E27FC236}">
                  <a16:creationId xmlns:a16="http://schemas.microsoft.com/office/drawing/2014/main" id="{E8E62044-118D-4A11-88D7-D43D9C355B5F}"/>
                </a:ext>
              </a:extLst>
            </p:cNvPr>
            <p:cNvSpPr/>
            <p:nvPr/>
          </p:nvSpPr>
          <p:spPr>
            <a:xfrm>
              <a:off x="8101568" y="4649725"/>
              <a:ext cx="1068811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519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64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B0DA2D5-313F-4EE2-847C-6E280E28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3E77F09-0075-4A51-882D-C28C659746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BF93749-9AE9-4CB2-B836-C729E141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65EDE51-301E-4353-9739-384BFF1BD1F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6C1E346-AEAF-4C92-B9D9-A4DA618F10B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43008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178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53D8F5B-EFEE-47E5-A022-80E6011233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7AFD524-41F2-44BD-8D85-64D7835DD2B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1923CD7-8D17-4C79-BF90-F4064EDD3FD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EDAE8E-DB27-444E-B59D-19232705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97F6EE-6D21-4AA6-B58A-5546FC61F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83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71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1B00A3-A6D7-4A3A-A01D-8632A531012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C7C1165-1A05-4C8B-A097-6D96D22A4D5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C4A67F8-105A-423D-8ABF-7AFCA1196E4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09E039A-B7E4-4DEE-A55A-4BC7325B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388EB2-F895-4E15-A586-0B9FAF663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7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BD819-86B9-8BB4-5EE8-F1D33E7B83AD}"/>
              </a:ext>
            </a:extLst>
          </p:cNvPr>
          <p:cNvGrpSpPr/>
          <p:nvPr/>
        </p:nvGrpSpPr>
        <p:grpSpPr>
          <a:xfrm>
            <a:off x="899745" y="4622128"/>
            <a:ext cx="10824799" cy="697584"/>
            <a:chOff x="899745" y="4622128"/>
            <a:chExt cx="10824799" cy="697584"/>
          </a:xfrm>
        </p:grpSpPr>
        <p:sp>
          <p:nvSpPr>
            <p:cNvPr id="6" name="Rectangle 5">
              <a:hlinkClick r:id="rId2" action="ppaction://hlinksldjump"/>
              <a:extLst>
                <a:ext uri="{FF2B5EF4-FFF2-40B4-BE49-F238E27FC236}">
                  <a16:creationId xmlns:a16="http://schemas.microsoft.com/office/drawing/2014/main" id="{B6E22CC6-04CB-44F4-8C71-E6D2C1234B8A}"/>
                </a:ext>
              </a:extLst>
            </p:cNvPr>
            <p:cNvSpPr/>
            <p:nvPr/>
          </p:nvSpPr>
          <p:spPr>
            <a:xfrm>
              <a:off x="2587868" y="4640636"/>
              <a:ext cx="2713894" cy="309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hlinkClick r:id="rId3" action="ppaction://hlinksldjump"/>
              <a:extLst>
                <a:ext uri="{FF2B5EF4-FFF2-40B4-BE49-F238E27FC236}">
                  <a16:creationId xmlns:a16="http://schemas.microsoft.com/office/drawing/2014/main" id="{2E2A8772-8E4B-4AC5-BF03-BCA564C1CCF2}"/>
                </a:ext>
              </a:extLst>
            </p:cNvPr>
            <p:cNvSpPr/>
            <p:nvPr/>
          </p:nvSpPr>
          <p:spPr>
            <a:xfrm>
              <a:off x="5632941" y="4640636"/>
              <a:ext cx="1154721" cy="305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hlinkClick r:id="rId4" action="ppaction://hlinksldjump"/>
              <a:extLst>
                <a:ext uri="{FF2B5EF4-FFF2-40B4-BE49-F238E27FC236}">
                  <a16:creationId xmlns:a16="http://schemas.microsoft.com/office/drawing/2014/main" id="{9807288E-9E83-4DC1-980B-9804BCE6AD86}"/>
                </a:ext>
              </a:extLst>
            </p:cNvPr>
            <p:cNvSpPr/>
            <p:nvPr/>
          </p:nvSpPr>
          <p:spPr>
            <a:xfrm>
              <a:off x="7118841" y="4640636"/>
              <a:ext cx="1737947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3D097E8E-34A5-40E4-A72F-62B2FF4A7738}"/>
                </a:ext>
              </a:extLst>
            </p:cNvPr>
            <p:cNvSpPr/>
            <p:nvPr/>
          </p:nvSpPr>
          <p:spPr>
            <a:xfrm>
              <a:off x="9168912" y="4622128"/>
              <a:ext cx="2555632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EEE20EA-91BB-4026-B06F-7833CC7EC103}"/>
                </a:ext>
              </a:extLst>
            </p:cNvPr>
            <p:cNvSpPr/>
            <p:nvPr/>
          </p:nvSpPr>
          <p:spPr>
            <a:xfrm>
              <a:off x="899745" y="4976812"/>
              <a:ext cx="1395047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1057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143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64B2D2-877F-4A89-B2E2-4F8876CF63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9C326F-2EB3-4B76-AD46-4A4937076AA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169D8A-1D91-4EF7-A29F-431618E05E1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FBA719A-2E10-4C0A-9667-E04845D2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5CAE59-9F76-4CC5-AE59-5F310AC7D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2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019D550-E0C9-A7B2-E16A-217349C7708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8D01990-52F9-1906-9561-CDBE8A19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EC173F9-B75C-FA40-B05D-024CB9F14DA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69F6A13-6651-8278-AF2D-3FB0AFAD288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58748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07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680F-B401-E3CE-22E9-B936B1AF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14E02-7D3E-D88D-AAF5-D2F969CA730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E9626B6-5DA3-4988-8C3A-00B59614160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5D07D47-1561-9EBD-F801-3E96F4D7235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68495-4A95-98B1-A772-1C3AE9605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2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2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5BE7-6546-BC30-CDC8-59C42DB1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64D93-7295-58FB-9D48-E5FEC435341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BF523A9-1C58-1BDE-2598-831FE1064A7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E58EF4-901D-A3FA-5EF5-25EF472F5ED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88423-7439-8CF2-FFE7-BCCCDB9E7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1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ac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ame Objec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viro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Agency FB</vt:lpstr>
      <vt:lpstr>Arial</vt:lpstr>
      <vt:lpstr>Arial Black</vt:lpstr>
      <vt:lpstr>Calibri</vt:lpstr>
      <vt:lpstr>Consolas</vt:lpstr>
      <vt:lpstr>Wingdings</vt:lpstr>
      <vt:lpstr>Office Theme</vt:lpstr>
      <vt:lpstr>Characters</vt:lpstr>
      <vt:lpstr>Game Objects</vt:lpstr>
      <vt:lpstr>Enviroment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</dc:title>
  <dc:creator>Olawole Abayomi-Owodunni</dc:creator>
  <cp:lastModifiedBy>Olawole Abayomi-Owodunni</cp:lastModifiedBy>
  <cp:revision>5</cp:revision>
  <cp:lastPrinted>2022-04-29T09:00:42Z</cp:lastPrinted>
  <dcterms:created xsi:type="dcterms:W3CDTF">2022-04-29T08:01:04Z</dcterms:created>
  <dcterms:modified xsi:type="dcterms:W3CDTF">2022-05-16T21:02:41Z</dcterms:modified>
</cp:coreProperties>
</file>