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  <p:sldMasterId id="2147483705" r:id="rId3"/>
    <p:sldMasterId id="2147483716" r:id="rId4"/>
  </p:sldMasterIdLst>
  <p:notesMasterIdLst>
    <p:notesMasterId r:id="rId20"/>
  </p:notesMasterIdLst>
  <p:sldIdLst>
    <p:sldId id="256" r:id="rId5"/>
    <p:sldId id="283" r:id="rId6"/>
    <p:sldId id="280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81" r:id="rId16"/>
    <p:sldId id="292" r:id="rId17"/>
    <p:sldId id="282" r:id="rId18"/>
    <p:sldId id="29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3BC8311-C530-4687-B9C6-E890B5C71FA9}">
          <p14:sldIdLst>
            <p14:sldId id="256"/>
            <p14:sldId id="283"/>
          </p14:sldIdLst>
        </p14:section>
        <p14:section name="Sound Effects" id="{23362508-C8D5-4E3D-9A60-D09F451C6C81}">
          <p14:sldIdLst>
            <p14:sldId id="280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Music" id="{83CCEB2D-C505-4689-B6E9-B3872C3B5D33}">
          <p14:sldIdLst>
            <p14:sldId id="281"/>
            <p14:sldId id="292"/>
          </p14:sldIdLst>
        </p14:section>
        <p14:section name="Voice Acting" id="{4809EE1E-BEF9-4C9D-8B1A-B31DEECAC9E5}">
          <p14:sldIdLst>
            <p14:sldId id="282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826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awole Abayomi-Owodunni" userId="4121db98fcd61d1d" providerId="LiveId" clId="{9E85CB47-663E-421C-B159-881E391A32ED}"/>
    <pc:docChg chg="undo redo custSel addSld delSld modSld modMainMaster modSection">
      <pc:chgData name="Olawole Abayomi-Owodunni" userId="4121db98fcd61d1d" providerId="LiveId" clId="{9E85CB47-663E-421C-B159-881E391A32ED}" dt="2022-05-07T10:47:31.035" v="372"/>
      <pc:docMkLst>
        <pc:docMk/>
      </pc:docMkLst>
      <pc:sldChg chg="addSp delSp modSp mod">
        <pc:chgData name="Olawole Abayomi-Owodunni" userId="4121db98fcd61d1d" providerId="LiveId" clId="{9E85CB47-663E-421C-B159-881E391A32ED}" dt="2022-05-07T10:34:18.834" v="9"/>
        <pc:sldMkLst>
          <pc:docMk/>
          <pc:sldMk cId="1830382936" sldId="256"/>
        </pc:sldMkLst>
        <pc:spChg chg="del">
          <ac:chgData name="Olawole Abayomi-Owodunni" userId="4121db98fcd61d1d" providerId="LiveId" clId="{9E85CB47-663E-421C-B159-881E391A32ED}" dt="2022-05-07T10:34:17.316" v="8" actId="478"/>
          <ac:spMkLst>
            <pc:docMk/>
            <pc:sldMk cId="1830382936" sldId="256"/>
            <ac:spMk id="2" creationId="{233E7A55-1ABF-49AB-9AA4-62D3366DE525}"/>
          </ac:spMkLst>
        </pc:spChg>
        <pc:spChg chg="add mod">
          <ac:chgData name="Olawole Abayomi-Owodunni" userId="4121db98fcd61d1d" providerId="LiveId" clId="{9E85CB47-663E-421C-B159-881E391A32ED}" dt="2022-05-07T10:34:18.834" v="9"/>
          <ac:spMkLst>
            <pc:docMk/>
            <pc:sldMk cId="1830382936" sldId="256"/>
            <ac:spMk id="3" creationId="{7DEDFA1C-30BA-2083-958D-7B180D2E2480}"/>
          </ac:spMkLst>
        </pc:spChg>
        <pc:spChg chg="del">
          <ac:chgData name="Olawole Abayomi-Owodunni" userId="4121db98fcd61d1d" providerId="LiveId" clId="{9E85CB47-663E-421C-B159-881E391A32ED}" dt="2022-05-07T10:34:17.316" v="8" actId="478"/>
          <ac:spMkLst>
            <pc:docMk/>
            <pc:sldMk cId="1830382936" sldId="256"/>
            <ac:spMk id="4" creationId="{81363AFD-C7F5-442D-A9A2-245864E1A554}"/>
          </ac:spMkLst>
        </pc:spChg>
      </pc:sldChg>
      <pc:sldChg chg="addSp delSp modSp mod">
        <pc:chgData name="Olawole Abayomi-Owodunni" userId="4121db98fcd61d1d" providerId="LiveId" clId="{9E85CB47-663E-421C-B159-881E391A32ED}" dt="2022-05-07T10:41:51.732" v="199" actId="164"/>
        <pc:sldMkLst>
          <pc:docMk/>
          <pc:sldMk cId="756834398" sldId="280"/>
        </pc:sldMkLst>
        <pc:spChg chg="del">
          <ac:chgData name="Olawole Abayomi-Owodunni" userId="4121db98fcd61d1d" providerId="LiveId" clId="{9E85CB47-663E-421C-B159-881E391A32ED}" dt="2022-05-07T10:41:39.907" v="198" actId="478"/>
          <ac:spMkLst>
            <pc:docMk/>
            <pc:sldMk cId="756834398" sldId="280"/>
            <ac:spMk id="3" creationId="{680743A4-F4C1-48C9-AA39-CE32D96E32A9}"/>
          </ac:spMkLst>
        </pc:spChg>
        <pc:spChg chg="del">
          <ac:chgData name="Olawole Abayomi-Owodunni" userId="4121db98fcd61d1d" providerId="LiveId" clId="{9E85CB47-663E-421C-B159-881E391A32ED}" dt="2022-05-07T10:41:39.907" v="198" actId="478"/>
          <ac:spMkLst>
            <pc:docMk/>
            <pc:sldMk cId="756834398" sldId="280"/>
            <ac:spMk id="4" creationId="{29C51BF9-1BD0-40EA-8415-D1833F66D34B}"/>
          </ac:spMkLst>
        </pc:spChg>
        <pc:spChg chg="mod">
          <ac:chgData name="Olawole Abayomi-Owodunni" userId="4121db98fcd61d1d" providerId="LiveId" clId="{9E85CB47-663E-421C-B159-881E391A32ED}" dt="2022-05-07T10:41:51.732" v="199" actId="164"/>
          <ac:spMkLst>
            <pc:docMk/>
            <pc:sldMk cId="756834398" sldId="280"/>
            <ac:spMk id="6" creationId="{D9ABA357-1BBD-446F-9A9C-880778012614}"/>
          </ac:spMkLst>
        </pc:spChg>
        <pc:spChg chg="mod">
          <ac:chgData name="Olawole Abayomi-Owodunni" userId="4121db98fcd61d1d" providerId="LiveId" clId="{9E85CB47-663E-421C-B159-881E391A32ED}" dt="2022-05-07T10:41:51.732" v="199" actId="164"/>
          <ac:spMkLst>
            <pc:docMk/>
            <pc:sldMk cId="756834398" sldId="280"/>
            <ac:spMk id="7" creationId="{0D0BC9A5-A8A3-468A-93C8-70DF79EC5B6D}"/>
          </ac:spMkLst>
        </pc:spChg>
        <pc:spChg chg="mod">
          <ac:chgData name="Olawole Abayomi-Owodunni" userId="4121db98fcd61d1d" providerId="LiveId" clId="{9E85CB47-663E-421C-B159-881E391A32ED}" dt="2022-05-07T10:41:51.732" v="199" actId="164"/>
          <ac:spMkLst>
            <pc:docMk/>
            <pc:sldMk cId="756834398" sldId="280"/>
            <ac:spMk id="8" creationId="{4CB9EB40-24F2-45C4-B940-FA8E4AB0FA55}"/>
          </ac:spMkLst>
        </pc:spChg>
        <pc:spChg chg="mod">
          <ac:chgData name="Olawole Abayomi-Owodunni" userId="4121db98fcd61d1d" providerId="LiveId" clId="{9E85CB47-663E-421C-B159-881E391A32ED}" dt="2022-05-07T10:41:51.732" v="199" actId="164"/>
          <ac:spMkLst>
            <pc:docMk/>
            <pc:sldMk cId="756834398" sldId="280"/>
            <ac:spMk id="9" creationId="{BC8AE599-EEF1-427D-8AC2-97CFC0A220B3}"/>
          </ac:spMkLst>
        </pc:spChg>
        <pc:grpChg chg="add mod">
          <ac:chgData name="Olawole Abayomi-Owodunni" userId="4121db98fcd61d1d" providerId="LiveId" clId="{9E85CB47-663E-421C-B159-881E391A32ED}" dt="2022-05-07T10:41:51.732" v="199" actId="164"/>
          <ac:grpSpMkLst>
            <pc:docMk/>
            <pc:sldMk cId="756834398" sldId="280"/>
            <ac:grpSpMk id="2" creationId="{78B1F0A2-CC26-CE36-6DED-2B45ED04AB9B}"/>
          </ac:grpSpMkLst>
        </pc:grpChg>
      </pc:sldChg>
      <pc:sldChg chg="delSp mod">
        <pc:chgData name="Olawole Abayomi-Owodunni" userId="4121db98fcd61d1d" providerId="LiveId" clId="{9E85CB47-663E-421C-B159-881E391A32ED}" dt="2022-05-07T10:45:27.869" v="335" actId="478"/>
        <pc:sldMkLst>
          <pc:docMk/>
          <pc:sldMk cId="188002468" sldId="281"/>
        </pc:sldMkLst>
        <pc:spChg chg="del">
          <ac:chgData name="Olawole Abayomi-Owodunni" userId="4121db98fcd61d1d" providerId="LiveId" clId="{9E85CB47-663E-421C-B159-881E391A32ED}" dt="2022-05-07T10:45:27.869" v="335" actId="478"/>
          <ac:spMkLst>
            <pc:docMk/>
            <pc:sldMk cId="188002468" sldId="281"/>
            <ac:spMk id="3" creationId="{A3877F27-AA0E-425F-B317-9170DDB87D78}"/>
          </ac:spMkLst>
        </pc:spChg>
        <pc:spChg chg="del">
          <ac:chgData name="Olawole Abayomi-Owodunni" userId="4121db98fcd61d1d" providerId="LiveId" clId="{9E85CB47-663E-421C-B159-881E391A32ED}" dt="2022-05-07T10:45:27.869" v="335" actId="478"/>
          <ac:spMkLst>
            <pc:docMk/>
            <pc:sldMk cId="188002468" sldId="281"/>
            <ac:spMk id="4" creationId="{4F1EB6DC-E3CE-49B9-95CB-09CD90764DBA}"/>
          </ac:spMkLst>
        </pc:spChg>
      </pc:sldChg>
      <pc:sldChg chg="delSp mod">
        <pc:chgData name="Olawole Abayomi-Owodunni" userId="4121db98fcd61d1d" providerId="LiveId" clId="{9E85CB47-663E-421C-B159-881E391A32ED}" dt="2022-05-07T10:46:46.247" v="368" actId="478"/>
        <pc:sldMkLst>
          <pc:docMk/>
          <pc:sldMk cId="1439392967" sldId="282"/>
        </pc:sldMkLst>
        <pc:spChg chg="del">
          <ac:chgData name="Olawole Abayomi-Owodunni" userId="4121db98fcd61d1d" providerId="LiveId" clId="{9E85CB47-663E-421C-B159-881E391A32ED}" dt="2022-05-07T10:46:46.247" v="368" actId="478"/>
          <ac:spMkLst>
            <pc:docMk/>
            <pc:sldMk cId="1439392967" sldId="282"/>
            <ac:spMk id="2" creationId="{9A43670D-BB65-4D18-B780-B9B142709511}"/>
          </ac:spMkLst>
        </pc:spChg>
        <pc:spChg chg="del">
          <ac:chgData name="Olawole Abayomi-Owodunni" userId="4121db98fcd61d1d" providerId="LiveId" clId="{9E85CB47-663E-421C-B159-881E391A32ED}" dt="2022-05-07T10:46:46.247" v="368" actId="478"/>
          <ac:spMkLst>
            <pc:docMk/>
            <pc:sldMk cId="1439392967" sldId="282"/>
            <ac:spMk id="5" creationId="{99A2CC3F-3CB7-4472-84A1-5212371C19F8}"/>
          </ac:spMkLst>
        </pc:spChg>
      </pc:sldChg>
      <pc:sldChg chg="addSp delSp modSp mod">
        <pc:chgData name="Olawole Abayomi-Owodunni" userId="4121db98fcd61d1d" providerId="LiveId" clId="{9E85CB47-663E-421C-B159-881E391A32ED}" dt="2022-05-07T10:39:40.048" v="147" actId="478"/>
        <pc:sldMkLst>
          <pc:docMk/>
          <pc:sldMk cId="1221236265" sldId="283"/>
        </pc:sldMkLst>
        <pc:spChg chg="del mod">
          <ac:chgData name="Olawole Abayomi-Owodunni" userId="4121db98fcd61d1d" providerId="LiveId" clId="{9E85CB47-663E-421C-B159-881E391A32ED}" dt="2022-05-07T10:39:40.048" v="147" actId="478"/>
          <ac:spMkLst>
            <pc:docMk/>
            <pc:sldMk cId="1221236265" sldId="283"/>
            <ac:spMk id="2" creationId="{5F7D6F4A-794E-4424-96B3-15ECD3301711}"/>
          </ac:spMkLst>
        </pc:spChg>
        <pc:spChg chg="del mod">
          <ac:chgData name="Olawole Abayomi-Owodunni" userId="4121db98fcd61d1d" providerId="LiveId" clId="{9E85CB47-663E-421C-B159-881E391A32ED}" dt="2022-05-07T10:39:40.048" v="147" actId="478"/>
          <ac:spMkLst>
            <pc:docMk/>
            <pc:sldMk cId="1221236265" sldId="283"/>
            <ac:spMk id="3" creationId="{5F759D54-85FF-4FF2-8C2C-159E50AF66E6}"/>
          </ac:spMkLst>
        </pc:spChg>
        <pc:spChg chg="del mod">
          <ac:chgData name="Olawole Abayomi-Owodunni" userId="4121db98fcd61d1d" providerId="LiveId" clId="{9E85CB47-663E-421C-B159-881E391A32ED}" dt="2022-05-07T10:39:40.048" v="147" actId="478"/>
          <ac:spMkLst>
            <pc:docMk/>
            <pc:sldMk cId="1221236265" sldId="283"/>
            <ac:spMk id="4" creationId="{7CA5BEB1-CE6B-43C9-9ECA-8B65A671FF25}"/>
          </ac:spMkLst>
        </pc:spChg>
        <pc:spChg chg="del mod">
          <ac:chgData name="Olawole Abayomi-Owodunni" userId="4121db98fcd61d1d" providerId="LiveId" clId="{9E85CB47-663E-421C-B159-881E391A32ED}" dt="2022-05-07T10:39:40.048" v="147" actId="478"/>
          <ac:spMkLst>
            <pc:docMk/>
            <pc:sldMk cId="1221236265" sldId="283"/>
            <ac:spMk id="5" creationId="{160C1334-F986-4489-8A76-382737E2A51E}"/>
          </ac:spMkLst>
        </pc:spChg>
        <pc:spChg chg="add del mod">
          <ac:chgData name="Olawole Abayomi-Owodunni" userId="4121db98fcd61d1d" providerId="LiveId" clId="{9E85CB47-663E-421C-B159-881E391A32ED}" dt="2022-05-07T10:37:33.973" v="84"/>
          <ac:spMkLst>
            <pc:docMk/>
            <pc:sldMk cId="1221236265" sldId="283"/>
            <ac:spMk id="7" creationId="{3652301C-1B98-20E6-61FE-51094D4A9049}"/>
          </ac:spMkLst>
        </pc:spChg>
        <pc:spChg chg="add del mod">
          <ac:chgData name="Olawole Abayomi-Owodunni" userId="4121db98fcd61d1d" providerId="LiveId" clId="{9E85CB47-663E-421C-B159-881E391A32ED}" dt="2022-05-07T10:37:33.973" v="84"/>
          <ac:spMkLst>
            <pc:docMk/>
            <pc:sldMk cId="1221236265" sldId="283"/>
            <ac:spMk id="8" creationId="{DC958E5E-2E0A-8E7D-62BE-07CBD1670F64}"/>
          </ac:spMkLst>
        </pc:spChg>
        <pc:spChg chg="add del mod">
          <ac:chgData name="Olawole Abayomi-Owodunni" userId="4121db98fcd61d1d" providerId="LiveId" clId="{9E85CB47-663E-421C-B159-881E391A32ED}" dt="2022-05-07T10:37:33.973" v="84"/>
          <ac:spMkLst>
            <pc:docMk/>
            <pc:sldMk cId="1221236265" sldId="283"/>
            <ac:spMk id="9" creationId="{2ACEA502-BBA1-2066-36CD-64E605393AE3}"/>
          </ac:spMkLst>
        </pc:spChg>
        <pc:spChg chg="mod">
          <ac:chgData name="Olawole Abayomi-Owodunni" userId="4121db98fcd61d1d" providerId="LiveId" clId="{9E85CB47-663E-421C-B159-881E391A32ED}" dt="2022-05-07T10:34:37.444" v="10" actId="164"/>
          <ac:spMkLst>
            <pc:docMk/>
            <pc:sldMk cId="1221236265" sldId="283"/>
            <ac:spMk id="12" creationId="{7B979347-7006-456E-BAAD-903CCD983593}"/>
          </ac:spMkLst>
        </pc:spChg>
        <pc:spChg chg="mod">
          <ac:chgData name="Olawole Abayomi-Owodunni" userId="4121db98fcd61d1d" providerId="LiveId" clId="{9E85CB47-663E-421C-B159-881E391A32ED}" dt="2022-05-07T10:34:37.444" v="10" actId="164"/>
          <ac:spMkLst>
            <pc:docMk/>
            <pc:sldMk cId="1221236265" sldId="283"/>
            <ac:spMk id="13" creationId="{BCA00F8B-F9E0-4E9D-A7C3-3F59B3981DC5}"/>
          </ac:spMkLst>
        </pc:spChg>
        <pc:spChg chg="mod">
          <ac:chgData name="Olawole Abayomi-Owodunni" userId="4121db98fcd61d1d" providerId="LiveId" clId="{9E85CB47-663E-421C-B159-881E391A32ED}" dt="2022-05-07T10:34:37.444" v="10" actId="164"/>
          <ac:spMkLst>
            <pc:docMk/>
            <pc:sldMk cId="1221236265" sldId="283"/>
            <ac:spMk id="16" creationId="{289EC1BB-6E1B-4C20-B1D0-2E9310BB3D81}"/>
          </ac:spMkLst>
        </pc:spChg>
        <pc:spChg chg="mod">
          <ac:chgData name="Olawole Abayomi-Owodunni" userId="4121db98fcd61d1d" providerId="LiveId" clId="{9E85CB47-663E-421C-B159-881E391A32ED}" dt="2022-05-07T10:34:37.444" v="10" actId="164"/>
          <ac:spMkLst>
            <pc:docMk/>
            <pc:sldMk cId="1221236265" sldId="283"/>
            <ac:spMk id="17" creationId="{BE918B7B-F874-437F-8AB2-CA5E053AD608}"/>
          </ac:spMkLst>
        </pc:spChg>
        <pc:spChg chg="mod">
          <ac:chgData name="Olawole Abayomi-Owodunni" userId="4121db98fcd61d1d" providerId="LiveId" clId="{9E85CB47-663E-421C-B159-881E391A32ED}" dt="2022-05-07T10:34:37.444" v="10" actId="164"/>
          <ac:spMkLst>
            <pc:docMk/>
            <pc:sldMk cId="1221236265" sldId="283"/>
            <ac:spMk id="18" creationId="{6BAB796C-1E30-45B8-B3D6-B9AEDB0881D0}"/>
          </ac:spMkLst>
        </pc:spChg>
        <pc:grpChg chg="add mod">
          <ac:chgData name="Olawole Abayomi-Owodunni" userId="4121db98fcd61d1d" providerId="LiveId" clId="{9E85CB47-663E-421C-B159-881E391A32ED}" dt="2022-05-07T10:34:37.444" v="10" actId="164"/>
          <ac:grpSpMkLst>
            <pc:docMk/>
            <pc:sldMk cId="1221236265" sldId="283"/>
            <ac:grpSpMk id="6" creationId="{DE279852-FA0A-FADB-7425-E56DB587CF13}"/>
          </ac:grpSpMkLst>
        </pc:grpChg>
      </pc:sldChg>
      <pc:sldChg chg="delSp mod">
        <pc:chgData name="Olawole Abayomi-Owodunni" userId="4121db98fcd61d1d" providerId="LiveId" clId="{9E85CB47-663E-421C-B159-881E391A32ED}" dt="2022-05-07T10:43:45.202" v="310" actId="478"/>
        <pc:sldMkLst>
          <pc:docMk/>
          <pc:sldMk cId="3606775539" sldId="284"/>
        </pc:sldMkLst>
        <pc:spChg chg="del">
          <ac:chgData name="Olawole Abayomi-Owodunni" userId="4121db98fcd61d1d" providerId="LiveId" clId="{9E85CB47-663E-421C-B159-881E391A32ED}" dt="2022-05-07T10:43:45.202" v="310" actId="478"/>
          <ac:spMkLst>
            <pc:docMk/>
            <pc:sldMk cId="3606775539" sldId="284"/>
            <ac:spMk id="4" creationId="{FBABE996-A70B-48BA-BDAE-02772B85E9BA}"/>
          </ac:spMkLst>
        </pc:spChg>
      </pc:sldChg>
      <pc:sldChg chg="delSp mod modClrScheme chgLayout">
        <pc:chgData name="Olawole Abayomi-Owodunni" userId="4121db98fcd61d1d" providerId="LiveId" clId="{9E85CB47-663E-421C-B159-881E391A32ED}" dt="2022-05-07T10:43:54.815" v="312" actId="700"/>
        <pc:sldMkLst>
          <pc:docMk/>
          <pc:sldMk cId="2310464444" sldId="286"/>
        </pc:sldMkLst>
        <pc:spChg chg="del">
          <ac:chgData name="Olawole Abayomi-Owodunni" userId="4121db98fcd61d1d" providerId="LiveId" clId="{9E85CB47-663E-421C-B159-881E391A32ED}" dt="2022-05-07T10:43:51.050" v="311" actId="478"/>
          <ac:spMkLst>
            <pc:docMk/>
            <pc:sldMk cId="2310464444" sldId="286"/>
            <ac:spMk id="4" creationId="{9B468302-0FF1-448F-B8B4-DD7B5EE6802B}"/>
          </ac:spMkLst>
        </pc:spChg>
      </pc:sldChg>
      <pc:sldChg chg="delSp mod modClrScheme chgLayout">
        <pc:chgData name="Olawole Abayomi-Owodunni" userId="4121db98fcd61d1d" providerId="LiveId" clId="{9E85CB47-663E-421C-B159-881E391A32ED}" dt="2022-05-07T10:44:04.263" v="314" actId="700"/>
        <pc:sldMkLst>
          <pc:docMk/>
          <pc:sldMk cId="3635915070" sldId="288"/>
        </pc:sldMkLst>
        <pc:spChg chg="del">
          <ac:chgData name="Olawole Abayomi-Owodunni" userId="4121db98fcd61d1d" providerId="LiveId" clId="{9E85CB47-663E-421C-B159-881E391A32ED}" dt="2022-05-07T10:44:00.513" v="313" actId="478"/>
          <ac:spMkLst>
            <pc:docMk/>
            <pc:sldMk cId="3635915070" sldId="288"/>
            <ac:spMk id="4" creationId="{47B122F5-54DF-4BFB-8F2E-A0DAEFBF2FE4}"/>
          </ac:spMkLst>
        </pc:spChg>
      </pc:sldChg>
      <pc:sldChg chg="delSp mod modClrScheme chgLayout">
        <pc:chgData name="Olawole Abayomi-Owodunni" userId="4121db98fcd61d1d" providerId="LiveId" clId="{9E85CB47-663E-421C-B159-881E391A32ED}" dt="2022-05-07T10:44:12.412" v="316" actId="700"/>
        <pc:sldMkLst>
          <pc:docMk/>
          <pc:sldMk cId="1135597368" sldId="290"/>
        </pc:sldMkLst>
        <pc:spChg chg="del">
          <ac:chgData name="Olawole Abayomi-Owodunni" userId="4121db98fcd61d1d" providerId="LiveId" clId="{9E85CB47-663E-421C-B159-881E391A32ED}" dt="2022-05-07T10:44:09.943" v="315" actId="478"/>
          <ac:spMkLst>
            <pc:docMk/>
            <pc:sldMk cId="1135597368" sldId="290"/>
            <ac:spMk id="4" creationId="{2A4A312A-E5E8-423E-9E33-D65F92EA0835}"/>
          </ac:spMkLst>
        </pc:spChg>
      </pc:sldChg>
      <pc:sldChg chg="new del">
        <pc:chgData name="Olawole Abayomi-Owodunni" userId="4121db98fcd61d1d" providerId="LiveId" clId="{9E85CB47-663E-421C-B159-881E391A32ED}" dt="2022-05-07T10:45:32.338" v="337" actId="680"/>
        <pc:sldMkLst>
          <pc:docMk/>
          <pc:sldMk cId="4165751009" sldId="294"/>
        </pc:sldMkLst>
      </pc:sldChg>
      <pc:sldMasterChg chg="addSp modSp modSldLayout">
        <pc:chgData name="Olawole Abayomi-Owodunni" userId="4121db98fcd61d1d" providerId="LiveId" clId="{9E85CB47-663E-421C-B159-881E391A32ED}" dt="2022-05-07T10:47:25.832" v="369"/>
        <pc:sldMasterMkLst>
          <pc:docMk/>
          <pc:sldMasterMk cId="3031517208" sldId="2147483648"/>
        </pc:sldMasterMkLst>
        <pc:spChg chg="add mod">
          <ac:chgData name="Olawole Abayomi-Owodunni" userId="4121db98fcd61d1d" providerId="LiveId" clId="{9E85CB47-663E-421C-B159-881E391A32ED}" dt="2022-05-07T10:47:25.832" v="369"/>
          <ac:spMkLst>
            <pc:docMk/>
            <pc:sldMasterMk cId="3031517208" sldId="2147483648"/>
            <ac:spMk id="7" creationId="{4456BB58-C068-533F-DDF5-45BBD599ACF5}"/>
          </ac:spMkLst>
        </pc:spChg>
        <pc:sldLayoutChg chg="addSp delSp modSp mod">
          <pc:chgData name="Olawole Abayomi-Owodunni" userId="4121db98fcd61d1d" providerId="LiveId" clId="{9E85CB47-663E-421C-B159-881E391A32ED}" dt="2022-05-07T10:37:29.483" v="81" actId="207"/>
          <pc:sldLayoutMkLst>
            <pc:docMk/>
            <pc:sldMasterMk cId="3031517208" sldId="2147483648"/>
            <pc:sldLayoutMk cId="3607941951" sldId="2147483652"/>
          </pc:sldLayoutMkLst>
          <pc:spChg chg="del">
            <ac:chgData name="Olawole Abayomi-Owodunni" userId="4121db98fcd61d1d" providerId="LiveId" clId="{9E85CB47-663E-421C-B159-881E391A32ED}" dt="2022-05-07T10:34:05.509" v="7" actId="478"/>
            <ac:spMkLst>
              <pc:docMk/>
              <pc:sldMasterMk cId="3031517208" sldId="2147483648"/>
              <pc:sldLayoutMk cId="3607941951" sldId="2147483652"/>
              <ac:spMk id="2" creationId="{EFBFA5FF-9EE2-4DE9-AF13-3DFB0C57036A}"/>
            </ac:spMkLst>
          </pc:spChg>
          <pc:spChg chg="add mod">
            <ac:chgData name="Olawole Abayomi-Owodunni" userId="4121db98fcd61d1d" providerId="LiveId" clId="{9E85CB47-663E-421C-B159-881E391A32ED}" dt="2022-05-07T10:37:29.483" v="81" actId="207"/>
            <ac:spMkLst>
              <pc:docMk/>
              <pc:sldMasterMk cId="3031517208" sldId="2147483648"/>
              <pc:sldLayoutMk cId="3607941951" sldId="2147483652"/>
              <ac:spMk id="8" creationId="{4F99D785-69D6-3356-948E-779E60A36CEA}"/>
            </ac:spMkLst>
          </pc:spChg>
        </pc:sldLayoutChg>
        <pc:sldLayoutChg chg="addSp delSp modSp mod">
          <pc:chgData name="Olawole Abayomi-Owodunni" userId="4121db98fcd61d1d" providerId="LiveId" clId="{9E85CB47-663E-421C-B159-881E391A32ED}" dt="2022-05-07T10:39:26.993" v="146" actId="478"/>
          <pc:sldLayoutMkLst>
            <pc:docMk/>
            <pc:sldMasterMk cId="3031517208" sldId="2147483648"/>
            <pc:sldLayoutMk cId="182677343" sldId="2147483653"/>
          </pc:sldLayoutMkLst>
          <pc:spChg chg="add del">
            <ac:chgData name="Olawole Abayomi-Owodunni" userId="4121db98fcd61d1d" providerId="LiveId" clId="{9E85CB47-663E-421C-B159-881E391A32ED}" dt="2022-05-07T10:35:28.881" v="64" actId="478"/>
            <ac:spMkLst>
              <pc:docMk/>
              <pc:sldMasterMk cId="3031517208" sldId="2147483648"/>
              <pc:sldLayoutMk cId="182677343" sldId="2147483653"/>
              <ac:spMk id="2" creationId="{5DB98E56-689D-4717-949F-541077942998}"/>
            </ac:spMkLst>
          </pc:spChg>
          <pc:spChg chg="add del">
            <ac:chgData name="Olawole Abayomi-Owodunni" userId="4121db98fcd61d1d" providerId="LiveId" clId="{9E85CB47-663E-421C-B159-881E391A32ED}" dt="2022-05-07T10:38:21.789" v="124" actId="478"/>
            <ac:spMkLst>
              <pc:docMk/>
              <pc:sldMasterMk cId="3031517208" sldId="2147483648"/>
              <pc:sldLayoutMk cId="182677343" sldId="2147483653"/>
              <ac:spMk id="3" creationId="{148031A1-DEDE-4BF4-9C1D-47ECEBACAB15}"/>
            </ac:spMkLst>
          </pc:spChg>
          <pc:spChg chg="del">
            <ac:chgData name="Olawole Abayomi-Owodunni" userId="4121db98fcd61d1d" providerId="LiveId" clId="{9E85CB47-663E-421C-B159-881E391A32ED}" dt="2022-05-07T10:38:58.384" v="130" actId="478"/>
            <ac:spMkLst>
              <pc:docMk/>
              <pc:sldMasterMk cId="3031517208" sldId="2147483648"/>
              <pc:sldLayoutMk cId="182677343" sldId="2147483653"/>
              <ac:spMk id="7" creationId="{F2728EDE-D80B-4983-9CCC-AEA384A3766E}"/>
            </ac:spMkLst>
          </pc:spChg>
          <pc:spChg chg="del">
            <ac:chgData name="Olawole Abayomi-Owodunni" userId="4121db98fcd61d1d" providerId="LiveId" clId="{9E85CB47-663E-421C-B159-881E391A32ED}" dt="2022-05-07T10:39:26.993" v="146" actId="478"/>
            <ac:spMkLst>
              <pc:docMk/>
              <pc:sldMasterMk cId="3031517208" sldId="2147483648"/>
              <pc:sldLayoutMk cId="182677343" sldId="2147483653"/>
              <ac:spMk id="8" creationId="{9F351DA3-AE00-46D3-A506-4E7FD2552647}"/>
            </ac:spMkLst>
          </pc:spChg>
          <pc:spChg chg="add mod">
            <ac:chgData name="Olawole Abayomi-Owodunni" userId="4121db98fcd61d1d" providerId="LiveId" clId="{9E85CB47-663E-421C-B159-881E391A32ED}" dt="2022-05-07T10:37:29.294" v="80" actId="207"/>
            <ac:spMkLst>
              <pc:docMk/>
              <pc:sldMasterMk cId="3031517208" sldId="2147483648"/>
              <pc:sldLayoutMk cId="182677343" sldId="2147483653"/>
              <ac:spMk id="9" creationId="{6F04AD54-660B-389C-E151-E018C98A1FBF}"/>
            </ac:spMkLst>
          </pc:spChg>
          <pc:spChg chg="add del mod">
            <ac:chgData name="Olawole Abayomi-Owodunni" userId="4121db98fcd61d1d" providerId="LiveId" clId="{9E85CB47-663E-421C-B159-881E391A32ED}" dt="2022-05-07T10:37:31.186" v="83"/>
            <ac:spMkLst>
              <pc:docMk/>
              <pc:sldMasterMk cId="3031517208" sldId="2147483648"/>
              <pc:sldLayoutMk cId="182677343" sldId="2147483653"/>
              <ac:spMk id="10" creationId="{158E5A2F-B518-BF42-2843-5DFE4E976419}"/>
            </ac:spMkLst>
          </pc:spChg>
          <pc:spChg chg="add mod">
            <ac:chgData name="Olawole Abayomi-Owodunni" userId="4121db98fcd61d1d" providerId="LiveId" clId="{9E85CB47-663E-421C-B159-881E391A32ED}" dt="2022-05-07T10:38:17.600" v="123" actId="14100"/>
            <ac:spMkLst>
              <pc:docMk/>
              <pc:sldMasterMk cId="3031517208" sldId="2147483648"/>
              <pc:sldLayoutMk cId="182677343" sldId="2147483653"/>
              <ac:spMk id="12" creationId="{AC3D13CF-335D-D5AA-C798-C5AAE22D3E33}"/>
            </ac:spMkLst>
          </pc:spChg>
          <pc:spChg chg="add del mod">
            <ac:chgData name="Olawole Abayomi-Owodunni" userId="4121db98fcd61d1d" providerId="LiveId" clId="{9E85CB47-663E-421C-B159-881E391A32ED}" dt="2022-05-07T10:38:38.528" v="126"/>
            <ac:spMkLst>
              <pc:docMk/>
              <pc:sldMasterMk cId="3031517208" sldId="2147483648"/>
              <pc:sldLayoutMk cId="182677343" sldId="2147483653"/>
              <ac:spMk id="13" creationId="{3C56B7D1-4119-3BB4-3415-71F94073AB3B}"/>
            </ac:spMkLst>
          </pc:spChg>
          <pc:spChg chg="add mod">
            <ac:chgData name="Olawole Abayomi-Owodunni" userId="4121db98fcd61d1d" providerId="LiveId" clId="{9E85CB47-663E-421C-B159-881E391A32ED}" dt="2022-05-07T10:38:56.035" v="129" actId="14100"/>
            <ac:spMkLst>
              <pc:docMk/>
              <pc:sldMasterMk cId="3031517208" sldId="2147483648"/>
              <pc:sldLayoutMk cId="182677343" sldId="2147483653"/>
              <ac:spMk id="15" creationId="{4F9D75D0-EB52-8CFF-D368-A41C6D040E94}"/>
            </ac:spMkLst>
          </pc:spChg>
          <pc:spChg chg="add mod">
            <ac:chgData name="Olawole Abayomi-Owodunni" userId="4121db98fcd61d1d" providerId="LiveId" clId="{9E85CB47-663E-421C-B159-881E391A32ED}" dt="2022-05-07T10:39:24.126" v="145" actId="14100"/>
            <ac:spMkLst>
              <pc:docMk/>
              <pc:sldMasterMk cId="3031517208" sldId="2147483648"/>
              <pc:sldLayoutMk cId="182677343" sldId="2147483653"/>
              <ac:spMk id="17" creationId="{27EF9E73-660C-7D0B-3EF0-2473496A8D36}"/>
            </ac:spMkLst>
          </pc:spChg>
        </pc:sldLayoutChg>
      </pc:sldMasterChg>
      <pc:sldMasterChg chg="addSp modSp addSldLayout delSldLayout modSldLayout sldLayoutOrd">
        <pc:chgData name="Olawole Abayomi-Owodunni" userId="4121db98fcd61d1d" providerId="LiveId" clId="{9E85CB47-663E-421C-B159-881E391A32ED}" dt="2022-05-07T10:47:26.902" v="370"/>
        <pc:sldMasterMkLst>
          <pc:docMk/>
          <pc:sldMasterMk cId="3947793398" sldId="2147483654"/>
        </pc:sldMasterMkLst>
        <pc:spChg chg="add mod">
          <ac:chgData name="Olawole Abayomi-Owodunni" userId="4121db98fcd61d1d" providerId="LiveId" clId="{9E85CB47-663E-421C-B159-881E391A32ED}" dt="2022-05-07T10:47:26.902" v="370"/>
          <ac:spMkLst>
            <pc:docMk/>
            <pc:sldMasterMk cId="3947793398" sldId="2147483654"/>
            <ac:spMk id="8" creationId="{F875C20E-45B7-D0E3-196D-41B5C3FC7363}"/>
          </ac:spMkLst>
        </pc:spChg>
        <pc:sldLayoutChg chg="del">
          <pc:chgData name="Olawole Abayomi-Owodunni" userId="4121db98fcd61d1d" providerId="LiveId" clId="{9E85CB47-663E-421C-B159-881E391A32ED}" dt="2022-05-07T10:43:15.218" v="309" actId="2696"/>
          <pc:sldLayoutMkLst>
            <pc:docMk/>
            <pc:sldMasterMk cId="3947793398" sldId="2147483654"/>
            <pc:sldLayoutMk cId="1490510125" sldId="2147483690"/>
          </pc:sldLayoutMkLst>
        </pc:sldLayoutChg>
        <pc:sldLayoutChg chg="addSp delSp modSp mod">
          <pc:chgData name="Olawole Abayomi-Owodunni" userId="4121db98fcd61d1d" providerId="LiveId" clId="{9E85CB47-663E-421C-B159-881E391A32ED}" dt="2022-05-07T10:41:21.451" v="197" actId="478"/>
          <pc:sldLayoutMkLst>
            <pc:docMk/>
            <pc:sldMasterMk cId="3947793398" sldId="2147483654"/>
            <pc:sldLayoutMk cId="277249712" sldId="2147483692"/>
          </pc:sldLayoutMkLst>
          <pc:spChg chg="del">
            <ac:chgData name="Olawole Abayomi-Owodunni" userId="4121db98fcd61d1d" providerId="LiveId" clId="{9E85CB47-663E-421C-B159-881E391A32ED}" dt="2022-05-07T10:41:21.451" v="197" actId="478"/>
            <ac:spMkLst>
              <pc:docMk/>
              <pc:sldMasterMk cId="3947793398" sldId="2147483654"/>
              <pc:sldLayoutMk cId="277249712" sldId="2147483692"/>
              <ac:spMk id="2" creationId="{0BE98EE1-D694-4848-BCD6-1499B7D38B78}"/>
            </ac:spMkLst>
          </pc:spChg>
          <pc:spChg chg="del">
            <ac:chgData name="Olawole Abayomi-Owodunni" userId="4121db98fcd61d1d" providerId="LiveId" clId="{9E85CB47-663E-421C-B159-881E391A32ED}" dt="2022-05-07T10:40:54.897" v="175" actId="478"/>
            <ac:spMkLst>
              <pc:docMk/>
              <pc:sldMasterMk cId="3947793398" sldId="2147483654"/>
              <pc:sldLayoutMk cId="277249712" sldId="2147483692"/>
              <ac:spMk id="3" creationId="{7BD80369-6AFC-4691-AB2A-2B2923F02056}"/>
            </ac:spMkLst>
          </pc:spChg>
          <pc:spChg chg="add mod">
            <ac:chgData name="Olawole Abayomi-Owodunni" userId="4121db98fcd61d1d" providerId="LiveId" clId="{9E85CB47-663E-421C-B159-881E391A32ED}" dt="2022-05-07T10:40:51.855" v="174" actId="14100"/>
            <ac:spMkLst>
              <pc:docMk/>
              <pc:sldMasterMk cId="3947793398" sldId="2147483654"/>
              <pc:sldLayoutMk cId="277249712" sldId="2147483692"/>
              <ac:spMk id="8" creationId="{2D18B8B6-0A4B-967C-6142-D4BCD32EA61A}"/>
            </ac:spMkLst>
          </pc:spChg>
          <pc:spChg chg="add mod">
            <ac:chgData name="Olawole Abayomi-Owodunni" userId="4121db98fcd61d1d" providerId="LiveId" clId="{9E85CB47-663E-421C-B159-881E391A32ED}" dt="2022-05-07T10:41:16.411" v="196" actId="1038"/>
            <ac:spMkLst>
              <pc:docMk/>
              <pc:sldMasterMk cId="3947793398" sldId="2147483654"/>
              <pc:sldLayoutMk cId="277249712" sldId="2147483692"/>
              <ac:spMk id="10" creationId="{04478496-6A49-5E35-E79C-5E0E4C4DA0A2}"/>
            </ac:spMkLst>
          </pc:spChg>
        </pc:sldLayoutChg>
        <pc:sldLayoutChg chg="addSp delSp modSp mod">
          <pc:chgData name="Olawole Abayomi-Owodunni" userId="4121db98fcd61d1d" providerId="LiveId" clId="{9E85CB47-663E-421C-B159-881E391A32ED}" dt="2022-05-07T10:42:34.198" v="278" actId="478"/>
          <pc:sldLayoutMkLst>
            <pc:docMk/>
            <pc:sldMasterMk cId="3947793398" sldId="2147483654"/>
            <pc:sldLayoutMk cId="3564413407" sldId="2147483695"/>
          </pc:sldLayoutMkLst>
          <pc:spChg chg="del">
            <ac:chgData name="Olawole Abayomi-Owodunni" userId="4121db98fcd61d1d" providerId="LiveId" clId="{9E85CB47-663E-421C-B159-881E391A32ED}" dt="2022-05-07T10:42:34.198" v="278" actId="478"/>
            <ac:spMkLst>
              <pc:docMk/>
              <pc:sldMasterMk cId="3947793398" sldId="2147483654"/>
              <pc:sldLayoutMk cId="3564413407" sldId="2147483695"/>
              <ac:spMk id="2" creationId="{F652AFD9-3729-4269-9A56-E6BBACD05736}"/>
            </ac:spMkLst>
          </pc:spChg>
          <pc:spChg chg="add mod">
            <ac:chgData name="Olawole Abayomi-Owodunni" userId="4121db98fcd61d1d" providerId="LiveId" clId="{9E85CB47-663E-421C-B159-881E391A32ED}" dt="2022-05-07T10:42:31.196" v="277" actId="1035"/>
            <ac:spMkLst>
              <pc:docMk/>
              <pc:sldMasterMk cId="3947793398" sldId="2147483654"/>
              <pc:sldLayoutMk cId="3564413407" sldId="2147483695"/>
              <ac:spMk id="8" creationId="{345954C2-0AAC-7EDA-9C18-C661D15C3B7B}"/>
            </ac:spMkLst>
          </pc:spChg>
        </pc:sldLayoutChg>
        <pc:sldLayoutChg chg="modSp add mod ord modTransition">
          <pc:chgData name="Olawole Abayomi-Owodunni" userId="4121db98fcd61d1d" providerId="LiveId" clId="{9E85CB47-663E-421C-B159-881E391A32ED}" dt="2022-05-07T10:42:49.416" v="284" actId="20577"/>
          <pc:sldLayoutMkLst>
            <pc:docMk/>
            <pc:sldMasterMk cId="3947793398" sldId="2147483654"/>
            <pc:sldLayoutMk cId="2494278599" sldId="2147483730"/>
          </pc:sldLayoutMkLst>
          <pc:spChg chg="mod">
            <ac:chgData name="Olawole Abayomi-Owodunni" userId="4121db98fcd61d1d" providerId="LiveId" clId="{9E85CB47-663E-421C-B159-881E391A32ED}" dt="2022-05-07T10:42:49.416" v="284" actId="20577"/>
            <ac:spMkLst>
              <pc:docMk/>
              <pc:sldMasterMk cId="3947793398" sldId="2147483654"/>
              <pc:sldLayoutMk cId="2494278599" sldId="2147483730"/>
              <ac:spMk id="8" creationId="{345954C2-0AAC-7EDA-9C18-C661D15C3B7B}"/>
            </ac:spMkLst>
          </pc:spChg>
        </pc:sldLayoutChg>
        <pc:sldLayoutChg chg="modSp add mod ord modTransition">
          <pc:chgData name="Olawole Abayomi-Owodunni" userId="4121db98fcd61d1d" providerId="LiveId" clId="{9E85CB47-663E-421C-B159-881E391A32ED}" dt="2022-05-07T10:43:01.187" v="302" actId="20577"/>
          <pc:sldLayoutMkLst>
            <pc:docMk/>
            <pc:sldMasterMk cId="3947793398" sldId="2147483654"/>
            <pc:sldLayoutMk cId="1200398407" sldId="2147483731"/>
          </pc:sldLayoutMkLst>
          <pc:spChg chg="mod">
            <ac:chgData name="Olawole Abayomi-Owodunni" userId="4121db98fcd61d1d" providerId="LiveId" clId="{9E85CB47-663E-421C-B159-881E391A32ED}" dt="2022-05-07T10:43:01.187" v="302" actId="20577"/>
            <ac:spMkLst>
              <pc:docMk/>
              <pc:sldMasterMk cId="3947793398" sldId="2147483654"/>
              <pc:sldLayoutMk cId="1200398407" sldId="2147483731"/>
              <ac:spMk id="8" creationId="{345954C2-0AAC-7EDA-9C18-C661D15C3B7B}"/>
            </ac:spMkLst>
          </pc:spChg>
        </pc:sldLayoutChg>
        <pc:sldLayoutChg chg="modSp add mod ord modTransition">
          <pc:chgData name="Olawole Abayomi-Owodunni" userId="4121db98fcd61d1d" providerId="LiveId" clId="{9E85CB47-663E-421C-B159-881E391A32ED}" dt="2022-05-07T10:43:09.930" v="308" actId="20577"/>
          <pc:sldLayoutMkLst>
            <pc:docMk/>
            <pc:sldMasterMk cId="3947793398" sldId="2147483654"/>
            <pc:sldLayoutMk cId="2297120245" sldId="2147483732"/>
          </pc:sldLayoutMkLst>
          <pc:spChg chg="mod">
            <ac:chgData name="Olawole Abayomi-Owodunni" userId="4121db98fcd61d1d" providerId="LiveId" clId="{9E85CB47-663E-421C-B159-881E391A32ED}" dt="2022-05-07T10:43:09.930" v="308" actId="20577"/>
            <ac:spMkLst>
              <pc:docMk/>
              <pc:sldMasterMk cId="3947793398" sldId="2147483654"/>
              <pc:sldLayoutMk cId="2297120245" sldId="2147483732"/>
              <ac:spMk id="8" creationId="{345954C2-0AAC-7EDA-9C18-C661D15C3B7B}"/>
            </ac:spMkLst>
          </pc:spChg>
        </pc:sldLayoutChg>
      </pc:sldMasterChg>
      <pc:sldMasterChg chg="addSp modSp modSldLayout">
        <pc:chgData name="Olawole Abayomi-Owodunni" userId="4121db98fcd61d1d" providerId="LiveId" clId="{9E85CB47-663E-421C-B159-881E391A32ED}" dt="2022-05-07T10:47:29.588" v="371"/>
        <pc:sldMasterMkLst>
          <pc:docMk/>
          <pc:sldMasterMk cId="3202605611" sldId="2147483705"/>
        </pc:sldMasterMkLst>
        <pc:spChg chg="add mod">
          <ac:chgData name="Olawole Abayomi-Owodunni" userId="4121db98fcd61d1d" providerId="LiveId" clId="{9E85CB47-663E-421C-B159-881E391A32ED}" dt="2022-05-07T10:47:29.588" v="371"/>
          <ac:spMkLst>
            <pc:docMk/>
            <pc:sldMasterMk cId="3202605611" sldId="2147483705"/>
            <ac:spMk id="8" creationId="{10970915-CE1C-E08B-B90E-63082511A6EA}"/>
          </ac:spMkLst>
        </pc:spChg>
        <pc:sldLayoutChg chg="addSp delSp modSp mod">
          <pc:chgData name="Olawole Abayomi-Owodunni" userId="4121db98fcd61d1d" providerId="LiveId" clId="{9E85CB47-663E-421C-B159-881E391A32ED}" dt="2022-05-07T10:45:21.388" v="334" actId="20577"/>
          <pc:sldLayoutMkLst>
            <pc:docMk/>
            <pc:sldMasterMk cId="3202605611" sldId="2147483705"/>
            <pc:sldLayoutMk cId="2041725600" sldId="2147483708"/>
          </pc:sldLayoutMkLst>
          <pc:spChg chg="del">
            <ac:chgData name="Olawole Abayomi-Owodunni" userId="4121db98fcd61d1d" providerId="LiveId" clId="{9E85CB47-663E-421C-B159-881E391A32ED}" dt="2022-05-07T10:44:54.399" v="321" actId="478"/>
            <ac:spMkLst>
              <pc:docMk/>
              <pc:sldMasterMk cId="3202605611" sldId="2147483705"/>
              <pc:sldLayoutMk cId="2041725600" sldId="2147483708"/>
              <ac:spMk id="2" creationId="{0BE98EE1-D694-4848-BCD6-1499B7D38B78}"/>
            </ac:spMkLst>
          </pc:spChg>
          <pc:spChg chg="del">
            <ac:chgData name="Olawole Abayomi-Owodunni" userId="4121db98fcd61d1d" providerId="LiveId" clId="{9E85CB47-663E-421C-B159-881E391A32ED}" dt="2022-05-07T10:44:39.069" v="320" actId="478"/>
            <ac:spMkLst>
              <pc:docMk/>
              <pc:sldMasterMk cId="3202605611" sldId="2147483705"/>
              <pc:sldLayoutMk cId="2041725600" sldId="2147483708"/>
              <ac:spMk id="3" creationId="{7BD80369-6AFC-4691-AB2A-2B2923F02056}"/>
            </ac:spMkLst>
          </pc:spChg>
          <pc:spChg chg="add mod">
            <ac:chgData name="Olawole Abayomi-Owodunni" userId="4121db98fcd61d1d" providerId="LiveId" clId="{9E85CB47-663E-421C-B159-881E391A32ED}" dt="2022-05-07T10:44:34.416" v="319" actId="14100"/>
            <ac:spMkLst>
              <pc:docMk/>
              <pc:sldMasterMk cId="3202605611" sldId="2147483705"/>
              <pc:sldLayoutMk cId="2041725600" sldId="2147483708"/>
              <ac:spMk id="8" creationId="{CB3FBB30-E3B1-258F-84B8-D4A70D7B4A68}"/>
            </ac:spMkLst>
          </pc:spChg>
          <pc:spChg chg="add mod">
            <ac:chgData name="Olawole Abayomi-Owodunni" userId="4121db98fcd61d1d" providerId="LiveId" clId="{9E85CB47-663E-421C-B159-881E391A32ED}" dt="2022-05-07T10:45:21.388" v="334" actId="20577"/>
            <ac:spMkLst>
              <pc:docMk/>
              <pc:sldMasterMk cId="3202605611" sldId="2147483705"/>
              <pc:sldLayoutMk cId="2041725600" sldId="2147483708"/>
              <ac:spMk id="9" creationId="{8AE8EF9F-0908-6E6E-2682-336BF551FBB7}"/>
            </ac:spMkLst>
          </pc:spChg>
        </pc:sldLayoutChg>
      </pc:sldMasterChg>
      <pc:sldMasterChg chg="addSp modSp modSldLayout">
        <pc:chgData name="Olawole Abayomi-Owodunni" userId="4121db98fcd61d1d" providerId="LiveId" clId="{9E85CB47-663E-421C-B159-881E391A32ED}" dt="2022-05-07T10:47:31.035" v="372"/>
        <pc:sldMasterMkLst>
          <pc:docMk/>
          <pc:sldMasterMk cId="3660785967" sldId="2147483716"/>
        </pc:sldMasterMkLst>
        <pc:spChg chg="add mod">
          <ac:chgData name="Olawole Abayomi-Owodunni" userId="4121db98fcd61d1d" providerId="LiveId" clId="{9E85CB47-663E-421C-B159-881E391A32ED}" dt="2022-05-07T10:47:31.035" v="372"/>
          <ac:spMkLst>
            <pc:docMk/>
            <pc:sldMasterMk cId="3660785967" sldId="2147483716"/>
            <ac:spMk id="8" creationId="{07B3CC6A-91D3-1F60-88DA-CDED73510A6C}"/>
          </ac:spMkLst>
        </pc:spChg>
        <pc:sldLayoutChg chg="addSp delSp modSp mod">
          <pc:chgData name="Olawole Abayomi-Owodunni" userId="4121db98fcd61d1d" providerId="LiveId" clId="{9E85CB47-663E-421C-B159-881E391A32ED}" dt="2022-05-07T10:46:36.392" v="367" actId="207"/>
          <pc:sldLayoutMkLst>
            <pc:docMk/>
            <pc:sldMasterMk cId="3660785967" sldId="2147483716"/>
            <pc:sldLayoutMk cId="4134379889" sldId="2147483719"/>
          </pc:sldLayoutMkLst>
          <pc:spChg chg="del">
            <ac:chgData name="Olawole Abayomi-Owodunni" userId="4121db98fcd61d1d" providerId="LiveId" clId="{9E85CB47-663E-421C-B159-881E391A32ED}" dt="2022-05-07T10:46:23.537" v="354" actId="478"/>
            <ac:spMkLst>
              <pc:docMk/>
              <pc:sldMasterMk cId="3660785967" sldId="2147483716"/>
              <pc:sldLayoutMk cId="4134379889" sldId="2147483719"/>
              <ac:spMk id="2" creationId="{0BE98EE1-D694-4848-BCD6-1499B7D38B78}"/>
            </ac:spMkLst>
          </pc:spChg>
          <pc:spChg chg="add del">
            <ac:chgData name="Olawole Abayomi-Owodunni" userId="4121db98fcd61d1d" providerId="LiveId" clId="{9E85CB47-663E-421C-B159-881E391A32ED}" dt="2022-05-07T10:46:12.340" v="352" actId="478"/>
            <ac:spMkLst>
              <pc:docMk/>
              <pc:sldMasterMk cId="3660785967" sldId="2147483716"/>
              <pc:sldLayoutMk cId="4134379889" sldId="2147483719"/>
              <ac:spMk id="3" creationId="{7BD80369-6AFC-4691-AB2A-2B2923F02056}"/>
            </ac:spMkLst>
          </pc:spChg>
          <pc:spChg chg="add del mod">
            <ac:chgData name="Olawole Abayomi-Owodunni" userId="4121db98fcd61d1d" providerId="LiveId" clId="{9E85CB47-663E-421C-B159-881E391A32ED}" dt="2022-05-07T10:45:55.255" v="342" actId="22"/>
            <ac:spMkLst>
              <pc:docMk/>
              <pc:sldMasterMk cId="3660785967" sldId="2147483716"/>
              <pc:sldLayoutMk cId="4134379889" sldId="2147483719"/>
              <ac:spMk id="8" creationId="{D0A8F042-0BA0-8586-3718-FD0132EB652A}"/>
            </ac:spMkLst>
          </pc:spChg>
          <pc:spChg chg="add mod">
            <ac:chgData name="Olawole Abayomi-Owodunni" userId="4121db98fcd61d1d" providerId="LiveId" clId="{9E85CB47-663E-421C-B159-881E391A32ED}" dt="2022-05-07T10:46:10.139" v="351" actId="14100"/>
            <ac:spMkLst>
              <pc:docMk/>
              <pc:sldMasterMk cId="3660785967" sldId="2147483716"/>
              <pc:sldLayoutMk cId="4134379889" sldId="2147483719"/>
              <ac:spMk id="10" creationId="{D7A2EF5B-C4F5-E3B7-B98A-096EBDD47FF1}"/>
            </ac:spMkLst>
          </pc:spChg>
          <pc:spChg chg="add mod">
            <ac:chgData name="Olawole Abayomi-Owodunni" userId="4121db98fcd61d1d" providerId="LiveId" clId="{9E85CB47-663E-421C-B159-881E391A32ED}" dt="2022-05-07T10:46:36.392" v="367" actId="207"/>
            <ac:spMkLst>
              <pc:docMk/>
              <pc:sldMasterMk cId="3660785967" sldId="2147483716"/>
              <pc:sldLayoutMk cId="4134379889" sldId="2147483719"/>
              <ac:spMk id="11" creationId="{F6512057-D712-C69A-2450-DB5A28836402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E99AE-9748-4A93-B26D-BAD088040092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771C3-D5B7-4C65-BDE1-8775F143D2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098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0771C3-D5B7-4C65-BDE1-8775F143D2E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587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slide" Target="../slides/slide12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slide" Target="../slides/slide12.xm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slide" Target="../slides/slide12.xm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slide" Target="../slides/slide12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84B74-103A-42DA-B5CA-B1843E489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C95A2-59EB-4FC2-B336-7651E1C77D41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D165B-29BC-4057-9A7D-63B7E0CC4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43AE3-EDEF-44D7-ACB4-6C8C4D8AF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B1D5-F997-4BA4-99B9-EDE26B2819C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35D48B99-47E9-4F3F-9B29-13114F3154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95713" y="4575175"/>
            <a:ext cx="4600575" cy="5842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GAME TITLE</a:t>
            </a:r>
            <a:endParaRPr lang="en-GB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F99D785-69D6-3356-948E-779E60A36CEA}"/>
              </a:ext>
            </a:extLst>
          </p:cNvPr>
          <p:cNvSpPr txBox="1">
            <a:spLocks/>
          </p:cNvSpPr>
          <p:nvPr userDrawn="1"/>
        </p:nvSpPr>
        <p:spPr>
          <a:xfrm>
            <a:off x="1532709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9600" b="1" dirty="0">
                <a:solidFill>
                  <a:schemeClr val="accent1">
                    <a:lumMod val="75000"/>
                  </a:schemeClr>
                </a:solidFill>
              </a:rPr>
              <a:t>Sound</a:t>
            </a:r>
            <a:endParaRPr lang="en-GB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94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5FCC9B-9499-48A3-91AD-69F96DAA1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0603-47D4-405D-AC38-CC681AC3109F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D4C76-F361-4E67-96A9-908C1C9A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3B0FB-EB28-4AF1-8FA5-D6806F18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84E9-DBDE-40C4-8BE6-F0F069838B64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: Rounded Corners 6">
            <a:hlinkClick r:id="rId2" action="ppaction://hlinksldjump"/>
            <a:extLst>
              <a:ext uri="{FF2B5EF4-FFF2-40B4-BE49-F238E27FC236}">
                <a16:creationId xmlns:a16="http://schemas.microsoft.com/office/drawing/2014/main" id="{F6ECDD7F-96FD-4A14-9C71-A3F321157567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cap="none" spc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SOUND EFFECTS</a:t>
            </a:r>
            <a:endParaRPr lang="en-GB" sz="1600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345954C2-0AAC-7EDA-9C18-C661D15C3B7B}"/>
              </a:ext>
            </a:extLst>
          </p:cNvPr>
          <p:cNvSpPr txBox="1">
            <a:spLocks/>
          </p:cNvSpPr>
          <p:nvPr userDrawn="1"/>
        </p:nvSpPr>
        <p:spPr>
          <a:xfrm>
            <a:off x="838200" y="27618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sz="7200" dirty="0"/>
              <a:t>MENU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229712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with Caption: 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C2D84-C7B3-455F-9ADB-F127B969EC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66535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Menu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D7D6E-5172-403F-9552-7013894C910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542916" y="2183130"/>
            <a:ext cx="5663767" cy="495300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34FCE-0CBE-479D-AE04-1F05EA63D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0603-47D4-405D-AC38-CC681AC3109F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FFA8E-85C0-4252-992A-9A8B8D303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E39F2-85A5-4A75-8FD1-CF75ED60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84E9-DBDE-40C4-8BE6-F0F069838B6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: Rounded Corners 7">
            <a:hlinkClick r:id="rId2" action="ppaction://hlinksldjump"/>
            <a:extLst>
              <a:ext uri="{FF2B5EF4-FFF2-40B4-BE49-F238E27FC236}">
                <a16:creationId xmlns:a16="http://schemas.microsoft.com/office/drawing/2014/main" id="{638CFD51-2201-4ABD-8A91-593E06F210F0}"/>
              </a:ext>
            </a:extLst>
          </p:cNvPr>
          <p:cNvSpPr/>
          <p:nvPr userDrawn="1"/>
        </p:nvSpPr>
        <p:spPr>
          <a:xfrm>
            <a:off x="5446123" y="6176963"/>
            <a:ext cx="1299754" cy="5729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MENU</a:t>
            </a:r>
            <a:endParaRPr lang="en-GB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12" name="Media Placeholder 11">
            <a:extLst>
              <a:ext uri="{FF2B5EF4-FFF2-40B4-BE49-F238E27FC236}">
                <a16:creationId xmlns:a16="http://schemas.microsoft.com/office/drawing/2014/main" id="{ACEA3E69-F4E7-4063-8CAC-F5A8E4C2E03D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836612" y="2183130"/>
            <a:ext cx="706305" cy="495300"/>
          </a:xfrm>
        </p:spPr>
        <p:txBody>
          <a:bodyPr anchor="ctr">
            <a:noAutofit/>
          </a:bodyPr>
          <a:lstStyle>
            <a:lvl1pPr marL="0" indent="0" algn="ctr">
              <a:buNone/>
              <a:defRPr sz="600" b="1"/>
            </a:lvl1pPr>
          </a:lstStyle>
          <a:p>
            <a:r>
              <a:rPr lang="en-US" dirty="0"/>
              <a:t>Sound</a:t>
            </a:r>
            <a:endParaRPr lang="en-GB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AA6E82F-4CC2-4B66-8102-E2DE89455D26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1539786" y="2804160"/>
            <a:ext cx="5663767" cy="495300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Media Placeholder 11">
            <a:extLst>
              <a:ext uri="{FF2B5EF4-FFF2-40B4-BE49-F238E27FC236}">
                <a16:creationId xmlns:a16="http://schemas.microsoft.com/office/drawing/2014/main" id="{5926EEFD-6E26-4991-8BD3-DC6C0867A16D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833482" y="2804160"/>
            <a:ext cx="706305" cy="495300"/>
          </a:xfrm>
        </p:spPr>
        <p:txBody>
          <a:bodyPr anchor="ctr">
            <a:noAutofit/>
          </a:bodyPr>
          <a:lstStyle>
            <a:lvl1pPr marL="0" indent="0" algn="ctr">
              <a:buNone/>
              <a:defRPr sz="600" b="1"/>
            </a:lvl1pPr>
          </a:lstStyle>
          <a:p>
            <a:r>
              <a:rPr lang="en-US" dirty="0"/>
              <a:t>Sound</a:t>
            </a:r>
            <a:endParaRPr lang="en-GB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4BFE4C0-8D6A-4FB0-A8AF-A33AED4A084B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1538221" y="3425190"/>
            <a:ext cx="5663767" cy="495300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Media Placeholder 11">
            <a:extLst>
              <a:ext uri="{FF2B5EF4-FFF2-40B4-BE49-F238E27FC236}">
                <a16:creationId xmlns:a16="http://schemas.microsoft.com/office/drawing/2014/main" id="{22669462-4A22-4D1B-8C3B-47A324670A50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831917" y="3425190"/>
            <a:ext cx="706305" cy="495300"/>
          </a:xfrm>
        </p:spPr>
        <p:txBody>
          <a:bodyPr anchor="ctr">
            <a:noAutofit/>
          </a:bodyPr>
          <a:lstStyle>
            <a:lvl1pPr marL="0" indent="0" algn="ctr">
              <a:buNone/>
              <a:defRPr sz="600" b="1"/>
            </a:lvl1pPr>
          </a:lstStyle>
          <a:p>
            <a:r>
              <a:rPr lang="en-US" dirty="0"/>
              <a:t>Sound</a:t>
            </a:r>
            <a:endParaRPr lang="en-GB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9096F22-8DE4-48CD-8ED2-03F9C2809A9D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1538221" y="4050121"/>
            <a:ext cx="5663767" cy="495300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Media Placeholder 11">
            <a:extLst>
              <a:ext uri="{FF2B5EF4-FFF2-40B4-BE49-F238E27FC236}">
                <a16:creationId xmlns:a16="http://schemas.microsoft.com/office/drawing/2014/main" id="{FCF4FC85-3E42-45F9-92FE-B59B6A0EED62}"/>
              </a:ext>
            </a:extLst>
          </p:cNvPr>
          <p:cNvSpPr>
            <a:spLocks noGrp="1"/>
          </p:cNvSpPr>
          <p:nvPr>
            <p:ph type="media" sz="quarter" idx="19" hasCustomPrompt="1"/>
          </p:nvPr>
        </p:nvSpPr>
        <p:spPr>
          <a:xfrm>
            <a:off x="831917" y="4050121"/>
            <a:ext cx="706305" cy="495300"/>
          </a:xfrm>
        </p:spPr>
        <p:txBody>
          <a:bodyPr anchor="ctr">
            <a:noAutofit/>
          </a:bodyPr>
          <a:lstStyle>
            <a:lvl1pPr marL="0" indent="0" algn="ctr">
              <a:buNone/>
              <a:defRPr sz="600" b="1"/>
            </a:lvl1pPr>
          </a:lstStyle>
          <a:p>
            <a:r>
              <a:rPr lang="en-US" dirty="0"/>
              <a:t>Sound</a:t>
            </a:r>
            <a:endParaRPr lang="en-GB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790298F-AB0D-44EA-951C-47BFDB877C2B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1538221" y="4675052"/>
            <a:ext cx="5663767" cy="495300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Media Placeholder 11">
            <a:extLst>
              <a:ext uri="{FF2B5EF4-FFF2-40B4-BE49-F238E27FC236}">
                <a16:creationId xmlns:a16="http://schemas.microsoft.com/office/drawing/2014/main" id="{033AD57B-BB13-4AAD-B2F4-27DD385E17B2}"/>
              </a:ext>
            </a:extLst>
          </p:cNvPr>
          <p:cNvSpPr>
            <a:spLocks noGrp="1"/>
          </p:cNvSpPr>
          <p:nvPr>
            <p:ph type="media" sz="quarter" idx="21" hasCustomPrompt="1"/>
          </p:nvPr>
        </p:nvSpPr>
        <p:spPr>
          <a:xfrm>
            <a:off x="831917" y="4675052"/>
            <a:ext cx="706305" cy="495300"/>
          </a:xfrm>
        </p:spPr>
        <p:txBody>
          <a:bodyPr anchor="ctr">
            <a:noAutofit/>
          </a:bodyPr>
          <a:lstStyle>
            <a:lvl1pPr marL="0" indent="0" algn="ctr">
              <a:buNone/>
              <a:defRPr sz="600" b="1"/>
            </a:lvl1pPr>
          </a:lstStyle>
          <a:p>
            <a:r>
              <a:rPr lang="en-US" dirty="0"/>
              <a:t>Sound</a:t>
            </a:r>
            <a:endParaRPr lang="en-GB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409975F-C080-47A8-BFD1-864DB2A4FA05}"/>
              </a:ext>
            </a:extLst>
          </p:cNvPr>
          <p:cNvSpPr>
            <a:spLocks noGrp="1"/>
          </p:cNvSpPr>
          <p:nvPr>
            <p:ph type="body" sz="half" idx="22" hasCustomPrompt="1"/>
          </p:nvPr>
        </p:nvSpPr>
        <p:spPr>
          <a:xfrm>
            <a:off x="1537439" y="5288280"/>
            <a:ext cx="5663767" cy="495300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Media Placeholder 11">
            <a:extLst>
              <a:ext uri="{FF2B5EF4-FFF2-40B4-BE49-F238E27FC236}">
                <a16:creationId xmlns:a16="http://schemas.microsoft.com/office/drawing/2014/main" id="{D47E9827-E6DB-4E2A-89EA-5351B8DB8C71}"/>
              </a:ext>
            </a:extLst>
          </p:cNvPr>
          <p:cNvSpPr>
            <a:spLocks noGrp="1"/>
          </p:cNvSpPr>
          <p:nvPr>
            <p:ph type="media" sz="quarter" idx="23" hasCustomPrompt="1"/>
          </p:nvPr>
        </p:nvSpPr>
        <p:spPr>
          <a:xfrm>
            <a:off x="831135" y="5288280"/>
            <a:ext cx="706305" cy="495300"/>
          </a:xfrm>
        </p:spPr>
        <p:txBody>
          <a:bodyPr anchor="ctr">
            <a:noAutofit/>
          </a:bodyPr>
          <a:lstStyle>
            <a:lvl1pPr marL="0" indent="0" algn="ctr">
              <a:buNone/>
              <a:defRPr sz="600" b="1"/>
            </a:lvl1pPr>
          </a:lstStyle>
          <a:p>
            <a:r>
              <a:rPr lang="en-US" dirty="0"/>
              <a:t>Sound</a:t>
            </a:r>
            <a:endParaRPr lang="en-GB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264B3FF-836B-407A-94CA-79D45F1D6F7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062413" y="1337218"/>
            <a:ext cx="2834187" cy="28341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Image of Menu(s)</a:t>
            </a:r>
            <a:endParaRPr lang="en-GB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FBC7B396-2E17-4760-AA3E-88272A805B5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802687" y="5418455"/>
            <a:ext cx="2093913" cy="365125"/>
          </a:xfrm>
        </p:spPr>
        <p:txBody>
          <a:bodyPr anchor="ctr">
            <a:norm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Credit</a:t>
            </a:r>
            <a:endParaRPr lang="en-GB" dirty="0"/>
          </a:p>
        </p:txBody>
      </p:sp>
      <p:sp>
        <p:nvSpPr>
          <p:cNvPr id="25" name="Rectangle: Rounded Corners 24">
            <a:hlinkClick r:id="rId3" action="ppaction://hlinksldjump"/>
            <a:extLst>
              <a:ext uri="{FF2B5EF4-FFF2-40B4-BE49-F238E27FC236}">
                <a16:creationId xmlns:a16="http://schemas.microsoft.com/office/drawing/2014/main" id="{2AAAAA42-08C0-47BF-A07E-349E2EFF67FC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cap="none" spc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SOUND EFFECTS</a:t>
            </a:r>
            <a:endParaRPr lang="en-GB" sz="1600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516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 in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A08F1-6EB9-A38D-CE3B-2536477F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62E8-3265-4F3C-A214-0F33EB94D256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7AEA0-C4ED-9ECB-2C2D-1208705F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691E5-F869-C058-F64F-1E50CF43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81C3-872D-4542-8805-44AA92240A0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990F6-7AC0-61E2-B88B-E72172BCB1AE}"/>
              </a:ext>
            </a:extLst>
          </p:cNvPr>
          <p:cNvSpPr txBox="1"/>
          <p:nvPr userDrawn="1"/>
        </p:nvSpPr>
        <p:spPr>
          <a:xfrm>
            <a:off x="0" y="2321005"/>
            <a:ext cx="12192000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800" dirty="0">
                <a:solidFill>
                  <a:srgbClr val="FF0000"/>
                </a:solidFill>
                <a:latin typeface="Arial Black" panose="020B0A04020102020204" pitchFamily="34" charset="0"/>
              </a:rPr>
              <a:t>NOT IN USE</a:t>
            </a:r>
            <a:endParaRPr lang="en-GB" sz="13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842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88636-D0F9-438B-8702-239F5E59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0603-47D4-405D-AC38-CC681AC3109F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34538-B732-4E1C-A950-A796F5002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B3296-145A-4326-86C6-66EBAF8E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84E9-DBDE-40C4-8BE6-F0F069838B6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3FBB30-E3B1-258F-84B8-D4A70D7B4A68}"/>
              </a:ext>
            </a:extLst>
          </p:cNvPr>
          <p:cNvSpPr txBox="1"/>
          <p:nvPr userDrawn="1"/>
        </p:nvSpPr>
        <p:spPr>
          <a:xfrm>
            <a:off x="844550" y="4589463"/>
            <a:ext cx="1050290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Where each score is used in the game</a:t>
            </a:r>
            <a:endParaRPr kumimoji="0" lang="en-GB" sz="2400" b="0" i="1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E8EF9F-0908-6E6E-2682-336BF551FBB7}"/>
              </a:ext>
            </a:extLst>
          </p:cNvPr>
          <p:cNvSpPr txBox="1"/>
          <p:nvPr userDrawn="1"/>
        </p:nvSpPr>
        <p:spPr>
          <a:xfrm>
            <a:off x="833840" y="3584181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MUSIC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725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C0E9C-5419-456C-A050-963D79880B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of Music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AEBF7-9CED-45E7-B8B4-FA4977EDB91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Where is music used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F3EC3-F4DE-4DC0-B659-3EF358738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0603-47D4-405D-AC38-CC681AC3109F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80CCF-C06B-49EA-9257-6FEFA0CF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11ED7-2647-4171-B043-1A83CCF9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84E9-DBDE-40C4-8BE6-F0F069838B6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Media Placeholder 8">
            <a:extLst>
              <a:ext uri="{FF2B5EF4-FFF2-40B4-BE49-F238E27FC236}">
                <a16:creationId xmlns:a16="http://schemas.microsoft.com/office/drawing/2014/main" id="{ED965F23-6253-4B13-9375-D40CE1C7F788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6540500" y="1825625"/>
            <a:ext cx="4813300" cy="30257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Music</a:t>
            </a:r>
            <a:endParaRPr lang="en-GB" dirty="0"/>
          </a:p>
        </p:txBody>
      </p:sp>
      <p:sp>
        <p:nvSpPr>
          <p:cNvPr id="10" name="Text Placeholder 27">
            <a:extLst>
              <a:ext uri="{FF2B5EF4-FFF2-40B4-BE49-F238E27FC236}">
                <a16:creationId xmlns:a16="http://schemas.microsoft.com/office/drawing/2014/main" id="{122D7A0F-E4B5-4C94-A479-1157001D219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59887" y="5575209"/>
            <a:ext cx="2093913" cy="365125"/>
          </a:xfrm>
        </p:spPr>
        <p:txBody>
          <a:bodyPr anchor="ctr">
            <a:norm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Credit</a:t>
            </a:r>
            <a:endParaRPr lang="en-GB" dirty="0"/>
          </a:p>
        </p:txBody>
      </p:sp>
      <p:sp>
        <p:nvSpPr>
          <p:cNvPr id="11" name="Rectangle: Rounded Corners 10">
            <a:hlinkClick r:id="rId2" action="ppaction://hlinksldjump"/>
            <a:extLst>
              <a:ext uri="{FF2B5EF4-FFF2-40B4-BE49-F238E27FC236}">
                <a16:creationId xmlns:a16="http://schemas.microsoft.com/office/drawing/2014/main" id="{92444777-4EEB-40F7-9D3F-1606D514C228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MUSIC</a:t>
            </a:r>
            <a:endParaRPr lang="en-GB" sz="18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989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 in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A08F1-6EB9-A38D-CE3B-2536477F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62E8-3265-4F3C-A214-0F33EB94D256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7AEA0-C4ED-9ECB-2C2D-1208705F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691E5-F869-C058-F64F-1E50CF43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81C3-872D-4542-8805-44AA92240A0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990F6-7AC0-61E2-B88B-E72172BCB1AE}"/>
              </a:ext>
            </a:extLst>
          </p:cNvPr>
          <p:cNvSpPr txBox="1"/>
          <p:nvPr userDrawn="1"/>
        </p:nvSpPr>
        <p:spPr>
          <a:xfrm>
            <a:off x="0" y="2321005"/>
            <a:ext cx="12192000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800" dirty="0">
                <a:solidFill>
                  <a:srgbClr val="FF0000"/>
                </a:solidFill>
                <a:latin typeface="Arial Black" panose="020B0A04020102020204" pitchFamily="34" charset="0"/>
              </a:rPr>
              <a:t>NOT IN USE</a:t>
            </a:r>
            <a:endParaRPr lang="en-GB" sz="13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701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88636-D0F9-438B-8702-239F5E59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0603-47D4-405D-AC38-CC681AC3109F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34538-B732-4E1C-A950-A796F5002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B3296-145A-4326-86C6-66EBAF8E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84E9-DBDE-40C4-8BE6-F0F069838B64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A2EF5B-C4F5-E3B7-B98A-096EBDD47FF1}"/>
              </a:ext>
            </a:extLst>
          </p:cNvPr>
          <p:cNvSpPr txBox="1"/>
          <p:nvPr userDrawn="1"/>
        </p:nvSpPr>
        <p:spPr>
          <a:xfrm>
            <a:off x="844550" y="4591135"/>
            <a:ext cx="1050290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Actor voice lines along with where they are used in game</a:t>
            </a:r>
            <a:endParaRPr kumimoji="0" lang="en-GB" sz="2400" b="0" i="1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512057-D712-C69A-2450-DB5A28836402}"/>
              </a:ext>
            </a:extLst>
          </p:cNvPr>
          <p:cNvSpPr txBox="1"/>
          <p:nvPr userDrawn="1"/>
        </p:nvSpPr>
        <p:spPr>
          <a:xfrm>
            <a:off x="833840" y="3584181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VOICE ACTING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379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C0E9C-5419-456C-A050-963D79880B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Voice Actor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F3EC3-F4DE-4DC0-B659-3EF358738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0603-47D4-405D-AC38-CC681AC3109F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80CCF-C06B-49EA-9257-6FEFA0CF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11ED7-2647-4171-B043-1A83CCF9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84E9-DBDE-40C4-8BE6-F0F069838B64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8A5AD29-7323-47D1-9758-39E3761281E7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1394906" y="1825625"/>
            <a:ext cx="4701094" cy="495300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Where line is used</a:t>
            </a:r>
          </a:p>
        </p:txBody>
      </p:sp>
      <p:sp>
        <p:nvSpPr>
          <p:cNvPr id="11" name="Media Placeholder 11">
            <a:extLst>
              <a:ext uri="{FF2B5EF4-FFF2-40B4-BE49-F238E27FC236}">
                <a16:creationId xmlns:a16="http://schemas.microsoft.com/office/drawing/2014/main" id="{45D77845-9456-49ED-A854-892DA0B58600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836612" y="1825625"/>
            <a:ext cx="558294" cy="495300"/>
          </a:xfrm>
        </p:spPr>
        <p:txBody>
          <a:bodyPr anchor="ctr">
            <a:noAutofit/>
          </a:bodyPr>
          <a:lstStyle>
            <a:lvl1pPr marL="0" indent="0" algn="ctr">
              <a:buNone/>
              <a:defRPr sz="600" b="1"/>
            </a:lvl1pPr>
          </a:lstStyle>
          <a:p>
            <a:r>
              <a:rPr lang="en-US" dirty="0"/>
              <a:t>Sound</a:t>
            </a:r>
            <a:endParaRPr lang="en-GB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53A116B3-9D9C-462A-B4FC-F6E5CCA45D2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394906" y="2394993"/>
            <a:ext cx="4701094" cy="495300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Where line is used</a:t>
            </a:r>
          </a:p>
        </p:txBody>
      </p:sp>
      <p:sp>
        <p:nvSpPr>
          <p:cNvPr id="17" name="Media Placeholder 11">
            <a:extLst>
              <a:ext uri="{FF2B5EF4-FFF2-40B4-BE49-F238E27FC236}">
                <a16:creationId xmlns:a16="http://schemas.microsoft.com/office/drawing/2014/main" id="{56B5085E-77E2-44AD-B0BB-3FE06AA09036}"/>
              </a:ext>
            </a:extLst>
          </p:cNvPr>
          <p:cNvSpPr>
            <a:spLocks noGrp="1"/>
          </p:cNvSpPr>
          <p:nvPr>
            <p:ph type="media" sz="quarter" idx="16" hasCustomPrompt="1"/>
          </p:nvPr>
        </p:nvSpPr>
        <p:spPr>
          <a:xfrm>
            <a:off x="836612" y="2394993"/>
            <a:ext cx="558294" cy="495300"/>
          </a:xfrm>
        </p:spPr>
        <p:txBody>
          <a:bodyPr anchor="ctr">
            <a:noAutofit/>
          </a:bodyPr>
          <a:lstStyle>
            <a:lvl1pPr marL="0" indent="0" algn="ctr">
              <a:buNone/>
              <a:defRPr sz="600" b="1"/>
            </a:lvl1pPr>
          </a:lstStyle>
          <a:p>
            <a:r>
              <a:rPr lang="en-US" dirty="0"/>
              <a:t>Sound</a:t>
            </a:r>
            <a:endParaRPr lang="en-GB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971A8A42-3B9E-4872-8156-BC0A58EBE808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1394906" y="2964361"/>
            <a:ext cx="4701094" cy="495300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Where line is used</a:t>
            </a:r>
          </a:p>
        </p:txBody>
      </p:sp>
      <p:sp>
        <p:nvSpPr>
          <p:cNvPr id="19" name="Media Placeholder 11">
            <a:extLst>
              <a:ext uri="{FF2B5EF4-FFF2-40B4-BE49-F238E27FC236}">
                <a16:creationId xmlns:a16="http://schemas.microsoft.com/office/drawing/2014/main" id="{CC4E8115-5C84-49A2-BABA-1D3B1DD7B25A}"/>
              </a:ext>
            </a:extLst>
          </p:cNvPr>
          <p:cNvSpPr>
            <a:spLocks noGrp="1"/>
          </p:cNvSpPr>
          <p:nvPr>
            <p:ph type="media" sz="quarter" idx="18" hasCustomPrompt="1"/>
          </p:nvPr>
        </p:nvSpPr>
        <p:spPr>
          <a:xfrm>
            <a:off x="836612" y="2964361"/>
            <a:ext cx="558294" cy="495300"/>
          </a:xfrm>
        </p:spPr>
        <p:txBody>
          <a:bodyPr anchor="ctr">
            <a:noAutofit/>
          </a:bodyPr>
          <a:lstStyle>
            <a:lvl1pPr marL="0" indent="0" algn="ctr">
              <a:buNone/>
              <a:defRPr sz="600" b="1"/>
            </a:lvl1pPr>
          </a:lstStyle>
          <a:p>
            <a:r>
              <a:rPr lang="en-US" dirty="0"/>
              <a:t>Sound</a:t>
            </a:r>
            <a:endParaRPr lang="en-GB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52C0E1-5455-4E3B-B2D9-CD9A1613679A}"/>
              </a:ext>
            </a:extLst>
          </p:cNvPr>
          <p:cNvSpPr>
            <a:spLocks noGrp="1"/>
          </p:cNvSpPr>
          <p:nvPr>
            <p:ph type="body" sz="half" idx="19" hasCustomPrompt="1"/>
          </p:nvPr>
        </p:nvSpPr>
        <p:spPr>
          <a:xfrm>
            <a:off x="1394906" y="3528219"/>
            <a:ext cx="4701094" cy="495300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Where line is used</a:t>
            </a:r>
          </a:p>
        </p:txBody>
      </p:sp>
      <p:sp>
        <p:nvSpPr>
          <p:cNvPr id="21" name="Media Placeholder 11">
            <a:extLst>
              <a:ext uri="{FF2B5EF4-FFF2-40B4-BE49-F238E27FC236}">
                <a16:creationId xmlns:a16="http://schemas.microsoft.com/office/drawing/2014/main" id="{37BFB870-353F-4113-9AE7-561137858420}"/>
              </a:ext>
            </a:extLst>
          </p:cNvPr>
          <p:cNvSpPr>
            <a:spLocks noGrp="1"/>
          </p:cNvSpPr>
          <p:nvPr>
            <p:ph type="media" sz="quarter" idx="20" hasCustomPrompt="1"/>
          </p:nvPr>
        </p:nvSpPr>
        <p:spPr>
          <a:xfrm>
            <a:off x="836612" y="3528219"/>
            <a:ext cx="558294" cy="495300"/>
          </a:xfrm>
        </p:spPr>
        <p:txBody>
          <a:bodyPr anchor="ctr">
            <a:noAutofit/>
          </a:bodyPr>
          <a:lstStyle>
            <a:lvl1pPr marL="0" indent="0" algn="ctr">
              <a:buNone/>
              <a:defRPr sz="600" b="1"/>
            </a:lvl1pPr>
          </a:lstStyle>
          <a:p>
            <a:r>
              <a:rPr lang="en-US" dirty="0"/>
              <a:t>Sound</a:t>
            </a:r>
            <a:endParaRPr lang="en-GB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AE745B2A-FAA5-4014-905C-BB5ED9E7094F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1394906" y="4092122"/>
            <a:ext cx="4701094" cy="495300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Where line is used</a:t>
            </a:r>
          </a:p>
        </p:txBody>
      </p:sp>
      <p:sp>
        <p:nvSpPr>
          <p:cNvPr id="23" name="Media Placeholder 11">
            <a:extLst>
              <a:ext uri="{FF2B5EF4-FFF2-40B4-BE49-F238E27FC236}">
                <a16:creationId xmlns:a16="http://schemas.microsoft.com/office/drawing/2014/main" id="{D5D83874-2B57-417D-96D1-2A05BB47CEDF}"/>
              </a:ext>
            </a:extLst>
          </p:cNvPr>
          <p:cNvSpPr>
            <a:spLocks noGrp="1"/>
          </p:cNvSpPr>
          <p:nvPr>
            <p:ph type="media" sz="quarter" idx="22" hasCustomPrompt="1"/>
          </p:nvPr>
        </p:nvSpPr>
        <p:spPr>
          <a:xfrm>
            <a:off x="836612" y="4092122"/>
            <a:ext cx="558294" cy="495300"/>
          </a:xfrm>
        </p:spPr>
        <p:txBody>
          <a:bodyPr anchor="ctr">
            <a:noAutofit/>
          </a:bodyPr>
          <a:lstStyle>
            <a:lvl1pPr marL="0" indent="0" algn="ctr">
              <a:buNone/>
              <a:defRPr sz="600" b="1"/>
            </a:lvl1pPr>
          </a:lstStyle>
          <a:p>
            <a:r>
              <a:rPr lang="en-US" dirty="0"/>
              <a:t>Sound</a:t>
            </a:r>
            <a:endParaRPr lang="en-GB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261B03D5-85A3-4484-ABAD-3F7B3C466125}"/>
              </a:ext>
            </a:extLst>
          </p:cNvPr>
          <p:cNvSpPr>
            <a:spLocks noGrp="1"/>
          </p:cNvSpPr>
          <p:nvPr>
            <p:ph type="body" sz="half" idx="23" hasCustomPrompt="1"/>
          </p:nvPr>
        </p:nvSpPr>
        <p:spPr>
          <a:xfrm>
            <a:off x="1394906" y="4664779"/>
            <a:ext cx="4701094" cy="495300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Where line is used</a:t>
            </a:r>
          </a:p>
        </p:txBody>
      </p:sp>
      <p:sp>
        <p:nvSpPr>
          <p:cNvPr id="25" name="Media Placeholder 11">
            <a:extLst>
              <a:ext uri="{FF2B5EF4-FFF2-40B4-BE49-F238E27FC236}">
                <a16:creationId xmlns:a16="http://schemas.microsoft.com/office/drawing/2014/main" id="{37208F95-8165-4508-B94C-41B52D070AE4}"/>
              </a:ext>
            </a:extLst>
          </p:cNvPr>
          <p:cNvSpPr>
            <a:spLocks noGrp="1"/>
          </p:cNvSpPr>
          <p:nvPr>
            <p:ph type="media" sz="quarter" idx="24" hasCustomPrompt="1"/>
          </p:nvPr>
        </p:nvSpPr>
        <p:spPr>
          <a:xfrm>
            <a:off x="836612" y="4664779"/>
            <a:ext cx="558294" cy="495300"/>
          </a:xfrm>
        </p:spPr>
        <p:txBody>
          <a:bodyPr anchor="ctr">
            <a:noAutofit/>
          </a:bodyPr>
          <a:lstStyle>
            <a:lvl1pPr marL="0" indent="0" algn="ctr">
              <a:buNone/>
              <a:defRPr sz="600" b="1"/>
            </a:lvl1pPr>
          </a:lstStyle>
          <a:p>
            <a:r>
              <a:rPr lang="en-US" dirty="0"/>
              <a:t>Sound</a:t>
            </a:r>
            <a:endParaRPr lang="en-GB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1D5F38F1-F077-46DD-95B4-918CEB03CD3B}"/>
              </a:ext>
            </a:extLst>
          </p:cNvPr>
          <p:cNvSpPr>
            <a:spLocks noGrp="1"/>
          </p:cNvSpPr>
          <p:nvPr>
            <p:ph type="body" sz="half" idx="25" hasCustomPrompt="1"/>
          </p:nvPr>
        </p:nvSpPr>
        <p:spPr>
          <a:xfrm>
            <a:off x="1394906" y="5241698"/>
            <a:ext cx="4701094" cy="495300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Where line is used</a:t>
            </a:r>
          </a:p>
        </p:txBody>
      </p:sp>
      <p:sp>
        <p:nvSpPr>
          <p:cNvPr id="27" name="Media Placeholder 11">
            <a:extLst>
              <a:ext uri="{FF2B5EF4-FFF2-40B4-BE49-F238E27FC236}">
                <a16:creationId xmlns:a16="http://schemas.microsoft.com/office/drawing/2014/main" id="{5ED57BBE-DA6D-4F92-8132-060743BFAAC1}"/>
              </a:ext>
            </a:extLst>
          </p:cNvPr>
          <p:cNvSpPr>
            <a:spLocks noGrp="1"/>
          </p:cNvSpPr>
          <p:nvPr>
            <p:ph type="media" sz="quarter" idx="26" hasCustomPrompt="1"/>
          </p:nvPr>
        </p:nvSpPr>
        <p:spPr>
          <a:xfrm>
            <a:off x="836612" y="5241698"/>
            <a:ext cx="558294" cy="495300"/>
          </a:xfrm>
        </p:spPr>
        <p:txBody>
          <a:bodyPr anchor="ctr">
            <a:noAutofit/>
          </a:bodyPr>
          <a:lstStyle>
            <a:lvl1pPr marL="0" indent="0" algn="ctr">
              <a:buNone/>
              <a:defRPr sz="600" b="1"/>
            </a:lvl1pPr>
          </a:lstStyle>
          <a:p>
            <a:r>
              <a:rPr lang="en-US" dirty="0"/>
              <a:t>Sound</a:t>
            </a:r>
            <a:endParaRPr lang="en-GB" dirty="0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32190634-6092-459B-BEF7-6E3107E86068}"/>
              </a:ext>
            </a:extLst>
          </p:cNvPr>
          <p:cNvSpPr>
            <a:spLocks noGrp="1"/>
          </p:cNvSpPr>
          <p:nvPr>
            <p:ph type="body" sz="half" idx="27" hasCustomPrompt="1"/>
          </p:nvPr>
        </p:nvSpPr>
        <p:spPr>
          <a:xfrm>
            <a:off x="1394906" y="5818617"/>
            <a:ext cx="4701094" cy="495300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Where line is used</a:t>
            </a:r>
          </a:p>
        </p:txBody>
      </p:sp>
      <p:sp>
        <p:nvSpPr>
          <p:cNvPr id="31" name="Media Placeholder 11">
            <a:extLst>
              <a:ext uri="{FF2B5EF4-FFF2-40B4-BE49-F238E27FC236}">
                <a16:creationId xmlns:a16="http://schemas.microsoft.com/office/drawing/2014/main" id="{72F4D2B9-5C62-419B-ABD0-6C0E564A4937}"/>
              </a:ext>
            </a:extLst>
          </p:cNvPr>
          <p:cNvSpPr>
            <a:spLocks noGrp="1"/>
          </p:cNvSpPr>
          <p:nvPr>
            <p:ph type="media" sz="quarter" idx="28" hasCustomPrompt="1"/>
          </p:nvPr>
        </p:nvSpPr>
        <p:spPr>
          <a:xfrm>
            <a:off x="836612" y="5818617"/>
            <a:ext cx="558294" cy="495300"/>
          </a:xfrm>
        </p:spPr>
        <p:txBody>
          <a:bodyPr anchor="ctr">
            <a:noAutofit/>
          </a:bodyPr>
          <a:lstStyle>
            <a:lvl1pPr marL="0" indent="0" algn="ctr">
              <a:buNone/>
              <a:defRPr sz="600" b="1"/>
            </a:lvl1pPr>
          </a:lstStyle>
          <a:p>
            <a:r>
              <a:rPr lang="en-US" dirty="0"/>
              <a:t>Sound</a:t>
            </a:r>
            <a:endParaRPr lang="en-GB" dirty="0"/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8A6FD52C-DAC9-4049-886D-756D4B43C2AB}"/>
              </a:ext>
            </a:extLst>
          </p:cNvPr>
          <p:cNvSpPr>
            <a:spLocks noGrp="1"/>
          </p:cNvSpPr>
          <p:nvPr>
            <p:ph type="body" sz="half" idx="29" hasCustomPrompt="1"/>
          </p:nvPr>
        </p:nvSpPr>
        <p:spPr>
          <a:xfrm>
            <a:off x="6730494" y="1825625"/>
            <a:ext cx="4701094" cy="495300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Where line is used</a:t>
            </a:r>
          </a:p>
        </p:txBody>
      </p:sp>
      <p:sp>
        <p:nvSpPr>
          <p:cNvPr id="49" name="Media Placeholder 11">
            <a:extLst>
              <a:ext uri="{FF2B5EF4-FFF2-40B4-BE49-F238E27FC236}">
                <a16:creationId xmlns:a16="http://schemas.microsoft.com/office/drawing/2014/main" id="{B7A59713-0E79-4096-B63E-B2C784DC3728}"/>
              </a:ext>
            </a:extLst>
          </p:cNvPr>
          <p:cNvSpPr>
            <a:spLocks noGrp="1"/>
          </p:cNvSpPr>
          <p:nvPr>
            <p:ph type="media" sz="quarter" idx="30" hasCustomPrompt="1"/>
          </p:nvPr>
        </p:nvSpPr>
        <p:spPr>
          <a:xfrm>
            <a:off x="6172200" y="1825625"/>
            <a:ext cx="558294" cy="495300"/>
          </a:xfrm>
        </p:spPr>
        <p:txBody>
          <a:bodyPr anchor="ctr">
            <a:noAutofit/>
          </a:bodyPr>
          <a:lstStyle>
            <a:lvl1pPr marL="0" indent="0" algn="ctr">
              <a:buNone/>
              <a:defRPr sz="600" b="1"/>
            </a:lvl1pPr>
          </a:lstStyle>
          <a:p>
            <a:r>
              <a:rPr lang="en-US" dirty="0"/>
              <a:t>Sound</a:t>
            </a:r>
            <a:endParaRPr lang="en-GB" dirty="0"/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90173851-9647-48F1-B5CD-24959E17739A}"/>
              </a:ext>
            </a:extLst>
          </p:cNvPr>
          <p:cNvSpPr>
            <a:spLocks noGrp="1"/>
          </p:cNvSpPr>
          <p:nvPr>
            <p:ph type="body" sz="half" idx="31" hasCustomPrompt="1"/>
          </p:nvPr>
        </p:nvSpPr>
        <p:spPr>
          <a:xfrm>
            <a:off x="6730494" y="2394993"/>
            <a:ext cx="4701094" cy="495300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Where line is used</a:t>
            </a:r>
          </a:p>
        </p:txBody>
      </p:sp>
      <p:sp>
        <p:nvSpPr>
          <p:cNvPr id="51" name="Media Placeholder 11">
            <a:extLst>
              <a:ext uri="{FF2B5EF4-FFF2-40B4-BE49-F238E27FC236}">
                <a16:creationId xmlns:a16="http://schemas.microsoft.com/office/drawing/2014/main" id="{4F3AAC99-35B2-4221-A113-8FFA62134392}"/>
              </a:ext>
            </a:extLst>
          </p:cNvPr>
          <p:cNvSpPr>
            <a:spLocks noGrp="1"/>
          </p:cNvSpPr>
          <p:nvPr>
            <p:ph type="media" sz="quarter" idx="32" hasCustomPrompt="1"/>
          </p:nvPr>
        </p:nvSpPr>
        <p:spPr>
          <a:xfrm>
            <a:off x="6172200" y="2394993"/>
            <a:ext cx="558294" cy="495300"/>
          </a:xfrm>
        </p:spPr>
        <p:txBody>
          <a:bodyPr anchor="ctr">
            <a:noAutofit/>
          </a:bodyPr>
          <a:lstStyle>
            <a:lvl1pPr marL="0" indent="0" algn="ctr">
              <a:buNone/>
              <a:defRPr sz="600" b="1"/>
            </a:lvl1pPr>
          </a:lstStyle>
          <a:p>
            <a:r>
              <a:rPr lang="en-US" dirty="0"/>
              <a:t>Sound</a:t>
            </a:r>
            <a:endParaRPr lang="en-GB" dirty="0"/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2CE9AB68-1BBA-405F-A2CF-0B8EC8880371}"/>
              </a:ext>
            </a:extLst>
          </p:cNvPr>
          <p:cNvSpPr>
            <a:spLocks noGrp="1"/>
          </p:cNvSpPr>
          <p:nvPr>
            <p:ph type="body" sz="half" idx="33" hasCustomPrompt="1"/>
          </p:nvPr>
        </p:nvSpPr>
        <p:spPr>
          <a:xfrm>
            <a:off x="6730494" y="2964361"/>
            <a:ext cx="4701094" cy="495300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Where line is used</a:t>
            </a:r>
          </a:p>
        </p:txBody>
      </p:sp>
      <p:sp>
        <p:nvSpPr>
          <p:cNvPr id="53" name="Media Placeholder 11">
            <a:extLst>
              <a:ext uri="{FF2B5EF4-FFF2-40B4-BE49-F238E27FC236}">
                <a16:creationId xmlns:a16="http://schemas.microsoft.com/office/drawing/2014/main" id="{E35F7844-D86A-421B-9A27-A8EDE70E7A4E}"/>
              </a:ext>
            </a:extLst>
          </p:cNvPr>
          <p:cNvSpPr>
            <a:spLocks noGrp="1"/>
          </p:cNvSpPr>
          <p:nvPr>
            <p:ph type="media" sz="quarter" idx="34" hasCustomPrompt="1"/>
          </p:nvPr>
        </p:nvSpPr>
        <p:spPr>
          <a:xfrm>
            <a:off x="6172200" y="2964361"/>
            <a:ext cx="558294" cy="495300"/>
          </a:xfrm>
        </p:spPr>
        <p:txBody>
          <a:bodyPr anchor="ctr">
            <a:noAutofit/>
          </a:bodyPr>
          <a:lstStyle>
            <a:lvl1pPr marL="0" indent="0" algn="ctr">
              <a:buNone/>
              <a:defRPr sz="600" b="1"/>
            </a:lvl1pPr>
          </a:lstStyle>
          <a:p>
            <a:r>
              <a:rPr lang="en-US" dirty="0"/>
              <a:t>Sound</a:t>
            </a:r>
            <a:endParaRPr lang="en-GB" dirty="0"/>
          </a:p>
        </p:txBody>
      </p:sp>
      <p:sp>
        <p:nvSpPr>
          <p:cNvPr id="54" name="Text Placeholder 3">
            <a:extLst>
              <a:ext uri="{FF2B5EF4-FFF2-40B4-BE49-F238E27FC236}">
                <a16:creationId xmlns:a16="http://schemas.microsoft.com/office/drawing/2014/main" id="{7E7AC368-17AD-464A-B6DD-08ACBC7C9117}"/>
              </a:ext>
            </a:extLst>
          </p:cNvPr>
          <p:cNvSpPr>
            <a:spLocks noGrp="1"/>
          </p:cNvSpPr>
          <p:nvPr>
            <p:ph type="body" sz="half" idx="35" hasCustomPrompt="1"/>
          </p:nvPr>
        </p:nvSpPr>
        <p:spPr>
          <a:xfrm>
            <a:off x="6730494" y="3528219"/>
            <a:ext cx="4701094" cy="495300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Where line is used</a:t>
            </a:r>
          </a:p>
        </p:txBody>
      </p:sp>
      <p:sp>
        <p:nvSpPr>
          <p:cNvPr id="55" name="Media Placeholder 11">
            <a:extLst>
              <a:ext uri="{FF2B5EF4-FFF2-40B4-BE49-F238E27FC236}">
                <a16:creationId xmlns:a16="http://schemas.microsoft.com/office/drawing/2014/main" id="{5AD81B9B-3F3B-4AAC-94A9-804D63B98F2D}"/>
              </a:ext>
            </a:extLst>
          </p:cNvPr>
          <p:cNvSpPr>
            <a:spLocks noGrp="1"/>
          </p:cNvSpPr>
          <p:nvPr>
            <p:ph type="media" sz="quarter" idx="36" hasCustomPrompt="1"/>
          </p:nvPr>
        </p:nvSpPr>
        <p:spPr>
          <a:xfrm>
            <a:off x="6172200" y="3528219"/>
            <a:ext cx="558294" cy="495300"/>
          </a:xfrm>
        </p:spPr>
        <p:txBody>
          <a:bodyPr anchor="ctr">
            <a:noAutofit/>
          </a:bodyPr>
          <a:lstStyle>
            <a:lvl1pPr marL="0" indent="0" algn="ctr">
              <a:buNone/>
              <a:defRPr sz="600" b="1"/>
            </a:lvl1pPr>
          </a:lstStyle>
          <a:p>
            <a:r>
              <a:rPr lang="en-US" dirty="0"/>
              <a:t>Sound</a:t>
            </a:r>
            <a:endParaRPr lang="en-GB" dirty="0"/>
          </a:p>
        </p:txBody>
      </p:sp>
      <p:sp>
        <p:nvSpPr>
          <p:cNvPr id="56" name="Text Placeholder 3">
            <a:extLst>
              <a:ext uri="{FF2B5EF4-FFF2-40B4-BE49-F238E27FC236}">
                <a16:creationId xmlns:a16="http://schemas.microsoft.com/office/drawing/2014/main" id="{BE1B86AE-5F85-46B0-A4B1-56F5D90BD10A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6730494" y="4092122"/>
            <a:ext cx="4701094" cy="495300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Where line is used</a:t>
            </a:r>
          </a:p>
        </p:txBody>
      </p:sp>
      <p:sp>
        <p:nvSpPr>
          <p:cNvPr id="57" name="Media Placeholder 11">
            <a:extLst>
              <a:ext uri="{FF2B5EF4-FFF2-40B4-BE49-F238E27FC236}">
                <a16:creationId xmlns:a16="http://schemas.microsoft.com/office/drawing/2014/main" id="{84EE1F1A-0B57-4B67-A17D-75D6FF7E05A9}"/>
              </a:ext>
            </a:extLst>
          </p:cNvPr>
          <p:cNvSpPr>
            <a:spLocks noGrp="1"/>
          </p:cNvSpPr>
          <p:nvPr>
            <p:ph type="media" sz="quarter" idx="38" hasCustomPrompt="1"/>
          </p:nvPr>
        </p:nvSpPr>
        <p:spPr>
          <a:xfrm>
            <a:off x="6172200" y="4092122"/>
            <a:ext cx="558294" cy="495300"/>
          </a:xfrm>
        </p:spPr>
        <p:txBody>
          <a:bodyPr anchor="ctr">
            <a:noAutofit/>
          </a:bodyPr>
          <a:lstStyle>
            <a:lvl1pPr marL="0" indent="0" algn="ctr">
              <a:buNone/>
              <a:defRPr sz="600" b="1"/>
            </a:lvl1pPr>
          </a:lstStyle>
          <a:p>
            <a:r>
              <a:rPr lang="en-US" dirty="0"/>
              <a:t>Sound</a:t>
            </a:r>
            <a:endParaRPr lang="en-GB" dirty="0"/>
          </a:p>
        </p:txBody>
      </p:sp>
      <p:sp>
        <p:nvSpPr>
          <p:cNvPr id="58" name="Text Placeholder 3">
            <a:extLst>
              <a:ext uri="{FF2B5EF4-FFF2-40B4-BE49-F238E27FC236}">
                <a16:creationId xmlns:a16="http://schemas.microsoft.com/office/drawing/2014/main" id="{050E5B14-980F-46DC-8A96-DEAEB2A80A73}"/>
              </a:ext>
            </a:extLst>
          </p:cNvPr>
          <p:cNvSpPr>
            <a:spLocks noGrp="1"/>
          </p:cNvSpPr>
          <p:nvPr>
            <p:ph type="body" sz="half" idx="39" hasCustomPrompt="1"/>
          </p:nvPr>
        </p:nvSpPr>
        <p:spPr>
          <a:xfrm>
            <a:off x="6730494" y="4664779"/>
            <a:ext cx="4701094" cy="495300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Where line is used</a:t>
            </a:r>
          </a:p>
        </p:txBody>
      </p:sp>
      <p:sp>
        <p:nvSpPr>
          <p:cNvPr id="59" name="Media Placeholder 11">
            <a:extLst>
              <a:ext uri="{FF2B5EF4-FFF2-40B4-BE49-F238E27FC236}">
                <a16:creationId xmlns:a16="http://schemas.microsoft.com/office/drawing/2014/main" id="{B6B286A2-5F84-4D44-86F5-17672EB53FC8}"/>
              </a:ext>
            </a:extLst>
          </p:cNvPr>
          <p:cNvSpPr>
            <a:spLocks noGrp="1"/>
          </p:cNvSpPr>
          <p:nvPr>
            <p:ph type="media" sz="quarter" idx="40" hasCustomPrompt="1"/>
          </p:nvPr>
        </p:nvSpPr>
        <p:spPr>
          <a:xfrm>
            <a:off x="6172200" y="4664779"/>
            <a:ext cx="558294" cy="495300"/>
          </a:xfrm>
        </p:spPr>
        <p:txBody>
          <a:bodyPr anchor="ctr">
            <a:noAutofit/>
          </a:bodyPr>
          <a:lstStyle>
            <a:lvl1pPr marL="0" indent="0" algn="ctr">
              <a:buNone/>
              <a:defRPr sz="600" b="1"/>
            </a:lvl1pPr>
          </a:lstStyle>
          <a:p>
            <a:r>
              <a:rPr lang="en-US" dirty="0"/>
              <a:t>Sound</a:t>
            </a:r>
            <a:endParaRPr lang="en-GB" dirty="0"/>
          </a:p>
        </p:txBody>
      </p:sp>
      <p:sp>
        <p:nvSpPr>
          <p:cNvPr id="60" name="Text Placeholder 3">
            <a:extLst>
              <a:ext uri="{FF2B5EF4-FFF2-40B4-BE49-F238E27FC236}">
                <a16:creationId xmlns:a16="http://schemas.microsoft.com/office/drawing/2014/main" id="{777EC7F3-E988-431D-BD60-34D9AEC37F88}"/>
              </a:ext>
            </a:extLst>
          </p:cNvPr>
          <p:cNvSpPr>
            <a:spLocks noGrp="1"/>
          </p:cNvSpPr>
          <p:nvPr>
            <p:ph type="body" sz="half" idx="41" hasCustomPrompt="1"/>
          </p:nvPr>
        </p:nvSpPr>
        <p:spPr>
          <a:xfrm>
            <a:off x="6730494" y="5241698"/>
            <a:ext cx="4701094" cy="495300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Where line is used</a:t>
            </a:r>
          </a:p>
        </p:txBody>
      </p:sp>
      <p:sp>
        <p:nvSpPr>
          <p:cNvPr id="61" name="Media Placeholder 11">
            <a:extLst>
              <a:ext uri="{FF2B5EF4-FFF2-40B4-BE49-F238E27FC236}">
                <a16:creationId xmlns:a16="http://schemas.microsoft.com/office/drawing/2014/main" id="{16F1E51A-8CF1-454B-9A13-2F95241F6422}"/>
              </a:ext>
            </a:extLst>
          </p:cNvPr>
          <p:cNvSpPr>
            <a:spLocks noGrp="1"/>
          </p:cNvSpPr>
          <p:nvPr>
            <p:ph type="media" sz="quarter" idx="42" hasCustomPrompt="1"/>
          </p:nvPr>
        </p:nvSpPr>
        <p:spPr>
          <a:xfrm>
            <a:off x="6172200" y="5241698"/>
            <a:ext cx="558294" cy="495300"/>
          </a:xfrm>
        </p:spPr>
        <p:txBody>
          <a:bodyPr anchor="ctr">
            <a:noAutofit/>
          </a:bodyPr>
          <a:lstStyle>
            <a:lvl1pPr marL="0" indent="0" algn="ctr">
              <a:buNone/>
              <a:defRPr sz="600" b="1"/>
            </a:lvl1pPr>
          </a:lstStyle>
          <a:p>
            <a:r>
              <a:rPr lang="en-US" dirty="0"/>
              <a:t>Sound</a:t>
            </a:r>
            <a:endParaRPr lang="en-GB" dirty="0"/>
          </a:p>
        </p:txBody>
      </p: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954894E1-7D5F-4529-B0FE-6B56DEBE2AA8}"/>
              </a:ext>
            </a:extLst>
          </p:cNvPr>
          <p:cNvSpPr>
            <a:spLocks noGrp="1"/>
          </p:cNvSpPr>
          <p:nvPr>
            <p:ph type="body" sz="half" idx="43" hasCustomPrompt="1"/>
          </p:nvPr>
        </p:nvSpPr>
        <p:spPr>
          <a:xfrm>
            <a:off x="6730494" y="5818617"/>
            <a:ext cx="4701094" cy="495300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Where line is used</a:t>
            </a:r>
          </a:p>
        </p:txBody>
      </p:sp>
      <p:sp>
        <p:nvSpPr>
          <p:cNvPr id="63" name="Media Placeholder 11">
            <a:extLst>
              <a:ext uri="{FF2B5EF4-FFF2-40B4-BE49-F238E27FC236}">
                <a16:creationId xmlns:a16="http://schemas.microsoft.com/office/drawing/2014/main" id="{CFB6B377-5EB7-4177-B312-684AFBF6EE41}"/>
              </a:ext>
            </a:extLst>
          </p:cNvPr>
          <p:cNvSpPr>
            <a:spLocks noGrp="1"/>
          </p:cNvSpPr>
          <p:nvPr>
            <p:ph type="media" sz="quarter" idx="44" hasCustomPrompt="1"/>
          </p:nvPr>
        </p:nvSpPr>
        <p:spPr>
          <a:xfrm>
            <a:off x="6172200" y="5818617"/>
            <a:ext cx="558294" cy="495300"/>
          </a:xfrm>
        </p:spPr>
        <p:txBody>
          <a:bodyPr anchor="ctr">
            <a:noAutofit/>
          </a:bodyPr>
          <a:lstStyle>
            <a:lvl1pPr marL="0" indent="0" algn="ctr">
              <a:buNone/>
              <a:defRPr sz="600" b="1"/>
            </a:lvl1pPr>
          </a:lstStyle>
          <a:p>
            <a:r>
              <a:rPr lang="en-US" dirty="0"/>
              <a:t>Sound</a:t>
            </a:r>
            <a:endParaRPr lang="en-GB" dirty="0"/>
          </a:p>
        </p:txBody>
      </p:sp>
      <p:sp>
        <p:nvSpPr>
          <p:cNvPr id="64" name="Rectangle: Rounded Corners 63">
            <a:hlinkClick r:id="rId2" action="ppaction://hlinksldjump"/>
            <a:extLst>
              <a:ext uri="{FF2B5EF4-FFF2-40B4-BE49-F238E27FC236}">
                <a16:creationId xmlns:a16="http://schemas.microsoft.com/office/drawing/2014/main" id="{CF3B8266-672F-4511-9D17-628FE48E4EDC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VOICE ACTING</a:t>
            </a:r>
            <a:endParaRPr lang="en-GB" sz="1800" b="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4460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 in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A08F1-6EB9-A38D-CE3B-2536477F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62E8-3265-4F3C-A214-0F33EB94D256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7AEA0-C4ED-9ECB-2C2D-1208705F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691E5-F869-C058-F64F-1E50CF43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81C3-872D-4542-8805-44AA92240A0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990F6-7AC0-61E2-B88B-E72172BCB1AE}"/>
              </a:ext>
            </a:extLst>
          </p:cNvPr>
          <p:cNvSpPr txBox="1"/>
          <p:nvPr userDrawn="1"/>
        </p:nvSpPr>
        <p:spPr>
          <a:xfrm>
            <a:off x="0" y="2321005"/>
            <a:ext cx="12192000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800" dirty="0">
                <a:solidFill>
                  <a:srgbClr val="FF0000"/>
                </a:solidFill>
                <a:latin typeface="Arial Black" panose="020B0A04020102020204" pitchFamily="34" charset="0"/>
              </a:rPr>
              <a:t>NOT IN USE</a:t>
            </a:r>
            <a:endParaRPr lang="en-GB" sz="13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75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C2E9A-44CD-4B05-BBC0-95EB79415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C95A2-59EB-4FC2-B336-7651E1C77D41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11E7B-2AA0-42E6-9AF6-BDAB0C59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939E6-6FD0-438C-8AAD-78E356DD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6B1D5-F997-4BA4-99B9-EDE26B2819C2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F04AD54-660B-389C-E151-E018C98A1FBF}"/>
              </a:ext>
            </a:extLst>
          </p:cNvPr>
          <p:cNvSpPr txBox="1">
            <a:spLocks/>
          </p:cNvSpPr>
          <p:nvPr userDrawn="1"/>
        </p:nvSpPr>
        <p:spPr>
          <a:xfrm>
            <a:off x="833839" y="3607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Navigation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D13CF-335D-D5AA-C798-C5AAE22D3E33}"/>
              </a:ext>
            </a:extLst>
          </p:cNvPr>
          <p:cNvSpPr txBox="1"/>
          <p:nvPr userDrawn="1"/>
        </p:nvSpPr>
        <p:spPr>
          <a:xfrm>
            <a:off x="705394" y="1857015"/>
            <a:ext cx="3466012" cy="2066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Sound Effects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Character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Power Up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Menu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60000"/>
                  <a:lumOff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9D75D0-EB52-8CFF-D368-A41C6D040E94}"/>
              </a:ext>
            </a:extLst>
          </p:cNvPr>
          <p:cNvSpPr txBox="1"/>
          <p:nvPr userDrawn="1"/>
        </p:nvSpPr>
        <p:spPr>
          <a:xfrm>
            <a:off x="4362994" y="1851750"/>
            <a:ext cx="3466012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Music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EF9E73-660C-7D0B-3EF0-2473496A8D36}"/>
              </a:ext>
            </a:extLst>
          </p:cNvPr>
          <p:cNvSpPr txBox="1"/>
          <p:nvPr userDrawn="1"/>
        </p:nvSpPr>
        <p:spPr>
          <a:xfrm>
            <a:off x="8020594" y="1857353"/>
            <a:ext cx="3466012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Voice Acting</a:t>
            </a:r>
          </a:p>
        </p:txBody>
      </p:sp>
    </p:spTree>
    <p:extLst>
      <p:ext uri="{BB962C8B-B14F-4D97-AF65-F5344CB8AC3E}">
        <p14:creationId xmlns:p14="http://schemas.microsoft.com/office/powerpoint/2010/main" val="182677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88636-D0F9-438B-8702-239F5E59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0603-47D4-405D-AC38-CC681AC3109F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34538-B732-4E1C-A950-A796F5002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B3296-145A-4326-86C6-66EBAF8E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84E9-DBDE-40C4-8BE6-F0F069838B6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18B8B6-0A4B-967C-6142-D4BCD32EA61A}"/>
              </a:ext>
            </a:extLst>
          </p:cNvPr>
          <p:cNvSpPr txBox="1"/>
          <p:nvPr userDrawn="1"/>
        </p:nvSpPr>
        <p:spPr>
          <a:xfrm>
            <a:off x="833842" y="4591135"/>
            <a:ext cx="10513607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Contains: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Character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Power Up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Menu</a:t>
            </a:r>
            <a:endParaRPr kumimoji="0" lang="en-GB" sz="2400" b="0" i="0" u="sng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478496-6A49-5E35-E79C-5E0E4C4DA0A2}"/>
              </a:ext>
            </a:extLst>
          </p:cNvPr>
          <p:cNvSpPr txBox="1"/>
          <p:nvPr userDrawn="1"/>
        </p:nvSpPr>
        <p:spPr>
          <a:xfrm>
            <a:off x="833840" y="3584181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SFX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24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5FCC9B-9499-48A3-91AD-69F96DAA1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0603-47D4-405D-AC38-CC681AC3109F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D4C76-F361-4E67-96A9-908C1C9A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3B0FB-EB28-4AF1-8FA5-D6806F18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84E9-DBDE-40C4-8BE6-F0F069838B64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: Rounded Corners 6">
            <a:hlinkClick r:id="rId2" action="ppaction://hlinksldjump"/>
            <a:extLst>
              <a:ext uri="{FF2B5EF4-FFF2-40B4-BE49-F238E27FC236}">
                <a16:creationId xmlns:a16="http://schemas.microsoft.com/office/drawing/2014/main" id="{F6ECDD7F-96FD-4A14-9C71-A3F321157567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cap="none" spc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SOUND EFFECTS</a:t>
            </a:r>
            <a:endParaRPr lang="en-GB" sz="1600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345954C2-0AAC-7EDA-9C18-C661D15C3B7B}"/>
              </a:ext>
            </a:extLst>
          </p:cNvPr>
          <p:cNvSpPr txBox="1">
            <a:spLocks/>
          </p:cNvSpPr>
          <p:nvPr userDrawn="1"/>
        </p:nvSpPr>
        <p:spPr>
          <a:xfrm>
            <a:off x="838200" y="27618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sz="7200" dirty="0"/>
              <a:t>CHARACTER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3564413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: Chatac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C2D84-C7B3-455F-9ADB-F127B969EC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66535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Character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D7D6E-5172-403F-9552-7013894C910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542916" y="2183130"/>
            <a:ext cx="5663767" cy="495300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34FCE-0CBE-479D-AE04-1F05EA63D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0603-47D4-405D-AC38-CC681AC3109F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FFA8E-85C0-4252-992A-9A8B8D303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E39F2-85A5-4A75-8FD1-CF75ED60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84E9-DBDE-40C4-8BE6-F0F069838B6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: Rounded Corners 7">
            <a:hlinkClick r:id="rId2" action="ppaction://hlinksldjump"/>
            <a:extLst>
              <a:ext uri="{FF2B5EF4-FFF2-40B4-BE49-F238E27FC236}">
                <a16:creationId xmlns:a16="http://schemas.microsoft.com/office/drawing/2014/main" id="{638CFD51-2201-4ABD-8A91-593E06F210F0}"/>
              </a:ext>
            </a:extLst>
          </p:cNvPr>
          <p:cNvSpPr/>
          <p:nvPr userDrawn="1"/>
        </p:nvSpPr>
        <p:spPr>
          <a:xfrm>
            <a:off x="5446123" y="6176963"/>
            <a:ext cx="1299754" cy="5729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CHARACTER</a:t>
            </a:r>
            <a:endParaRPr lang="en-GB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12" name="Media Placeholder 11">
            <a:extLst>
              <a:ext uri="{FF2B5EF4-FFF2-40B4-BE49-F238E27FC236}">
                <a16:creationId xmlns:a16="http://schemas.microsoft.com/office/drawing/2014/main" id="{ACEA3E69-F4E7-4063-8CAC-F5A8E4C2E03D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836612" y="2183130"/>
            <a:ext cx="706305" cy="495300"/>
          </a:xfrm>
        </p:spPr>
        <p:txBody>
          <a:bodyPr anchor="ctr">
            <a:noAutofit/>
          </a:bodyPr>
          <a:lstStyle>
            <a:lvl1pPr marL="0" indent="0" algn="ctr">
              <a:buNone/>
              <a:defRPr sz="600" b="1"/>
            </a:lvl1pPr>
          </a:lstStyle>
          <a:p>
            <a:r>
              <a:rPr lang="en-US" dirty="0"/>
              <a:t>Sound</a:t>
            </a:r>
            <a:endParaRPr lang="en-GB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AA6E82F-4CC2-4B66-8102-E2DE89455D26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1539786" y="2804160"/>
            <a:ext cx="5663767" cy="495300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Media Placeholder 11">
            <a:extLst>
              <a:ext uri="{FF2B5EF4-FFF2-40B4-BE49-F238E27FC236}">
                <a16:creationId xmlns:a16="http://schemas.microsoft.com/office/drawing/2014/main" id="{5926EEFD-6E26-4991-8BD3-DC6C0867A16D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833482" y="2804160"/>
            <a:ext cx="706305" cy="495300"/>
          </a:xfrm>
        </p:spPr>
        <p:txBody>
          <a:bodyPr anchor="ctr">
            <a:noAutofit/>
          </a:bodyPr>
          <a:lstStyle>
            <a:lvl1pPr marL="0" indent="0" algn="ctr">
              <a:buNone/>
              <a:defRPr sz="600" b="1"/>
            </a:lvl1pPr>
          </a:lstStyle>
          <a:p>
            <a:r>
              <a:rPr lang="en-US" dirty="0"/>
              <a:t>Sound</a:t>
            </a:r>
            <a:endParaRPr lang="en-GB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4BFE4C0-8D6A-4FB0-A8AF-A33AED4A084B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1538221" y="3425190"/>
            <a:ext cx="5663767" cy="495300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Media Placeholder 11">
            <a:extLst>
              <a:ext uri="{FF2B5EF4-FFF2-40B4-BE49-F238E27FC236}">
                <a16:creationId xmlns:a16="http://schemas.microsoft.com/office/drawing/2014/main" id="{22669462-4A22-4D1B-8C3B-47A324670A50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831917" y="3425190"/>
            <a:ext cx="706305" cy="495300"/>
          </a:xfrm>
        </p:spPr>
        <p:txBody>
          <a:bodyPr anchor="ctr">
            <a:noAutofit/>
          </a:bodyPr>
          <a:lstStyle>
            <a:lvl1pPr marL="0" indent="0" algn="ctr">
              <a:buNone/>
              <a:defRPr sz="600" b="1"/>
            </a:lvl1pPr>
          </a:lstStyle>
          <a:p>
            <a:r>
              <a:rPr lang="en-US" dirty="0"/>
              <a:t>Sound</a:t>
            </a:r>
            <a:endParaRPr lang="en-GB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9096F22-8DE4-48CD-8ED2-03F9C2809A9D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1538221" y="4050121"/>
            <a:ext cx="5663767" cy="495300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Media Placeholder 11">
            <a:extLst>
              <a:ext uri="{FF2B5EF4-FFF2-40B4-BE49-F238E27FC236}">
                <a16:creationId xmlns:a16="http://schemas.microsoft.com/office/drawing/2014/main" id="{FCF4FC85-3E42-45F9-92FE-B59B6A0EED62}"/>
              </a:ext>
            </a:extLst>
          </p:cNvPr>
          <p:cNvSpPr>
            <a:spLocks noGrp="1"/>
          </p:cNvSpPr>
          <p:nvPr>
            <p:ph type="media" sz="quarter" idx="19" hasCustomPrompt="1"/>
          </p:nvPr>
        </p:nvSpPr>
        <p:spPr>
          <a:xfrm>
            <a:off x="831917" y="4050121"/>
            <a:ext cx="706305" cy="495300"/>
          </a:xfrm>
        </p:spPr>
        <p:txBody>
          <a:bodyPr anchor="ctr">
            <a:noAutofit/>
          </a:bodyPr>
          <a:lstStyle>
            <a:lvl1pPr marL="0" indent="0" algn="ctr">
              <a:buNone/>
              <a:defRPr sz="600" b="1"/>
            </a:lvl1pPr>
          </a:lstStyle>
          <a:p>
            <a:r>
              <a:rPr lang="en-US" dirty="0"/>
              <a:t>Sound</a:t>
            </a:r>
            <a:endParaRPr lang="en-GB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790298F-AB0D-44EA-951C-47BFDB877C2B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1538221" y="4675052"/>
            <a:ext cx="5663767" cy="495300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Media Placeholder 11">
            <a:extLst>
              <a:ext uri="{FF2B5EF4-FFF2-40B4-BE49-F238E27FC236}">
                <a16:creationId xmlns:a16="http://schemas.microsoft.com/office/drawing/2014/main" id="{033AD57B-BB13-4AAD-B2F4-27DD385E17B2}"/>
              </a:ext>
            </a:extLst>
          </p:cNvPr>
          <p:cNvSpPr>
            <a:spLocks noGrp="1"/>
          </p:cNvSpPr>
          <p:nvPr>
            <p:ph type="media" sz="quarter" idx="21" hasCustomPrompt="1"/>
          </p:nvPr>
        </p:nvSpPr>
        <p:spPr>
          <a:xfrm>
            <a:off x="831917" y="4675052"/>
            <a:ext cx="706305" cy="495300"/>
          </a:xfrm>
        </p:spPr>
        <p:txBody>
          <a:bodyPr anchor="ctr">
            <a:noAutofit/>
          </a:bodyPr>
          <a:lstStyle>
            <a:lvl1pPr marL="0" indent="0" algn="ctr">
              <a:buNone/>
              <a:defRPr sz="600" b="1"/>
            </a:lvl1pPr>
          </a:lstStyle>
          <a:p>
            <a:r>
              <a:rPr lang="en-US" dirty="0"/>
              <a:t>Sound</a:t>
            </a:r>
            <a:endParaRPr lang="en-GB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409975F-C080-47A8-BFD1-864DB2A4FA05}"/>
              </a:ext>
            </a:extLst>
          </p:cNvPr>
          <p:cNvSpPr>
            <a:spLocks noGrp="1"/>
          </p:cNvSpPr>
          <p:nvPr>
            <p:ph type="body" sz="half" idx="22" hasCustomPrompt="1"/>
          </p:nvPr>
        </p:nvSpPr>
        <p:spPr>
          <a:xfrm>
            <a:off x="1537439" y="5288280"/>
            <a:ext cx="5663767" cy="495300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Media Placeholder 11">
            <a:extLst>
              <a:ext uri="{FF2B5EF4-FFF2-40B4-BE49-F238E27FC236}">
                <a16:creationId xmlns:a16="http://schemas.microsoft.com/office/drawing/2014/main" id="{D47E9827-E6DB-4E2A-89EA-5351B8DB8C71}"/>
              </a:ext>
            </a:extLst>
          </p:cNvPr>
          <p:cNvSpPr>
            <a:spLocks noGrp="1"/>
          </p:cNvSpPr>
          <p:nvPr>
            <p:ph type="media" sz="quarter" idx="23" hasCustomPrompt="1"/>
          </p:nvPr>
        </p:nvSpPr>
        <p:spPr>
          <a:xfrm>
            <a:off x="831135" y="5288280"/>
            <a:ext cx="706305" cy="495300"/>
          </a:xfrm>
        </p:spPr>
        <p:txBody>
          <a:bodyPr anchor="ctr">
            <a:noAutofit/>
          </a:bodyPr>
          <a:lstStyle>
            <a:lvl1pPr marL="0" indent="0" algn="ctr">
              <a:buNone/>
              <a:defRPr sz="600" b="1"/>
            </a:lvl1pPr>
          </a:lstStyle>
          <a:p>
            <a:r>
              <a:rPr lang="en-US" dirty="0"/>
              <a:t>Sound</a:t>
            </a:r>
            <a:endParaRPr lang="en-GB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264B3FF-836B-407A-94CA-79D45F1D6F7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062413" y="1337218"/>
            <a:ext cx="2834187" cy="28341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Image of Character(s)</a:t>
            </a:r>
            <a:endParaRPr lang="en-GB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FBC7B396-2E17-4760-AA3E-88272A805B5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802687" y="5418455"/>
            <a:ext cx="2093913" cy="365125"/>
          </a:xfrm>
        </p:spPr>
        <p:txBody>
          <a:bodyPr anchor="ctr">
            <a:norm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Credit</a:t>
            </a:r>
            <a:endParaRPr lang="en-GB" dirty="0"/>
          </a:p>
        </p:txBody>
      </p:sp>
      <p:sp>
        <p:nvSpPr>
          <p:cNvPr id="29" name="Rectangle: Rounded Corners 28">
            <a:hlinkClick r:id="rId3" action="ppaction://hlinksldjump"/>
            <a:extLst>
              <a:ext uri="{FF2B5EF4-FFF2-40B4-BE49-F238E27FC236}">
                <a16:creationId xmlns:a16="http://schemas.microsoft.com/office/drawing/2014/main" id="{7836C394-2D79-4238-9971-344835697EFB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cap="none" spc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SOUND EFFECTS</a:t>
            </a:r>
            <a:endParaRPr lang="en-GB" sz="1600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34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5FCC9B-9499-48A3-91AD-69F96DAA1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0603-47D4-405D-AC38-CC681AC3109F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D4C76-F361-4E67-96A9-908C1C9A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3B0FB-EB28-4AF1-8FA5-D6806F18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84E9-DBDE-40C4-8BE6-F0F069838B64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: Rounded Corners 6">
            <a:hlinkClick r:id="rId2" action="ppaction://hlinksldjump"/>
            <a:extLst>
              <a:ext uri="{FF2B5EF4-FFF2-40B4-BE49-F238E27FC236}">
                <a16:creationId xmlns:a16="http://schemas.microsoft.com/office/drawing/2014/main" id="{F6ECDD7F-96FD-4A14-9C71-A3F321157567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cap="none" spc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SOUND EFFECTS</a:t>
            </a:r>
            <a:endParaRPr lang="en-GB" sz="1600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345954C2-0AAC-7EDA-9C18-C661D15C3B7B}"/>
              </a:ext>
            </a:extLst>
          </p:cNvPr>
          <p:cNvSpPr txBox="1">
            <a:spLocks/>
          </p:cNvSpPr>
          <p:nvPr userDrawn="1"/>
        </p:nvSpPr>
        <p:spPr>
          <a:xfrm>
            <a:off x="838200" y="27618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sz="7200" dirty="0"/>
              <a:t>ITEM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249427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: 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C2D84-C7B3-455F-9ADB-F127B969EC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66535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Item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D7D6E-5172-403F-9552-7013894C910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542916" y="2183130"/>
            <a:ext cx="5663767" cy="495300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34FCE-0CBE-479D-AE04-1F05EA63D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0603-47D4-405D-AC38-CC681AC3109F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FFA8E-85C0-4252-992A-9A8B8D303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E39F2-85A5-4A75-8FD1-CF75ED60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84E9-DBDE-40C4-8BE6-F0F069838B6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: Rounded Corners 7">
            <a:hlinkClick r:id="rId2" action="ppaction://hlinksldjump"/>
            <a:extLst>
              <a:ext uri="{FF2B5EF4-FFF2-40B4-BE49-F238E27FC236}">
                <a16:creationId xmlns:a16="http://schemas.microsoft.com/office/drawing/2014/main" id="{638CFD51-2201-4ABD-8A91-593E06F210F0}"/>
              </a:ext>
            </a:extLst>
          </p:cNvPr>
          <p:cNvSpPr/>
          <p:nvPr userDrawn="1"/>
        </p:nvSpPr>
        <p:spPr>
          <a:xfrm>
            <a:off x="5446123" y="6176963"/>
            <a:ext cx="1299754" cy="5729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ITEM</a:t>
            </a:r>
            <a:endParaRPr lang="en-GB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12" name="Media Placeholder 11">
            <a:extLst>
              <a:ext uri="{FF2B5EF4-FFF2-40B4-BE49-F238E27FC236}">
                <a16:creationId xmlns:a16="http://schemas.microsoft.com/office/drawing/2014/main" id="{ACEA3E69-F4E7-4063-8CAC-F5A8E4C2E03D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836612" y="2183130"/>
            <a:ext cx="706305" cy="495300"/>
          </a:xfrm>
        </p:spPr>
        <p:txBody>
          <a:bodyPr anchor="ctr">
            <a:noAutofit/>
          </a:bodyPr>
          <a:lstStyle>
            <a:lvl1pPr marL="0" indent="0" algn="ctr">
              <a:buNone/>
              <a:defRPr sz="600" b="1"/>
            </a:lvl1pPr>
          </a:lstStyle>
          <a:p>
            <a:r>
              <a:rPr lang="en-US" dirty="0"/>
              <a:t>Sound</a:t>
            </a:r>
            <a:endParaRPr lang="en-GB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AA6E82F-4CC2-4B66-8102-E2DE89455D26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1539786" y="2804160"/>
            <a:ext cx="5663767" cy="495300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Media Placeholder 11">
            <a:extLst>
              <a:ext uri="{FF2B5EF4-FFF2-40B4-BE49-F238E27FC236}">
                <a16:creationId xmlns:a16="http://schemas.microsoft.com/office/drawing/2014/main" id="{5926EEFD-6E26-4991-8BD3-DC6C0867A16D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833482" y="2804160"/>
            <a:ext cx="706305" cy="495300"/>
          </a:xfrm>
        </p:spPr>
        <p:txBody>
          <a:bodyPr anchor="ctr">
            <a:noAutofit/>
          </a:bodyPr>
          <a:lstStyle>
            <a:lvl1pPr marL="0" indent="0" algn="ctr">
              <a:buNone/>
              <a:defRPr sz="600" b="1"/>
            </a:lvl1pPr>
          </a:lstStyle>
          <a:p>
            <a:r>
              <a:rPr lang="en-US" dirty="0"/>
              <a:t>Sound</a:t>
            </a:r>
            <a:endParaRPr lang="en-GB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4BFE4C0-8D6A-4FB0-A8AF-A33AED4A084B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1538221" y="3425190"/>
            <a:ext cx="5663767" cy="495300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Media Placeholder 11">
            <a:extLst>
              <a:ext uri="{FF2B5EF4-FFF2-40B4-BE49-F238E27FC236}">
                <a16:creationId xmlns:a16="http://schemas.microsoft.com/office/drawing/2014/main" id="{22669462-4A22-4D1B-8C3B-47A324670A50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831917" y="3425190"/>
            <a:ext cx="706305" cy="495300"/>
          </a:xfrm>
        </p:spPr>
        <p:txBody>
          <a:bodyPr anchor="ctr">
            <a:noAutofit/>
          </a:bodyPr>
          <a:lstStyle>
            <a:lvl1pPr marL="0" indent="0" algn="ctr">
              <a:buNone/>
              <a:defRPr sz="600" b="1"/>
            </a:lvl1pPr>
          </a:lstStyle>
          <a:p>
            <a:r>
              <a:rPr lang="en-US" dirty="0"/>
              <a:t>Sound</a:t>
            </a:r>
            <a:endParaRPr lang="en-GB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9096F22-8DE4-48CD-8ED2-03F9C2809A9D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1538221" y="4050121"/>
            <a:ext cx="5663767" cy="495300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Media Placeholder 11">
            <a:extLst>
              <a:ext uri="{FF2B5EF4-FFF2-40B4-BE49-F238E27FC236}">
                <a16:creationId xmlns:a16="http://schemas.microsoft.com/office/drawing/2014/main" id="{FCF4FC85-3E42-45F9-92FE-B59B6A0EED62}"/>
              </a:ext>
            </a:extLst>
          </p:cNvPr>
          <p:cNvSpPr>
            <a:spLocks noGrp="1"/>
          </p:cNvSpPr>
          <p:nvPr>
            <p:ph type="media" sz="quarter" idx="19" hasCustomPrompt="1"/>
          </p:nvPr>
        </p:nvSpPr>
        <p:spPr>
          <a:xfrm>
            <a:off x="831917" y="4050121"/>
            <a:ext cx="706305" cy="495300"/>
          </a:xfrm>
        </p:spPr>
        <p:txBody>
          <a:bodyPr anchor="ctr">
            <a:noAutofit/>
          </a:bodyPr>
          <a:lstStyle>
            <a:lvl1pPr marL="0" indent="0" algn="ctr">
              <a:buNone/>
              <a:defRPr sz="600" b="1"/>
            </a:lvl1pPr>
          </a:lstStyle>
          <a:p>
            <a:r>
              <a:rPr lang="en-US" dirty="0"/>
              <a:t>Sound</a:t>
            </a:r>
            <a:endParaRPr lang="en-GB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790298F-AB0D-44EA-951C-47BFDB877C2B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1538221" y="4675052"/>
            <a:ext cx="5663767" cy="495300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Media Placeholder 11">
            <a:extLst>
              <a:ext uri="{FF2B5EF4-FFF2-40B4-BE49-F238E27FC236}">
                <a16:creationId xmlns:a16="http://schemas.microsoft.com/office/drawing/2014/main" id="{033AD57B-BB13-4AAD-B2F4-27DD385E17B2}"/>
              </a:ext>
            </a:extLst>
          </p:cNvPr>
          <p:cNvSpPr>
            <a:spLocks noGrp="1"/>
          </p:cNvSpPr>
          <p:nvPr>
            <p:ph type="media" sz="quarter" idx="21" hasCustomPrompt="1"/>
          </p:nvPr>
        </p:nvSpPr>
        <p:spPr>
          <a:xfrm>
            <a:off x="831917" y="4675052"/>
            <a:ext cx="706305" cy="495300"/>
          </a:xfrm>
        </p:spPr>
        <p:txBody>
          <a:bodyPr anchor="ctr">
            <a:noAutofit/>
          </a:bodyPr>
          <a:lstStyle>
            <a:lvl1pPr marL="0" indent="0" algn="ctr">
              <a:buNone/>
              <a:defRPr sz="600" b="1"/>
            </a:lvl1pPr>
          </a:lstStyle>
          <a:p>
            <a:r>
              <a:rPr lang="en-US" dirty="0"/>
              <a:t>Sound</a:t>
            </a:r>
            <a:endParaRPr lang="en-GB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409975F-C080-47A8-BFD1-864DB2A4FA05}"/>
              </a:ext>
            </a:extLst>
          </p:cNvPr>
          <p:cNvSpPr>
            <a:spLocks noGrp="1"/>
          </p:cNvSpPr>
          <p:nvPr>
            <p:ph type="body" sz="half" idx="22" hasCustomPrompt="1"/>
          </p:nvPr>
        </p:nvSpPr>
        <p:spPr>
          <a:xfrm>
            <a:off x="1537439" y="5288280"/>
            <a:ext cx="5663767" cy="495300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Media Placeholder 11">
            <a:extLst>
              <a:ext uri="{FF2B5EF4-FFF2-40B4-BE49-F238E27FC236}">
                <a16:creationId xmlns:a16="http://schemas.microsoft.com/office/drawing/2014/main" id="{D47E9827-E6DB-4E2A-89EA-5351B8DB8C71}"/>
              </a:ext>
            </a:extLst>
          </p:cNvPr>
          <p:cNvSpPr>
            <a:spLocks noGrp="1"/>
          </p:cNvSpPr>
          <p:nvPr>
            <p:ph type="media" sz="quarter" idx="23" hasCustomPrompt="1"/>
          </p:nvPr>
        </p:nvSpPr>
        <p:spPr>
          <a:xfrm>
            <a:off x="831135" y="5288280"/>
            <a:ext cx="706305" cy="495300"/>
          </a:xfrm>
        </p:spPr>
        <p:txBody>
          <a:bodyPr anchor="ctr">
            <a:noAutofit/>
          </a:bodyPr>
          <a:lstStyle>
            <a:lvl1pPr marL="0" indent="0" algn="ctr">
              <a:buNone/>
              <a:defRPr sz="600" b="1"/>
            </a:lvl1pPr>
          </a:lstStyle>
          <a:p>
            <a:r>
              <a:rPr lang="en-US" dirty="0"/>
              <a:t>Sound</a:t>
            </a:r>
            <a:endParaRPr lang="en-GB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264B3FF-836B-407A-94CA-79D45F1D6F7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062413" y="1337218"/>
            <a:ext cx="2834187" cy="28341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Image of Item(s)</a:t>
            </a:r>
            <a:endParaRPr lang="en-GB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FBC7B396-2E17-4760-AA3E-88272A805B5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802687" y="5418455"/>
            <a:ext cx="2093913" cy="365125"/>
          </a:xfrm>
        </p:spPr>
        <p:txBody>
          <a:bodyPr anchor="ctr">
            <a:norm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Credit</a:t>
            </a:r>
            <a:endParaRPr lang="en-GB" dirty="0"/>
          </a:p>
        </p:txBody>
      </p:sp>
      <p:sp>
        <p:nvSpPr>
          <p:cNvPr id="25" name="Rectangle: Rounded Corners 24">
            <a:hlinkClick r:id="rId3" action="ppaction://hlinksldjump"/>
            <a:extLst>
              <a:ext uri="{FF2B5EF4-FFF2-40B4-BE49-F238E27FC236}">
                <a16:creationId xmlns:a16="http://schemas.microsoft.com/office/drawing/2014/main" id="{63BB678D-696B-4A4E-A982-67E512A98D4C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cap="none" spc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SOUND EFFECTS</a:t>
            </a:r>
            <a:endParaRPr lang="en-GB" sz="1600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41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5FCC9B-9499-48A3-91AD-69F96DAA1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0603-47D4-405D-AC38-CC681AC3109F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D4C76-F361-4E67-96A9-908C1C9A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3B0FB-EB28-4AF1-8FA5-D6806F18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84E9-DBDE-40C4-8BE6-F0F069838B64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: Rounded Corners 6">
            <a:hlinkClick r:id="rId2" action="ppaction://hlinksldjump"/>
            <a:extLst>
              <a:ext uri="{FF2B5EF4-FFF2-40B4-BE49-F238E27FC236}">
                <a16:creationId xmlns:a16="http://schemas.microsoft.com/office/drawing/2014/main" id="{F6ECDD7F-96FD-4A14-9C71-A3F321157567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cap="none" spc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SOUND EFFECTS</a:t>
            </a:r>
            <a:endParaRPr lang="en-GB" sz="1600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345954C2-0AAC-7EDA-9C18-C661D15C3B7B}"/>
              </a:ext>
            </a:extLst>
          </p:cNvPr>
          <p:cNvSpPr txBox="1">
            <a:spLocks/>
          </p:cNvSpPr>
          <p:nvPr userDrawn="1"/>
        </p:nvSpPr>
        <p:spPr>
          <a:xfrm>
            <a:off x="838200" y="27618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sz="7200" dirty="0"/>
              <a:t>POWER UP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120039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: Power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C2D84-C7B3-455F-9ADB-F127B969EC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665357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Power Up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D7D6E-5172-403F-9552-7013894C910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542916" y="2183130"/>
            <a:ext cx="5663767" cy="495300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34FCE-0CBE-479D-AE04-1F05EA63D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0603-47D4-405D-AC38-CC681AC3109F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FFA8E-85C0-4252-992A-9A8B8D303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E39F2-85A5-4A75-8FD1-CF75ED60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684E9-DBDE-40C4-8BE6-F0F069838B6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: Rounded Corners 7">
            <a:hlinkClick r:id="rId2" action="ppaction://hlinksldjump"/>
            <a:extLst>
              <a:ext uri="{FF2B5EF4-FFF2-40B4-BE49-F238E27FC236}">
                <a16:creationId xmlns:a16="http://schemas.microsoft.com/office/drawing/2014/main" id="{638CFD51-2201-4ABD-8A91-593E06F210F0}"/>
              </a:ext>
            </a:extLst>
          </p:cNvPr>
          <p:cNvSpPr/>
          <p:nvPr userDrawn="1"/>
        </p:nvSpPr>
        <p:spPr>
          <a:xfrm>
            <a:off x="5446123" y="6176963"/>
            <a:ext cx="1299754" cy="5729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POWER UP</a:t>
            </a:r>
            <a:endParaRPr lang="en-GB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12" name="Media Placeholder 11">
            <a:extLst>
              <a:ext uri="{FF2B5EF4-FFF2-40B4-BE49-F238E27FC236}">
                <a16:creationId xmlns:a16="http://schemas.microsoft.com/office/drawing/2014/main" id="{ACEA3E69-F4E7-4063-8CAC-F5A8E4C2E03D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836612" y="2183130"/>
            <a:ext cx="706305" cy="495300"/>
          </a:xfrm>
        </p:spPr>
        <p:txBody>
          <a:bodyPr anchor="ctr">
            <a:noAutofit/>
          </a:bodyPr>
          <a:lstStyle>
            <a:lvl1pPr marL="0" indent="0" algn="ctr">
              <a:buNone/>
              <a:defRPr sz="600" b="1"/>
            </a:lvl1pPr>
          </a:lstStyle>
          <a:p>
            <a:r>
              <a:rPr lang="en-US" dirty="0"/>
              <a:t>Sound</a:t>
            </a:r>
            <a:endParaRPr lang="en-GB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AA6E82F-4CC2-4B66-8102-E2DE89455D26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1539786" y="2804160"/>
            <a:ext cx="5663767" cy="495300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Media Placeholder 11">
            <a:extLst>
              <a:ext uri="{FF2B5EF4-FFF2-40B4-BE49-F238E27FC236}">
                <a16:creationId xmlns:a16="http://schemas.microsoft.com/office/drawing/2014/main" id="{5926EEFD-6E26-4991-8BD3-DC6C0867A16D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833482" y="2804160"/>
            <a:ext cx="706305" cy="495300"/>
          </a:xfrm>
        </p:spPr>
        <p:txBody>
          <a:bodyPr anchor="ctr">
            <a:noAutofit/>
          </a:bodyPr>
          <a:lstStyle>
            <a:lvl1pPr marL="0" indent="0" algn="ctr">
              <a:buNone/>
              <a:defRPr sz="600" b="1"/>
            </a:lvl1pPr>
          </a:lstStyle>
          <a:p>
            <a:r>
              <a:rPr lang="en-US" dirty="0"/>
              <a:t>Sound</a:t>
            </a:r>
            <a:endParaRPr lang="en-GB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4BFE4C0-8D6A-4FB0-A8AF-A33AED4A084B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1538221" y="3425190"/>
            <a:ext cx="5663767" cy="495300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Media Placeholder 11">
            <a:extLst>
              <a:ext uri="{FF2B5EF4-FFF2-40B4-BE49-F238E27FC236}">
                <a16:creationId xmlns:a16="http://schemas.microsoft.com/office/drawing/2014/main" id="{22669462-4A22-4D1B-8C3B-47A324670A50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831917" y="3425190"/>
            <a:ext cx="706305" cy="495300"/>
          </a:xfrm>
        </p:spPr>
        <p:txBody>
          <a:bodyPr anchor="ctr">
            <a:noAutofit/>
          </a:bodyPr>
          <a:lstStyle>
            <a:lvl1pPr marL="0" indent="0" algn="ctr">
              <a:buNone/>
              <a:defRPr sz="600" b="1"/>
            </a:lvl1pPr>
          </a:lstStyle>
          <a:p>
            <a:r>
              <a:rPr lang="en-US" dirty="0"/>
              <a:t>Sound</a:t>
            </a:r>
            <a:endParaRPr lang="en-GB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9096F22-8DE4-48CD-8ED2-03F9C2809A9D}"/>
              </a:ext>
            </a:extLst>
          </p:cNvPr>
          <p:cNvSpPr>
            <a:spLocks noGrp="1"/>
          </p:cNvSpPr>
          <p:nvPr>
            <p:ph type="body" sz="half" idx="18" hasCustomPrompt="1"/>
          </p:nvPr>
        </p:nvSpPr>
        <p:spPr>
          <a:xfrm>
            <a:off x="1538221" y="4050121"/>
            <a:ext cx="5663767" cy="495300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Media Placeholder 11">
            <a:extLst>
              <a:ext uri="{FF2B5EF4-FFF2-40B4-BE49-F238E27FC236}">
                <a16:creationId xmlns:a16="http://schemas.microsoft.com/office/drawing/2014/main" id="{FCF4FC85-3E42-45F9-92FE-B59B6A0EED62}"/>
              </a:ext>
            </a:extLst>
          </p:cNvPr>
          <p:cNvSpPr>
            <a:spLocks noGrp="1"/>
          </p:cNvSpPr>
          <p:nvPr>
            <p:ph type="media" sz="quarter" idx="19" hasCustomPrompt="1"/>
          </p:nvPr>
        </p:nvSpPr>
        <p:spPr>
          <a:xfrm>
            <a:off x="831917" y="4050121"/>
            <a:ext cx="706305" cy="495300"/>
          </a:xfrm>
        </p:spPr>
        <p:txBody>
          <a:bodyPr anchor="ctr">
            <a:noAutofit/>
          </a:bodyPr>
          <a:lstStyle>
            <a:lvl1pPr marL="0" indent="0" algn="ctr">
              <a:buNone/>
              <a:defRPr sz="600" b="1"/>
            </a:lvl1pPr>
          </a:lstStyle>
          <a:p>
            <a:r>
              <a:rPr lang="en-US" dirty="0"/>
              <a:t>Sound</a:t>
            </a:r>
            <a:endParaRPr lang="en-GB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790298F-AB0D-44EA-951C-47BFDB877C2B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1538221" y="4675052"/>
            <a:ext cx="5663767" cy="495300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Media Placeholder 11">
            <a:extLst>
              <a:ext uri="{FF2B5EF4-FFF2-40B4-BE49-F238E27FC236}">
                <a16:creationId xmlns:a16="http://schemas.microsoft.com/office/drawing/2014/main" id="{033AD57B-BB13-4AAD-B2F4-27DD385E17B2}"/>
              </a:ext>
            </a:extLst>
          </p:cNvPr>
          <p:cNvSpPr>
            <a:spLocks noGrp="1"/>
          </p:cNvSpPr>
          <p:nvPr>
            <p:ph type="media" sz="quarter" idx="21" hasCustomPrompt="1"/>
          </p:nvPr>
        </p:nvSpPr>
        <p:spPr>
          <a:xfrm>
            <a:off x="831917" y="4675052"/>
            <a:ext cx="706305" cy="495300"/>
          </a:xfrm>
        </p:spPr>
        <p:txBody>
          <a:bodyPr anchor="ctr">
            <a:noAutofit/>
          </a:bodyPr>
          <a:lstStyle>
            <a:lvl1pPr marL="0" indent="0" algn="ctr">
              <a:buNone/>
              <a:defRPr sz="600" b="1"/>
            </a:lvl1pPr>
          </a:lstStyle>
          <a:p>
            <a:r>
              <a:rPr lang="en-US" dirty="0"/>
              <a:t>Sound</a:t>
            </a:r>
            <a:endParaRPr lang="en-GB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409975F-C080-47A8-BFD1-864DB2A4FA05}"/>
              </a:ext>
            </a:extLst>
          </p:cNvPr>
          <p:cNvSpPr>
            <a:spLocks noGrp="1"/>
          </p:cNvSpPr>
          <p:nvPr>
            <p:ph type="body" sz="half" idx="22" hasCustomPrompt="1"/>
          </p:nvPr>
        </p:nvSpPr>
        <p:spPr>
          <a:xfrm>
            <a:off x="1537439" y="5288280"/>
            <a:ext cx="5663767" cy="495300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Media Placeholder 11">
            <a:extLst>
              <a:ext uri="{FF2B5EF4-FFF2-40B4-BE49-F238E27FC236}">
                <a16:creationId xmlns:a16="http://schemas.microsoft.com/office/drawing/2014/main" id="{D47E9827-E6DB-4E2A-89EA-5351B8DB8C71}"/>
              </a:ext>
            </a:extLst>
          </p:cNvPr>
          <p:cNvSpPr>
            <a:spLocks noGrp="1"/>
          </p:cNvSpPr>
          <p:nvPr>
            <p:ph type="media" sz="quarter" idx="23" hasCustomPrompt="1"/>
          </p:nvPr>
        </p:nvSpPr>
        <p:spPr>
          <a:xfrm>
            <a:off x="831135" y="5288280"/>
            <a:ext cx="706305" cy="495300"/>
          </a:xfrm>
        </p:spPr>
        <p:txBody>
          <a:bodyPr anchor="ctr">
            <a:noAutofit/>
          </a:bodyPr>
          <a:lstStyle>
            <a:lvl1pPr marL="0" indent="0" algn="ctr">
              <a:buNone/>
              <a:defRPr sz="600" b="1"/>
            </a:lvl1pPr>
          </a:lstStyle>
          <a:p>
            <a:r>
              <a:rPr lang="en-US" dirty="0"/>
              <a:t>Sound</a:t>
            </a:r>
            <a:endParaRPr lang="en-GB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264B3FF-836B-407A-94CA-79D45F1D6F7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062413" y="1337218"/>
            <a:ext cx="2834187" cy="28341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Image of Power Up(s)</a:t>
            </a:r>
            <a:endParaRPr lang="en-GB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FBC7B396-2E17-4760-AA3E-88272A805B5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802687" y="5418455"/>
            <a:ext cx="2093913" cy="365125"/>
          </a:xfrm>
        </p:spPr>
        <p:txBody>
          <a:bodyPr anchor="ctr">
            <a:norm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Credit</a:t>
            </a:r>
            <a:endParaRPr lang="en-GB" dirty="0"/>
          </a:p>
        </p:txBody>
      </p:sp>
      <p:sp>
        <p:nvSpPr>
          <p:cNvPr id="25" name="Rectangle: Rounded Corners 24">
            <a:hlinkClick r:id="rId3" action="ppaction://hlinksldjump"/>
            <a:extLst>
              <a:ext uri="{FF2B5EF4-FFF2-40B4-BE49-F238E27FC236}">
                <a16:creationId xmlns:a16="http://schemas.microsoft.com/office/drawing/2014/main" id="{A030168A-FB8E-462B-938C-84BF397F49F0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cap="none" spc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SOUND EFFECTS</a:t>
            </a:r>
            <a:endParaRPr lang="en-GB" sz="1600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97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.docs.live.net/4121db98fcd61d1d/Documents/Game%20Dev/Documentation/GDD%20Template/GDD%20Template.pptx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hyperlink" Target="https://d.docs.live.net/4121db98fcd61d1d/Documents/Game%20Dev/Documentation/GDD%20Template/GDD%20Template.pptx" TargetMode="Externa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" Target="../slides/slid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.docs.live.net/4121db98fcd61d1d/Documents/Game%20Dev/Documentation/GDD%20Template/GDD%20Template.pptx" TargetMode="External"/><Relationship Id="rId5" Type="http://schemas.openxmlformats.org/officeDocument/2006/relationships/slide" Target="../slides/slide3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d.docs.live.net/4121db98fcd61d1d/Documents/Game%20Dev/Documentation/GDD%20Template/GDD%20Template.pptx" TargetMode="External"/><Relationship Id="rId5" Type="http://schemas.openxmlformats.org/officeDocument/2006/relationships/slide" Target="../slides/slide3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9A3073-3CDD-4E40-88F3-487836797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BC574-9B01-4769-9A5A-4938FB69B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E5E9F-52CB-4179-8254-5F4E38A5F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C67D3-9BE6-4C67-897A-0AB8E1EB196E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275D1-D57B-4A62-B46E-DB19780E4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DE987-144A-4E4F-B904-EC58F6040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F88E6-A970-4B67-B1B8-4280E18E54A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Oval 6">
            <a:hlinkClick r:id="rId4"/>
            <a:extLst>
              <a:ext uri="{FF2B5EF4-FFF2-40B4-BE49-F238E27FC236}">
                <a16:creationId xmlns:a16="http://schemas.microsoft.com/office/drawing/2014/main" id="{4456BB58-C068-533F-DDF5-45BBD599ACF5}"/>
              </a:ext>
            </a:extLst>
          </p:cNvPr>
          <p:cNvSpPr/>
          <p:nvPr userDrawn="1"/>
        </p:nvSpPr>
        <p:spPr>
          <a:xfrm>
            <a:off x="179078" y="148045"/>
            <a:ext cx="274320" cy="27432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X</a:t>
            </a:r>
            <a:endParaRPr lang="en-GB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51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60000"/>
              <a:lumOff val="40000"/>
            </a:schemeClr>
          </a:solidFill>
          <a:latin typeface="Agency FB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>
            <a:lumMod val="20000"/>
            <a:lumOff val="8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F044B4-1569-4E1C-80AB-524A0817A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BE436-B57B-4766-9276-A24FB7CB5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CA3DF-FCC3-4A34-A80E-4E5C89617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67038-F39E-4165-996F-D40884C97E8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DEB6B-54B4-458C-BBFA-6F8607B56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EC83C-2CA1-4E31-830A-A8081EC52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D91BC-9497-442A-91E2-55698FE378E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: Rounded Corners 6">
            <a:hlinkClick r:id="rId12" action="ppaction://hlinksldjump"/>
            <a:extLst>
              <a:ext uri="{FF2B5EF4-FFF2-40B4-BE49-F238E27FC236}">
                <a16:creationId xmlns:a16="http://schemas.microsoft.com/office/drawing/2014/main" id="{F6A2DE03-9F9C-48CA-95B7-E6C04063DF94}"/>
              </a:ext>
            </a:extLst>
          </p:cNvPr>
          <p:cNvSpPr/>
          <p:nvPr userDrawn="1"/>
        </p:nvSpPr>
        <p:spPr>
          <a:xfrm>
            <a:off x="10703923" y="365125"/>
            <a:ext cx="1299754" cy="5729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 TO NAVIGATION</a:t>
            </a:r>
            <a:endParaRPr lang="en-GB" sz="1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Oval 7">
            <a:hlinkClick r:id="rId13"/>
            <a:extLst>
              <a:ext uri="{FF2B5EF4-FFF2-40B4-BE49-F238E27FC236}">
                <a16:creationId xmlns:a16="http://schemas.microsoft.com/office/drawing/2014/main" id="{F875C20E-45B7-D0E3-196D-41B5C3FC7363}"/>
              </a:ext>
            </a:extLst>
          </p:cNvPr>
          <p:cNvSpPr/>
          <p:nvPr userDrawn="1"/>
        </p:nvSpPr>
        <p:spPr>
          <a:xfrm>
            <a:off x="179078" y="148045"/>
            <a:ext cx="274320" cy="27432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X</a:t>
            </a:r>
            <a:endParaRPr lang="en-GB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9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5" r:id="rId2"/>
    <p:sldLayoutId id="2147483697" r:id="rId3"/>
    <p:sldLayoutId id="2147483730" r:id="rId4"/>
    <p:sldLayoutId id="2147483727" r:id="rId5"/>
    <p:sldLayoutId id="2147483731" r:id="rId6"/>
    <p:sldLayoutId id="2147483728" r:id="rId7"/>
    <p:sldLayoutId id="2147483732" r:id="rId8"/>
    <p:sldLayoutId id="2147483729" r:id="rId9"/>
    <p:sldLayoutId id="214748373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60000"/>
              <a:lumOff val="40000"/>
            </a:schemeClr>
          </a:solidFill>
          <a:latin typeface="Agency FB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>
            <a:lumMod val="20000"/>
            <a:lumOff val="8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F044B4-1569-4E1C-80AB-524A0817A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BE436-B57B-4766-9276-A24FB7CB5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CA3DF-FCC3-4A34-A80E-4E5C89617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67038-F39E-4165-996F-D40884C97E8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DEB6B-54B4-458C-BBFA-6F8607B56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EC83C-2CA1-4E31-830A-A8081EC52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D91BC-9497-442A-91E2-55698FE378E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: Rounded Corners 6">
            <a:hlinkClick r:id="rId5" action="ppaction://hlinksldjump"/>
            <a:extLst>
              <a:ext uri="{FF2B5EF4-FFF2-40B4-BE49-F238E27FC236}">
                <a16:creationId xmlns:a16="http://schemas.microsoft.com/office/drawing/2014/main" id="{F6A2DE03-9F9C-48CA-95B7-E6C04063DF94}"/>
              </a:ext>
            </a:extLst>
          </p:cNvPr>
          <p:cNvSpPr/>
          <p:nvPr userDrawn="1"/>
        </p:nvSpPr>
        <p:spPr>
          <a:xfrm>
            <a:off x="10703923" y="365125"/>
            <a:ext cx="1299754" cy="5729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 TO NAVIGATION</a:t>
            </a:r>
            <a:endParaRPr lang="en-GB" sz="1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Oval 7">
            <a:hlinkClick r:id="rId6"/>
            <a:extLst>
              <a:ext uri="{FF2B5EF4-FFF2-40B4-BE49-F238E27FC236}">
                <a16:creationId xmlns:a16="http://schemas.microsoft.com/office/drawing/2014/main" id="{10970915-CE1C-E08B-B90E-63082511A6EA}"/>
              </a:ext>
            </a:extLst>
          </p:cNvPr>
          <p:cNvSpPr/>
          <p:nvPr userDrawn="1"/>
        </p:nvSpPr>
        <p:spPr>
          <a:xfrm>
            <a:off x="179078" y="148045"/>
            <a:ext cx="274320" cy="27432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X</a:t>
            </a:r>
            <a:endParaRPr lang="en-GB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60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3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Agency FB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>
            <a:lumMod val="20000"/>
            <a:lumOff val="8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F044B4-1569-4E1C-80AB-524A0817A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BE436-B57B-4766-9276-A24FB7CB5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CA3DF-FCC3-4A34-A80E-4E5C89617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67038-F39E-4165-996F-D40884C97E8C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DEB6B-54B4-458C-BBFA-6F8607B56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EC83C-2CA1-4E31-830A-A8081EC52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D91BC-9497-442A-91E2-55698FE378E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: Rounded Corners 6">
            <a:hlinkClick r:id="rId5" action="ppaction://hlinksldjump"/>
            <a:extLst>
              <a:ext uri="{FF2B5EF4-FFF2-40B4-BE49-F238E27FC236}">
                <a16:creationId xmlns:a16="http://schemas.microsoft.com/office/drawing/2014/main" id="{F6A2DE03-9F9C-48CA-95B7-E6C04063DF94}"/>
              </a:ext>
            </a:extLst>
          </p:cNvPr>
          <p:cNvSpPr/>
          <p:nvPr userDrawn="1"/>
        </p:nvSpPr>
        <p:spPr>
          <a:xfrm>
            <a:off x="10703923" y="365125"/>
            <a:ext cx="1299754" cy="5729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 TO NAVIGATION</a:t>
            </a:r>
            <a:endParaRPr lang="en-GB" sz="1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Oval 7">
            <a:hlinkClick r:id="rId6"/>
            <a:extLst>
              <a:ext uri="{FF2B5EF4-FFF2-40B4-BE49-F238E27FC236}">
                <a16:creationId xmlns:a16="http://schemas.microsoft.com/office/drawing/2014/main" id="{07B3CC6A-91D3-1F60-88DA-CDED73510A6C}"/>
              </a:ext>
            </a:extLst>
          </p:cNvPr>
          <p:cNvSpPr/>
          <p:nvPr userDrawn="1"/>
        </p:nvSpPr>
        <p:spPr>
          <a:xfrm>
            <a:off x="179078" y="148045"/>
            <a:ext cx="274320" cy="27432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X</a:t>
            </a:r>
            <a:endParaRPr lang="en-GB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78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3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Agency FB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14.xml"/><Relationship Id="rId7" Type="http://schemas.openxmlformats.org/officeDocument/2006/relationships/slide" Target="slide8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3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DFA1C-30BA-2083-958D-7B180D2E24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382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597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607EA6-83A1-4A1B-958E-707B76B1D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E3B394-5659-4F41-86D6-1B44D0BF8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edia Placeholder 5">
            <a:extLst>
              <a:ext uri="{FF2B5EF4-FFF2-40B4-BE49-F238E27FC236}">
                <a16:creationId xmlns:a16="http://schemas.microsoft.com/office/drawing/2014/main" id="{ABA0A5D3-AA45-444C-B178-1DC1FE79073C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36309A-73A5-40A9-9554-21BB774BC372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3F09A41D-F100-471E-9CA0-B6EBDEE5FD02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/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DB62888-80FF-4C39-A867-25FB7B110A40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Media Placeholder 9">
            <a:extLst>
              <a:ext uri="{FF2B5EF4-FFF2-40B4-BE49-F238E27FC236}">
                <a16:creationId xmlns:a16="http://schemas.microsoft.com/office/drawing/2014/main" id="{C088B80E-F957-4DB2-B061-48ADF5350A0E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/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CB149E9-C554-41C3-985D-0088B67ABE4B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Media Placeholder 11">
            <a:extLst>
              <a:ext uri="{FF2B5EF4-FFF2-40B4-BE49-F238E27FC236}">
                <a16:creationId xmlns:a16="http://schemas.microsoft.com/office/drawing/2014/main" id="{AD971EB1-C2F1-41E0-A19B-6FC4DCACEF67}"/>
              </a:ext>
            </a:extLst>
          </p:cNvPr>
          <p:cNvSpPr>
            <a:spLocks noGrp="1"/>
          </p:cNvSpPr>
          <p:nvPr>
            <p:ph type="media" sz="quarter" idx="19"/>
          </p:nvPr>
        </p:nvSpPr>
        <p:spPr/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2CC3F38-FF47-4A30-BD8E-DC638AFA2307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Media Placeholder 13">
            <a:extLst>
              <a:ext uri="{FF2B5EF4-FFF2-40B4-BE49-F238E27FC236}">
                <a16:creationId xmlns:a16="http://schemas.microsoft.com/office/drawing/2014/main" id="{50CCEA26-5BC2-4660-9E72-FE2F9093E35A}"/>
              </a:ext>
            </a:extLst>
          </p:cNvPr>
          <p:cNvSpPr>
            <a:spLocks noGrp="1"/>
          </p:cNvSpPr>
          <p:nvPr>
            <p:ph type="media" sz="quarter" idx="21"/>
          </p:nvPr>
        </p:nvSpPr>
        <p:spPr/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164547E-C9FC-4118-8C0C-3212C77AD8C3}"/>
              </a:ext>
            </a:extLst>
          </p:cNvPr>
          <p:cNvSpPr>
            <a:spLocks noGrp="1"/>
          </p:cNvSpPr>
          <p:nvPr>
            <p:ph type="body" sz="half" idx="2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76B642FF-4CF8-4559-81B3-97351080598F}"/>
              </a:ext>
            </a:extLst>
          </p:cNvPr>
          <p:cNvSpPr>
            <a:spLocks noGrp="1"/>
          </p:cNvSpPr>
          <p:nvPr>
            <p:ph type="media" sz="quarter" idx="23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517F659-A63A-4D6E-891A-D44921170D7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6F69FB5-8187-4C57-8017-846D5E57063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51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002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9EF8-2413-4C70-AF43-1D306FDEF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D088E-D488-428D-954E-57FB7C09CC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D9CB1A3E-30CB-4665-A4D3-9D671C95F360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333D1A-7D97-4DAC-8B92-85C4EB3A184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257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392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FF6F7-8A0C-47D4-A193-4FF5FF40A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8BB66-B954-4909-994A-35C3A813C5BC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6BCB7F45-2097-494B-BF50-D9EA09A57A4E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/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7CF1FF-C39C-4E80-A9E7-8D94E694678E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edia Placeholder 5">
            <a:extLst>
              <a:ext uri="{FF2B5EF4-FFF2-40B4-BE49-F238E27FC236}">
                <a16:creationId xmlns:a16="http://schemas.microsoft.com/office/drawing/2014/main" id="{A8A7B562-178B-430E-82EB-38A909F4F491}"/>
              </a:ext>
            </a:extLst>
          </p:cNvPr>
          <p:cNvSpPr>
            <a:spLocks noGrp="1"/>
          </p:cNvSpPr>
          <p:nvPr>
            <p:ph type="media" sz="quarter" idx="16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8B31A9-34B9-4072-B49C-08174CE1352A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C991CC0C-5BA4-440E-A4DA-2311C1A9CE0B}"/>
              </a:ext>
            </a:extLst>
          </p:cNvPr>
          <p:cNvSpPr>
            <a:spLocks noGrp="1"/>
          </p:cNvSpPr>
          <p:nvPr>
            <p:ph type="media" sz="quarter" idx="18"/>
          </p:nvPr>
        </p:nvSpPr>
        <p:spPr/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16AB974-E385-4099-8266-36EEC569DB47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Media Placeholder 9">
            <a:extLst>
              <a:ext uri="{FF2B5EF4-FFF2-40B4-BE49-F238E27FC236}">
                <a16:creationId xmlns:a16="http://schemas.microsoft.com/office/drawing/2014/main" id="{E888D60D-D56A-4EC1-AE0B-CD72FD021D07}"/>
              </a:ext>
            </a:extLst>
          </p:cNvPr>
          <p:cNvSpPr>
            <a:spLocks noGrp="1"/>
          </p:cNvSpPr>
          <p:nvPr>
            <p:ph type="media" sz="quarter" idx="20"/>
          </p:nvPr>
        </p:nvSpPr>
        <p:spPr/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3C4A598-2EB2-4060-9400-5255CF13AEB0}"/>
              </a:ext>
            </a:extLst>
          </p:cNvPr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Media Placeholder 11">
            <a:extLst>
              <a:ext uri="{FF2B5EF4-FFF2-40B4-BE49-F238E27FC236}">
                <a16:creationId xmlns:a16="http://schemas.microsoft.com/office/drawing/2014/main" id="{C92FAC27-4219-4389-AC43-C4E7811F1B80}"/>
              </a:ext>
            </a:extLst>
          </p:cNvPr>
          <p:cNvSpPr>
            <a:spLocks noGrp="1"/>
          </p:cNvSpPr>
          <p:nvPr>
            <p:ph type="media" sz="quarter" idx="22"/>
          </p:nvPr>
        </p:nvSpPr>
        <p:spPr/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B9787F7-D2EA-4E6B-AC26-1B23A7A52B94}"/>
              </a:ext>
            </a:extLst>
          </p:cNvPr>
          <p:cNvSpPr>
            <a:spLocks noGrp="1"/>
          </p:cNvSpPr>
          <p:nvPr>
            <p:ph type="body" sz="half" idx="2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Media Placeholder 13">
            <a:extLst>
              <a:ext uri="{FF2B5EF4-FFF2-40B4-BE49-F238E27FC236}">
                <a16:creationId xmlns:a16="http://schemas.microsoft.com/office/drawing/2014/main" id="{5FEC8E05-17ED-4980-95C0-1891BC9DAA70}"/>
              </a:ext>
            </a:extLst>
          </p:cNvPr>
          <p:cNvSpPr>
            <a:spLocks noGrp="1"/>
          </p:cNvSpPr>
          <p:nvPr>
            <p:ph type="media" sz="quarter" idx="24"/>
          </p:nvPr>
        </p:nvSpPr>
        <p:spPr/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E48B94A-274C-47F8-8ED5-50750DEBCBC9}"/>
              </a:ext>
            </a:extLst>
          </p:cNvPr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6748669D-424F-4CE9-8A89-76AD15D4F529}"/>
              </a:ext>
            </a:extLst>
          </p:cNvPr>
          <p:cNvSpPr>
            <a:spLocks noGrp="1"/>
          </p:cNvSpPr>
          <p:nvPr>
            <p:ph type="media" sz="quarter" idx="26"/>
          </p:nvPr>
        </p:nvSpPr>
        <p:spPr/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C9A09EA-C281-4397-BF02-7EA72FCEA536}"/>
              </a:ext>
            </a:extLst>
          </p:cNvPr>
          <p:cNvSpPr>
            <a:spLocks noGrp="1"/>
          </p:cNvSpPr>
          <p:nvPr>
            <p:ph type="body" sz="half" idx="2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8" name="Media Placeholder 17">
            <a:extLst>
              <a:ext uri="{FF2B5EF4-FFF2-40B4-BE49-F238E27FC236}">
                <a16:creationId xmlns:a16="http://schemas.microsoft.com/office/drawing/2014/main" id="{8AAFDE4C-5329-4930-9818-845DD953EDCC}"/>
              </a:ext>
            </a:extLst>
          </p:cNvPr>
          <p:cNvSpPr>
            <a:spLocks noGrp="1"/>
          </p:cNvSpPr>
          <p:nvPr>
            <p:ph type="media" sz="quarter" idx="28"/>
          </p:nvPr>
        </p:nvSpPr>
        <p:spPr/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3DE96F0-D442-49E7-BFAE-85D51E74D1F1}"/>
              </a:ext>
            </a:extLst>
          </p:cNvPr>
          <p:cNvSpPr>
            <a:spLocks noGrp="1"/>
          </p:cNvSpPr>
          <p:nvPr>
            <p:ph type="body" sz="half" idx="2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0" name="Media Placeholder 19">
            <a:extLst>
              <a:ext uri="{FF2B5EF4-FFF2-40B4-BE49-F238E27FC236}">
                <a16:creationId xmlns:a16="http://schemas.microsoft.com/office/drawing/2014/main" id="{DB28F130-0798-404C-A9E1-5D333A994033}"/>
              </a:ext>
            </a:extLst>
          </p:cNvPr>
          <p:cNvSpPr>
            <a:spLocks noGrp="1"/>
          </p:cNvSpPr>
          <p:nvPr>
            <p:ph type="media" sz="quarter" idx="30"/>
          </p:nvPr>
        </p:nvSpPr>
        <p:spPr/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56719550-7CE6-4087-96D4-985453F8AD00}"/>
              </a:ext>
            </a:extLst>
          </p:cNvPr>
          <p:cNvSpPr>
            <a:spLocks noGrp="1"/>
          </p:cNvSpPr>
          <p:nvPr>
            <p:ph type="body" sz="half" idx="3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2" name="Media Placeholder 21">
            <a:extLst>
              <a:ext uri="{FF2B5EF4-FFF2-40B4-BE49-F238E27FC236}">
                <a16:creationId xmlns:a16="http://schemas.microsoft.com/office/drawing/2014/main" id="{7E1668FC-B024-44DC-9A3B-2BBFCD6D728F}"/>
              </a:ext>
            </a:extLst>
          </p:cNvPr>
          <p:cNvSpPr>
            <a:spLocks noGrp="1"/>
          </p:cNvSpPr>
          <p:nvPr>
            <p:ph type="media" sz="quarter" idx="32"/>
          </p:nvPr>
        </p:nvSpPr>
        <p:spPr/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05491F1-5D0F-4E58-9B22-53C0C6AE18F9}"/>
              </a:ext>
            </a:extLst>
          </p:cNvPr>
          <p:cNvSpPr>
            <a:spLocks noGrp="1"/>
          </p:cNvSpPr>
          <p:nvPr>
            <p:ph type="body" sz="half" idx="3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4" name="Media Placeholder 23">
            <a:extLst>
              <a:ext uri="{FF2B5EF4-FFF2-40B4-BE49-F238E27FC236}">
                <a16:creationId xmlns:a16="http://schemas.microsoft.com/office/drawing/2014/main" id="{EEB1B3BE-AB57-4763-B84B-DA3498FDB9B0}"/>
              </a:ext>
            </a:extLst>
          </p:cNvPr>
          <p:cNvSpPr>
            <a:spLocks noGrp="1"/>
          </p:cNvSpPr>
          <p:nvPr>
            <p:ph type="media" sz="quarter" idx="34"/>
          </p:nvPr>
        </p:nvSpPr>
        <p:spPr/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E8617163-A1FA-43B8-941A-03180E7E5C4D}"/>
              </a:ext>
            </a:extLst>
          </p:cNvPr>
          <p:cNvSpPr>
            <a:spLocks noGrp="1"/>
          </p:cNvSpPr>
          <p:nvPr>
            <p:ph type="body" sz="half" idx="3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6" name="Media Placeholder 25">
            <a:extLst>
              <a:ext uri="{FF2B5EF4-FFF2-40B4-BE49-F238E27FC236}">
                <a16:creationId xmlns:a16="http://schemas.microsoft.com/office/drawing/2014/main" id="{61C16ED9-F430-4602-BA06-649AA6497B6C}"/>
              </a:ext>
            </a:extLst>
          </p:cNvPr>
          <p:cNvSpPr>
            <a:spLocks noGrp="1"/>
          </p:cNvSpPr>
          <p:nvPr>
            <p:ph type="media" sz="quarter" idx="36"/>
          </p:nvPr>
        </p:nvSpPr>
        <p:spPr/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CE0651F6-9596-4778-BC32-8677BC3F2FAD}"/>
              </a:ext>
            </a:extLst>
          </p:cNvPr>
          <p:cNvSpPr>
            <a:spLocks noGrp="1"/>
          </p:cNvSpPr>
          <p:nvPr>
            <p:ph type="body" sz="half" idx="3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8" name="Media Placeholder 27">
            <a:extLst>
              <a:ext uri="{FF2B5EF4-FFF2-40B4-BE49-F238E27FC236}">
                <a16:creationId xmlns:a16="http://schemas.microsoft.com/office/drawing/2014/main" id="{7E10DDDD-E4C7-4A2D-85DF-FD4805AA7F50}"/>
              </a:ext>
            </a:extLst>
          </p:cNvPr>
          <p:cNvSpPr>
            <a:spLocks noGrp="1"/>
          </p:cNvSpPr>
          <p:nvPr>
            <p:ph type="media" sz="quarter" idx="38"/>
          </p:nvPr>
        </p:nvSpPr>
        <p:spPr/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71E03EF-9214-4F68-9CCD-9BF3AD22AF84}"/>
              </a:ext>
            </a:extLst>
          </p:cNvPr>
          <p:cNvSpPr>
            <a:spLocks noGrp="1"/>
          </p:cNvSpPr>
          <p:nvPr>
            <p:ph type="body" sz="half" idx="3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0" name="Media Placeholder 29">
            <a:extLst>
              <a:ext uri="{FF2B5EF4-FFF2-40B4-BE49-F238E27FC236}">
                <a16:creationId xmlns:a16="http://schemas.microsoft.com/office/drawing/2014/main" id="{CF63D8AA-21C1-4206-8BF6-820CD4C82FB2}"/>
              </a:ext>
            </a:extLst>
          </p:cNvPr>
          <p:cNvSpPr>
            <a:spLocks noGrp="1"/>
          </p:cNvSpPr>
          <p:nvPr>
            <p:ph type="media" sz="quarter" idx="40"/>
          </p:nvPr>
        </p:nvSpPr>
        <p:spPr/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B6276AEB-5E8E-4EB2-BF16-7B1BA7F4665A}"/>
              </a:ext>
            </a:extLst>
          </p:cNvPr>
          <p:cNvSpPr>
            <a:spLocks noGrp="1"/>
          </p:cNvSpPr>
          <p:nvPr>
            <p:ph type="body" sz="half" idx="4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2" name="Media Placeholder 31">
            <a:extLst>
              <a:ext uri="{FF2B5EF4-FFF2-40B4-BE49-F238E27FC236}">
                <a16:creationId xmlns:a16="http://schemas.microsoft.com/office/drawing/2014/main" id="{F6A52380-FCED-4AD9-91B4-FBA65B3596D9}"/>
              </a:ext>
            </a:extLst>
          </p:cNvPr>
          <p:cNvSpPr>
            <a:spLocks noGrp="1"/>
          </p:cNvSpPr>
          <p:nvPr>
            <p:ph type="media" sz="quarter" idx="42"/>
          </p:nvPr>
        </p:nvSpPr>
        <p:spPr/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3F545D1D-5206-48A3-B706-16B29F823061}"/>
              </a:ext>
            </a:extLst>
          </p:cNvPr>
          <p:cNvSpPr>
            <a:spLocks noGrp="1"/>
          </p:cNvSpPr>
          <p:nvPr>
            <p:ph type="body" sz="half" idx="4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4" name="Media Placeholder 33">
            <a:extLst>
              <a:ext uri="{FF2B5EF4-FFF2-40B4-BE49-F238E27FC236}">
                <a16:creationId xmlns:a16="http://schemas.microsoft.com/office/drawing/2014/main" id="{7537EB08-A84A-4978-A678-7415547DA68C}"/>
              </a:ext>
            </a:extLst>
          </p:cNvPr>
          <p:cNvSpPr>
            <a:spLocks noGrp="1"/>
          </p:cNvSpPr>
          <p:nvPr>
            <p:ph type="media" sz="quarter" idx="44"/>
          </p:nvPr>
        </p:nvSpPr>
        <p:spPr/>
      </p:sp>
    </p:spTree>
    <p:extLst>
      <p:ext uri="{BB962C8B-B14F-4D97-AF65-F5344CB8AC3E}">
        <p14:creationId xmlns:p14="http://schemas.microsoft.com/office/powerpoint/2010/main" val="130871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hlinkClick r:id="rId2" action="ppaction://hlinksldjump"/>
            <a:extLst>
              <a:ext uri="{FF2B5EF4-FFF2-40B4-BE49-F238E27FC236}">
                <a16:creationId xmlns:a16="http://schemas.microsoft.com/office/drawing/2014/main" id="{D328576C-D9D1-4753-8052-52681001DD44}"/>
              </a:ext>
            </a:extLst>
          </p:cNvPr>
          <p:cNvSpPr/>
          <p:nvPr/>
        </p:nvSpPr>
        <p:spPr>
          <a:xfrm>
            <a:off x="4648201" y="1882771"/>
            <a:ext cx="1066800" cy="36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hlinkClick r:id="rId3" action="ppaction://hlinksldjump"/>
            <a:extLst>
              <a:ext uri="{FF2B5EF4-FFF2-40B4-BE49-F238E27FC236}">
                <a16:creationId xmlns:a16="http://schemas.microsoft.com/office/drawing/2014/main" id="{51FB83B2-01BB-4B49-B2EF-FE4F567811C2}"/>
              </a:ext>
            </a:extLst>
          </p:cNvPr>
          <p:cNvSpPr/>
          <p:nvPr/>
        </p:nvSpPr>
        <p:spPr>
          <a:xfrm>
            <a:off x="8297009" y="1882771"/>
            <a:ext cx="2491154" cy="36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E279852-FA0A-FADB-7425-E56DB587CF13}"/>
              </a:ext>
            </a:extLst>
          </p:cNvPr>
          <p:cNvGrpSpPr/>
          <p:nvPr/>
        </p:nvGrpSpPr>
        <p:grpSpPr>
          <a:xfrm>
            <a:off x="970085" y="1882771"/>
            <a:ext cx="2634761" cy="1941883"/>
            <a:chOff x="970085" y="1882771"/>
            <a:chExt cx="2634761" cy="1941883"/>
          </a:xfrm>
        </p:grpSpPr>
        <p:sp>
          <p:nvSpPr>
            <p:cNvPr id="12" name="Rectangle 11">
              <a:hlinkClick r:id="rId4" action="ppaction://hlinksldjump"/>
              <a:extLst>
                <a:ext uri="{FF2B5EF4-FFF2-40B4-BE49-F238E27FC236}">
                  <a16:creationId xmlns:a16="http://schemas.microsoft.com/office/drawing/2014/main" id="{7B979347-7006-456E-BAAD-903CCD983593}"/>
                </a:ext>
              </a:extLst>
            </p:cNvPr>
            <p:cNvSpPr/>
            <p:nvPr/>
          </p:nvSpPr>
          <p:spPr>
            <a:xfrm>
              <a:off x="1450731" y="2347546"/>
              <a:ext cx="1565031" cy="2813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hlinkClick r:id="rId5" action="ppaction://hlinksldjump"/>
              <a:extLst>
                <a:ext uri="{FF2B5EF4-FFF2-40B4-BE49-F238E27FC236}">
                  <a16:creationId xmlns:a16="http://schemas.microsoft.com/office/drawing/2014/main" id="{BCA00F8B-F9E0-4E9D-A7C3-3F59B3981DC5}"/>
                </a:ext>
              </a:extLst>
            </p:cNvPr>
            <p:cNvSpPr/>
            <p:nvPr/>
          </p:nvSpPr>
          <p:spPr>
            <a:xfrm>
              <a:off x="970085" y="1882771"/>
              <a:ext cx="2634761" cy="3680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hlinkClick r:id="rId6" action="ppaction://hlinksldjump"/>
              <a:extLst>
                <a:ext uri="{FF2B5EF4-FFF2-40B4-BE49-F238E27FC236}">
                  <a16:creationId xmlns:a16="http://schemas.microsoft.com/office/drawing/2014/main" id="{289EC1BB-6E1B-4C20-B1D0-2E9310BB3D81}"/>
                </a:ext>
              </a:extLst>
            </p:cNvPr>
            <p:cNvSpPr/>
            <p:nvPr/>
          </p:nvSpPr>
          <p:spPr>
            <a:xfrm>
              <a:off x="1504950" y="2743200"/>
              <a:ext cx="745882" cy="2813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hlinkClick r:id="rId7" action="ppaction://hlinksldjump"/>
              <a:extLst>
                <a:ext uri="{FF2B5EF4-FFF2-40B4-BE49-F238E27FC236}">
                  <a16:creationId xmlns:a16="http://schemas.microsoft.com/office/drawing/2014/main" id="{BE918B7B-F874-437F-8AB2-CA5E053AD608}"/>
                </a:ext>
              </a:extLst>
            </p:cNvPr>
            <p:cNvSpPr/>
            <p:nvPr/>
          </p:nvSpPr>
          <p:spPr>
            <a:xfrm>
              <a:off x="1450730" y="3147646"/>
              <a:ext cx="1477107" cy="2813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hlinkClick r:id="rId8" action="ppaction://hlinksldjump"/>
              <a:extLst>
                <a:ext uri="{FF2B5EF4-FFF2-40B4-BE49-F238E27FC236}">
                  <a16:creationId xmlns:a16="http://schemas.microsoft.com/office/drawing/2014/main" id="{6BAB796C-1E30-45B8-B3D6-B9AEDB0881D0}"/>
                </a:ext>
              </a:extLst>
            </p:cNvPr>
            <p:cNvSpPr/>
            <p:nvPr/>
          </p:nvSpPr>
          <p:spPr>
            <a:xfrm>
              <a:off x="1450729" y="3543300"/>
              <a:ext cx="800104" cy="2813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1236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8B1F0A2-CC26-CE36-6DED-2B45ED04AB9B}"/>
              </a:ext>
            </a:extLst>
          </p:cNvPr>
          <p:cNvGrpSpPr/>
          <p:nvPr/>
        </p:nvGrpSpPr>
        <p:grpSpPr>
          <a:xfrm>
            <a:off x="2584938" y="4642217"/>
            <a:ext cx="5262199" cy="298328"/>
            <a:chOff x="2584938" y="4642217"/>
            <a:chExt cx="5262199" cy="298328"/>
          </a:xfrm>
        </p:grpSpPr>
        <p:sp>
          <p:nvSpPr>
            <p:cNvPr id="6" name="Rectangle 5">
              <a:hlinkClick r:id="rId2" action="ppaction://hlinksldjump"/>
              <a:extLst>
                <a:ext uri="{FF2B5EF4-FFF2-40B4-BE49-F238E27FC236}">
                  <a16:creationId xmlns:a16="http://schemas.microsoft.com/office/drawing/2014/main" id="{D9ABA357-1BBD-446F-9A9C-880778012614}"/>
                </a:ext>
              </a:extLst>
            </p:cNvPr>
            <p:cNvSpPr/>
            <p:nvPr/>
          </p:nvSpPr>
          <p:spPr>
            <a:xfrm>
              <a:off x="2584938" y="4659191"/>
              <a:ext cx="1565031" cy="2813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hlinkClick r:id="rId3" action="ppaction://hlinksldjump"/>
              <a:extLst>
                <a:ext uri="{FF2B5EF4-FFF2-40B4-BE49-F238E27FC236}">
                  <a16:creationId xmlns:a16="http://schemas.microsoft.com/office/drawing/2014/main" id="{0D0BC9A5-A8A3-468A-93C8-70DF79EC5B6D}"/>
                </a:ext>
              </a:extLst>
            </p:cNvPr>
            <p:cNvSpPr/>
            <p:nvPr/>
          </p:nvSpPr>
          <p:spPr>
            <a:xfrm>
              <a:off x="4441580" y="4659191"/>
              <a:ext cx="745882" cy="2813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hlinkClick r:id="rId4" action="ppaction://hlinksldjump"/>
              <a:extLst>
                <a:ext uri="{FF2B5EF4-FFF2-40B4-BE49-F238E27FC236}">
                  <a16:creationId xmlns:a16="http://schemas.microsoft.com/office/drawing/2014/main" id="{4CB9EB40-24F2-45C4-B940-FA8E4AB0FA55}"/>
                </a:ext>
              </a:extLst>
            </p:cNvPr>
            <p:cNvSpPr/>
            <p:nvPr/>
          </p:nvSpPr>
          <p:spPr>
            <a:xfrm>
              <a:off x="5407269" y="4659191"/>
              <a:ext cx="1420934" cy="2813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hlinkClick r:id="rId5" action="ppaction://hlinksldjump"/>
              <a:extLst>
                <a:ext uri="{FF2B5EF4-FFF2-40B4-BE49-F238E27FC236}">
                  <a16:creationId xmlns:a16="http://schemas.microsoft.com/office/drawing/2014/main" id="{BC8AE599-EEF1-427D-8AC2-97CFC0A220B3}"/>
                </a:ext>
              </a:extLst>
            </p:cNvPr>
            <p:cNvSpPr/>
            <p:nvPr/>
          </p:nvSpPr>
          <p:spPr>
            <a:xfrm>
              <a:off x="7101255" y="4642217"/>
              <a:ext cx="745882" cy="2813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56834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6775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29C46A-5189-4D25-894B-FE09CAB4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1ABF2-C02B-48DF-909E-1DA450954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edia Placeholder 5">
            <a:extLst>
              <a:ext uri="{FF2B5EF4-FFF2-40B4-BE49-F238E27FC236}">
                <a16:creationId xmlns:a16="http://schemas.microsoft.com/office/drawing/2014/main" id="{27CEE753-EB3B-4021-9300-D1531C1ABC8B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4E667D-2199-44A2-A127-9B8CBF2E85F4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8D0EAA72-D173-4BD1-A5E8-A3E9304AF90F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/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181E723-9058-4E70-9F10-08C399168208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Media Placeholder 9">
            <a:extLst>
              <a:ext uri="{FF2B5EF4-FFF2-40B4-BE49-F238E27FC236}">
                <a16:creationId xmlns:a16="http://schemas.microsoft.com/office/drawing/2014/main" id="{6B23D2FD-6435-4C5B-8CD7-40A3AEBAC785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/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94CB223-C22E-4A37-8BD4-3976EDD75C52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Media Placeholder 11">
            <a:extLst>
              <a:ext uri="{FF2B5EF4-FFF2-40B4-BE49-F238E27FC236}">
                <a16:creationId xmlns:a16="http://schemas.microsoft.com/office/drawing/2014/main" id="{49FEEC6B-2B17-4951-AC7B-5BF2D4AB197E}"/>
              </a:ext>
            </a:extLst>
          </p:cNvPr>
          <p:cNvSpPr>
            <a:spLocks noGrp="1"/>
          </p:cNvSpPr>
          <p:nvPr>
            <p:ph type="media" sz="quarter" idx="19"/>
          </p:nvPr>
        </p:nvSpPr>
        <p:spPr/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5EF9200-64CC-4DA3-83F4-7585370BA8EF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Media Placeholder 13">
            <a:extLst>
              <a:ext uri="{FF2B5EF4-FFF2-40B4-BE49-F238E27FC236}">
                <a16:creationId xmlns:a16="http://schemas.microsoft.com/office/drawing/2014/main" id="{D5F5709D-A5F8-4BFC-B800-9D4649CE8538}"/>
              </a:ext>
            </a:extLst>
          </p:cNvPr>
          <p:cNvSpPr>
            <a:spLocks noGrp="1"/>
          </p:cNvSpPr>
          <p:nvPr>
            <p:ph type="media" sz="quarter" idx="21"/>
          </p:nvPr>
        </p:nvSpPr>
        <p:spPr/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762C3E4-504A-48BD-B911-1F4F3A0CBBB6}"/>
              </a:ext>
            </a:extLst>
          </p:cNvPr>
          <p:cNvSpPr>
            <a:spLocks noGrp="1"/>
          </p:cNvSpPr>
          <p:nvPr>
            <p:ph type="body" sz="half" idx="2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32E34F39-97BE-4273-9B23-8CF2CF8399EA}"/>
              </a:ext>
            </a:extLst>
          </p:cNvPr>
          <p:cNvSpPr>
            <a:spLocks noGrp="1"/>
          </p:cNvSpPr>
          <p:nvPr>
            <p:ph type="media" sz="quarter" idx="23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17489A8-5DB9-409C-95EA-1CF1D4A2423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F9909DD-D19C-4A57-97BA-BB6EA884726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204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046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E7C6DC-5949-47F0-8044-315FAC3DB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CF7D6-DB94-45BB-A35D-23761A840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edia Placeholder 5">
            <a:extLst>
              <a:ext uri="{FF2B5EF4-FFF2-40B4-BE49-F238E27FC236}">
                <a16:creationId xmlns:a16="http://schemas.microsoft.com/office/drawing/2014/main" id="{D5BA251D-1FDC-4428-AF55-B743ACBC2928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52CB0B9-B949-469F-B724-939735803842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B9833F2E-839D-44A7-A4B5-971C565C9141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/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A4E6370-5E22-46A3-9865-E3A706BACC4A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Media Placeholder 9">
            <a:extLst>
              <a:ext uri="{FF2B5EF4-FFF2-40B4-BE49-F238E27FC236}">
                <a16:creationId xmlns:a16="http://schemas.microsoft.com/office/drawing/2014/main" id="{13ABDAE2-3E26-4E1C-B29C-4FEFB39434F3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/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4F9B96B-2A86-42A0-921B-41D8E30484B6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Media Placeholder 11">
            <a:extLst>
              <a:ext uri="{FF2B5EF4-FFF2-40B4-BE49-F238E27FC236}">
                <a16:creationId xmlns:a16="http://schemas.microsoft.com/office/drawing/2014/main" id="{B6ABD562-6A1B-4F5A-ACE0-0661706490CD}"/>
              </a:ext>
            </a:extLst>
          </p:cNvPr>
          <p:cNvSpPr>
            <a:spLocks noGrp="1"/>
          </p:cNvSpPr>
          <p:nvPr>
            <p:ph type="media" sz="quarter" idx="19"/>
          </p:nvPr>
        </p:nvSpPr>
        <p:spPr/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23313B3-4788-4C2F-823F-474E187E7BC8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Media Placeholder 13">
            <a:extLst>
              <a:ext uri="{FF2B5EF4-FFF2-40B4-BE49-F238E27FC236}">
                <a16:creationId xmlns:a16="http://schemas.microsoft.com/office/drawing/2014/main" id="{7053FDC9-9AA4-4985-A800-4D979F8CA6C8}"/>
              </a:ext>
            </a:extLst>
          </p:cNvPr>
          <p:cNvSpPr>
            <a:spLocks noGrp="1"/>
          </p:cNvSpPr>
          <p:nvPr>
            <p:ph type="media" sz="quarter" idx="21"/>
          </p:nvPr>
        </p:nvSpPr>
        <p:spPr/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5A2BF30-2EC2-4634-84E1-94F559AD3B4A}"/>
              </a:ext>
            </a:extLst>
          </p:cNvPr>
          <p:cNvSpPr>
            <a:spLocks noGrp="1"/>
          </p:cNvSpPr>
          <p:nvPr>
            <p:ph type="body" sz="half" idx="2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022B3293-8490-4F91-9500-F7838351349C}"/>
              </a:ext>
            </a:extLst>
          </p:cNvPr>
          <p:cNvSpPr>
            <a:spLocks noGrp="1"/>
          </p:cNvSpPr>
          <p:nvPr>
            <p:ph type="media" sz="quarter" idx="23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39D85F59-3F6E-4914-A7B7-A8B5BD58B74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9A8A4A2-FD10-47AA-B173-704A0199B6F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411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5915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4F9C7A-C4B6-4098-AD36-7505EDE74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A513BF-BC6C-4AC7-A590-CEF483F4F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edia Placeholder 5">
            <a:extLst>
              <a:ext uri="{FF2B5EF4-FFF2-40B4-BE49-F238E27FC236}">
                <a16:creationId xmlns:a16="http://schemas.microsoft.com/office/drawing/2014/main" id="{3BC8712E-E0B3-4270-AFA9-B7282C52A92A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41ED24-A6B7-4CE7-BA8D-019EECA348FF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78568C8-44D8-4170-8249-E9B5C89B6880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/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8481374-EE3B-48D8-A4B1-C56EF0AFB796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Media Placeholder 9">
            <a:extLst>
              <a:ext uri="{FF2B5EF4-FFF2-40B4-BE49-F238E27FC236}">
                <a16:creationId xmlns:a16="http://schemas.microsoft.com/office/drawing/2014/main" id="{0F4B3398-3885-4EB3-8582-75B3C9DCF38F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/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5ABB26E-087C-411D-BE28-C454B889416E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Media Placeholder 11">
            <a:extLst>
              <a:ext uri="{FF2B5EF4-FFF2-40B4-BE49-F238E27FC236}">
                <a16:creationId xmlns:a16="http://schemas.microsoft.com/office/drawing/2014/main" id="{572F372E-4CAA-4D53-8B28-8349F57B15C7}"/>
              </a:ext>
            </a:extLst>
          </p:cNvPr>
          <p:cNvSpPr>
            <a:spLocks noGrp="1"/>
          </p:cNvSpPr>
          <p:nvPr>
            <p:ph type="media" sz="quarter" idx="19"/>
          </p:nvPr>
        </p:nvSpPr>
        <p:spPr/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1BAD778-03F8-4AF7-8842-6A007CFD9D4E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Media Placeholder 13">
            <a:extLst>
              <a:ext uri="{FF2B5EF4-FFF2-40B4-BE49-F238E27FC236}">
                <a16:creationId xmlns:a16="http://schemas.microsoft.com/office/drawing/2014/main" id="{30149329-23E1-4CC3-A1E1-9EAB400CFFA4}"/>
              </a:ext>
            </a:extLst>
          </p:cNvPr>
          <p:cNvSpPr>
            <a:spLocks noGrp="1"/>
          </p:cNvSpPr>
          <p:nvPr>
            <p:ph type="media" sz="quarter" idx="21"/>
          </p:nvPr>
        </p:nvSpPr>
        <p:spPr/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0F440B9-D315-4A24-8CD3-E0F779A31AD0}"/>
              </a:ext>
            </a:extLst>
          </p:cNvPr>
          <p:cNvSpPr>
            <a:spLocks noGrp="1"/>
          </p:cNvSpPr>
          <p:nvPr>
            <p:ph type="body" sz="half" idx="2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B1D6F088-DEEC-4BBB-BBCC-F58225A4C63E}"/>
              </a:ext>
            </a:extLst>
          </p:cNvPr>
          <p:cNvSpPr>
            <a:spLocks noGrp="1"/>
          </p:cNvSpPr>
          <p:nvPr>
            <p:ph type="media" sz="quarter" idx="23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60F24F2-5917-4469-B8C3-C3A9CD0FDBD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B5AEAD0-32B2-474E-B357-6501DAA4043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343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ound Effec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us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Voice Act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</Words>
  <Application>Microsoft Office PowerPoint</Application>
  <PresentationFormat>Widescreen</PresentationFormat>
  <Paragraphs>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Agency FB</vt:lpstr>
      <vt:lpstr>Arial</vt:lpstr>
      <vt:lpstr>Arial Black</vt:lpstr>
      <vt:lpstr>Calibri</vt:lpstr>
      <vt:lpstr>Consolas</vt:lpstr>
      <vt:lpstr>Wingdings</vt:lpstr>
      <vt:lpstr>Office Theme</vt:lpstr>
      <vt:lpstr>Sound Effects</vt:lpstr>
      <vt:lpstr>Music</vt:lpstr>
      <vt:lpstr>Voice Acting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</dc:title>
  <dc:creator>Olawole Abayomi-Owodunni</dc:creator>
  <cp:lastModifiedBy>Olawole Abayomi-Owodunni</cp:lastModifiedBy>
  <cp:revision>2</cp:revision>
  <dcterms:created xsi:type="dcterms:W3CDTF">2022-04-29T13:35:33Z</dcterms:created>
  <dcterms:modified xsi:type="dcterms:W3CDTF">2022-05-16T21:03:11Z</dcterms:modified>
</cp:coreProperties>
</file>