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9.xml" ContentType="application/vnd.openxmlformats-officedocument.theme+xml"/>
  <Override PartName="/ppt/slideLayouts/slideLayout26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6" r:id="rId3"/>
    <p:sldMasterId id="2147483688" r:id="rId4"/>
    <p:sldMasterId id="2147483700" r:id="rId5"/>
    <p:sldMasterId id="2147483712" r:id="rId6"/>
    <p:sldMasterId id="2147483724" r:id="rId7"/>
    <p:sldMasterId id="2147483736" r:id="rId8"/>
    <p:sldMasterId id="2147483748" r:id="rId9"/>
    <p:sldMasterId id="2147483760" r:id="rId10"/>
  </p:sldMasterIdLst>
  <p:handoutMasterIdLst>
    <p:handoutMasterId r:id="rId36"/>
  </p:handoutMasterIdLst>
  <p:sldIdLst>
    <p:sldId id="256" r:id="rId11"/>
    <p:sldId id="283" r:id="rId12"/>
    <p:sldId id="267" r:id="rId13"/>
    <p:sldId id="284" r:id="rId14"/>
    <p:sldId id="285" r:id="rId15"/>
    <p:sldId id="286" r:id="rId16"/>
    <p:sldId id="257" r:id="rId17"/>
    <p:sldId id="258" r:id="rId18"/>
    <p:sldId id="259" r:id="rId19"/>
    <p:sldId id="260" r:id="rId20"/>
    <p:sldId id="270" r:id="rId21"/>
    <p:sldId id="262" r:id="rId22"/>
    <p:sldId id="273" r:id="rId23"/>
    <p:sldId id="292" r:id="rId24"/>
    <p:sldId id="294" r:id="rId25"/>
    <p:sldId id="293" r:id="rId26"/>
    <p:sldId id="295" r:id="rId27"/>
    <p:sldId id="287" r:id="rId28"/>
    <p:sldId id="288" r:id="rId29"/>
    <p:sldId id="289" r:id="rId30"/>
    <p:sldId id="290" r:id="rId31"/>
    <p:sldId id="261" r:id="rId32"/>
    <p:sldId id="263" r:id="rId33"/>
    <p:sldId id="291" r:id="rId34"/>
    <p:sldId id="26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8FA805-6A98-452C-B796-041FBBF243F7}">
          <p14:sldIdLst>
            <p14:sldId id="256"/>
            <p14:sldId id="283"/>
          </p14:sldIdLst>
        </p14:section>
        <p14:section name="Overview" id="{5C7AC18D-597F-4541-AB8C-7290EE4300A7}">
          <p14:sldIdLst>
            <p14:sldId id="267"/>
            <p14:sldId id="284"/>
            <p14:sldId id="285"/>
            <p14:sldId id="286"/>
          </p14:sldIdLst>
        </p14:section>
        <p14:section name="Gameplay and Mechanics" id="{DB10D5B2-61E9-473A-A27A-266C349203AA}">
          <p14:sldIdLst>
            <p14:sldId id="257"/>
          </p14:sldIdLst>
        </p14:section>
        <p14:section name="Setting, Story and Characters" id="{3F6422FB-0664-4BA5-88A1-CE9586F72034}">
          <p14:sldIdLst>
            <p14:sldId id="258"/>
          </p14:sldIdLst>
        </p14:section>
        <p14:section name="Levels" id="{84B8BC73-3230-45D4-98AA-DDFDB5A7F00B}">
          <p14:sldIdLst>
            <p14:sldId id="259"/>
          </p14:sldIdLst>
        </p14:section>
        <p14:section name="Assets" id="{830D48DA-B0DC-4A11-B600-3BC58C121457}">
          <p14:sldIdLst>
            <p14:sldId id="260"/>
            <p14:sldId id="270"/>
          </p14:sldIdLst>
        </p14:section>
        <p14:section name="Artificial Intelligence" id="{DB5377F5-C309-4FDB-81EA-83FE59A2090B}">
          <p14:sldIdLst>
            <p14:sldId id="262"/>
            <p14:sldId id="273"/>
            <p14:sldId id="292"/>
            <p14:sldId id="294"/>
            <p14:sldId id="293"/>
            <p14:sldId id="295"/>
            <p14:sldId id="287"/>
            <p14:sldId id="288"/>
            <p14:sldId id="289"/>
            <p14:sldId id="290"/>
          </p14:sldIdLst>
        </p14:section>
        <p14:section name="User Experience" id="{89401098-2FD6-4782-8588-89E9E7673DE2}">
          <p14:sldIdLst>
            <p14:sldId id="261"/>
          </p14:sldIdLst>
        </p14:section>
        <p14:section name="Technical Information" id="{D8F0194A-AF51-418A-A9B5-2BDAC0136A00}">
          <p14:sldIdLst>
            <p14:sldId id="263"/>
            <p14:sldId id="291"/>
          </p14:sldIdLst>
        </p14:section>
        <p14:section name="Development Progression" id="{433B3AD9-8EA6-4332-9F74-0820A7419351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wole Abayomi-Owodunni" initials="OA" lastIdx="1" clrIdx="0">
    <p:extLst>
      <p:ext uri="{19B8F6BF-5375-455C-9EA6-DF929625EA0E}">
        <p15:presenceInfo xmlns:p15="http://schemas.microsoft.com/office/powerpoint/2012/main" userId="4121db98fcd61d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1E4F6-F828-4F7F-B841-FC71DBFD7FBC}" v="1" dt="2023-02-04T09:44:49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viewProps" Target="viewProps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microsoft.com/office/2015/10/relationships/revisionInfo" Target="revisionInfo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awole Abayomi-Owodunni" userId="4121db98fcd61d1d" providerId="LiveId" clId="{F096023A-7964-4C05-8FE9-FB8FFB6D76EB}"/>
    <pc:docChg chg="undo redo custSel addSld modSld sldOrd addMainMaster delMainMaster modMainMaster modSection">
      <pc:chgData name="Olawole Abayomi-Owodunni" userId="4121db98fcd61d1d" providerId="LiveId" clId="{F096023A-7964-4C05-8FE9-FB8FFB6D76EB}" dt="2022-05-17T13:52:21.379" v="3067"/>
      <pc:docMkLst>
        <pc:docMk/>
      </pc:docMkLst>
      <pc:sldChg chg="addSp delSp modSp mod chgLayout">
        <pc:chgData name="Olawole Abayomi-Owodunni" userId="4121db98fcd61d1d" providerId="LiveId" clId="{F096023A-7964-4C05-8FE9-FB8FFB6D76EB}" dt="2022-05-03T17:39:30.406" v="569" actId="27636"/>
        <pc:sldMkLst>
          <pc:docMk/>
          <pc:sldMk cId="2150486810" sldId="256"/>
        </pc:sldMkLst>
        <pc:spChg chg="add del mod">
          <ac:chgData name="Olawole Abayomi-Owodunni" userId="4121db98fcd61d1d" providerId="LiveId" clId="{F096023A-7964-4C05-8FE9-FB8FFB6D76EB}" dt="2022-05-03T17:01:16.664" v="494" actId="700"/>
          <ac:spMkLst>
            <pc:docMk/>
            <pc:sldMk cId="2150486810" sldId="256"/>
            <ac:spMk id="2" creationId="{FBD01A31-FA13-4EBA-A62E-6386616E9DBC}"/>
          </ac:spMkLst>
        </pc:spChg>
        <pc:spChg chg="add mod ord">
          <ac:chgData name="Olawole Abayomi-Owodunni" userId="4121db98fcd61d1d" providerId="LiveId" clId="{F096023A-7964-4C05-8FE9-FB8FFB6D76EB}" dt="2022-05-03T17:39:30.406" v="569" actId="27636"/>
          <ac:spMkLst>
            <pc:docMk/>
            <pc:sldMk cId="2150486810" sldId="256"/>
            <ac:spMk id="3" creationId="{FAB2EEFE-00F1-E7E1-1F88-429969CA085B}"/>
          </ac:spMkLst>
        </pc:spChg>
      </pc:sldChg>
      <pc:sldChg chg="delSp modSp mod modClrScheme chgLayout">
        <pc:chgData name="Olawole Abayomi-Owodunni" userId="4121db98fcd61d1d" providerId="LiveId" clId="{F096023A-7964-4C05-8FE9-FB8FFB6D76EB}" dt="2022-05-16T20:46:08.344" v="2745"/>
        <pc:sldMkLst>
          <pc:docMk/>
          <pc:sldMk cId="2466004896" sldId="257"/>
        </pc:sldMkLst>
        <pc:spChg chg="del mod ord">
          <ac:chgData name="Olawole Abayomi-Owodunni" userId="4121db98fcd61d1d" providerId="LiveId" clId="{F096023A-7964-4C05-8FE9-FB8FFB6D76EB}" dt="2022-05-04T01:17:37.140" v="1983" actId="478"/>
          <ac:spMkLst>
            <pc:docMk/>
            <pc:sldMk cId="2466004896" sldId="257"/>
            <ac:spMk id="2" creationId="{A6762FDC-CA6E-46C0-ABB1-649BDB9B1E48}"/>
          </ac:spMkLst>
        </pc:spChg>
        <pc:spChg chg="del mod ord">
          <ac:chgData name="Olawole Abayomi-Owodunni" userId="4121db98fcd61d1d" providerId="LiveId" clId="{F096023A-7964-4C05-8FE9-FB8FFB6D76EB}" dt="2022-05-04T01:17:37.140" v="1983" actId="478"/>
          <ac:spMkLst>
            <pc:docMk/>
            <pc:sldMk cId="2466004896" sldId="257"/>
            <ac:spMk id="3" creationId="{EFCF911C-1814-4375-AA19-E65876D006D9}"/>
          </ac:spMkLst>
        </pc:spChg>
        <pc:spChg chg="mod">
          <ac:chgData name="Olawole Abayomi-Owodunni" userId="4121db98fcd61d1d" providerId="LiveId" clId="{F096023A-7964-4C05-8FE9-FB8FFB6D76EB}" dt="2022-05-16T20:46:08.344" v="2745"/>
          <ac:spMkLst>
            <pc:docMk/>
            <pc:sldMk cId="2466004896" sldId="257"/>
            <ac:spMk id="4" creationId="{FE205BEB-C589-4209-BFC5-DB55E904B037}"/>
          </ac:spMkLst>
        </pc:spChg>
      </pc:sldChg>
      <pc:sldChg chg="addSp delSp modSp mod modClrScheme chgLayout">
        <pc:chgData name="Olawole Abayomi-Owodunni" userId="4121db98fcd61d1d" providerId="LiveId" clId="{F096023A-7964-4C05-8FE9-FB8FFB6D76EB}" dt="2022-05-11T16:55:20.848" v="2736"/>
        <pc:sldMkLst>
          <pc:docMk/>
          <pc:sldMk cId="3387225675" sldId="258"/>
        </pc:sldMkLst>
        <pc:spChg chg="del">
          <ac:chgData name="Olawole Abayomi-Owodunni" userId="4121db98fcd61d1d" providerId="LiveId" clId="{F096023A-7964-4C05-8FE9-FB8FFB6D76EB}" dt="2022-05-04T01:56:20.198" v="2506" actId="478"/>
          <ac:spMkLst>
            <pc:docMk/>
            <pc:sldMk cId="3387225675" sldId="258"/>
            <ac:spMk id="2" creationId="{270D5372-0B69-467B-8244-07AC1980781C}"/>
          </ac:spMkLst>
        </pc:spChg>
        <pc:spChg chg="del mod">
          <ac:chgData name="Olawole Abayomi-Owodunni" userId="4121db98fcd61d1d" providerId="LiveId" clId="{F096023A-7964-4C05-8FE9-FB8FFB6D76EB}" dt="2022-05-04T01:56:20.198" v="2506" actId="478"/>
          <ac:spMkLst>
            <pc:docMk/>
            <pc:sldMk cId="3387225675" sldId="258"/>
            <ac:spMk id="3" creationId="{B54E07BB-7888-4C47-8692-5AD2C68A3736}"/>
          </ac:spMkLst>
        </pc:spChg>
        <pc:spChg chg="mod">
          <ac:chgData name="Olawole Abayomi-Owodunni" userId="4121db98fcd61d1d" providerId="LiveId" clId="{F096023A-7964-4C05-8FE9-FB8FFB6D76EB}" dt="2022-05-11T16:55:20.848" v="2736"/>
          <ac:spMkLst>
            <pc:docMk/>
            <pc:sldMk cId="3387225675" sldId="258"/>
            <ac:spMk id="4" creationId="{F1602CE8-4CDD-4D1B-AF84-875997A5E505}"/>
          </ac:spMkLst>
        </pc:spChg>
        <pc:spChg chg="add del mod">
          <ac:chgData name="Olawole Abayomi-Owodunni" userId="4121db98fcd61d1d" providerId="LiveId" clId="{F096023A-7964-4C05-8FE9-FB8FFB6D76EB}" dt="2022-05-04T01:56:24.139" v="2507" actId="700"/>
          <ac:spMkLst>
            <pc:docMk/>
            <pc:sldMk cId="3387225675" sldId="258"/>
            <ac:spMk id="6" creationId="{48F96A79-A20A-0004-EEE3-A9932E7B1108}"/>
          </ac:spMkLst>
        </pc:spChg>
        <pc:spChg chg="add del mod">
          <ac:chgData name="Olawole Abayomi-Owodunni" userId="4121db98fcd61d1d" providerId="LiveId" clId="{F096023A-7964-4C05-8FE9-FB8FFB6D76EB}" dt="2022-05-04T01:56:24.139" v="2507" actId="700"/>
          <ac:spMkLst>
            <pc:docMk/>
            <pc:sldMk cId="3387225675" sldId="258"/>
            <ac:spMk id="8" creationId="{DC8052F7-CCAB-9184-C621-48BCD52EAF20}"/>
          </ac:spMkLst>
        </pc:spChg>
      </pc:sldChg>
      <pc:sldChg chg="addSp delSp modSp mod modClrScheme chgLayout">
        <pc:chgData name="Olawole Abayomi-Owodunni" userId="4121db98fcd61d1d" providerId="LiveId" clId="{F096023A-7964-4C05-8FE9-FB8FFB6D76EB}" dt="2022-05-11T16:55:54.991" v="2739"/>
        <pc:sldMkLst>
          <pc:docMk/>
          <pc:sldMk cId="3490683104" sldId="259"/>
        </pc:sldMkLst>
        <pc:spChg chg="del mod ord">
          <ac:chgData name="Olawole Abayomi-Owodunni" userId="4121db98fcd61d1d" providerId="LiveId" clId="{F096023A-7964-4C05-8FE9-FB8FFB6D76EB}" dt="2022-05-04T01:23:32.790" v="2107" actId="478"/>
          <ac:spMkLst>
            <pc:docMk/>
            <pc:sldMk cId="3490683104" sldId="259"/>
            <ac:spMk id="2" creationId="{CFEDF80B-2116-4A04-8B7E-50ACE56B1653}"/>
          </ac:spMkLst>
        </pc:spChg>
        <pc:spChg chg="del mod ord">
          <ac:chgData name="Olawole Abayomi-Owodunni" userId="4121db98fcd61d1d" providerId="LiveId" clId="{F096023A-7964-4C05-8FE9-FB8FFB6D76EB}" dt="2022-05-04T01:23:32.790" v="2107" actId="478"/>
          <ac:spMkLst>
            <pc:docMk/>
            <pc:sldMk cId="3490683104" sldId="259"/>
            <ac:spMk id="3" creationId="{0B676FC8-2C79-4D91-B3A9-D5AAC7EDF4D7}"/>
          </ac:spMkLst>
        </pc:spChg>
        <pc:spChg chg="add del mod">
          <ac:chgData name="Olawole Abayomi-Owodunni" userId="4121db98fcd61d1d" providerId="LiveId" clId="{F096023A-7964-4C05-8FE9-FB8FFB6D76EB}" dt="2022-05-04T01:23:17.350" v="2105"/>
          <ac:spMkLst>
            <pc:docMk/>
            <pc:sldMk cId="3490683104" sldId="259"/>
            <ac:spMk id="4" creationId="{1ECC7D9E-2873-8472-1D67-9E070B6C790D}"/>
          </ac:spMkLst>
        </pc:spChg>
        <pc:spChg chg="add del mod">
          <ac:chgData name="Olawole Abayomi-Owodunni" userId="4121db98fcd61d1d" providerId="LiveId" clId="{F096023A-7964-4C05-8FE9-FB8FFB6D76EB}" dt="2022-05-04T01:23:17.350" v="2105"/>
          <ac:spMkLst>
            <pc:docMk/>
            <pc:sldMk cId="3490683104" sldId="259"/>
            <ac:spMk id="5" creationId="{056FD402-5D61-1F01-3510-569852A73096}"/>
          </ac:spMkLst>
        </pc:spChg>
        <pc:spChg chg="mod">
          <ac:chgData name="Olawole Abayomi-Owodunni" userId="4121db98fcd61d1d" providerId="LiveId" clId="{F096023A-7964-4C05-8FE9-FB8FFB6D76EB}" dt="2022-05-11T16:55:54.991" v="2739"/>
          <ac:spMkLst>
            <pc:docMk/>
            <pc:sldMk cId="3490683104" sldId="259"/>
            <ac:spMk id="6" creationId="{CB3B6FFA-1063-476E-8383-440FE5B6497D}"/>
          </ac:spMkLst>
        </pc:spChg>
      </pc:sldChg>
      <pc:sldChg chg="addSp delSp modSp mod modClrScheme chgLayout">
        <pc:chgData name="Olawole Abayomi-Owodunni" userId="4121db98fcd61d1d" providerId="LiveId" clId="{F096023A-7964-4C05-8FE9-FB8FFB6D76EB}" dt="2022-05-11T16:56:11.340" v="2740"/>
        <pc:sldMkLst>
          <pc:docMk/>
          <pc:sldMk cId="1372283756" sldId="260"/>
        </pc:sldMkLst>
        <pc:spChg chg="add del">
          <ac:chgData name="Olawole Abayomi-Owodunni" userId="4121db98fcd61d1d" providerId="LiveId" clId="{F096023A-7964-4C05-8FE9-FB8FFB6D76EB}" dt="2022-05-04T01:56:36.828" v="2508" actId="478"/>
          <ac:spMkLst>
            <pc:docMk/>
            <pc:sldMk cId="1372283756" sldId="260"/>
            <ac:spMk id="2" creationId="{B4E26F02-E73E-4D32-B455-51446230484F}"/>
          </ac:spMkLst>
        </pc:spChg>
        <pc:spChg chg="add del">
          <ac:chgData name="Olawole Abayomi-Owodunni" userId="4121db98fcd61d1d" providerId="LiveId" clId="{F096023A-7964-4C05-8FE9-FB8FFB6D76EB}" dt="2022-05-04T01:56:36.828" v="2508" actId="478"/>
          <ac:spMkLst>
            <pc:docMk/>
            <pc:sldMk cId="1372283756" sldId="260"/>
            <ac:spMk id="3" creationId="{08E0FA3C-C710-4A35-B5F0-285C70584D7D}"/>
          </ac:spMkLst>
        </pc:spChg>
        <pc:spChg chg="add del mod">
          <ac:chgData name="Olawole Abayomi-Owodunni" userId="4121db98fcd61d1d" providerId="LiveId" clId="{F096023A-7964-4C05-8FE9-FB8FFB6D76EB}" dt="2022-05-04T01:28:48.519" v="2174" actId="478"/>
          <ac:spMkLst>
            <pc:docMk/>
            <pc:sldMk cId="1372283756" sldId="260"/>
            <ac:spMk id="5" creationId="{331A1696-1FD0-D28C-5C4E-ACE333F81587}"/>
          </ac:spMkLst>
        </pc:spChg>
        <pc:spChg chg="mod">
          <ac:chgData name="Olawole Abayomi-Owodunni" userId="4121db98fcd61d1d" providerId="LiveId" clId="{F096023A-7964-4C05-8FE9-FB8FFB6D76EB}" dt="2022-05-11T16:56:11.340" v="2740"/>
          <ac:spMkLst>
            <pc:docMk/>
            <pc:sldMk cId="1372283756" sldId="260"/>
            <ac:spMk id="6" creationId="{2F98B423-3C8F-43E3-9124-2616737AC036}"/>
          </ac:spMkLst>
        </pc:spChg>
        <pc:spChg chg="add del mod">
          <ac:chgData name="Olawole Abayomi-Owodunni" userId="4121db98fcd61d1d" providerId="LiveId" clId="{F096023A-7964-4C05-8FE9-FB8FFB6D76EB}" dt="2022-05-04T01:28:48.519" v="2174" actId="478"/>
          <ac:spMkLst>
            <pc:docMk/>
            <pc:sldMk cId="1372283756" sldId="260"/>
            <ac:spMk id="8" creationId="{04A8A0F5-7491-BFA4-51FE-9FE6865AFBC7}"/>
          </ac:spMkLst>
        </pc:spChg>
        <pc:spChg chg="add del mod">
          <ac:chgData name="Olawole Abayomi-Owodunni" userId="4121db98fcd61d1d" providerId="LiveId" clId="{F096023A-7964-4C05-8FE9-FB8FFB6D76EB}" dt="2022-05-04T01:56:41.254" v="2509" actId="700"/>
          <ac:spMkLst>
            <pc:docMk/>
            <pc:sldMk cId="1372283756" sldId="260"/>
            <ac:spMk id="10" creationId="{B1E16F57-DA21-5C0B-182D-3CE370BE3137}"/>
          </ac:spMkLst>
        </pc:spChg>
        <pc:spChg chg="add del mod">
          <ac:chgData name="Olawole Abayomi-Owodunni" userId="4121db98fcd61d1d" providerId="LiveId" clId="{F096023A-7964-4C05-8FE9-FB8FFB6D76EB}" dt="2022-05-04T01:56:41.254" v="2509" actId="700"/>
          <ac:spMkLst>
            <pc:docMk/>
            <pc:sldMk cId="1372283756" sldId="260"/>
            <ac:spMk id="12" creationId="{C8D7EC24-06BB-A474-636E-B38C0957AAE2}"/>
          </ac:spMkLst>
        </pc:spChg>
      </pc:sldChg>
      <pc:sldChg chg="addSp delSp modSp mod modClrScheme chgLayout">
        <pc:chgData name="Olawole Abayomi-Owodunni" userId="4121db98fcd61d1d" providerId="LiveId" clId="{F096023A-7964-4C05-8FE9-FB8FFB6D76EB}" dt="2022-05-17T13:52:21.379" v="3067"/>
        <pc:sldMkLst>
          <pc:docMk/>
          <pc:sldMk cId="3174789550" sldId="261"/>
        </pc:sldMkLst>
        <pc:spChg chg="del">
          <ac:chgData name="Olawole Abayomi-Owodunni" userId="4121db98fcd61d1d" providerId="LiveId" clId="{F096023A-7964-4C05-8FE9-FB8FFB6D76EB}" dt="2022-05-04T01:55:44.333" v="2504" actId="478"/>
          <ac:spMkLst>
            <pc:docMk/>
            <pc:sldMk cId="3174789550" sldId="261"/>
            <ac:spMk id="2" creationId="{5BF05FAC-3586-411A-B72A-FF2DC05DD367}"/>
          </ac:spMkLst>
        </pc:spChg>
        <pc:spChg chg="del">
          <ac:chgData name="Olawole Abayomi-Owodunni" userId="4121db98fcd61d1d" providerId="LiveId" clId="{F096023A-7964-4C05-8FE9-FB8FFB6D76EB}" dt="2022-05-04T01:55:44.333" v="2504" actId="478"/>
          <ac:spMkLst>
            <pc:docMk/>
            <pc:sldMk cId="3174789550" sldId="261"/>
            <ac:spMk id="3" creationId="{30C9822E-363C-47F8-9DFD-F9BDB5E46A60}"/>
          </ac:spMkLst>
        </pc:spChg>
        <pc:spChg chg="add del mod">
          <ac:chgData name="Olawole Abayomi-Owodunni" userId="4121db98fcd61d1d" providerId="LiveId" clId="{F096023A-7964-4C05-8FE9-FB8FFB6D76EB}" dt="2022-05-04T01:55:49.220" v="2505" actId="700"/>
          <ac:spMkLst>
            <pc:docMk/>
            <pc:sldMk cId="3174789550" sldId="261"/>
            <ac:spMk id="5" creationId="{0BA7F4D0-6527-7871-10EC-1659D42905BF}"/>
          </ac:spMkLst>
        </pc:spChg>
        <pc:spChg chg="mod">
          <ac:chgData name="Olawole Abayomi-Owodunni" userId="4121db98fcd61d1d" providerId="LiveId" clId="{F096023A-7964-4C05-8FE9-FB8FFB6D76EB}" dt="2022-05-17T13:52:21.379" v="3067"/>
          <ac:spMkLst>
            <pc:docMk/>
            <pc:sldMk cId="3174789550" sldId="261"/>
            <ac:spMk id="6" creationId="{01720005-91C6-4AB7-AC42-27AC5288AA2A}"/>
          </ac:spMkLst>
        </pc:spChg>
        <pc:spChg chg="add del mod">
          <ac:chgData name="Olawole Abayomi-Owodunni" userId="4121db98fcd61d1d" providerId="LiveId" clId="{F096023A-7964-4C05-8FE9-FB8FFB6D76EB}" dt="2022-05-04T01:55:49.220" v="2505" actId="700"/>
          <ac:spMkLst>
            <pc:docMk/>
            <pc:sldMk cId="3174789550" sldId="261"/>
            <ac:spMk id="8" creationId="{0E1872DC-DDC3-2CD2-C8BB-57A9D32EC750}"/>
          </ac:spMkLst>
        </pc:spChg>
      </pc:sldChg>
      <pc:sldChg chg="addSp delSp modSp mod modClrScheme chgLayout">
        <pc:chgData name="Olawole Abayomi-Owodunni" userId="4121db98fcd61d1d" providerId="LiveId" clId="{F096023A-7964-4C05-8FE9-FB8FFB6D76EB}" dt="2022-05-11T16:56:58.197" v="2742"/>
        <pc:sldMkLst>
          <pc:docMk/>
          <pc:sldMk cId="3311053064" sldId="262"/>
        </pc:sldMkLst>
        <pc:spChg chg="del">
          <ac:chgData name="Olawole Abayomi-Owodunni" userId="4121db98fcd61d1d" providerId="LiveId" clId="{F096023A-7964-4C05-8FE9-FB8FFB6D76EB}" dt="2022-05-04T01:45:10.768" v="2390" actId="478"/>
          <ac:spMkLst>
            <pc:docMk/>
            <pc:sldMk cId="3311053064" sldId="262"/>
            <ac:spMk id="2" creationId="{6094DEAA-7B00-4EAE-971D-04326303AA90}"/>
          </ac:spMkLst>
        </pc:spChg>
        <pc:spChg chg="del">
          <ac:chgData name="Olawole Abayomi-Owodunni" userId="4121db98fcd61d1d" providerId="LiveId" clId="{F096023A-7964-4C05-8FE9-FB8FFB6D76EB}" dt="2022-05-04T01:45:10.768" v="2390" actId="478"/>
          <ac:spMkLst>
            <pc:docMk/>
            <pc:sldMk cId="3311053064" sldId="262"/>
            <ac:spMk id="3" creationId="{AB386678-E696-4910-ADC8-71FB5FCFA192}"/>
          </ac:spMkLst>
        </pc:spChg>
        <pc:spChg chg="mod">
          <ac:chgData name="Olawole Abayomi-Owodunni" userId="4121db98fcd61d1d" providerId="LiveId" clId="{F096023A-7964-4C05-8FE9-FB8FFB6D76EB}" dt="2022-05-11T16:56:58.197" v="2742"/>
          <ac:spMkLst>
            <pc:docMk/>
            <pc:sldMk cId="3311053064" sldId="262"/>
            <ac:spMk id="4" creationId="{CE139F14-9E46-4628-AE61-66674904D92B}"/>
          </ac:spMkLst>
        </pc:spChg>
        <pc:spChg chg="add del mod">
          <ac:chgData name="Olawole Abayomi-Owodunni" userId="4121db98fcd61d1d" providerId="LiveId" clId="{F096023A-7964-4C05-8FE9-FB8FFB6D76EB}" dt="2022-05-04T01:45:41.726" v="2395" actId="700"/>
          <ac:spMkLst>
            <pc:docMk/>
            <pc:sldMk cId="3311053064" sldId="262"/>
            <ac:spMk id="6" creationId="{FA0A89CE-FFB6-476C-6BA8-1F983653ADAF}"/>
          </ac:spMkLst>
        </pc:spChg>
        <pc:spChg chg="add del mod ord">
          <ac:chgData name="Olawole Abayomi-Owodunni" userId="4121db98fcd61d1d" providerId="LiveId" clId="{F096023A-7964-4C05-8FE9-FB8FFB6D76EB}" dt="2022-05-04T01:45:41.726" v="2395" actId="700"/>
          <ac:spMkLst>
            <pc:docMk/>
            <pc:sldMk cId="3311053064" sldId="262"/>
            <ac:spMk id="8" creationId="{9E74C014-36FF-B4B3-D400-6474F5D605BA}"/>
          </ac:spMkLst>
        </pc:spChg>
        <pc:spChg chg="add del mod ord">
          <ac:chgData name="Olawole Abayomi-Owodunni" userId="4121db98fcd61d1d" providerId="LiveId" clId="{F096023A-7964-4C05-8FE9-FB8FFB6D76EB}" dt="2022-05-04T01:45:47.964" v="2396" actId="700"/>
          <ac:spMkLst>
            <pc:docMk/>
            <pc:sldMk cId="3311053064" sldId="262"/>
            <ac:spMk id="9" creationId="{D3E2EEAE-24A8-4B75-83B5-3F8FF1C1FDB1}"/>
          </ac:spMkLst>
        </pc:spChg>
      </pc:sldChg>
      <pc:sldChg chg="addSp delSp modSp mod modClrScheme chgLayout">
        <pc:chgData name="Olawole Abayomi-Owodunni" userId="4121db98fcd61d1d" providerId="LiveId" clId="{F096023A-7964-4C05-8FE9-FB8FFB6D76EB}" dt="2022-05-04T02:03:13.639" v="2623" actId="700"/>
        <pc:sldMkLst>
          <pc:docMk/>
          <pc:sldMk cId="1265567036" sldId="263"/>
        </pc:sldMkLst>
        <pc:spChg chg="del">
          <ac:chgData name="Olawole Abayomi-Owodunni" userId="4121db98fcd61d1d" providerId="LiveId" clId="{F096023A-7964-4C05-8FE9-FB8FFB6D76EB}" dt="2022-05-04T02:03:07.737" v="2622" actId="478"/>
          <ac:spMkLst>
            <pc:docMk/>
            <pc:sldMk cId="1265567036" sldId="263"/>
            <ac:spMk id="2" creationId="{F298795B-E317-407B-B22A-01F66EEDBC40}"/>
          </ac:spMkLst>
        </pc:spChg>
        <pc:spChg chg="del">
          <ac:chgData name="Olawole Abayomi-Owodunni" userId="4121db98fcd61d1d" providerId="LiveId" clId="{F096023A-7964-4C05-8FE9-FB8FFB6D76EB}" dt="2022-05-04T02:03:07.737" v="2622" actId="478"/>
          <ac:spMkLst>
            <pc:docMk/>
            <pc:sldMk cId="1265567036" sldId="263"/>
            <ac:spMk id="3" creationId="{8FFE8F98-0283-4697-A732-61D42EB314DF}"/>
          </ac:spMkLst>
        </pc:spChg>
        <pc:spChg chg="add del mod">
          <ac:chgData name="Olawole Abayomi-Owodunni" userId="4121db98fcd61d1d" providerId="LiveId" clId="{F096023A-7964-4C05-8FE9-FB8FFB6D76EB}" dt="2022-05-04T02:03:13.639" v="2623" actId="700"/>
          <ac:spMkLst>
            <pc:docMk/>
            <pc:sldMk cId="1265567036" sldId="263"/>
            <ac:spMk id="5" creationId="{FB363697-FEDB-4296-CE86-CA7A604722EF}"/>
          </ac:spMkLst>
        </pc:spChg>
        <pc:spChg chg="add del mod">
          <ac:chgData name="Olawole Abayomi-Owodunni" userId="4121db98fcd61d1d" providerId="LiveId" clId="{F096023A-7964-4C05-8FE9-FB8FFB6D76EB}" dt="2022-05-04T02:03:13.639" v="2623" actId="700"/>
          <ac:spMkLst>
            <pc:docMk/>
            <pc:sldMk cId="1265567036" sldId="263"/>
            <ac:spMk id="7" creationId="{8994C2CF-3A86-6E44-979F-D923CE30F758}"/>
          </ac:spMkLst>
        </pc:spChg>
      </pc:sldChg>
      <pc:sldChg chg="addSp delSp modSp mod setBg modClrScheme chgLayout">
        <pc:chgData name="Olawole Abayomi-Owodunni" userId="4121db98fcd61d1d" providerId="LiveId" clId="{F096023A-7964-4C05-8FE9-FB8FFB6D76EB}" dt="2022-05-11T16:57:37.647" v="2744"/>
        <pc:sldMkLst>
          <pc:docMk/>
          <pc:sldMk cId="3533198984" sldId="264"/>
        </pc:sldMkLst>
        <pc:spChg chg="del mod">
          <ac:chgData name="Olawole Abayomi-Owodunni" userId="4121db98fcd61d1d" providerId="LiveId" clId="{F096023A-7964-4C05-8FE9-FB8FFB6D76EB}" dt="2022-05-04T02:06:15.372" v="2690" actId="478"/>
          <ac:spMkLst>
            <pc:docMk/>
            <pc:sldMk cId="3533198984" sldId="264"/>
            <ac:spMk id="2" creationId="{9C99A08E-0F65-4BFC-81B8-29D9C433CCFA}"/>
          </ac:spMkLst>
        </pc:spChg>
        <pc:spChg chg="del mod">
          <ac:chgData name="Olawole Abayomi-Owodunni" userId="4121db98fcd61d1d" providerId="LiveId" clId="{F096023A-7964-4C05-8FE9-FB8FFB6D76EB}" dt="2022-05-04T02:06:15.372" v="2690" actId="478"/>
          <ac:spMkLst>
            <pc:docMk/>
            <pc:sldMk cId="3533198984" sldId="264"/>
            <ac:spMk id="3" creationId="{7D51E5FF-FBD2-4CCD-B6E5-BF591B844F63}"/>
          </ac:spMkLst>
        </pc:spChg>
        <pc:spChg chg="add mod">
          <ac:chgData name="Olawole Abayomi-Owodunni" userId="4121db98fcd61d1d" providerId="LiveId" clId="{F096023A-7964-4C05-8FE9-FB8FFB6D76EB}" dt="2022-05-11T16:57:37.647" v="2744"/>
          <ac:spMkLst>
            <pc:docMk/>
            <pc:sldMk cId="3533198984" sldId="264"/>
            <ac:spMk id="4" creationId="{FDF90456-9DC2-12D6-C69D-B8DE61E1E6B3}"/>
          </ac:spMkLst>
        </pc:spChg>
        <pc:spChg chg="add del mod">
          <ac:chgData name="Olawole Abayomi-Owodunni" userId="4121db98fcd61d1d" providerId="LiveId" clId="{F096023A-7964-4C05-8FE9-FB8FFB6D76EB}" dt="2022-05-04T02:06:19.142" v="2691" actId="700"/>
          <ac:spMkLst>
            <pc:docMk/>
            <pc:sldMk cId="3533198984" sldId="264"/>
            <ac:spMk id="6" creationId="{45B91A7E-2BB0-FDD0-2286-9F30364A6FCE}"/>
          </ac:spMkLst>
        </pc:spChg>
        <pc:spChg chg="add del mod">
          <ac:chgData name="Olawole Abayomi-Owodunni" userId="4121db98fcd61d1d" providerId="LiveId" clId="{F096023A-7964-4C05-8FE9-FB8FFB6D76EB}" dt="2022-05-04T02:06:19.142" v="2691" actId="700"/>
          <ac:spMkLst>
            <pc:docMk/>
            <pc:sldMk cId="3533198984" sldId="264"/>
            <ac:spMk id="8" creationId="{0E02304D-E07C-3A2A-9A2E-6F1B4C1A42D3}"/>
          </ac:spMkLst>
        </pc:spChg>
      </pc:sldChg>
      <pc:sldChg chg="addSp delSp modSp mod modClrScheme chgLayout">
        <pc:chgData name="Olawole Abayomi-Owodunni" userId="4121db98fcd61d1d" providerId="LiveId" clId="{F096023A-7964-4C05-8FE9-FB8FFB6D76EB}" dt="2022-05-04T02:08:22.797" v="2710"/>
        <pc:sldMkLst>
          <pc:docMk/>
          <pc:sldMk cId="1024686283" sldId="267"/>
        </pc:sldMkLst>
        <pc:spChg chg="add del mod ord">
          <ac:chgData name="Olawole Abayomi-Owodunni" userId="4121db98fcd61d1d" providerId="LiveId" clId="{F096023A-7964-4C05-8FE9-FB8FFB6D76EB}" dt="2022-05-04T01:09:15.581" v="1894" actId="478"/>
          <ac:spMkLst>
            <pc:docMk/>
            <pc:sldMk cId="1024686283" sldId="267"/>
            <ac:spMk id="2" creationId="{D6DA7B25-87A3-47B7-B872-3084C11B722F}"/>
          </ac:spMkLst>
        </pc:spChg>
        <pc:spChg chg="add del mod ord">
          <ac:chgData name="Olawole Abayomi-Owodunni" userId="4121db98fcd61d1d" providerId="LiveId" clId="{F096023A-7964-4C05-8FE9-FB8FFB6D76EB}" dt="2022-05-04T01:09:15.581" v="1894" actId="478"/>
          <ac:spMkLst>
            <pc:docMk/>
            <pc:sldMk cId="1024686283" sldId="267"/>
            <ac:spMk id="4" creationId="{37526613-A87C-48D3-999C-CCDE7117228D}"/>
          </ac:spMkLst>
        </pc:spChg>
        <pc:spChg chg="add mod">
          <ac:chgData name="Olawole Abayomi-Owodunni" userId="4121db98fcd61d1d" providerId="LiveId" clId="{F096023A-7964-4C05-8FE9-FB8FFB6D76EB}" dt="2022-05-04T02:08:01.178" v="2702"/>
          <ac:spMkLst>
            <pc:docMk/>
            <pc:sldMk cId="1024686283" sldId="267"/>
            <ac:spMk id="5" creationId="{BE54C36A-E0DF-468F-A0E2-9D209337AF11}"/>
          </ac:spMkLst>
        </pc:spChg>
        <pc:spChg chg="add mod">
          <ac:chgData name="Olawole Abayomi-Owodunni" userId="4121db98fcd61d1d" providerId="LiveId" clId="{F096023A-7964-4C05-8FE9-FB8FFB6D76EB}" dt="2022-05-04T02:08:13.052" v="2706"/>
          <ac:spMkLst>
            <pc:docMk/>
            <pc:sldMk cId="1024686283" sldId="267"/>
            <ac:spMk id="6" creationId="{FE8ECCD7-C855-892C-3AB4-697EFB6C168E}"/>
          </ac:spMkLst>
        </pc:spChg>
        <pc:spChg chg="add mod">
          <ac:chgData name="Olawole Abayomi-Owodunni" userId="4121db98fcd61d1d" providerId="LiveId" clId="{F096023A-7964-4C05-8FE9-FB8FFB6D76EB}" dt="2022-05-04T02:08:22.797" v="2710"/>
          <ac:spMkLst>
            <pc:docMk/>
            <pc:sldMk cId="1024686283" sldId="267"/>
            <ac:spMk id="7" creationId="{11380C0B-D3E3-2999-1B18-0D56AD4CA904}"/>
          </ac:spMkLst>
        </pc:spChg>
      </pc:sldChg>
      <pc:sldChg chg="addSp delSp modSp mod modClrScheme chgLayout">
        <pc:chgData name="Olawole Abayomi-Owodunni" userId="4121db98fcd61d1d" providerId="LiveId" clId="{F096023A-7964-4C05-8FE9-FB8FFB6D76EB}" dt="2022-05-11T16:56:37.937" v="2741"/>
        <pc:sldMkLst>
          <pc:docMk/>
          <pc:sldMk cId="4111170873" sldId="270"/>
        </pc:sldMkLst>
        <pc:spChg chg="add del">
          <ac:chgData name="Olawole Abayomi-Owodunni" userId="4121db98fcd61d1d" providerId="LiveId" clId="{F096023A-7964-4C05-8FE9-FB8FFB6D76EB}" dt="2022-05-04T01:56:45.168" v="2510" actId="478"/>
          <ac:spMkLst>
            <pc:docMk/>
            <pc:sldMk cId="4111170873" sldId="270"/>
            <ac:spMk id="2" creationId="{6BB7AADC-2F40-4577-912E-D95706ED0FD9}"/>
          </ac:spMkLst>
        </pc:spChg>
        <pc:spChg chg="add del">
          <ac:chgData name="Olawole Abayomi-Owodunni" userId="4121db98fcd61d1d" providerId="LiveId" clId="{F096023A-7964-4C05-8FE9-FB8FFB6D76EB}" dt="2022-05-04T01:56:45.168" v="2510" actId="478"/>
          <ac:spMkLst>
            <pc:docMk/>
            <pc:sldMk cId="4111170873" sldId="270"/>
            <ac:spMk id="3" creationId="{4E4D8C8A-BC03-4A5D-B8D5-C7C66DAF5B13}"/>
          </ac:spMkLst>
        </pc:spChg>
        <pc:spChg chg="mod">
          <ac:chgData name="Olawole Abayomi-Owodunni" userId="4121db98fcd61d1d" providerId="LiveId" clId="{F096023A-7964-4C05-8FE9-FB8FFB6D76EB}" dt="2022-05-11T16:56:37.937" v="2741"/>
          <ac:spMkLst>
            <pc:docMk/>
            <pc:sldMk cId="4111170873" sldId="270"/>
            <ac:spMk id="4" creationId="{42F6B799-213A-463B-B11C-E5E3C8BA29A4}"/>
          </ac:spMkLst>
        </pc:spChg>
        <pc:spChg chg="add del">
          <ac:chgData name="Olawole Abayomi-Owodunni" userId="4121db98fcd61d1d" providerId="LiveId" clId="{F096023A-7964-4C05-8FE9-FB8FFB6D76EB}" dt="2022-05-04T01:23:56.572" v="2110" actId="22"/>
          <ac:spMkLst>
            <pc:docMk/>
            <pc:sldMk cId="4111170873" sldId="270"/>
            <ac:spMk id="6" creationId="{8322E5A2-18CD-31F4-12DF-B68BF20344A1}"/>
          </ac:spMkLst>
        </pc:spChg>
        <pc:spChg chg="add del mod">
          <ac:chgData name="Olawole Abayomi-Owodunni" userId="4121db98fcd61d1d" providerId="LiveId" clId="{F096023A-7964-4C05-8FE9-FB8FFB6D76EB}" dt="2022-05-04T01:28:44.279" v="2168" actId="478"/>
          <ac:spMkLst>
            <pc:docMk/>
            <pc:sldMk cId="4111170873" sldId="270"/>
            <ac:spMk id="8" creationId="{3038DE89-C4C8-47C5-B42B-0ADAA408047F}"/>
          </ac:spMkLst>
        </pc:spChg>
        <pc:spChg chg="add del mod">
          <ac:chgData name="Olawole Abayomi-Owodunni" userId="4121db98fcd61d1d" providerId="LiveId" clId="{F096023A-7964-4C05-8FE9-FB8FFB6D76EB}" dt="2022-05-04T01:28:44.279" v="2168" actId="478"/>
          <ac:spMkLst>
            <pc:docMk/>
            <pc:sldMk cId="4111170873" sldId="270"/>
            <ac:spMk id="10" creationId="{9D7F488D-5656-5A3C-0612-08C6939F127D}"/>
          </ac:spMkLst>
        </pc:spChg>
        <pc:spChg chg="add del mod">
          <ac:chgData name="Olawole Abayomi-Owodunni" userId="4121db98fcd61d1d" providerId="LiveId" clId="{F096023A-7964-4C05-8FE9-FB8FFB6D76EB}" dt="2022-05-04T01:56:49.083" v="2511" actId="700"/>
          <ac:spMkLst>
            <pc:docMk/>
            <pc:sldMk cId="4111170873" sldId="270"/>
            <ac:spMk id="12" creationId="{09662396-7B25-6D98-B848-C4771E82759D}"/>
          </ac:spMkLst>
        </pc:spChg>
        <pc:spChg chg="add del mod">
          <ac:chgData name="Olawole Abayomi-Owodunni" userId="4121db98fcd61d1d" providerId="LiveId" clId="{F096023A-7964-4C05-8FE9-FB8FFB6D76EB}" dt="2022-05-04T01:56:49.083" v="2511" actId="700"/>
          <ac:spMkLst>
            <pc:docMk/>
            <pc:sldMk cId="4111170873" sldId="270"/>
            <ac:spMk id="14" creationId="{6E583ABA-120C-E431-B011-418321382109}"/>
          </ac:spMkLst>
        </pc:spChg>
      </pc:sldChg>
      <pc:sldChg chg="addSp delSp modSp mod modClrScheme chgLayout">
        <pc:chgData name="Olawole Abayomi-Owodunni" userId="4121db98fcd61d1d" providerId="LiveId" clId="{F096023A-7964-4C05-8FE9-FB8FFB6D76EB}" dt="2022-05-17T09:36:23.499" v="3058" actId="164"/>
        <pc:sldMkLst>
          <pc:docMk/>
          <pc:sldMk cId="3868594784" sldId="273"/>
        </pc:sldMkLst>
        <pc:spChg chg="del">
          <ac:chgData name="Olawole Abayomi-Owodunni" userId="4121db98fcd61d1d" providerId="LiveId" clId="{F096023A-7964-4C05-8FE9-FB8FFB6D76EB}" dt="2022-05-04T01:45:18.629" v="2391" actId="478"/>
          <ac:spMkLst>
            <pc:docMk/>
            <pc:sldMk cId="3868594784" sldId="273"/>
            <ac:spMk id="2" creationId="{BC92FC5D-37FA-4448-91D7-438D9940A727}"/>
          </ac:spMkLst>
        </pc:spChg>
        <pc:spChg chg="del">
          <ac:chgData name="Olawole Abayomi-Owodunni" userId="4121db98fcd61d1d" providerId="LiveId" clId="{F096023A-7964-4C05-8FE9-FB8FFB6D76EB}" dt="2022-05-04T01:45:18.629" v="2391" actId="478"/>
          <ac:spMkLst>
            <pc:docMk/>
            <pc:sldMk cId="3868594784" sldId="273"/>
            <ac:spMk id="3" creationId="{F8590D9D-8DA7-4ED1-A92F-4381454E3838}"/>
          </ac:spMkLst>
        </pc:spChg>
        <pc:spChg chg="add del mod">
          <ac:chgData name="Olawole Abayomi-Owodunni" userId="4121db98fcd61d1d" providerId="LiveId" clId="{F096023A-7964-4C05-8FE9-FB8FFB6D76EB}" dt="2022-05-04T01:45:54.169" v="2397" actId="700"/>
          <ac:spMkLst>
            <pc:docMk/>
            <pc:sldMk cId="3868594784" sldId="273"/>
            <ac:spMk id="5" creationId="{D835EFBE-212F-1A19-08C7-4766FAE1639F}"/>
          </ac:spMkLst>
        </pc:spChg>
        <pc:spChg chg="add del mod">
          <ac:chgData name="Olawole Abayomi-Owodunni" userId="4121db98fcd61d1d" providerId="LiveId" clId="{F096023A-7964-4C05-8FE9-FB8FFB6D76EB}" dt="2022-05-04T01:45:54.169" v="2397" actId="700"/>
          <ac:spMkLst>
            <pc:docMk/>
            <pc:sldMk cId="3868594784" sldId="273"/>
            <ac:spMk id="7" creationId="{05B9D427-9F8A-EC1B-6A43-72FC5ABE05BC}"/>
          </ac:spMkLst>
        </pc:spChg>
        <pc:spChg chg="add mod">
          <ac:chgData name="Olawole Abayomi-Owodunni" userId="4121db98fcd61d1d" providerId="LiveId" clId="{F096023A-7964-4C05-8FE9-FB8FFB6D76EB}" dt="2022-05-17T09:36:23.499" v="3058" actId="164"/>
          <ac:spMkLst>
            <pc:docMk/>
            <pc:sldMk cId="3868594784" sldId="273"/>
            <ac:spMk id="7" creationId="{B343C62F-15DB-572E-324F-DD59D6F75D9F}"/>
          </ac:spMkLst>
        </pc:spChg>
        <pc:spChg chg="add mod topLvl">
          <ac:chgData name="Olawole Abayomi-Owodunni" userId="4121db98fcd61d1d" providerId="LiveId" clId="{F096023A-7964-4C05-8FE9-FB8FFB6D76EB}" dt="2022-05-17T09:36:23.499" v="3058" actId="164"/>
          <ac:spMkLst>
            <pc:docMk/>
            <pc:sldMk cId="3868594784" sldId="273"/>
            <ac:spMk id="8" creationId="{E83625B9-2E03-1B4F-3644-FCA262DFC8A3}"/>
          </ac:spMkLst>
        </pc:spChg>
        <pc:spChg chg="add mod topLvl">
          <ac:chgData name="Olawole Abayomi-Owodunni" userId="4121db98fcd61d1d" providerId="LiveId" clId="{F096023A-7964-4C05-8FE9-FB8FFB6D76EB}" dt="2022-05-17T09:36:23.499" v="3058" actId="164"/>
          <ac:spMkLst>
            <pc:docMk/>
            <pc:sldMk cId="3868594784" sldId="273"/>
            <ac:spMk id="9" creationId="{EA9CB040-4B12-92F0-C1DB-36643E382CA5}"/>
          </ac:spMkLst>
        </pc:spChg>
        <pc:spChg chg="add mod topLvl">
          <ac:chgData name="Olawole Abayomi-Owodunni" userId="4121db98fcd61d1d" providerId="LiveId" clId="{F096023A-7964-4C05-8FE9-FB8FFB6D76EB}" dt="2022-05-17T09:36:23.499" v="3058" actId="164"/>
          <ac:spMkLst>
            <pc:docMk/>
            <pc:sldMk cId="3868594784" sldId="273"/>
            <ac:spMk id="10" creationId="{CEAB036C-2E0C-3400-632E-9CC9DC4EA959}"/>
          </ac:spMkLst>
        </pc:spChg>
        <pc:spChg chg="add mod topLvl">
          <ac:chgData name="Olawole Abayomi-Owodunni" userId="4121db98fcd61d1d" providerId="LiveId" clId="{F096023A-7964-4C05-8FE9-FB8FFB6D76EB}" dt="2022-05-17T09:36:23.499" v="3058" actId="164"/>
          <ac:spMkLst>
            <pc:docMk/>
            <pc:sldMk cId="3868594784" sldId="273"/>
            <ac:spMk id="11" creationId="{0C56FDF5-7061-8A0B-42B2-5DE006EB0EE8}"/>
          </ac:spMkLst>
        </pc:spChg>
        <pc:spChg chg="add mod">
          <ac:chgData name="Olawole Abayomi-Owodunni" userId="4121db98fcd61d1d" providerId="LiveId" clId="{F096023A-7964-4C05-8FE9-FB8FFB6D76EB}" dt="2022-05-17T09:36:23.499" v="3058" actId="164"/>
          <ac:spMkLst>
            <pc:docMk/>
            <pc:sldMk cId="3868594784" sldId="273"/>
            <ac:spMk id="12" creationId="{7F320689-83D7-BC08-6065-12C1D70EE6E7}"/>
          </ac:spMkLst>
        </pc:spChg>
        <pc:grpChg chg="add del mod">
          <ac:chgData name="Olawole Abayomi-Owodunni" userId="4121db98fcd61d1d" providerId="LiveId" clId="{F096023A-7964-4C05-8FE9-FB8FFB6D76EB}" dt="2022-05-17T09:34:43.365" v="3024" actId="165"/>
          <ac:grpSpMkLst>
            <pc:docMk/>
            <pc:sldMk cId="3868594784" sldId="273"/>
            <ac:grpSpMk id="2" creationId="{56A66C7E-0D51-F427-3388-9616CCA7FD59}"/>
          </ac:grpSpMkLst>
        </pc:grpChg>
        <pc:grpChg chg="add mod">
          <ac:chgData name="Olawole Abayomi-Owodunni" userId="4121db98fcd61d1d" providerId="LiveId" clId="{F096023A-7964-4C05-8FE9-FB8FFB6D76EB}" dt="2022-05-17T09:36:23.499" v="3058" actId="164"/>
          <ac:grpSpMkLst>
            <pc:docMk/>
            <pc:sldMk cId="3868594784" sldId="273"/>
            <ac:grpSpMk id="3" creationId="{4E119972-6C3C-D8CA-66CC-14773A590E25}"/>
          </ac:grpSpMkLst>
        </pc:grpChg>
      </pc:sldChg>
      <pc:sldChg chg="addSp delSp modSp mod chgLayout">
        <pc:chgData name="Olawole Abayomi-Owodunni" userId="4121db98fcd61d1d" providerId="LiveId" clId="{F096023A-7964-4C05-8FE9-FB8FFB6D76EB}" dt="2022-05-03T15:57:07.569" v="275"/>
        <pc:sldMkLst>
          <pc:docMk/>
          <pc:sldMk cId="813370037" sldId="283"/>
        </pc:sldMkLst>
        <pc:spChg chg="del">
          <ac:chgData name="Olawole Abayomi-Owodunni" userId="4121db98fcd61d1d" providerId="LiveId" clId="{F096023A-7964-4C05-8FE9-FB8FFB6D76EB}" dt="2022-05-02T12:57:12.824" v="12" actId="478"/>
          <ac:spMkLst>
            <pc:docMk/>
            <pc:sldMk cId="813370037" sldId="283"/>
            <ac:spMk id="2" creationId="{0B79F3D0-081A-41FC-AAEA-C26D4ED7505A}"/>
          </ac:spMkLst>
        </pc:spChg>
        <pc:spChg chg="del">
          <ac:chgData name="Olawole Abayomi-Owodunni" userId="4121db98fcd61d1d" providerId="LiveId" clId="{F096023A-7964-4C05-8FE9-FB8FFB6D76EB}" dt="2022-05-02T12:57:12.824" v="12" actId="478"/>
          <ac:spMkLst>
            <pc:docMk/>
            <pc:sldMk cId="813370037" sldId="283"/>
            <ac:spMk id="3" creationId="{1D9A9216-EB6C-4596-B4F8-EF24FEE97884}"/>
          </ac:spMkLst>
        </pc:spChg>
        <pc:spChg chg="add del mod">
          <ac:chgData name="Olawole Abayomi-Owodunni" userId="4121db98fcd61d1d" providerId="LiveId" clId="{F096023A-7964-4C05-8FE9-FB8FFB6D76EB}" dt="2022-05-02T12:57:51.213" v="15" actId="700"/>
          <ac:spMkLst>
            <pc:docMk/>
            <pc:sldMk cId="813370037" sldId="283"/>
            <ac:spMk id="6" creationId="{E27C08F8-8C3A-A1AC-A6D0-425B3A70128D}"/>
          </ac:spMkLst>
        </pc:spChg>
        <pc:spChg chg="add del mod">
          <ac:chgData name="Olawole Abayomi-Owodunni" userId="4121db98fcd61d1d" providerId="LiveId" clId="{F096023A-7964-4C05-8FE9-FB8FFB6D76EB}" dt="2022-05-02T12:57:51.213" v="15" actId="700"/>
          <ac:spMkLst>
            <pc:docMk/>
            <pc:sldMk cId="813370037" sldId="283"/>
            <ac:spMk id="8" creationId="{365F1ED9-FA2F-CC17-9CD7-D89E680CC15D}"/>
          </ac:spMkLst>
        </pc:spChg>
        <pc:spChg chg="add del mod ord">
          <ac:chgData name="Olawole Abayomi-Owodunni" userId="4121db98fcd61d1d" providerId="LiveId" clId="{F096023A-7964-4C05-8FE9-FB8FFB6D76EB}" dt="2022-05-03T15:52:33.986" v="222" actId="700"/>
          <ac:spMkLst>
            <pc:docMk/>
            <pc:sldMk cId="813370037" sldId="283"/>
            <ac:spMk id="9" creationId="{FD8298EF-8E90-0A24-953B-6A3DBEA72D06}"/>
          </ac:spMkLst>
        </pc:spChg>
        <pc:spChg chg="mod">
          <ac:chgData name="Olawole Abayomi-Owodunni" userId="4121db98fcd61d1d" providerId="LiveId" clId="{F096023A-7964-4C05-8FE9-FB8FFB6D76EB}" dt="2022-05-03T15:53:09.365" v="229" actId="1076"/>
          <ac:spMkLst>
            <pc:docMk/>
            <pc:sldMk cId="813370037" sldId="283"/>
            <ac:spMk id="10" creationId="{038FA93F-9496-44EE-8CD8-0B317D78DBB8}"/>
          </ac:spMkLst>
        </pc:spChg>
        <pc:spChg chg="mod">
          <ac:chgData name="Olawole Abayomi-Owodunni" userId="4121db98fcd61d1d" providerId="LiveId" clId="{F096023A-7964-4C05-8FE9-FB8FFB6D76EB}" dt="2022-05-03T15:53:04.950" v="228" actId="1076"/>
          <ac:spMkLst>
            <pc:docMk/>
            <pc:sldMk cId="813370037" sldId="283"/>
            <ac:spMk id="11" creationId="{BFF47ED4-B9C9-4958-A7BA-09A46C635D5A}"/>
          </ac:spMkLst>
        </pc:spChg>
        <pc:spChg chg="mod">
          <ac:chgData name="Olawole Abayomi-Owodunni" userId="4121db98fcd61d1d" providerId="LiveId" clId="{F096023A-7964-4C05-8FE9-FB8FFB6D76EB}" dt="2022-05-03T15:52:59.816" v="226" actId="1076"/>
          <ac:spMkLst>
            <pc:docMk/>
            <pc:sldMk cId="813370037" sldId="283"/>
            <ac:spMk id="12" creationId="{8893E21E-AC31-4B50-AB0A-8839FEE4689C}"/>
          </ac:spMkLst>
        </pc:spChg>
        <pc:spChg chg="add del mod">
          <ac:chgData name="Olawole Abayomi-Owodunni" userId="4121db98fcd61d1d" providerId="LiveId" clId="{F096023A-7964-4C05-8FE9-FB8FFB6D76EB}" dt="2022-05-02T12:57:01.843" v="11"/>
          <ac:spMkLst>
            <pc:docMk/>
            <pc:sldMk cId="813370037" sldId="283"/>
            <ac:spMk id="13" creationId="{D2B498F7-DB2E-3762-E1DC-70B7E4DC0272}"/>
          </ac:spMkLst>
        </pc:spChg>
        <pc:spChg chg="add del mod ord">
          <ac:chgData name="Olawole Abayomi-Owodunni" userId="4121db98fcd61d1d" providerId="LiveId" clId="{F096023A-7964-4C05-8FE9-FB8FFB6D76EB}" dt="2022-05-03T15:52:33.986" v="222" actId="700"/>
          <ac:spMkLst>
            <pc:docMk/>
            <pc:sldMk cId="813370037" sldId="283"/>
            <ac:spMk id="14" creationId="{93AC10C3-FBB6-8CF1-8D52-4A53D7D97E95}"/>
          </ac:spMkLst>
        </pc:spChg>
        <pc:spChg chg="add del mod">
          <ac:chgData name="Olawole Abayomi-Owodunni" userId="4121db98fcd61d1d" providerId="LiveId" clId="{F096023A-7964-4C05-8FE9-FB8FFB6D76EB}" dt="2022-05-03T15:53:33.985" v="236"/>
          <ac:spMkLst>
            <pc:docMk/>
            <pc:sldMk cId="813370037" sldId="283"/>
            <ac:spMk id="18" creationId="{473174CF-2F26-CA2F-ECC7-34A29D1BA428}"/>
          </ac:spMkLst>
        </pc:spChg>
        <pc:spChg chg="add mod">
          <ac:chgData name="Olawole Abayomi-Owodunni" userId="4121db98fcd61d1d" providerId="LiveId" clId="{F096023A-7964-4C05-8FE9-FB8FFB6D76EB}" dt="2022-05-03T15:57:03.980" v="274"/>
          <ac:spMkLst>
            <pc:docMk/>
            <pc:sldMk cId="813370037" sldId="283"/>
            <ac:spMk id="19" creationId="{0F7BA845-9F28-269C-AC0C-387DF1BD9A28}"/>
          </ac:spMkLst>
        </pc:spChg>
        <pc:spChg chg="mod">
          <ac:chgData name="Olawole Abayomi-Owodunni" userId="4121db98fcd61d1d" providerId="LiveId" clId="{F096023A-7964-4C05-8FE9-FB8FFB6D76EB}" dt="2022-05-03T15:53:02.837" v="227" actId="1076"/>
          <ac:spMkLst>
            <pc:docMk/>
            <pc:sldMk cId="813370037" sldId="283"/>
            <ac:spMk id="20" creationId="{A0C80DDB-EBA4-49C9-88AD-EA1EBC5A0EE4}"/>
          </ac:spMkLst>
        </pc:spChg>
        <pc:spChg chg="mod">
          <ac:chgData name="Olawole Abayomi-Owodunni" userId="4121db98fcd61d1d" providerId="LiveId" clId="{F096023A-7964-4C05-8FE9-FB8FFB6D76EB}" dt="2022-05-03T15:53:34.366" v="237" actId="1076"/>
          <ac:spMkLst>
            <pc:docMk/>
            <pc:sldMk cId="813370037" sldId="283"/>
            <ac:spMk id="21" creationId="{033B589A-9974-4E20-93BA-64B721A5ABA1}"/>
          </ac:spMkLst>
        </pc:spChg>
        <pc:spChg chg="mod">
          <ac:chgData name="Olawole Abayomi-Owodunni" userId="4121db98fcd61d1d" providerId="LiveId" clId="{F096023A-7964-4C05-8FE9-FB8FFB6D76EB}" dt="2022-05-03T15:53:52.783" v="250" actId="1076"/>
          <ac:spMkLst>
            <pc:docMk/>
            <pc:sldMk cId="813370037" sldId="283"/>
            <ac:spMk id="22" creationId="{0F1D4BC8-1564-4358-BDFC-72EA07B0DED5}"/>
          </ac:spMkLst>
        </pc:spChg>
        <pc:spChg chg="add mod">
          <ac:chgData name="Olawole Abayomi-Owodunni" userId="4121db98fcd61d1d" providerId="LiveId" clId="{F096023A-7964-4C05-8FE9-FB8FFB6D76EB}" dt="2022-05-03T15:56:59.309" v="273"/>
          <ac:spMkLst>
            <pc:docMk/>
            <pc:sldMk cId="813370037" sldId="283"/>
            <ac:spMk id="23" creationId="{6ED35F4C-C2F2-B583-52C4-F17311262CDF}"/>
          </ac:spMkLst>
        </pc:spChg>
        <pc:spChg chg="add mod">
          <ac:chgData name="Olawole Abayomi-Owodunni" userId="4121db98fcd61d1d" providerId="LiveId" clId="{F096023A-7964-4C05-8FE9-FB8FFB6D76EB}" dt="2022-05-03T15:56:50.941" v="272"/>
          <ac:spMkLst>
            <pc:docMk/>
            <pc:sldMk cId="813370037" sldId="283"/>
            <ac:spMk id="24" creationId="{94D2EAB4-4646-2534-2B76-1BF6BE153DD6}"/>
          </ac:spMkLst>
        </pc:spChg>
        <pc:spChg chg="add mod">
          <ac:chgData name="Olawole Abayomi-Owodunni" userId="4121db98fcd61d1d" providerId="LiveId" clId="{F096023A-7964-4C05-8FE9-FB8FFB6D76EB}" dt="2022-05-03T15:56:42.868" v="271"/>
          <ac:spMkLst>
            <pc:docMk/>
            <pc:sldMk cId="813370037" sldId="283"/>
            <ac:spMk id="25" creationId="{392AE229-60F1-FF39-D873-A9DE53287CBA}"/>
          </ac:spMkLst>
        </pc:spChg>
        <pc:spChg chg="add mod">
          <ac:chgData name="Olawole Abayomi-Owodunni" userId="4121db98fcd61d1d" providerId="LiveId" clId="{F096023A-7964-4C05-8FE9-FB8FFB6D76EB}" dt="2022-05-03T15:57:07.569" v="275"/>
          <ac:spMkLst>
            <pc:docMk/>
            <pc:sldMk cId="813370037" sldId="283"/>
            <ac:spMk id="26" creationId="{6359C4C8-682C-2045-D8A9-A892AD244F55}"/>
          </ac:spMkLst>
        </pc:spChg>
        <pc:cxnChg chg="del">
          <ac:chgData name="Olawole Abayomi-Owodunni" userId="4121db98fcd61d1d" providerId="LiveId" clId="{F096023A-7964-4C05-8FE9-FB8FFB6D76EB}" dt="2022-05-02T12:57:12.824" v="12" actId="478"/>
          <ac:cxnSpMkLst>
            <pc:docMk/>
            <pc:sldMk cId="813370037" sldId="283"/>
            <ac:cxnSpMk id="5" creationId="{22912A6C-9427-462C-A19C-6B07095DFB9E}"/>
          </ac:cxnSpMkLst>
        </pc:cxnChg>
      </pc:sldChg>
      <pc:sldChg chg="addSp delSp modSp mod modClrScheme chgLayout">
        <pc:chgData name="Olawole Abayomi-Owodunni" userId="4121db98fcd61d1d" providerId="LiveId" clId="{F096023A-7964-4C05-8FE9-FB8FFB6D76EB}" dt="2022-05-04T00:49:05.685" v="1359" actId="700"/>
        <pc:sldMkLst>
          <pc:docMk/>
          <pc:sldMk cId="170315366" sldId="284"/>
        </pc:sldMkLst>
        <pc:spChg chg="add del mod ord">
          <ac:chgData name="Olawole Abayomi-Owodunni" userId="4121db98fcd61d1d" providerId="LiveId" clId="{F096023A-7964-4C05-8FE9-FB8FFB6D76EB}" dt="2022-05-04T00:48:58.742" v="1357" actId="700"/>
          <ac:spMkLst>
            <pc:docMk/>
            <pc:sldMk cId="170315366" sldId="284"/>
            <ac:spMk id="2" creationId="{A29A3D0C-0803-ECEC-9401-325FC679B08B}"/>
          </ac:spMkLst>
        </pc:spChg>
        <pc:spChg chg="add mod">
          <ac:chgData name="Olawole Abayomi-Owodunni" userId="4121db98fcd61d1d" providerId="LiveId" clId="{F096023A-7964-4C05-8FE9-FB8FFB6D76EB}" dt="2022-05-04T00:49:05.685" v="1359" actId="700"/>
          <ac:spMkLst>
            <pc:docMk/>
            <pc:sldMk cId="170315366" sldId="284"/>
            <ac:spMk id="3" creationId="{3ABB7DC6-82F2-4DD3-65B0-EE6FE32510AF}"/>
          </ac:spMkLst>
        </pc:spChg>
        <pc:spChg chg="del mod ord">
          <ac:chgData name="Olawole Abayomi-Owodunni" userId="4121db98fcd61d1d" providerId="LiveId" clId="{F096023A-7964-4C05-8FE9-FB8FFB6D76EB}" dt="2022-05-04T00:49:01.802" v="1358" actId="478"/>
          <ac:spMkLst>
            <pc:docMk/>
            <pc:sldMk cId="170315366" sldId="284"/>
            <ac:spMk id="4" creationId="{00A85750-3C3F-4440-86F5-1748D166460C}"/>
          </ac:spMkLst>
        </pc:spChg>
        <pc:spChg chg="del mod ord">
          <ac:chgData name="Olawole Abayomi-Owodunni" userId="4121db98fcd61d1d" providerId="LiveId" clId="{F096023A-7964-4C05-8FE9-FB8FFB6D76EB}" dt="2022-05-04T00:49:01.802" v="1358" actId="478"/>
          <ac:spMkLst>
            <pc:docMk/>
            <pc:sldMk cId="170315366" sldId="284"/>
            <ac:spMk id="5" creationId="{9C9872C3-1D8C-45C9-9FC7-D269DEF50389}"/>
          </ac:spMkLst>
        </pc:spChg>
        <pc:spChg chg="del">
          <ac:chgData name="Olawole Abayomi-Owodunni" userId="4121db98fcd61d1d" providerId="LiveId" clId="{F096023A-7964-4C05-8FE9-FB8FFB6D76EB}" dt="2022-05-04T00:49:01.802" v="1358" actId="478"/>
          <ac:spMkLst>
            <pc:docMk/>
            <pc:sldMk cId="170315366" sldId="284"/>
            <ac:spMk id="6" creationId="{819D2932-05CD-492E-BEEF-F7269D860F2A}"/>
          </ac:spMkLst>
        </pc:spChg>
        <pc:spChg chg="del">
          <ac:chgData name="Olawole Abayomi-Owodunni" userId="4121db98fcd61d1d" providerId="LiveId" clId="{F096023A-7964-4C05-8FE9-FB8FFB6D76EB}" dt="2022-05-04T00:49:01.802" v="1358" actId="478"/>
          <ac:spMkLst>
            <pc:docMk/>
            <pc:sldMk cId="170315366" sldId="284"/>
            <ac:spMk id="7" creationId="{0B9EDFBF-8E5F-45CB-B5BA-B3D5A4D69B23}"/>
          </ac:spMkLst>
        </pc:spChg>
        <pc:spChg chg="del">
          <ac:chgData name="Olawole Abayomi-Owodunni" userId="4121db98fcd61d1d" providerId="LiveId" clId="{F096023A-7964-4C05-8FE9-FB8FFB6D76EB}" dt="2022-05-04T00:49:01.802" v="1358" actId="478"/>
          <ac:spMkLst>
            <pc:docMk/>
            <pc:sldMk cId="170315366" sldId="284"/>
            <ac:spMk id="8" creationId="{E27ADAA1-C24F-4603-83E1-F5DCC3220292}"/>
          </ac:spMkLst>
        </pc:spChg>
        <pc:spChg chg="del">
          <ac:chgData name="Olawole Abayomi-Owodunni" userId="4121db98fcd61d1d" providerId="LiveId" clId="{F096023A-7964-4C05-8FE9-FB8FFB6D76EB}" dt="2022-05-04T00:49:01.802" v="1358" actId="478"/>
          <ac:spMkLst>
            <pc:docMk/>
            <pc:sldMk cId="170315366" sldId="284"/>
            <ac:spMk id="9" creationId="{F03BC6AC-E53C-4825-87A4-7E6C89CF9E14}"/>
          </ac:spMkLst>
        </pc:spChg>
        <pc:spChg chg="add mod">
          <ac:chgData name="Olawole Abayomi-Owodunni" userId="4121db98fcd61d1d" providerId="LiveId" clId="{F096023A-7964-4C05-8FE9-FB8FFB6D76EB}" dt="2022-05-04T00:49:05.685" v="1359" actId="700"/>
          <ac:spMkLst>
            <pc:docMk/>
            <pc:sldMk cId="170315366" sldId="284"/>
            <ac:spMk id="10" creationId="{765E8A75-7429-3F5A-1937-D0295EF77EDC}"/>
          </ac:spMkLst>
        </pc:spChg>
      </pc:sldChg>
      <pc:sldChg chg="addSp delSp modSp mod chgLayout">
        <pc:chgData name="Olawole Abayomi-Owodunni" userId="4121db98fcd61d1d" providerId="LiveId" clId="{F096023A-7964-4C05-8FE9-FB8FFB6D76EB}" dt="2022-05-17T09:43:02.484" v="3066" actId="20577"/>
        <pc:sldMkLst>
          <pc:docMk/>
          <pc:sldMk cId="1280525396" sldId="285"/>
        </pc:sldMkLst>
        <pc:spChg chg="del">
          <ac:chgData name="Olawole Abayomi-Owodunni" userId="4121db98fcd61d1d" providerId="LiveId" clId="{F096023A-7964-4C05-8FE9-FB8FFB6D76EB}" dt="2022-05-04T00:39:56.013" v="1081" actId="478"/>
          <ac:spMkLst>
            <pc:docMk/>
            <pc:sldMk cId="1280525396" sldId="285"/>
            <ac:spMk id="2" creationId="{2A9CCD90-DC72-4656-BAC4-CB3EF585592D}"/>
          </ac:spMkLst>
        </pc:spChg>
        <pc:spChg chg="add del mod ord">
          <ac:chgData name="Olawole Abayomi-Owodunni" userId="4121db98fcd61d1d" providerId="LiveId" clId="{F096023A-7964-4C05-8FE9-FB8FFB6D76EB}" dt="2022-05-04T00:47:02.669" v="1291" actId="478"/>
          <ac:spMkLst>
            <pc:docMk/>
            <pc:sldMk cId="1280525396" sldId="285"/>
            <ac:spMk id="3" creationId="{ACE441B6-6CE4-9E78-E7A3-35F7AFC3ACBC}"/>
          </ac:spMkLst>
        </pc:spChg>
        <pc:spChg chg="del mod">
          <ac:chgData name="Olawole Abayomi-Owodunni" userId="4121db98fcd61d1d" providerId="LiveId" clId="{F096023A-7964-4C05-8FE9-FB8FFB6D76EB}" dt="2022-05-04T00:39:56.013" v="1081" actId="478"/>
          <ac:spMkLst>
            <pc:docMk/>
            <pc:sldMk cId="1280525396" sldId="285"/>
            <ac:spMk id="4" creationId="{72AD04E4-B9B7-4E65-A7F5-45EFDE8395ED}"/>
          </ac:spMkLst>
        </pc:spChg>
        <pc:spChg chg="del">
          <ac:chgData name="Olawole Abayomi-Owodunni" userId="4121db98fcd61d1d" providerId="LiveId" clId="{F096023A-7964-4C05-8FE9-FB8FFB6D76EB}" dt="2022-05-04T00:39:56.013" v="1081" actId="478"/>
          <ac:spMkLst>
            <pc:docMk/>
            <pc:sldMk cId="1280525396" sldId="285"/>
            <ac:spMk id="5" creationId="{772A1F40-7ED5-4241-9593-8974C31AD695}"/>
          </ac:spMkLst>
        </pc:spChg>
        <pc:spChg chg="del mod">
          <ac:chgData name="Olawole Abayomi-Owodunni" userId="4121db98fcd61d1d" providerId="LiveId" clId="{F096023A-7964-4C05-8FE9-FB8FFB6D76EB}" dt="2022-05-04T00:39:56.013" v="1081" actId="478"/>
          <ac:spMkLst>
            <pc:docMk/>
            <pc:sldMk cId="1280525396" sldId="285"/>
            <ac:spMk id="6" creationId="{B936B0BE-AC6D-4160-BB9E-306236C7A170}"/>
          </ac:spMkLst>
        </pc:spChg>
        <pc:spChg chg="del">
          <ac:chgData name="Olawole Abayomi-Owodunni" userId="4121db98fcd61d1d" providerId="LiveId" clId="{F096023A-7964-4C05-8FE9-FB8FFB6D76EB}" dt="2022-05-04T00:39:56.013" v="1081" actId="478"/>
          <ac:spMkLst>
            <pc:docMk/>
            <pc:sldMk cId="1280525396" sldId="285"/>
            <ac:spMk id="7" creationId="{F27A7C08-A5FB-4311-BFBD-01809BE31A09}"/>
          </ac:spMkLst>
        </pc:spChg>
        <pc:spChg chg="add del mod">
          <ac:chgData name="Olawole Abayomi-Owodunni" userId="4121db98fcd61d1d" providerId="LiveId" clId="{F096023A-7964-4C05-8FE9-FB8FFB6D76EB}" dt="2022-05-04T00:40:53.102" v="1092" actId="700"/>
          <ac:spMkLst>
            <pc:docMk/>
            <pc:sldMk cId="1280525396" sldId="285"/>
            <ac:spMk id="8" creationId="{8A88A31D-5C3D-F07D-9249-7C747E78419C}"/>
          </ac:spMkLst>
        </pc:spChg>
        <pc:spChg chg="add del mod ord">
          <ac:chgData name="Olawole Abayomi-Owodunni" userId="4121db98fcd61d1d" providerId="LiveId" clId="{F096023A-7964-4C05-8FE9-FB8FFB6D76EB}" dt="2022-05-04T00:46:21.933" v="1287" actId="700"/>
          <ac:spMkLst>
            <pc:docMk/>
            <pc:sldMk cId="1280525396" sldId="285"/>
            <ac:spMk id="9" creationId="{77047AF5-40AC-ED32-3D13-A5F36C95DAEC}"/>
          </ac:spMkLst>
        </pc:spChg>
        <pc:spChg chg="add del mod ord">
          <ac:chgData name="Olawole Abayomi-Owodunni" userId="4121db98fcd61d1d" providerId="LiveId" clId="{F096023A-7964-4C05-8FE9-FB8FFB6D76EB}" dt="2022-05-17T09:43:02.484" v="3066" actId="20577"/>
          <ac:spMkLst>
            <pc:docMk/>
            <pc:sldMk cId="1280525396" sldId="285"/>
            <ac:spMk id="10" creationId="{4596079F-D2C9-B78A-71F4-FCEFCF47BE61}"/>
          </ac:spMkLst>
        </pc:spChg>
        <pc:spChg chg="add del mod">
          <ac:chgData name="Olawole Abayomi-Owodunni" userId="4121db98fcd61d1d" providerId="LiveId" clId="{F096023A-7964-4C05-8FE9-FB8FFB6D76EB}" dt="2022-05-04T00:47:10.922" v="1294" actId="478"/>
          <ac:spMkLst>
            <pc:docMk/>
            <pc:sldMk cId="1280525396" sldId="285"/>
            <ac:spMk id="12" creationId="{02E6E0B5-8D1E-3776-3BF1-F99681870126}"/>
          </ac:spMkLst>
        </pc:spChg>
        <pc:spChg chg="add del mod">
          <ac:chgData name="Olawole Abayomi-Owodunni" userId="4121db98fcd61d1d" providerId="LiveId" clId="{F096023A-7964-4C05-8FE9-FB8FFB6D76EB}" dt="2022-05-04T00:47:17.952" v="1298" actId="478"/>
          <ac:spMkLst>
            <pc:docMk/>
            <pc:sldMk cId="1280525396" sldId="285"/>
            <ac:spMk id="14" creationId="{89138452-3954-81EA-BA48-7F98972CABF4}"/>
          </ac:spMkLst>
        </pc:spChg>
        <pc:spChg chg="add mod ord">
          <ac:chgData name="Olawole Abayomi-Owodunni" userId="4121db98fcd61d1d" providerId="LiveId" clId="{F096023A-7964-4C05-8FE9-FB8FFB6D76EB}" dt="2022-05-04T00:48:41.640" v="1355" actId="700"/>
          <ac:spMkLst>
            <pc:docMk/>
            <pc:sldMk cId="1280525396" sldId="285"/>
            <ac:spMk id="15" creationId="{F399FC74-446A-AC00-1308-52EDCF3A45D6}"/>
          </ac:spMkLst>
        </pc:spChg>
      </pc:sldChg>
      <pc:sldChg chg="addSp delSp modSp mod modClrScheme chgLayout">
        <pc:chgData name="Olawole Abayomi-Owodunni" userId="4121db98fcd61d1d" providerId="LiveId" clId="{F096023A-7964-4C05-8FE9-FB8FFB6D76EB}" dt="2022-05-04T01:05:23.841" v="1838" actId="113"/>
        <pc:sldMkLst>
          <pc:docMk/>
          <pc:sldMk cId="3007584436" sldId="286"/>
        </pc:sldMkLst>
        <pc:spChg chg="del">
          <ac:chgData name="Olawole Abayomi-Owodunni" userId="4121db98fcd61d1d" providerId="LiveId" clId="{F096023A-7964-4C05-8FE9-FB8FFB6D76EB}" dt="2022-05-04T01:01:34.331" v="1749" actId="478"/>
          <ac:spMkLst>
            <pc:docMk/>
            <pc:sldMk cId="3007584436" sldId="286"/>
            <ac:spMk id="2" creationId="{4F764C7F-3C37-4FF1-A59F-BCBFB6FE52A2}"/>
          </ac:spMkLst>
        </pc:spChg>
        <pc:spChg chg="del">
          <ac:chgData name="Olawole Abayomi-Owodunni" userId="4121db98fcd61d1d" providerId="LiveId" clId="{F096023A-7964-4C05-8FE9-FB8FFB6D76EB}" dt="2022-05-04T01:01:34.331" v="1749" actId="478"/>
          <ac:spMkLst>
            <pc:docMk/>
            <pc:sldMk cId="3007584436" sldId="286"/>
            <ac:spMk id="3" creationId="{AFA7470D-D092-48A1-91C8-C5DF8B6A65E8}"/>
          </ac:spMkLst>
        </pc:spChg>
        <pc:spChg chg="add del mod">
          <ac:chgData name="Olawole Abayomi-Owodunni" userId="4121db98fcd61d1d" providerId="LiveId" clId="{F096023A-7964-4C05-8FE9-FB8FFB6D76EB}" dt="2022-05-04T01:02:33.909" v="1769" actId="700"/>
          <ac:spMkLst>
            <pc:docMk/>
            <pc:sldMk cId="3007584436" sldId="286"/>
            <ac:spMk id="4" creationId="{74925DDF-9602-0572-7764-144985431113}"/>
          </ac:spMkLst>
        </pc:spChg>
        <pc:spChg chg="del">
          <ac:chgData name="Olawole Abayomi-Owodunni" userId="4121db98fcd61d1d" providerId="LiveId" clId="{F096023A-7964-4C05-8FE9-FB8FFB6D76EB}" dt="2022-05-04T01:01:34.331" v="1749" actId="478"/>
          <ac:spMkLst>
            <pc:docMk/>
            <pc:sldMk cId="3007584436" sldId="286"/>
            <ac:spMk id="5" creationId="{C6A32A52-458E-4FBE-A7FF-62DA65BE2555}"/>
          </ac:spMkLst>
        </pc:spChg>
        <pc:spChg chg="add del mod">
          <ac:chgData name="Olawole Abayomi-Owodunni" userId="4121db98fcd61d1d" providerId="LiveId" clId="{F096023A-7964-4C05-8FE9-FB8FFB6D76EB}" dt="2022-05-04T01:02:33.909" v="1769" actId="700"/>
          <ac:spMkLst>
            <pc:docMk/>
            <pc:sldMk cId="3007584436" sldId="286"/>
            <ac:spMk id="6" creationId="{8D964C81-CA7B-1B41-7D8A-3E26864FAA86}"/>
          </ac:spMkLst>
        </pc:spChg>
        <pc:spChg chg="del">
          <ac:chgData name="Olawole Abayomi-Owodunni" userId="4121db98fcd61d1d" providerId="LiveId" clId="{F096023A-7964-4C05-8FE9-FB8FFB6D76EB}" dt="2022-05-04T01:01:34.331" v="1749" actId="478"/>
          <ac:spMkLst>
            <pc:docMk/>
            <pc:sldMk cId="3007584436" sldId="286"/>
            <ac:spMk id="9" creationId="{0F0087A7-E973-43CC-8F60-F7FF90463888}"/>
          </ac:spMkLst>
        </pc:spChg>
        <pc:spChg chg="del">
          <ac:chgData name="Olawole Abayomi-Owodunni" userId="4121db98fcd61d1d" providerId="LiveId" clId="{F096023A-7964-4C05-8FE9-FB8FFB6D76EB}" dt="2022-05-04T01:01:34.331" v="1749" actId="478"/>
          <ac:spMkLst>
            <pc:docMk/>
            <pc:sldMk cId="3007584436" sldId="286"/>
            <ac:spMk id="10" creationId="{7522C10E-BA68-43B1-ACC1-3FB3ED06B222}"/>
          </ac:spMkLst>
        </pc:spChg>
        <pc:spChg chg="add del mod">
          <ac:chgData name="Olawole Abayomi-Owodunni" userId="4121db98fcd61d1d" providerId="LiveId" clId="{F096023A-7964-4C05-8FE9-FB8FFB6D76EB}" dt="2022-05-04T01:02:33.909" v="1769" actId="700"/>
          <ac:spMkLst>
            <pc:docMk/>
            <pc:sldMk cId="3007584436" sldId="286"/>
            <ac:spMk id="11" creationId="{5AC74DC8-1E72-F7A2-BA64-B69C28D64021}"/>
          </ac:spMkLst>
        </pc:spChg>
        <pc:spChg chg="add del mod">
          <ac:chgData name="Olawole Abayomi-Owodunni" userId="4121db98fcd61d1d" providerId="LiveId" clId="{F096023A-7964-4C05-8FE9-FB8FFB6D76EB}" dt="2022-05-04T01:02:33.909" v="1769" actId="700"/>
          <ac:spMkLst>
            <pc:docMk/>
            <pc:sldMk cId="3007584436" sldId="286"/>
            <ac:spMk id="12" creationId="{B4391415-A619-57AF-0C7C-C338EA930E61}"/>
          </ac:spMkLst>
        </pc:spChg>
        <pc:spChg chg="add mod ord">
          <ac:chgData name="Olawole Abayomi-Owodunni" userId="4121db98fcd61d1d" providerId="LiveId" clId="{F096023A-7964-4C05-8FE9-FB8FFB6D76EB}" dt="2022-05-04T01:04:30.402" v="1830" actId="20577"/>
          <ac:spMkLst>
            <pc:docMk/>
            <pc:sldMk cId="3007584436" sldId="286"/>
            <ac:spMk id="14" creationId="{C5BAA3B8-B6FB-AF83-0C79-49B472D57A81}"/>
          </ac:spMkLst>
        </pc:spChg>
        <pc:spChg chg="add mod ord">
          <ac:chgData name="Olawole Abayomi-Owodunni" userId="4121db98fcd61d1d" providerId="LiveId" clId="{F096023A-7964-4C05-8FE9-FB8FFB6D76EB}" dt="2022-05-04T01:04:25.261" v="1829" actId="20577"/>
          <ac:spMkLst>
            <pc:docMk/>
            <pc:sldMk cId="3007584436" sldId="286"/>
            <ac:spMk id="15" creationId="{955DFE5B-7A54-892D-C3F3-C85DA7D5C67E}"/>
          </ac:spMkLst>
        </pc:spChg>
        <pc:spChg chg="add del mod ord">
          <ac:chgData name="Olawole Abayomi-Owodunni" userId="4121db98fcd61d1d" providerId="LiveId" clId="{F096023A-7964-4C05-8FE9-FB8FFB6D76EB}" dt="2022-05-04T01:03:59.181" v="1821" actId="700"/>
          <ac:spMkLst>
            <pc:docMk/>
            <pc:sldMk cId="3007584436" sldId="286"/>
            <ac:spMk id="16" creationId="{4B5D58A3-7AD4-3AE6-4198-9DE9AFC26B34}"/>
          </ac:spMkLst>
        </pc:spChg>
        <pc:spChg chg="add del mod ord">
          <ac:chgData name="Olawole Abayomi-Owodunni" userId="4121db98fcd61d1d" providerId="LiveId" clId="{F096023A-7964-4C05-8FE9-FB8FFB6D76EB}" dt="2022-05-04T01:03:59.181" v="1821" actId="700"/>
          <ac:spMkLst>
            <pc:docMk/>
            <pc:sldMk cId="3007584436" sldId="286"/>
            <ac:spMk id="17" creationId="{51696B2A-7EA9-C68B-69AE-FE985684EA9F}"/>
          </ac:spMkLst>
        </pc:spChg>
        <pc:spChg chg="add del mod ord">
          <ac:chgData name="Olawole Abayomi-Owodunni" userId="4121db98fcd61d1d" providerId="LiveId" clId="{F096023A-7964-4C05-8FE9-FB8FFB6D76EB}" dt="2022-05-04T01:04:19.892" v="1828" actId="700"/>
          <ac:spMkLst>
            <pc:docMk/>
            <pc:sldMk cId="3007584436" sldId="286"/>
            <ac:spMk id="18" creationId="{5CF8EF36-A8DB-EDF7-7A73-EA8B6A9CC758}"/>
          </ac:spMkLst>
        </pc:spChg>
        <pc:spChg chg="add del mod ord">
          <ac:chgData name="Olawole Abayomi-Owodunni" userId="4121db98fcd61d1d" providerId="LiveId" clId="{F096023A-7964-4C05-8FE9-FB8FFB6D76EB}" dt="2022-05-04T01:04:19.892" v="1828" actId="700"/>
          <ac:spMkLst>
            <pc:docMk/>
            <pc:sldMk cId="3007584436" sldId="286"/>
            <ac:spMk id="19" creationId="{A47C73F0-E8CD-2533-949F-412BE995DE0E}"/>
          </ac:spMkLst>
        </pc:spChg>
        <pc:spChg chg="add del mod ord">
          <ac:chgData name="Olawole Abayomi-Owodunni" userId="4121db98fcd61d1d" providerId="LiveId" clId="{F096023A-7964-4C05-8FE9-FB8FFB6D76EB}" dt="2022-05-04T01:04:40.471" v="1831" actId="3680"/>
          <ac:spMkLst>
            <pc:docMk/>
            <pc:sldMk cId="3007584436" sldId="286"/>
            <ac:spMk id="20" creationId="{9B5152EA-D8AF-4BAA-0F45-54816AEC8C6A}"/>
          </ac:spMkLst>
        </pc:spChg>
        <pc:spChg chg="add del mod ord">
          <ac:chgData name="Olawole Abayomi-Owodunni" userId="4121db98fcd61d1d" providerId="LiveId" clId="{F096023A-7964-4C05-8FE9-FB8FFB6D76EB}" dt="2022-05-04T01:04:57.371" v="1834" actId="3680"/>
          <ac:spMkLst>
            <pc:docMk/>
            <pc:sldMk cId="3007584436" sldId="286"/>
            <ac:spMk id="21" creationId="{D4DDD297-614B-CA09-0A6D-280E9656DDC7}"/>
          </ac:spMkLst>
        </pc:spChg>
        <pc:graphicFrameChg chg="del modGraphic">
          <ac:chgData name="Olawole Abayomi-Owodunni" userId="4121db98fcd61d1d" providerId="LiveId" clId="{F096023A-7964-4C05-8FE9-FB8FFB6D76EB}" dt="2022-05-04T01:01:34.331" v="1749" actId="478"/>
          <ac:graphicFrameMkLst>
            <pc:docMk/>
            <pc:sldMk cId="3007584436" sldId="286"/>
            <ac:graphicFrameMk id="7" creationId="{DC27EFFB-491C-4CF3-BC17-A3A8DF6597B9}"/>
          </ac:graphicFrameMkLst>
        </pc:graphicFrameChg>
        <pc:graphicFrameChg chg="del">
          <ac:chgData name="Olawole Abayomi-Owodunni" userId="4121db98fcd61d1d" providerId="LiveId" clId="{F096023A-7964-4C05-8FE9-FB8FFB6D76EB}" dt="2022-05-04T01:01:34.331" v="1749" actId="478"/>
          <ac:graphicFrameMkLst>
            <pc:docMk/>
            <pc:sldMk cId="3007584436" sldId="286"/>
            <ac:graphicFrameMk id="8" creationId="{6E030D9B-752C-4873-925E-61F5C7193C41}"/>
          </ac:graphicFrameMkLst>
        </pc:graphicFrameChg>
        <pc:graphicFrameChg chg="add del mod ord modGraphic">
          <ac:chgData name="Olawole Abayomi-Owodunni" userId="4121db98fcd61d1d" providerId="LiveId" clId="{F096023A-7964-4C05-8FE9-FB8FFB6D76EB}" dt="2022-05-04T01:02:18.951" v="1765" actId="3680"/>
          <ac:graphicFrameMkLst>
            <pc:docMk/>
            <pc:sldMk cId="3007584436" sldId="286"/>
            <ac:graphicFrameMk id="13" creationId="{11616591-D36D-DB25-21E5-650D868B9DB4}"/>
          </ac:graphicFrameMkLst>
        </pc:graphicFrameChg>
        <pc:graphicFrameChg chg="add mod ord modGraphic">
          <ac:chgData name="Olawole Abayomi-Owodunni" userId="4121db98fcd61d1d" providerId="LiveId" clId="{F096023A-7964-4C05-8FE9-FB8FFB6D76EB}" dt="2022-05-04T01:04:49.454" v="1833" actId="12385"/>
          <ac:graphicFrameMkLst>
            <pc:docMk/>
            <pc:sldMk cId="3007584436" sldId="286"/>
            <ac:graphicFrameMk id="22" creationId="{B4B8726E-754F-496B-745B-6050C09CC0FA}"/>
          </ac:graphicFrameMkLst>
        </pc:graphicFrameChg>
        <pc:graphicFrameChg chg="add mod ord modGraphic">
          <ac:chgData name="Olawole Abayomi-Owodunni" userId="4121db98fcd61d1d" providerId="LiveId" clId="{F096023A-7964-4C05-8FE9-FB8FFB6D76EB}" dt="2022-05-04T01:05:23.841" v="1838" actId="113"/>
          <ac:graphicFrameMkLst>
            <pc:docMk/>
            <pc:sldMk cId="3007584436" sldId="286"/>
            <ac:graphicFrameMk id="23" creationId="{13347C40-7EA4-C077-A32C-950E8695919F}"/>
          </ac:graphicFrameMkLst>
        </pc:graphicFrameChg>
      </pc:sldChg>
      <pc:sldChg chg="addSp delSp modSp mod modClrScheme chgLayout">
        <pc:chgData name="Olawole Abayomi-Owodunni" userId="4121db98fcd61d1d" providerId="LiveId" clId="{F096023A-7964-4C05-8FE9-FB8FFB6D76EB}" dt="2022-05-04T01:49:01.937" v="2428" actId="700"/>
        <pc:sldMkLst>
          <pc:docMk/>
          <pc:sldMk cId="3997943334" sldId="287"/>
        </pc:sldMkLst>
        <pc:spChg chg="add del mod">
          <ac:chgData name="Olawole Abayomi-Owodunni" userId="4121db98fcd61d1d" providerId="LiveId" clId="{F096023A-7964-4C05-8FE9-FB8FFB6D76EB}" dt="2022-05-04T01:46:37.131" v="2404" actId="478"/>
          <ac:spMkLst>
            <pc:docMk/>
            <pc:sldMk cId="3997943334" sldId="287"/>
            <ac:spMk id="3" creationId="{B0D33D3E-B6CD-BB82-62F5-5B1DF0681D85}"/>
          </ac:spMkLst>
        </pc:spChg>
        <pc:spChg chg="del mod ord">
          <ac:chgData name="Olawole Abayomi-Owodunni" userId="4121db98fcd61d1d" providerId="LiveId" clId="{F096023A-7964-4C05-8FE9-FB8FFB6D76EB}" dt="2022-05-04T01:39:41.719" v="2300" actId="478"/>
          <ac:spMkLst>
            <pc:docMk/>
            <pc:sldMk cId="3997943334" sldId="287"/>
            <ac:spMk id="4" creationId="{5593EB8F-AD2D-4F16-AC15-B8724194E7D0}"/>
          </ac:spMkLst>
        </pc:spChg>
        <pc:spChg chg="del mod">
          <ac:chgData name="Olawole Abayomi-Owodunni" userId="4121db98fcd61d1d" providerId="LiveId" clId="{F096023A-7964-4C05-8FE9-FB8FFB6D76EB}" dt="2022-05-04T01:46:28.758" v="2401" actId="478"/>
          <ac:spMkLst>
            <pc:docMk/>
            <pc:sldMk cId="3997943334" sldId="287"/>
            <ac:spMk id="5" creationId="{A1AC713E-DDEA-4D0E-AAA0-0E682C19A115}"/>
          </ac:spMkLst>
        </pc:spChg>
        <pc:spChg chg="add del mod ord">
          <ac:chgData name="Olawole Abayomi-Owodunni" userId="4121db98fcd61d1d" providerId="LiveId" clId="{F096023A-7964-4C05-8FE9-FB8FFB6D76EB}" dt="2022-05-04T01:46:34.368" v="2403" actId="700"/>
          <ac:spMkLst>
            <pc:docMk/>
            <pc:sldMk cId="3997943334" sldId="287"/>
            <ac:spMk id="6" creationId="{5CD9A174-8C92-619B-9516-9A43A20E91EE}"/>
          </ac:spMkLst>
        </pc:spChg>
        <pc:spChg chg="add del mod">
          <ac:chgData name="Olawole Abayomi-Owodunni" userId="4121db98fcd61d1d" providerId="LiveId" clId="{F096023A-7964-4C05-8FE9-FB8FFB6D76EB}" dt="2022-05-04T01:47:46.345" v="2417" actId="700"/>
          <ac:spMkLst>
            <pc:docMk/>
            <pc:sldMk cId="3997943334" sldId="287"/>
            <ac:spMk id="7" creationId="{039682E9-BB32-8768-6FDD-696A4198D8B9}"/>
          </ac:spMkLst>
        </pc:spChg>
        <pc:spChg chg="add del mod">
          <ac:chgData name="Olawole Abayomi-Owodunni" userId="4121db98fcd61d1d" providerId="LiveId" clId="{F096023A-7964-4C05-8FE9-FB8FFB6D76EB}" dt="2022-05-04T01:49:01.937" v="2428" actId="700"/>
          <ac:spMkLst>
            <pc:docMk/>
            <pc:sldMk cId="3997943334" sldId="287"/>
            <ac:spMk id="8" creationId="{6CEAC83E-174E-F5C6-3CE4-639C9F80C504}"/>
          </ac:spMkLst>
        </pc:spChg>
        <pc:spChg chg="add mod ord">
          <ac:chgData name="Olawole Abayomi-Owodunni" userId="4121db98fcd61d1d" providerId="LiveId" clId="{F096023A-7964-4C05-8FE9-FB8FFB6D76EB}" dt="2022-05-04T01:49:01.937" v="2428" actId="700"/>
          <ac:spMkLst>
            <pc:docMk/>
            <pc:sldMk cId="3997943334" sldId="287"/>
            <ac:spMk id="9" creationId="{7136C38B-0A2A-BC68-4908-D90909D16EDC}"/>
          </ac:spMkLst>
        </pc:spChg>
      </pc:sldChg>
      <pc:sldChg chg="addSp delSp modSp mod modClrScheme chgLayout">
        <pc:chgData name="Olawole Abayomi-Owodunni" userId="4121db98fcd61d1d" providerId="LiveId" clId="{F096023A-7964-4C05-8FE9-FB8FFB6D76EB}" dt="2022-05-04T01:51:34.869" v="2454" actId="700"/>
        <pc:sldMkLst>
          <pc:docMk/>
          <pc:sldMk cId="3962704728" sldId="288"/>
        </pc:sldMkLst>
        <pc:spChg chg="del">
          <ac:chgData name="Olawole Abayomi-Owodunni" userId="4121db98fcd61d1d" providerId="LiveId" clId="{F096023A-7964-4C05-8FE9-FB8FFB6D76EB}" dt="2022-05-04T01:45:30.558" v="2392" actId="478"/>
          <ac:spMkLst>
            <pc:docMk/>
            <pc:sldMk cId="3962704728" sldId="288"/>
            <ac:spMk id="2" creationId="{277BBF98-B4EA-408A-A19C-A046C6FA5EFE}"/>
          </ac:spMkLst>
        </pc:spChg>
        <pc:spChg chg="del">
          <ac:chgData name="Olawole Abayomi-Owodunni" userId="4121db98fcd61d1d" providerId="LiveId" clId="{F096023A-7964-4C05-8FE9-FB8FFB6D76EB}" dt="2022-05-04T01:45:30.558" v="2392" actId="478"/>
          <ac:spMkLst>
            <pc:docMk/>
            <pc:sldMk cId="3962704728" sldId="288"/>
            <ac:spMk id="3" creationId="{D4345816-B4E8-48D0-B144-F32C6A631B68}"/>
          </ac:spMkLst>
        </pc:spChg>
        <pc:spChg chg="add del mod">
          <ac:chgData name="Olawole Abayomi-Owodunni" userId="4121db98fcd61d1d" providerId="LiveId" clId="{F096023A-7964-4C05-8FE9-FB8FFB6D76EB}" dt="2022-05-04T01:51:34.869" v="2454" actId="700"/>
          <ac:spMkLst>
            <pc:docMk/>
            <pc:sldMk cId="3962704728" sldId="288"/>
            <ac:spMk id="4" creationId="{ACB5DAFA-B66F-E6FB-766F-723654EFE82C}"/>
          </ac:spMkLst>
        </pc:spChg>
        <pc:spChg chg="add mod ord">
          <ac:chgData name="Olawole Abayomi-Owodunni" userId="4121db98fcd61d1d" providerId="LiveId" clId="{F096023A-7964-4C05-8FE9-FB8FFB6D76EB}" dt="2022-05-04T01:51:34.869" v="2454" actId="700"/>
          <ac:spMkLst>
            <pc:docMk/>
            <pc:sldMk cId="3962704728" sldId="288"/>
            <ac:spMk id="5" creationId="{6CF8A5AC-FD70-EBED-0FE9-3EF44F280EA6}"/>
          </ac:spMkLst>
        </pc:spChg>
      </pc:sldChg>
      <pc:sldChg chg="addSp delSp modSp mod modClrScheme chgLayout">
        <pc:chgData name="Olawole Abayomi-Owodunni" userId="4121db98fcd61d1d" providerId="LiveId" clId="{F096023A-7964-4C05-8FE9-FB8FFB6D76EB}" dt="2022-05-04T01:51:37.552" v="2455" actId="700"/>
        <pc:sldMkLst>
          <pc:docMk/>
          <pc:sldMk cId="2831939890" sldId="289"/>
        </pc:sldMkLst>
        <pc:spChg chg="del">
          <ac:chgData name="Olawole Abayomi-Owodunni" userId="4121db98fcd61d1d" providerId="LiveId" clId="{F096023A-7964-4C05-8FE9-FB8FFB6D76EB}" dt="2022-05-04T01:45:32.739" v="2393" actId="478"/>
          <ac:spMkLst>
            <pc:docMk/>
            <pc:sldMk cId="2831939890" sldId="289"/>
            <ac:spMk id="2" creationId="{0D615BB6-48D1-4695-BAF8-87AD73635899}"/>
          </ac:spMkLst>
        </pc:spChg>
        <pc:spChg chg="del">
          <ac:chgData name="Olawole Abayomi-Owodunni" userId="4121db98fcd61d1d" providerId="LiveId" clId="{F096023A-7964-4C05-8FE9-FB8FFB6D76EB}" dt="2022-05-04T01:45:32.739" v="2393" actId="478"/>
          <ac:spMkLst>
            <pc:docMk/>
            <pc:sldMk cId="2831939890" sldId="289"/>
            <ac:spMk id="3" creationId="{995E4FE5-E194-4159-8E54-A4FD85A2D343}"/>
          </ac:spMkLst>
        </pc:spChg>
        <pc:spChg chg="add del mod">
          <ac:chgData name="Olawole Abayomi-Owodunni" userId="4121db98fcd61d1d" providerId="LiveId" clId="{F096023A-7964-4C05-8FE9-FB8FFB6D76EB}" dt="2022-05-04T01:51:37.552" v="2455" actId="700"/>
          <ac:spMkLst>
            <pc:docMk/>
            <pc:sldMk cId="2831939890" sldId="289"/>
            <ac:spMk id="4" creationId="{EE5055BE-5B3A-8407-061F-8D2430E322E6}"/>
          </ac:spMkLst>
        </pc:spChg>
        <pc:spChg chg="add mod ord">
          <ac:chgData name="Olawole Abayomi-Owodunni" userId="4121db98fcd61d1d" providerId="LiveId" clId="{F096023A-7964-4C05-8FE9-FB8FFB6D76EB}" dt="2022-05-04T01:51:37.552" v="2455" actId="700"/>
          <ac:spMkLst>
            <pc:docMk/>
            <pc:sldMk cId="2831939890" sldId="289"/>
            <ac:spMk id="5" creationId="{3C13C6AE-DD6B-75A6-E574-5B23BD5D44DD}"/>
          </ac:spMkLst>
        </pc:spChg>
      </pc:sldChg>
      <pc:sldChg chg="addSp delSp modSp mod modClrScheme chgLayout">
        <pc:chgData name="Olawole Abayomi-Owodunni" userId="4121db98fcd61d1d" providerId="LiveId" clId="{F096023A-7964-4C05-8FE9-FB8FFB6D76EB}" dt="2022-05-04T01:51:40.032" v="2456" actId="700"/>
        <pc:sldMkLst>
          <pc:docMk/>
          <pc:sldMk cId="3100569781" sldId="290"/>
        </pc:sldMkLst>
        <pc:spChg chg="del">
          <ac:chgData name="Olawole Abayomi-Owodunni" userId="4121db98fcd61d1d" providerId="LiveId" clId="{F096023A-7964-4C05-8FE9-FB8FFB6D76EB}" dt="2022-05-04T01:45:35.198" v="2394" actId="478"/>
          <ac:spMkLst>
            <pc:docMk/>
            <pc:sldMk cId="3100569781" sldId="290"/>
            <ac:spMk id="2" creationId="{48B5C2B4-65F7-4752-AA38-E44BADA410FD}"/>
          </ac:spMkLst>
        </pc:spChg>
        <pc:spChg chg="del">
          <ac:chgData name="Olawole Abayomi-Owodunni" userId="4121db98fcd61d1d" providerId="LiveId" clId="{F096023A-7964-4C05-8FE9-FB8FFB6D76EB}" dt="2022-05-04T01:45:35.198" v="2394" actId="478"/>
          <ac:spMkLst>
            <pc:docMk/>
            <pc:sldMk cId="3100569781" sldId="290"/>
            <ac:spMk id="3" creationId="{6D51B069-4634-43B3-B1D3-94DE2923D35D}"/>
          </ac:spMkLst>
        </pc:spChg>
        <pc:spChg chg="add del mod">
          <ac:chgData name="Olawole Abayomi-Owodunni" userId="4121db98fcd61d1d" providerId="LiveId" clId="{F096023A-7964-4C05-8FE9-FB8FFB6D76EB}" dt="2022-05-04T01:51:40.032" v="2456" actId="700"/>
          <ac:spMkLst>
            <pc:docMk/>
            <pc:sldMk cId="3100569781" sldId="290"/>
            <ac:spMk id="4" creationId="{B5813E3B-76BB-EB34-7995-429DD69B3BD8}"/>
          </ac:spMkLst>
        </pc:spChg>
        <pc:spChg chg="add mod ord">
          <ac:chgData name="Olawole Abayomi-Owodunni" userId="4121db98fcd61d1d" providerId="LiveId" clId="{F096023A-7964-4C05-8FE9-FB8FFB6D76EB}" dt="2022-05-04T01:51:40.032" v="2456" actId="700"/>
          <ac:spMkLst>
            <pc:docMk/>
            <pc:sldMk cId="3100569781" sldId="290"/>
            <ac:spMk id="5" creationId="{73625703-6636-50AC-A8CF-1EB4FA1D9D4D}"/>
          </ac:spMkLst>
        </pc:spChg>
      </pc:sldChg>
      <pc:sldChg chg="delSp modSp mod modClrScheme chgLayout">
        <pc:chgData name="Olawole Abayomi-Owodunni" userId="4121db98fcd61d1d" providerId="LiveId" clId="{F096023A-7964-4C05-8FE9-FB8FFB6D76EB}" dt="2022-05-17T09:38:15.029" v="3062" actId="20577"/>
        <pc:sldMkLst>
          <pc:docMk/>
          <pc:sldMk cId="1479107949" sldId="291"/>
        </pc:sldMkLst>
        <pc:spChg chg="del">
          <ac:chgData name="Olawole Abayomi-Owodunni" userId="4121db98fcd61d1d" providerId="LiveId" clId="{F096023A-7964-4C05-8FE9-FB8FFB6D76EB}" dt="2022-05-04T02:03:04.867" v="2621" actId="478"/>
          <ac:spMkLst>
            <pc:docMk/>
            <pc:sldMk cId="1479107949" sldId="291"/>
            <ac:spMk id="4" creationId="{6EB98155-4888-47FF-973B-8A5BB19FF1ED}"/>
          </ac:spMkLst>
        </pc:spChg>
        <pc:spChg chg="mod ord">
          <ac:chgData name="Olawole Abayomi-Owodunni" userId="4121db98fcd61d1d" providerId="LiveId" clId="{F096023A-7964-4C05-8FE9-FB8FFB6D76EB}" dt="2022-05-17T09:38:15.029" v="3062" actId="20577"/>
          <ac:spMkLst>
            <pc:docMk/>
            <pc:sldMk cId="1479107949" sldId="291"/>
            <ac:spMk id="5" creationId="{DC48CA46-F96A-4F33-8EEB-69601D3CE2DE}"/>
          </ac:spMkLst>
        </pc:spChg>
      </pc:sldChg>
      <pc:sldChg chg="new mod modClrScheme chgLayout">
        <pc:chgData name="Olawole Abayomi-Owodunni" userId="4121db98fcd61d1d" providerId="LiveId" clId="{F096023A-7964-4C05-8FE9-FB8FFB6D76EB}" dt="2022-05-17T09:27:29.285" v="2897" actId="700"/>
        <pc:sldMkLst>
          <pc:docMk/>
          <pc:sldMk cId="705263999" sldId="292"/>
        </pc:sldMkLst>
      </pc:sldChg>
      <pc:sldChg chg="new mod ord modClrScheme chgLayout">
        <pc:chgData name="Olawole Abayomi-Owodunni" userId="4121db98fcd61d1d" providerId="LiveId" clId="{F096023A-7964-4C05-8FE9-FB8FFB6D76EB}" dt="2022-05-17T09:27:41.158" v="2900"/>
        <pc:sldMkLst>
          <pc:docMk/>
          <pc:sldMk cId="1583255250" sldId="293"/>
        </pc:sldMkLst>
      </pc:sldChg>
      <pc:sldChg chg="addSp modSp new mod modClrScheme chgLayout">
        <pc:chgData name="Olawole Abayomi-Owodunni" userId="4121db98fcd61d1d" providerId="LiveId" clId="{F096023A-7964-4C05-8FE9-FB8FFB6D76EB}" dt="2022-05-17T09:27:43.844" v="2901" actId="700"/>
        <pc:sldMkLst>
          <pc:docMk/>
          <pc:sldMk cId="406554381" sldId="294"/>
        </pc:sldMkLst>
        <pc:spChg chg="add mod">
          <ac:chgData name="Olawole Abayomi-Owodunni" userId="4121db98fcd61d1d" providerId="LiveId" clId="{F096023A-7964-4C05-8FE9-FB8FFB6D76EB}" dt="2022-05-17T09:27:43.844" v="2901" actId="700"/>
          <ac:spMkLst>
            <pc:docMk/>
            <pc:sldMk cId="406554381" sldId="294"/>
            <ac:spMk id="2" creationId="{04A78500-1B2E-1155-860E-21613F27407D}"/>
          </ac:spMkLst>
        </pc:spChg>
        <pc:spChg chg="add mod">
          <ac:chgData name="Olawole Abayomi-Owodunni" userId="4121db98fcd61d1d" providerId="LiveId" clId="{F096023A-7964-4C05-8FE9-FB8FFB6D76EB}" dt="2022-05-17T09:27:43.844" v="2901" actId="700"/>
          <ac:spMkLst>
            <pc:docMk/>
            <pc:sldMk cId="406554381" sldId="294"/>
            <ac:spMk id="3" creationId="{886CFB52-A91A-B20C-D56E-E41BF96AEF3B}"/>
          </ac:spMkLst>
        </pc:spChg>
        <pc:spChg chg="add mod">
          <ac:chgData name="Olawole Abayomi-Owodunni" userId="4121db98fcd61d1d" providerId="LiveId" clId="{F096023A-7964-4C05-8FE9-FB8FFB6D76EB}" dt="2022-05-17T09:27:43.844" v="2901" actId="700"/>
          <ac:spMkLst>
            <pc:docMk/>
            <pc:sldMk cId="406554381" sldId="294"/>
            <ac:spMk id="4" creationId="{D5E04B1A-72EF-7980-F739-BE2A1F8CFFF9}"/>
          </ac:spMkLst>
        </pc:spChg>
        <pc:spChg chg="add mod">
          <ac:chgData name="Olawole Abayomi-Owodunni" userId="4121db98fcd61d1d" providerId="LiveId" clId="{F096023A-7964-4C05-8FE9-FB8FFB6D76EB}" dt="2022-05-17T09:27:43.844" v="2901" actId="700"/>
          <ac:spMkLst>
            <pc:docMk/>
            <pc:sldMk cId="406554381" sldId="294"/>
            <ac:spMk id="5" creationId="{0516F8AD-5088-1E30-6396-677EE721D5B1}"/>
          </ac:spMkLst>
        </pc:spChg>
      </pc:sldChg>
      <pc:sldChg chg="addSp modSp new mod modClrScheme chgLayout">
        <pc:chgData name="Olawole Abayomi-Owodunni" userId="4121db98fcd61d1d" providerId="LiveId" clId="{F096023A-7964-4C05-8FE9-FB8FFB6D76EB}" dt="2022-05-17T09:27:49.579" v="2902" actId="700"/>
        <pc:sldMkLst>
          <pc:docMk/>
          <pc:sldMk cId="3224287841" sldId="295"/>
        </pc:sldMkLst>
        <pc:spChg chg="add mod">
          <ac:chgData name="Olawole Abayomi-Owodunni" userId="4121db98fcd61d1d" providerId="LiveId" clId="{F096023A-7964-4C05-8FE9-FB8FFB6D76EB}" dt="2022-05-17T09:27:49.579" v="2902" actId="700"/>
          <ac:spMkLst>
            <pc:docMk/>
            <pc:sldMk cId="3224287841" sldId="295"/>
            <ac:spMk id="2" creationId="{39A22105-0AB0-59E8-C94E-18CA1F7EA648}"/>
          </ac:spMkLst>
        </pc:spChg>
        <pc:spChg chg="add mod">
          <ac:chgData name="Olawole Abayomi-Owodunni" userId="4121db98fcd61d1d" providerId="LiveId" clId="{F096023A-7964-4C05-8FE9-FB8FFB6D76EB}" dt="2022-05-17T09:27:49.579" v="2902" actId="700"/>
          <ac:spMkLst>
            <pc:docMk/>
            <pc:sldMk cId="3224287841" sldId="295"/>
            <ac:spMk id="3" creationId="{0BCDAD4B-BF7B-DE15-C48F-00464CBD3CFF}"/>
          </ac:spMkLst>
        </pc:spChg>
        <pc:spChg chg="add mod">
          <ac:chgData name="Olawole Abayomi-Owodunni" userId="4121db98fcd61d1d" providerId="LiveId" clId="{F096023A-7964-4C05-8FE9-FB8FFB6D76EB}" dt="2022-05-17T09:27:49.579" v="2902" actId="700"/>
          <ac:spMkLst>
            <pc:docMk/>
            <pc:sldMk cId="3224287841" sldId="295"/>
            <ac:spMk id="4" creationId="{50DB79A9-5033-DB4F-401E-8773E2896248}"/>
          </ac:spMkLst>
        </pc:spChg>
        <pc:spChg chg="add mod">
          <ac:chgData name="Olawole Abayomi-Owodunni" userId="4121db98fcd61d1d" providerId="LiveId" clId="{F096023A-7964-4C05-8FE9-FB8FFB6D76EB}" dt="2022-05-17T09:27:49.579" v="2902" actId="700"/>
          <ac:spMkLst>
            <pc:docMk/>
            <pc:sldMk cId="3224287841" sldId="295"/>
            <ac:spMk id="5" creationId="{DAC5B421-8C40-92C8-9DB7-23C8382DF072}"/>
          </ac:spMkLst>
        </pc:spChg>
      </pc:sldChg>
      <pc:sldMasterChg chg="addSldLayout delSldLayout modSldLayout sldLayoutOrd">
        <pc:chgData name="Olawole Abayomi-Owodunni" userId="4121db98fcd61d1d" providerId="LiveId" clId="{F096023A-7964-4C05-8FE9-FB8FFB6D76EB}" dt="2022-05-04T02:06:34.184" v="2699" actId="2696"/>
        <pc:sldMasterMkLst>
          <pc:docMk/>
          <pc:sldMasterMk cId="617398210" sldId="2147483648"/>
        </pc:sldMasterMkLst>
        <pc:sldLayoutChg chg="addSp delSp modSp mod">
          <pc:chgData name="Olawole Abayomi-Owodunni" userId="4121db98fcd61d1d" providerId="LiveId" clId="{F096023A-7964-4C05-8FE9-FB8FFB6D76EB}" dt="2022-05-03T17:12:47.882" v="567" actId="1036"/>
          <pc:sldLayoutMkLst>
            <pc:docMk/>
            <pc:sldMasterMk cId="617398210" sldId="2147483648"/>
            <pc:sldLayoutMk cId="1118349659" sldId="2147483649"/>
          </pc:sldLayoutMkLst>
          <pc:spChg chg="del">
            <ac:chgData name="Olawole Abayomi-Owodunni" userId="4121db98fcd61d1d" providerId="LiveId" clId="{F096023A-7964-4C05-8FE9-FB8FFB6D76EB}" dt="2022-05-03T15:57:52.600" v="277" actId="478"/>
            <ac:spMkLst>
              <pc:docMk/>
              <pc:sldMasterMk cId="617398210" sldId="2147483648"/>
              <pc:sldLayoutMk cId="1118349659" sldId="2147483649"/>
              <ac:spMk id="2" creationId="{B6B0BCA2-CD44-49C3-961C-323BD944E7F5}"/>
            </ac:spMkLst>
          </pc:spChg>
          <pc:spChg chg="del">
            <ac:chgData name="Olawole Abayomi-Owodunni" userId="4121db98fcd61d1d" providerId="LiveId" clId="{F096023A-7964-4C05-8FE9-FB8FFB6D76EB}" dt="2022-05-03T15:57:52.600" v="277" actId="478"/>
            <ac:spMkLst>
              <pc:docMk/>
              <pc:sldMasterMk cId="617398210" sldId="2147483648"/>
              <pc:sldLayoutMk cId="1118349659" sldId="2147483649"/>
              <ac:spMk id="3" creationId="{5387EF3B-A4DE-4A50-A479-232F68BEC813}"/>
            </ac:spMkLst>
          </pc:spChg>
          <pc:spChg chg="add del mod">
            <ac:chgData name="Olawole Abayomi-Owodunni" userId="4121db98fcd61d1d" providerId="LiveId" clId="{F096023A-7964-4C05-8FE9-FB8FFB6D76EB}" dt="2022-05-03T15:57:52.600" v="277" actId="478"/>
            <ac:spMkLst>
              <pc:docMk/>
              <pc:sldMasterMk cId="617398210" sldId="2147483648"/>
              <pc:sldLayoutMk cId="1118349659" sldId="2147483649"/>
              <ac:spMk id="7" creationId="{5D1E7A82-ED9C-7C1A-6789-EAC10E3587DE}"/>
            </ac:spMkLst>
          </pc:spChg>
          <pc:spChg chg="add mod">
            <ac:chgData name="Olawole Abayomi-Owodunni" userId="4121db98fcd61d1d" providerId="LiveId" clId="{F096023A-7964-4C05-8FE9-FB8FFB6D76EB}" dt="2022-05-03T15:59:02.167" v="292" actId="14100"/>
            <ac:spMkLst>
              <pc:docMk/>
              <pc:sldMasterMk cId="617398210" sldId="2147483648"/>
              <pc:sldLayoutMk cId="1118349659" sldId="2147483649"/>
              <ac:spMk id="8" creationId="{1BF0008D-CD20-828A-4B2B-5C7707527AF3}"/>
            </ac:spMkLst>
          </pc:spChg>
          <pc:spChg chg="add del mod">
            <ac:chgData name="Olawole Abayomi-Owodunni" userId="4121db98fcd61d1d" providerId="LiveId" clId="{F096023A-7964-4C05-8FE9-FB8FFB6D76EB}" dt="2022-05-03T15:58:08.929" v="281" actId="478"/>
            <ac:spMkLst>
              <pc:docMk/>
              <pc:sldMasterMk cId="617398210" sldId="2147483648"/>
              <pc:sldLayoutMk cId="1118349659" sldId="2147483649"/>
              <ac:spMk id="9" creationId="{EDFE81C1-183F-A6E1-3DAC-D10E1CF93563}"/>
            </ac:spMkLst>
          </pc:spChg>
          <pc:spChg chg="add del">
            <ac:chgData name="Olawole Abayomi-Owodunni" userId="4121db98fcd61d1d" providerId="LiveId" clId="{F096023A-7964-4C05-8FE9-FB8FFB6D76EB}" dt="2022-05-03T15:59:20.894" v="293" actId="11529"/>
            <ac:spMkLst>
              <pc:docMk/>
              <pc:sldMasterMk cId="617398210" sldId="2147483648"/>
              <pc:sldLayoutMk cId="1118349659" sldId="2147483649"/>
              <ac:spMk id="10" creationId="{1D74EB6C-E9D8-AFC4-7EB6-9F00F11C177C}"/>
            </ac:spMkLst>
          </pc:spChg>
          <pc:spChg chg="add mod">
            <ac:chgData name="Olawole Abayomi-Owodunni" userId="4121db98fcd61d1d" providerId="LiveId" clId="{F096023A-7964-4C05-8FE9-FB8FFB6D76EB}" dt="2022-05-03T17:12:47.882" v="567" actId="1036"/>
            <ac:spMkLst>
              <pc:docMk/>
              <pc:sldMasterMk cId="617398210" sldId="2147483648"/>
              <pc:sldLayoutMk cId="1118349659" sldId="2147483649"/>
              <ac:spMk id="11" creationId="{28731B5C-EAA4-E798-04E8-CC08669A2486}"/>
            </ac:spMkLst>
          </pc:spChg>
          <pc:cxnChg chg="add del mod">
            <ac:chgData name="Olawole Abayomi-Owodunni" userId="4121db98fcd61d1d" providerId="LiveId" clId="{F096023A-7964-4C05-8FE9-FB8FFB6D76EB}" dt="2022-05-03T16:49:27.058" v="478" actId="478"/>
            <ac:cxnSpMkLst>
              <pc:docMk/>
              <pc:sldMasterMk cId="617398210" sldId="2147483648"/>
              <pc:sldLayoutMk cId="1118349659" sldId="2147483649"/>
              <ac:cxnSpMk id="13" creationId="{E1B78551-AF2B-AB2C-3479-328F17B7FAE0}"/>
            </ac:cxnSpMkLst>
          </pc:cxnChg>
        </pc:sldLayoutChg>
        <pc:sldLayoutChg chg="addSp delSp modSp mod ord">
          <pc:chgData name="Olawole Abayomi-Owodunni" userId="4121db98fcd61d1d" providerId="LiveId" clId="{F096023A-7964-4C05-8FE9-FB8FFB6D76EB}" dt="2022-05-04T01:27:07.094" v="2151" actId="207"/>
          <pc:sldLayoutMkLst>
            <pc:docMk/>
            <pc:sldMasterMk cId="617398210" sldId="2147483648"/>
            <pc:sldLayoutMk cId="2647076143" sldId="2147483650"/>
          </pc:sldLayoutMkLst>
          <pc:spChg chg="del">
            <ac:chgData name="Olawole Abayomi-Owodunni" userId="4121db98fcd61d1d" providerId="LiveId" clId="{F096023A-7964-4C05-8FE9-FB8FFB6D76EB}" dt="2022-05-02T12:57:43.133" v="13" actId="478"/>
            <ac:spMkLst>
              <pc:docMk/>
              <pc:sldMasterMk cId="617398210" sldId="2147483648"/>
              <pc:sldLayoutMk cId="2647076143" sldId="2147483650"/>
              <ac:spMk id="2" creationId="{35C26C5A-1F8A-4B70-9E00-1EB47A408AEB}"/>
            </ac:spMkLst>
          </pc:spChg>
          <pc:spChg chg="del">
            <ac:chgData name="Olawole Abayomi-Owodunni" userId="4121db98fcd61d1d" providerId="LiveId" clId="{F096023A-7964-4C05-8FE9-FB8FFB6D76EB}" dt="2022-05-02T12:57:43.133" v="13" actId="478"/>
            <ac:spMkLst>
              <pc:docMk/>
              <pc:sldMasterMk cId="617398210" sldId="2147483648"/>
              <pc:sldLayoutMk cId="2647076143" sldId="2147483650"/>
              <ac:spMk id="3" creationId="{6726F4B1-26DA-4887-99BF-3BB87D4DE166}"/>
            </ac:spMkLst>
          </pc:spChg>
          <pc:spChg chg="mod">
            <ac:chgData name="Olawole Abayomi-Owodunni" userId="4121db98fcd61d1d" providerId="LiveId" clId="{F096023A-7964-4C05-8FE9-FB8FFB6D76EB}" dt="2022-05-03T16:51:21.676" v="480" actId="20578"/>
            <ac:spMkLst>
              <pc:docMk/>
              <pc:sldMasterMk cId="617398210" sldId="2147483648"/>
              <pc:sldLayoutMk cId="2647076143" sldId="2147483650"/>
              <ac:spMk id="4" creationId="{48828792-9921-42CE-9E48-6CBB47CB817B}"/>
            </ac:spMkLst>
          </pc:spChg>
          <pc:spChg chg="mod">
            <ac:chgData name="Olawole Abayomi-Owodunni" userId="4121db98fcd61d1d" providerId="LiveId" clId="{F096023A-7964-4C05-8FE9-FB8FFB6D76EB}" dt="2022-05-03T16:51:21.676" v="480" actId="20578"/>
            <ac:spMkLst>
              <pc:docMk/>
              <pc:sldMasterMk cId="617398210" sldId="2147483648"/>
              <pc:sldLayoutMk cId="2647076143" sldId="2147483650"/>
              <ac:spMk id="5" creationId="{239A3832-FBB0-4A60-9C3E-90A96CDC7F7D}"/>
            </ac:spMkLst>
          </pc:spChg>
          <pc:spChg chg="mod">
            <ac:chgData name="Olawole Abayomi-Owodunni" userId="4121db98fcd61d1d" providerId="LiveId" clId="{F096023A-7964-4C05-8FE9-FB8FFB6D76EB}" dt="2022-05-03T16:51:21.676" v="480" actId="20578"/>
            <ac:spMkLst>
              <pc:docMk/>
              <pc:sldMasterMk cId="617398210" sldId="2147483648"/>
              <pc:sldLayoutMk cId="2647076143" sldId="2147483650"/>
              <ac:spMk id="6" creationId="{F14E3C51-6EC3-4479-A694-D4EBF5ADE7D2}"/>
            </ac:spMkLst>
          </pc:spChg>
          <pc:spChg chg="add del mod">
            <ac:chgData name="Olawole Abayomi-Owodunni" userId="4121db98fcd61d1d" providerId="LiveId" clId="{F096023A-7964-4C05-8FE9-FB8FFB6D76EB}" dt="2022-05-02T12:58:59.053" v="33" actId="478"/>
            <ac:spMkLst>
              <pc:docMk/>
              <pc:sldMasterMk cId="617398210" sldId="2147483648"/>
              <pc:sldLayoutMk cId="2647076143" sldId="2147483650"/>
              <ac:spMk id="7" creationId="{83A41A7E-7E4B-10ED-FD14-00199FAC8356}"/>
            </ac:spMkLst>
          </pc:spChg>
          <pc:spChg chg="add del mod">
            <ac:chgData name="Olawole Abayomi-Owodunni" userId="4121db98fcd61d1d" providerId="LiveId" clId="{F096023A-7964-4C05-8FE9-FB8FFB6D76EB}" dt="2022-05-02T13:08:43.882" v="187" actId="478"/>
            <ac:spMkLst>
              <pc:docMk/>
              <pc:sldMasterMk cId="617398210" sldId="2147483648"/>
              <pc:sldLayoutMk cId="2647076143" sldId="2147483650"/>
              <ac:spMk id="8" creationId="{CD4FC19C-8CD4-B203-552D-E10AA95383DA}"/>
            </ac:spMkLst>
          </pc:spChg>
          <pc:spChg chg="add del mod">
            <ac:chgData name="Olawole Abayomi-Owodunni" userId="4121db98fcd61d1d" providerId="LiveId" clId="{F096023A-7964-4C05-8FE9-FB8FFB6D76EB}" dt="2022-05-02T13:01:24.878" v="68" actId="12788"/>
            <ac:spMkLst>
              <pc:docMk/>
              <pc:sldMasterMk cId="617398210" sldId="2147483648"/>
              <pc:sldLayoutMk cId="2647076143" sldId="2147483650"/>
              <ac:spMk id="10" creationId="{15DE31A1-C4C3-715C-EFAC-53BEDB48A14A}"/>
            </ac:spMkLst>
          </pc:spChg>
          <pc:spChg chg="add del mod">
            <ac:chgData name="Olawole Abayomi-Owodunni" userId="4121db98fcd61d1d" providerId="LiveId" clId="{F096023A-7964-4C05-8FE9-FB8FFB6D76EB}" dt="2022-05-02T13:01:22.178" v="64" actId="767"/>
            <ac:spMkLst>
              <pc:docMk/>
              <pc:sldMasterMk cId="617398210" sldId="2147483648"/>
              <pc:sldLayoutMk cId="2647076143" sldId="2147483650"/>
              <ac:spMk id="11" creationId="{711A74A4-9E85-B305-007E-8FEE367A9DF4}"/>
            </ac:spMkLst>
          </pc:spChg>
          <pc:spChg chg="add del mod">
            <ac:chgData name="Olawole Abayomi-Owodunni" userId="4121db98fcd61d1d" providerId="LiveId" clId="{F096023A-7964-4C05-8FE9-FB8FFB6D76EB}" dt="2022-05-04T01:26:56.245" v="2148" actId="207"/>
            <ac:spMkLst>
              <pc:docMk/>
              <pc:sldMasterMk cId="617398210" sldId="2147483648"/>
              <pc:sldLayoutMk cId="2647076143" sldId="2147483650"/>
              <ac:spMk id="12" creationId="{92BA56BD-695C-9171-7244-45709838FA06}"/>
            </ac:spMkLst>
          </pc:spChg>
          <pc:spChg chg="add del mod">
            <ac:chgData name="Olawole Abayomi-Owodunni" userId="4121db98fcd61d1d" providerId="LiveId" clId="{F096023A-7964-4C05-8FE9-FB8FFB6D76EB}" dt="2022-05-04T01:27:07.094" v="2151" actId="207"/>
            <ac:spMkLst>
              <pc:docMk/>
              <pc:sldMasterMk cId="617398210" sldId="2147483648"/>
              <pc:sldLayoutMk cId="2647076143" sldId="2147483650"/>
              <ac:spMk id="13" creationId="{A56579F1-8C22-05FF-E5D5-12D7C527C871}"/>
            </ac:spMkLst>
          </pc:spChg>
          <pc:cxnChg chg="add mod">
            <ac:chgData name="Olawole Abayomi-Owodunni" userId="4121db98fcd61d1d" providerId="LiveId" clId="{F096023A-7964-4C05-8FE9-FB8FFB6D76EB}" dt="2022-05-02T13:02:00.927" v="74" actId="12788"/>
            <ac:cxnSpMkLst>
              <pc:docMk/>
              <pc:sldMasterMk cId="617398210" sldId="2147483648"/>
              <pc:sldLayoutMk cId="2647076143" sldId="2147483650"/>
              <ac:cxnSpMk id="9" creationId="{D1C84519-B4B6-54AD-3EA4-4463C001A508}"/>
            </ac:cxnSpMkLst>
          </pc:cxnChg>
        </pc:sldLayoutChg>
        <pc:sldLayoutChg chg="del">
          <pc:chgData name="Olawole Abayomi-Owodunni" userId="4121db98fcd61d1d" providerId="LiveId" clId="{F096023A-7964-4C05-8FE9-FB8FFB6D76EB}" dt="2022-05-04T02:06:34.133" v="2692" actId="2696"/>
          <pc:sldLayoutMkLst>
            <pc:docMk/>
            <pc:sldMasterMk cId="617398210" sldId="2147483648"/>
            <pc:sldLayoutMk cId="3290493734" sldId="2147483651"/>
          </pc:sldLayoutMkLst>
        </pc:sldLayoutChg>
        <pc:sldLayoutChg chg="del">
          <pc:chgData name="Olawole Abayomi-Owodunni" userId="4121db98fcd61d1d" providerId="LiveId" clId="{F096023A-7964-4C05-8FE9-FB8FFB6D76EB}" dt="2022-05-04T02:06:34.143" v="2693" actId="2696"/>
          <pc:sldLayoutMkLst>
            <pc:docMk/>
            <pc:sldMasterMk cId="617398210" sldId="2147483648"/>
            <pc:sldLayoutMk cId="2383956229" sldId="2147483652"/>
          </pc:sldLayoutMkLst>
        </pc:sldLayoutChg>
        <pc:sldLayoutChg chg="addSp delSp modSp mod">
          <pc:chgData name="Olawole Abayomi-Owodunni" userId="4121db98fcd61d1d" providerId="LiveId" clId="{F096023A-7964-4C05-8FE9-FB8FFB6D76EB}" dt="2022-05-04T00:48:17.702" v="1354" actId="208"/>
          <pc:sldLayoutMkLst>
            <pc:docMk/>
            <pc:sldMasterMk cId="1420047357" sldId="2147483664"/>
            <pc:sldLayoutMk cId="3126110123" sldId="2147483653"/>
          </pc:sldLayoutMkLst>
          <pc:spChg chg="add del">
            <ac:chgData name="Olawole Abayomi-Owodunni" userId="4121db98fcd61d1d" providerId="LiveId" clId="{F096023A-7964-4C05-8FE9-FB8FFB6D76EB}" dt="2022-05-04T00:35:36.593" v="878" actId="478"/>
            <ac:spMkLst>
              <pc:docMk/>
              <pc:sldMasterMk cId="1420047357" sldId="2147483664"/>
              <pc:sldLayoutMk cId="3126110123" sldId="2147483653"/>
              <ac:spMk id="2" creationId="{E9BCF17A-C95A-4879-8734-7ACE57983092}"/>
            </ac:spMkLst>
          </pc:spChg>
          <pc:spChg chg="add del">
            <ac:chgData name="Olawole Abayomi-Owodunni" userId="4121db98fcd61d1d" providerId="LiveId" clId="{F096023A-7964-4C05-8FE9-FB8FFB6D76EB}" dt="2022-05-04T00:35:36.593" v="878" actId="478"/>
            <ac:spMkLst>
              <pc:docMk/>
              <pc:sldMasterMk cId="1420047357" sldId="2147483664"/>
              <pc:sldLayoutMk cId="3126110123" sldId="2147483653"/>
              <ac:spMk id="3" creationId="{4B177509-5E8F-4619-AAA5-985FA6ED0E07}"/>
            </ac:spMkLst>
          </pc:spChg>
          <pc:spChg chg="add del">
            <ac:chgData name="Olawole Abayomi-Owodunni" userId="4121db98fcd61d1d" providerId="LiveId" clId="{F096023A-7964-4C05-8FE9-FB8FFB6D76EB}" dt="2022-05-04T00:35:36.593" v="878" actId="478"/>
            <ac:spMkLst>
              <pc:docMk/>
              <pc:sldMasterMk cId="1420047357" sldId="2147483664"/>
              <pc:sldLayoutMk cId="3126110123" sldId="2147483653"/>
              <ac:spMk id="4" creationId="{C8AEB791-531E-4D50-92F5-E9AD5B13F5A4}"/>
            </ac:spMkLst>
          </pc:spChg>
          <pc:spChg chg="add del">
            <ac:chgData name="Olawole Abayomi-Owodunni" userId="4121db98fcd61d1d" providerId="LiveId" clId="{F096023A-7964-4C05-8FE9-FB8FFB6D76EB}" dt="2022-05-04T00:35:36.593" v="878" actId="478"/>
            <ac:spMkLst>
              <pc:docMk/>
              <pc:sldMasterMk cId="1420047357" sldId="2147483664"/>
              <pc:sldLayoutMk cId="3126110123" sldId="2147483653"/>
              <ac:spMk id="5" creationId="{68F412C9-0895-453A-97C3-FA7A4985DCAF}"/>
            </ac:spMkLst>
          </pc:spChg>
          <pc:spChg chg="add del">
            <ac:chgData name="Olawole Abayomi-Owodunni" userId="4121db98fcd61d1d" providerId="LiveId" clId="{F096023A-7964-4C05-8FE9-FB8FFB6D76EB}" dt="2022-05-04T00:35:36.593" v="878" actId="478"/>
            <ac:spMkLst>
              <pc:docMk/>
              <pc:sldMasterMk cId="1420047357" sldId="2147483664"/>
              <pc:sldLayoutMk cId="3126110123" sldId="2147483653"/>
              <ac:spMk id="6" creationId="{605C6328-FA83-46AA-8F56-D4FCDC5B5F37}"/>
            </ac:spMkLst>
          </pc:spChg>
          <pc:spChg chg="add del mod">
            <ac:chgData name="Olawole Abayomi-Owodunni" userId="4121db98fcd61d1d" providerId="LiveId" clId="{F096023A-7964-4C05-8FE9-FB8FFB6D76EB}" dt="2022-05-04T00:34:07.355" v="868"/>
            <ac:spMkLst>
              <pc:docMk/>
              <pc:sldMasterMk cId="1420047357" sldId="2147483664"/>
              <pc:sldLayoutMk cId="3126110123" sldId="2147483653"/>
              <ac:spMk id="10" creationId="{8AAEB561-6C1B-31FB-59B9-3806DDDCFEDD}"/>
            </ac:spMkLst>
          </pc:spChg>
          <pc:spChg chg="add del mod">
            <ac:chgData name="Olawole Abayomi-Owodunni" userId="4121db98fcd61d1d" providerId="LiveId" clId="{F096023A-7964-4C05-8FE9-FB8FFB6D76EB}" dt="2022-05-04T00:34:07.355" v="868"/>
            <ac:spMkLst>
              <pc:docMk/>
              <pc:sldMasterMk cId="1420047357" sldId="2147483664"/>
              <pc:sldLayoutMk cId="3126110123" sldId="2147483653"/>
              <ac:spMk id="11" creationId="{34474DE3-ACDF-3665-68C8-EEEAED53D12E}"/>
            </ac:spMkLst>
          </pc:spChg>
          <pc:spChg chg="add del mod">
            <ac:chgData name="Olawole Abayomi-Owodunni" userId="4121db98fcd61d1d" providerId="LiveId" clId="{F096023A-7964-4C05-8FE9-FB8FFB6D76EB}" dt="2022-05-04T00:34:07.355" v="868"/>
            <ac:spMkLst>
              <pc:docMk/>
              <pc:sldMasterMk cId="1420047357" sldId="2147483664"/>
              <pc:sldLayoutMk cId="3126110123" sldId="2147483653"/>
              <ac:spMk id="12" creationId="{B3841CD6-03AE-779A-A9A7-8B65579E705A}"/>
            </ac:spMkLst>
          </pc:spChg>
          <pc:spChg chg="add del mod">
            <ac:chgData name="Olawole Abayomi-Owodunni" userId="4121db98fcd61d1d" providerId="LiveId" clId="{F096023A-7964-4C05-8FE9-FB8FFB6D76EB}" dt="2022-05-04T00:34:07.355" v="868"/>
            <ac:spMkLst>
              <pc:docMk/>
              <pc:sldMasterMk cId="1420047357" sldId="2147483664"/>
              <pc:sldLayoutMk cId="3126110123" sldId="2147483653"/>
              <ac:spMk id="13" creationId="{871E25AF-DF00-F383-BBC9-AFED4FE85777}"/>
            </ac:spMkLst>
          </pc:spChg>
          <pc:spChg chg="add del mod">
            <ac:chgData name="Olawole Abayomi-Owodunni" userId="4121db98fcd61d1d" providerId="LiveId" clId="{F096023A-7964-4C05-8FE9-FB8FFB6D76EB}" dt="2022-05-04T00:34:07.355" v="868"/>
            <ac:spMkLst>
              <pc:docMk/>
              <pc:sldMasterMk cId="1420047357" sldId="2147483664"/>
              <pc:sldLayoutMk cId="3126110123" sldId="2147483653"/>
              <ac:spMk id="14" creationId="{55AC6E6B-1A8A-C84C-AD3A-9C98920CC5EB}"/>
            </ac:spMkLst>
          </pc:spChg>
          <pc:spChg chg="add del mod">
            <ac:chgData name="Olawole Abayomi-Owodunni" userId="4121db98fcd61d1d" providerId="LiveId" clId="{F096023A-7964-4C05-8FE9-FB8FFB6D76EB}" dt="2022-05-04T00:34:29.623" v="871"/>
            <ac:spMkLst>
              <pc:docMk/>
              <pc:sldMasterMk cId="1420047357" sldId="2147483664"/>
              <pc:sldLayoutMk cId="3126110123" sldId="2147483653"/>
              <ac:spMk id="15" creationId="{4E72DE58-D95B-17FC-A537-2E4513ACF621}"/>
            </ac:spMkLst>
          </pc:spChg>
          <pc:spChg chg="add del mod">
            <ac:chgData name="Olawole Abayomi-Owodunni" userId="4121db98fcd61d1d" providerId="LiveId" clId="{F096023A-7964-4C05-8FE9-FB8FFB6D76EB}" dt="2022-05-04T00:34:29.623" v="871"/>
            <ac:spMkLst>
              <pc:docMk/>
              <pc:sldMasterMk cId="1420047357" sldId="2147483664"/>
              <pc:sldLayoutMk cId="3126110123" sldId="2147483653"/>
              <ac:spMk id="16" creationId="{9926C273-1888-4E76-CE4C-F5B6CEDD0543}"/>
            </ac:spMkLst>
          </pc:spChg>
          <pc:spChg chg="add del mod">
            <ac:chgData name="Olawole Abayomi-Owodunni" userId="4121db98fcd61d1d" providerId="LiveId" clId="{F096023A-7964-4C05-8FE9-FB8FFB6D76EB}" dt="2022-05-04T00:34:29.623" v="871"/>
            <ac:spMkLst>
              <pc:docMk/>
              <pc:sldMasterMk cId="1420047357" sldId="2147483664"/>
              <pc:sldLayoutMk cId="3126110123" sldId="2147483653"/>
              <ac:spMk id="17" creationId="{C5B9F7BE-4AC4-453B-0F9C-728277A2F113}"/>
            </ac:spMkLst>
          </pc:spChg>
          <pc:spChg chg="add del mod">
            <ac:chgData name="Olawole Abayomi-Owodunni" userId="4121db98fcd61d1d" providerId="LiveId" clId="{F096023A-7964-4C05-8FE9-FB8FFB6D76EB}" dt="2022-05-04T00:34:29.623" v="871"/>
            <ac:spMkLst>
              <pc:docMk/>
              <pc:sldMasterMk cId="1420047357" sldId="2147483664"/>
              <pc:sldLayoutMk cId="3126110123" sldId="2147483653"/>
              <ac:spMk id="18" creationId="{FC44C8D9-323D-EA53-2E4C-928FCA8C0F2B}"/>
            </ac:spMkLst>
          </pc:spChg>
          <pc:spChg chg="add del mod">
            <ac:chgData name="Olawole Abayomi-Owodunni" userId="4121db98fcd61d1d" providerId="LiveId" clId="{F096023A-7964-4C05-8FE9-FB8FFB6D76EB}" dt="2022-05-04T00:34:29.623" v="871"/>
            <ac:spMkLst>
              <pc:docMk/>
              <pc:sldMasterMk cId="1420047357" sldId="2147483664"/>
              <pc:sldLayoutMk cId="3126110123" sldId="2147483653"/>
              <ac:spMk id="19" creationId="{706F9FAF-B6C9-B6DB-FBF2-44525DF2E9F6}"/>
            </ac:spMkLst>
          </pc:spChg>
          <pc:spChg chg="add mod ord">
            <ac:chgData name="Olawole Abayomi-Owodunni" userId="4121db98fcd61d1d" providerId="LiveId" clId="{F096023A-7964-4C05-8FE9-FB8FFB6D76EB}" dt="2022-05-04T00:34:51.226" v="875" actId="167"/>
            <ac:spMkLst>
              <pc:docMk/>
              <pc:sldMasterMk cId="1420047357" sldId="2147483664"/>
              <pc:sldLayoutMk cId="3126110123" sldId="2147483653"/>
              <ac:spMk id="20" creationId="{F65F5F05-F5AA-4702-535D-5555F4F0AFCF}"/>
            </ac:spMkLst>
          </pc:spChg>
          <pc:spChg chg="add del mod ord">
            <ac:chgData name="Olawole Abayomi-Owodunni" userId="4121db98fcd61d1d" providerId="LiveId" clId="{F096023A-7964-4C05-8FE9-FB8FFB6D76EB}" dt="2022-05-04T00:38:29.653" v="977" actId="478"/>
            <ac:spMkLst>
              <pc:docMk/>
              <pc:sldMasterMk cId="1420047357" sldId="2147483664"/>
              <pc:sldLayoutMk cId="3126110123" sldId="2147483653"/>
              <ac:spMk id="21" creationId="{9B2F9767-93FA-8FD7-460F-DA473007D9DD}"/>
            </ac:spMkLst>
          </pc:spChg>
          <pc:spChg chg="add del mod ord">
            <ac:chgData name="Olawole Abayomi-Owodunni" userId="4121db98fcd61d1d" providerId="LiveId" clId="{F096023A-7964-4C05-8FE9-FB8FFB6D76EB}" dt="2022-05-04T00:45:02.477" v="1274" actId="478"/>
            <ac:spMkLst>
              <pc:docMk/>
              <pc:sldMasterMk cId="1420047357" sldId="2147483664"/>
              <pc:sldLayoutMk cId="3126110123" sldId="2147483653"/>
              <ac:spMk id="22" creationId="{9DFD25FF-8CBE-03C7-8803-17AF954D83D2}"/>
            </ac:spMkLst>
          </pc:spChg>
          <pc:spChg chg="add del mod ord">
            <ac:chgData name="Olawole Abayomi-Owodunni" userId="4121db98fcd61d1d" providerId="LiveId" clId="{F096023A-7964-4C05-8FE9-FB8FFB6D76EB}" dt="2022-05-04T00:38:29.653" v="977" actId="478"/>
            <ac:spMkLst>
              <pc:docMk/>
              <pc:sldMasterMk cId="1420047357" sldId="2147483664"/>
              <pc:sldLayoutMk cId="3126110123" sldId="2147483653"/>
              <ac:spMk id="23" creationId="{A26F1509-7159-4775-F291-AFB1CE43A02E}"/>
            </ac:spMkLst>
          </pc:spChg>
          <pc:spChg chg="add del mod ord">
            <ac:chgData name="Olawole Abayomi-Owodunni" userId="4121db98fcd61d1d" providerId="LiveId" clId="{F096023A-7964-4C05-8FE9-FB8FFB6D76EB}" dt="2022-05-04T00:46:40.472" v="1288" actId="478"/>
            <ac:spMkLst>
              <pc:docMk/>
              <pc:sldMasterMk cId="1420047357" sldId="2147483664"/>
              <pc:sldLayoutMk cId="3126110123" sldId="2147483653"/>
              <ac:spMk id="24" creationId="{179A675F-B21B-0036-9E90-2AA014DE23CC}"/>
            </ac:spMkLst>
          </pc:spChg>
          <pc:spChg chg="add del mod">
            <ac:chgData name="Olawole Abayomi-Owodunni" userId="4121db98fcd61d1d" providerId="LiveId" clId="{F096023A-7964-4C05-8FE9-FB8FFB6D76EB}" dt="2022-05-04T00:38:02.777" v="962" actId="1076"/>
            <ac:spMkLst>
              <pc:docMk/>
              <pc:sldMasterMk cId="1420047357" sldId="2147483664"/>
              <pc:sldLayoutMk cId="3126110123" sldId="2147483653"/>
              <ac:spMk id="25" creationId="{8642B322-D09C-BBB8-B0C5-FCB06E730B5C}"/>
            </ac:spMkLst>
          </pc:spChg>
          <pc:spChg chg="add mod">
            <ac:chgData name="Olawole Abayomi-Owodunni" userId="4121db98fcd61d1d" providerId="LiveId" clId="{F096023A-7964-4C05-8FE9-FB8FFB6D76EB}" dt="2022-05-04T00:38:24.473" v="976" actId="20577"/>
            <ac:spMkLst>
              <pc:docMk/>
              <pc:sldMasterMk cId="1420047357" sldId="2147483664"/>
              <pc:sldLayoutMk cId="3126110123" sldId="2147483653"/>
              <ac:spMk id="26" creationId="{C36EAF1E-6817-F86E-3ED1-DBD644E66E94}"/>
            </ac:spMkLst>
          </pc:spChg>
          <pc:spChg chg="add del">
            <ac:chgData name="Olawole Abayomi-Owodunni" userId="4121db98fcd61d1d" providerId="LiveId" clId="{F096023A-7964-4C05-8FE9-FB8FFB6D76EB}" dt="2022-05-04T00:41:08.233" v="1093" actId="11529"/>
            <ac:spMkLst>
              <pc:docMk/>
              <pc:sldMasterMk cId="1420047357" sldId="2147483664"/>
              <pc:sldLayoutMk cId="3126110123" sldId="2147483653"/>
              <ac:spMk id="27" creationId="{7D14132B-AD51-ECFD-ECB7-55F34368B29F}"/>
            </ac:spMkLst>
          </pc:spChg>
          <pc:spChg chg="add del mod">
            <ac:chgData name="Olawole Abayomi-Owodunni" userId="4121db98fcd61d1d" providerId="LiveId" clId="{F096023A-7964-4C05-8FE9-FB8FFB6D76EB}" dt="2022-05-04T00:45:16.607" v="1277" actId="478"/>
            <ac:spMkLst>
              <pc:docMk/>
              <pc:sldMasterMk cId="1420047357" sldId="2147483664"/>
              <pc:sldLayoutMk cId="3126110123" sldId="2147483653"/>
              <ac:spMk id="28" creationId="{0186DD61-653C-76BA-0A0E-9AF68CC671DD}"/>
            </ac:spMkLst>
          </pc:spChg>
          <pc:spChg chg="add mod ord">
            <ac:chgData name="Olawole Abayomi-Owodunni" userId="4121db98fcd61d1d" providerId="LiveId" clId="{F096023A-7964-4C05-8FE9-FB8FFB6D76EB}" dt="2022-05-04T00:46:03.719" v="1286" actId="208"/>
            <ac:spMkLst>
              <pc:docMk/>
              <pc:sldMasterMk cId="1420047357" sldId="2147483664"/>
              <pc:sldLayoutMk cId="3126110123" sldId="2147483653"/>
              <ac:spMk id="29" creationId="{1B2E8DD2-FF72-1150-2641-24E2FA1C2249}"/>
            </ac:spMkLst>
          </pc:spChg>
          <pc:spChg chg="add del">
            <ac:chgData name="Olawole Abayomi-Owodunni" userId="4121db98fcd61d1d" providerId="LiveId" clId="{F096023A-7964-4C05-8FE9-FB8FFB6D76EB}" dt="2022-05-04T00:47:36.397" v="1302" actId="11529"/>
            <ac:spMkLst>
              <pc:docMk/>
              <pc:sldMasterMk cId="1420047357" sldId="2147483664"/>
              <pc:sldLayoutMk cId="3126110123" sldId="2147483653"/>
              <ac:spMk id="30" creationId="{F52C0F0D-4C57-F3A1-79B8-E68A19AA9D4F}"/>
            </ac:spMkLst>
          </pc:spChg>
          <pc:spChg chg="add mod">
            <ac:chgData name="Olawole Abayomi-Owodunni" userId="4121db98fcd61d1d" providerId="LiveId" clId="{F096023A-7964-4C05-8FE9-FB8FFB6D76EB}" dt="2022-05-04T00:48:17.702" v="1354" actId="208"/>
            <ac:spMkLst>
              <pc:docMk/>
              <pc:sldMasterMk cId="1420047357" sldId="2147483664"/>
              <pc:sldLayoutMk cId="3126110123" sldId="2147483653"/>
              <ac:spMk id="31" creationId="{963541C5-99E8-AF30-4E99-9645F0C7D720}"/>
            </ac:spMkLst>
          </pc:spChg>
        </pc:sldLayoutChg>
        <pc:sldLayoutChg chg="del">
          <pc:chgData name="Olawole Abayomi-Owodunni" userId="4121db98fcd61d1d" providerId="LiveId" clId="{F096023A-7964-4C05-8FE9-FB8FFB6D76EB}" dt="2022-05-04T02:06:34.153" v="2694" actId="2696"/>
          <pc:sldLayoutMkLst>
            <pc:docMk/>
            <pc:sldMasterMk cId="617398210" sldId="2147483648"/>
            <pc:sldLayoutMk cId="465428072" sldId="2147483654"/>
          </pc:sldLayoutMkLst>
        </pc:sldLayoutChg>
        <pc:sldLayoutChg chg="del">
          <pc:chgData name="Olawole Abayomi-Owodunni" userId="4121db98fcd61d1d" providerId="LiveId" clId="{F096023A-7964-4C05-8FE9-FB8FFB6D76EB}" dt="2022-05-04T02:06:34.153" v="2695" actId="2696"/>
          <pc:sldLayoutMkLst>
            <pc:docMk/>
            <pc:sldMasterMk cId="617398210" sldId="2147483648"/>
            <pc:sldLayoutMk cId="2401840405" sldId="2147483655"/>
          </pc:sldLayoutMkLst>
        </pc:sldLayoutChg>
        <pc:sldLayoutChg chg="del">
          <pc:chgData name="Olawole Abayomi-Owodunni" userId="4121db98fcd61d1d" providerId="LiveId" clId="{F096023A-7964-4C05-8FE9-FB8FFB6D76EB}" dt="2022-05-04T02:06:34.163" v="2696" actId="2696"/>
          <pc:sldLayoutMkLst>
            <pc:docMk/>
            <pc:sldMasterMk cId="617398210" sldId="2147483648"/>
            <pc:sldLayoutMk cId="795992577" sldId="2147483656"/>
          </pc:sldLayoutMkLst>
        </pc:sldLayoutChg>
        <pc:sldLayoutChg chg="del">
          <pc:chgData name="Olawole Abayomi-Owodunni" userId="4121db98fcd61d1d" providerId="LiveId" clId="{F096023A-7964-4C05-8FE9-FB8FFB6D76EB}" dt="2022-05-04T02:06:34.173" v="2697" actId="2696"/>
          <pc:sldLayoutMkLst>
            <pc:docMk/>
            <pc:sldMasterMk cId="617398210" sldId="2147483648"/>
            <pc:sldLayoutMk cId="2192889869" sldId="2147483657"/>
          </pc:sldLayoutMkLst>
        </pc:sldLayoutChg>
        <pc:sldLayoutChg chg="del">
          <pc:chgData name="Olawole Abayomi-Owodunni" userId="4121db98fcd61d1d" providerId="LiveId" clId="{F096023A-7964-4C05-8FE9-FB8FFB6D76EB}" dt="2022-05-04T02:06:34.177" v="2698" actId="2696"/>
          <pc:sldLayoutMkLst>
            <pc:docMk/>
            <pc:sldMasterMk cId="617398210" sldId="2147483648"/>
            <pc:sldLayoutMk cId="3809394108" sldId="2147483658"/>
          </pc:sldLayoutMkLst>
        </pc:sldLayoutChg>
        <pc:sldLayoutChg chg="del">
          <pc:chgData name="Olawole Abayomi-Owodunni" userId="4121db98fcd61d1d" providerId="LiveId" clId="{F096023A-7964-4C05-8FE9-FB8FFB6D76EB}" dt="2022-05-04T02:06:34.184" v="2699" actId="2696"/>
          <pc:sldLayoutMkLst>
            <pc:docMk/>
            <pc:sldMasterMk cId="617398210" sldId="2147483648"/>
            <pc:sldLayoutMk cId="86144856" sldId="2147483659"/>
          </pc:sldLayoutMkLst>
        </pc:sldLayoutChg>
        <pc:sldLayoutChg chg="addSp delSp modSp add mod modTransition">
          <pc:chgData name="Olawole Abayomi-Owodunni" userId="4121db98fcd61d1d" providerId="LiveId" clId="{F096023A-7964-4C05-8FE9-FB8FFB6D76EB}" dt="2022-05-04T01:04:14.356" v="1827" actId="1038"/>
          <pc:sldLayoutMkLst>
            <pc:docMk/>
            <pc:sldMasterMk cId="1420047357" sldId="2147483664"/>
            <pc:sldLayoutMk cId="4062882623" sldId="2147483660"/>
          </pc:sldLayoutMkLst>
          <pc:spChg chg="add del">
            <ac:chgData name="Olawole Abayomi-Owodunni" userId="4121db98fcd61d1d" providerId="LiveId" clId="{F096023A-7964-4C05-8FE9-FB8FFB6D76EB}" dt="2022-05-04T00:50:30.572" v="1368" actId="478"/>
            <ac:spMkLst>
              <pc:docMk/>
              <pc:sldMasterMk cId="1420047357" sldId="2147483664"/>
              <pc:sldLayoutMk cId="4062882623" sldId="2147483660"/>
              <ac:spMk id="2" creationId="{E9BCF17A-C95A-4879-8734-7ACE57983092}"/>
            </ac:spMkLst>
          </pc:spChg>
          <pc:spChg chg="add del">
            <ac:chgData name="Olawole Abayomi-Owodunni" userId="4121db98fcd61d1d" providerId="LiveId" clId="{F096023A-7964-4C05-8FE9-FB8FFB6D76EB}" dt="2022-05-04T00:50:30.572" v="1368" actId="478"/>
            <ac:spMkLst>
              <pc:docMk/>
              <pc:sldMasterMk cId="1420047357" sldId="2147483664"/>
              <pc:sldLayoutMk cId="4062882623" sldId="2147483660"/>
              <ac:spMk id="3" creationId="{4B177509-5E8F-4619-AAA5-985FA6ED0E07}"/>
            </ac:spMkLst>
          </pc:spChg>
          <pc:spChg chg="add del">
            <ac:chgData name="Olawole Abayomi-Owodunni" userId="4121db98fcd61d1d" providerId="LiveId" clId="{F096023A-7964-4C05-8FE9-FB8FFB6D76EB}" dt="2022-05-04T00:50:30.572" v="1368" actId="478"/>
            <ac:spMkLst>
              <pc:docMk/>
              <pc:sldMasterMk cId="1420047357" sldId="2147483664"/>
              <pc:sldLayoutMk cId="4062882623" sldId="2147483660"/>
              <ac:spMk id="4" creationId="{C8AEB791-531E-4D50-92F5-E9AD5B13F5A4}"/>
            </ac:spMkLst>
          </pc:spChg>
          <pc:spChg chg="add del">
            <ac:chgData name="Olawole Abayomi-Owodunni" userId="4121db98fcd61d1d" providerId="LiveId" clId="{F096023A-7964-4C05-8FE9-FB8FFB6D76EB}" dt="2022-05-04T00:50:30.572" v="1368" actId="478"/>
            <ac:spMkLst>
              <pc:docMk/>
              <pc:sldMasterMk cId="1420047357" sldId="2147483664"/>
              <pc:sldLayoutMk cId="4062882623" sldId="2147483660"/>
              <ac:spMk id="5" creationId="{68F412C9-0895-453A-97C3-FA7A4985DCAF}"/>
            </ac:spMkLst>
          </pc:spChg>
          <pc:spChg chg="add del">
            <ac:chgData name="Olawole Abayomi-Owodunni" userId="4121db98fcd61d1d" providerId="LiveId" clId="{F096023A-7964-4C05-8FE9-FB8FFB6D76EB}" dt="2022-05-04T00:50:30.572" v="1368" actId="478"/>
            <ac:spMkLst>
              <pc:docMk/>
              <pc:sldMasterMk cId="1420047357" sldId="2147483664"/>
              <pc:sldLayoutMk cId="4062882623" sldId="2147483660"/>
              <ac:spMk id="6" creationId="{605C6328-FA83-46AA-8F56-D4FCDC5B5F37}"/>
            </ac:spMkLst>
          </pc:spChg>
          <pc:spChg chg="add del mod">
            <ac:chgData name="Olawole Abayomi-Owodunni" userId="4121db98fcd61d1d" providerId="LiveId" clId="{F096023A-7964-4C05-8FE9-FB8FFB6D76EB}" dt="2022-05-04T00:50:10.762" v="1362"/>
            <ac:spMkLst>
              <pc:docMk/>
              <pc:sldMasterMk cId="1420047357" sldId="2147483664"/>
              <pc:sldLayoutMk cId="4062882623" sldId="2147483660"/>
              <ac:spMk id="10" creationId="{9B9EB3E4-1063-5C75-F6C4-08A80F7BC6CF}"/>
            </ac:spMkLst>
          </pc:spChg>
          <pc:spChg chg="add del mod">
            <ac:chgData name="Olawole Abayomi-Owodunni" userId="4121db98fcd61d1d" providerId="LiveId" clId="{F096023A-7964-4C05-8FE9-FB8FFB6D76EB}" dt="2022-05-04T00:50:10.762" v="1362"/>
            <ac:spMkLst>
              <pc:docMk/>
              <pc:sldMasterMk cId="1420047357" sldId="2147483664"/>
              <pc:sldLayoutMk cId="4062882623" sldId="2147483660"/>
              <ac:spMk id="11" creationId="{98AF080E-98DF-871C-0CD9-A2D7C7A20390}"/>
            </ac:spMkLst>
          </pc:spChg>
          <pc:spChg chg="add del mod">
            <ac:chgData name="Olawole Abayomi-Owodunni" userId="4121db98fcd61d1d" providerId="LiveId" clId="{F096023A-7964-4C05-8FE9-FB8FFB6D76EB}" dt="2022-05-04T00:50:10.762" v="1362"/>
            <ac:spMkLst>
              <pc:docMk/>
              <pc:sldMasterMk cId="1420047357" sldId="2147483664"/>
              <pc:sldLayoutMk cId="4062882623" sldId="2147483660"/>
              <ac:spMk id="13" creationId="{9541A645-DEDB-ABA7-57FA-CCA10D99869F}"/>
            </ac:spMkLst>
          </pc:spChg>
          <pc:spChg chg="add del mod">
            <ac:chgData name="Olawole Abayomi-Owodunni" userId="4121db98fcd61d1d" providerId="LiveId" clId="{F096023A-7964-4C05-8FE9-FB8FFB6D76EB}" dt="2022-05-04T00:50:10.762" v="1362"/>
            <ac:spMkLst>
              <pc:docMk/>
              <pc:sldMasterMk cId="1420047357" sldId="2147483664"/>
              <pc:sldLayoutMk cId="4062882623" sldId="2147483660"/>
              <ac:spMk id="15" creationId="{1DDFEBBB-6B84-53B4-871B-4BDAA03BF7CD}"/>
            </ac:spMkLst>
          </pc:spChg>
          <pc:spChg chg="add del mod">
            <ac:chgData name="Olawole Abayomi-Owodunni" userId="4121db98fcd61d1d" providerId="LiveId" clId="{F096023A-7964-4C05-8FE9-FB8FFB6D76EB}" dt="2022-05-04T00:50:10.762" v="1362"/>
            <ac:spMkLst>
              <pc:docMk/>
              <pc:sldMasterMk cId="1420047357" sldId="2147483664"/>
              <pc:sldLayoutMk cId="4062882623" sldId="2147483660"/>
              <ac:spMk id="16" creationId="{9E28240F-B2E6-DA1C-900F-166328602F54}"/>
            </ac:spMkLst>
          </pc:spChg>
          <pc:spChg chg="add del mod">
            <ac:chgData name="Olawole Abayomi-Owodunni" userId="4121db98fcd61d1d" providerId="LiveId" clId="{F096023A-7964-4C05-8FE9-FB8FFB6D76EB}" dt="2022-05-04T00:50:12.892" v="1364"/>
            <ac:spMkLst>
              <pc:docMk/>
              <pc:sldMasterMk cId="1420047357" sldId="2147483664"/>
              <pc:sldLayoutMk cId="4062882623" sldId="2147483660"/>
              <ac:spMk id="17" creationId="{77491B3C-B934-7808-633F-05B4E40BE623}"/>
            </ac:spMkLst>
          </pc:spChg>
          <pc:spChg chg="add del mod">
            <ac:chgData name="Olawole Abayomi-Owodunni" userId="4121db98fcd61d1d" providerId="LiveId" clId="{F096023A-7964-4C05-8FE9-FB8FFB6D76EB}" dt="2022-05-04T00:50:12.892" v="1364"/>
            <ac:spMkLst>
              <pc:docMk/>
              <pc:sldMasterMk cId="1420047357" sldId="2147483664"/>
              <pc:sldLayoutMk cId="4062882623" sldId="2147483660"/>
              <ac:spMk id="18" creationId="{D08F9A90-E11D-A6E6-2863-533F39B06477}"/>
            </ac:spMkLst>
          </pc:spChg>
          <pc:spChg chg="add del mod">
            <ac:chgData name="Olawole Abayomi-Owodunni" userId="4121db98fcd61d1d" providerId="LiveId" clId="{F096023A-7964-4C05-8FE9-FB8FFB6D76EB}" dt="2022-05-04T00:50:12.892" v="1364"/>
            <ac:spMkLst>
              <pc:docMk/>
              <pc:sldMasterMk cId="1420047357" sldId="2147483664"/>
              <pc:sldLayoutMk cId="4062882623" sldId="2147483660"/>
              <ac:spMk id="20" creationId="{4AF5395F-BCC1-6623-6BBD-011E34F1F6FB}"/>
            </ac:spMkLst>
          </pc:spChg>
          <pc:spChg chg="add del mod">
            <ac:chgData name="Olawole Abayomi-Owodunni" userId="4121db98fcd61d1d" providerId="LiveId" clId="{F096023A-7964-4C05-8FE9-FB8FFB6D76EB}" dt="2022-05-04T00:50:12.892" v="1364"/>
            <ac:spMkLst>
              <pc:docMk/>
              <pc:sldMasterMk cId="1420047357" sldId="2147483664"/>
              <pc:sldLayoutMk cId="4062882623" sldId="2147483660"/>
              <ac:spMk id="22" creationId="{3675CBA2-A015-1651-D265-F6E3C4827246}"/>
            </ac:spMkLst>
          </pc:spChg>
          <pc:spChg chg="add del mod">
            <ac:chgData name="Olawole Abayomi-Owodunni" userId="4121db98fcd61d1d" providerId="LiveId" clId="{F096023A-7964-4C05-8FE9-FB8FFB6D76EB}" dt="2022-05-04T00:50:12.892" v="1364"/>
            <ac:spMkLst>
              <pc:docMk/>
              <pc:sldMasterMk cId="1420047357" sldId="2147483664"/>
              <pc:sldLayoutMk cId="4062882623" sldId="2147483660"/>
              <ac:spMk id="23" creationId="{36EA54C6-83D9-6B11-1DFD-BBEF323F8DFB}"/>
            </ac:spMkLst>
          </pc:spChg>
          <pc:spChg chg="add mod ord">
            <ac:chgData name="Olawole Abayomi-Owodunni" userId="4121db98fcd61d1d" providerId="LiveId" clId="{F096023A-7964-4C05-8FE9-FB8FFB6D76EB}" dt="2022-05-04T00:50:23.520" v="1367" actId="167"/>
            <ac:spMkLst>
              <pc:docMk/>
              <pc:sldMasterMk cId="1420047357" sldId="2147483664"/>
              <pc:sldLayoutMk cId="4062882623" sldId="2147483660"/>
              <ac:spMk id="24" creationId="{589BFB09-451C-A889-E107-64B77E3E8BA5}"/>
            </ac:spMkLst>
          </pc:spChg>
          <pc:spChg chg="add del mod ord">
            <ac:chgData name="Olawole Abayomi-Owodunni" userId="4121db98fcd61d1d" providerId="LiveId" clId="{F096023A-7964-4C05-8FE9-FB8FFB6D76EB}" dt="2022-05-04T00:51:59.615" v="1414" actId="478"/>
            <ac:spMkLst>
              <pc:docMk/>
              <pc:sldMasterMk cId="1420047357" sldId="2147483664"/>
              <pc:sldLayoutMk cId="4062882623" sldId="2147483660"/>
              <ac:spMk id="25" creationId="{00F9E539-DBE5-CC38-AE88-3E9C634C6B95}"/>
            </ac:spMkLst>
          </pc:spChg>
          <pc:spChg chg="add del mod ord">
            <ac:chgData name="Olawole Abayomi-Owodunni" userId="4121db98fcd61d1d" providerId="LiveId" clId="{F096023A-7964-4C05-8FE9-FB8FFB6D76EB}" dt="2022-05-04T00:52:48.362" v="1446" actId="478"/>
            <ac:spMkLst>
              <pc:docMk/>
              <pc:sldMasterMk cId="1420047357" sldId="2147483664"/>
              <pc:sldLayoutMk cId="4062882623" sldId="2147483660"/>
              <ac:spMk id="27" creationId="{A522378A-8764-CC30-26CB-6FA26FF61EFA}"/>
            </ac:spMkLst>
          </pc:spChg>
          <pc:spChg chg="add mod ord">
            <ac:chgData name="Olawole Abayomi-Owodunni" userId="4121db98fcd61d1d" providerId="LiveId" clId="{F096023A-7964-4C05-8FE9-FB8FFB6D76EB}" dt="2022-05-04T00:53:01.342" v="1447" actId="14100"/>
            <ac:spMkLst>
              <pc:docMk/>
              <pc:sldMasterMk cId="1420047357" sldId="2147483664"/>
              <pc:sldLayoutMk cId="4062882623" sldId="2147483660"/>
              <ac:spMk id="29" creationId="{45A3B24D-7E67-CE37-1AB6-32883AAD53EB}"/>
            </ac:spMkLst>
          </pc:spChg>
          <pc:spChg chg="add mod ord">
            <ac:chgData name="Olawole Abayomi-Owodunni" userId="4121db98fcd61d1d" providerId="LiveId" clId="{F096023A-7964-4C05-8FE9-FB8FFB6D76EB}" dt="2022-05-04T00:53:06.212" v="1448" actId="14100"/>
            <ac:spMkLst>
              <pc:docMk/>
              <pc:sldMasterMk cId="1420047357" sldId="2147483664"/>
              <pc:sldLayoutMk cId="4062882623" sldId="2147483660"/>
              <ac:spMk id="30" creationId="{BF445726-5C7D-AD52-1E5E-BDFCF2E0F577}"/>
            </ac:spMkLst>
          </pc:spChg>
          <pc:spChg chg="add del">
            <ac:chgData name="Olawole Abayomi-Owodunni" userId="4121db98fcd61d1d" providerId="LiveId" clId="{F096023A-7964-4C05-8FE9-FB8FFB6D76EB}" dt="2022-05-04T00:50:42.922" v="1369" actId="11529"/>
            <ac:spMkLst>
              <pc:docMk/>
              <pc:sldMasterMk cId="1420047357" sldId="2147483664"/>
              <pc:sldLayoutMk cId="4062882623" sldId="2147483660"/>
              <ac:spMk id="31" creationId="{FD0BE174-9BC4-9051-7238-969C675ACBA2}"/>
            </ac:spMkLst>
          </pc:spChg>
          <pc:spChg chg="add del mod">
            <ac:chgData name="Olawole Abayomi-Owodunni" userId="4121db98fcd61d1d" providerId="LiveId" clId="{F096023A-7964-4C05-8FE9-FB8FFB6D76EB}" dt="2022-05-04T00:51:09.953" v="1389" actId="478"/>
            <ac:spMkLst>
              <pc:docMk/>
              <pc:sldMasterMk cId="1420047357" sldId="2147483664"/>
              <pc:sldLayoutMk cId="4062882623" sldId="2147483660"/>
              <ac:spMk id="32" creationId="{BEB15C85-A846-7516-3B9F-5E36CAFD71FD}"/>
            </ac:spMkLst>
          </pc:spChg>
          <pc:spChg chg="add mod">
            <ac:chgData name="Olawole Abayomi-Owodunni" userId="4121db98fcd61d1d" providerId="LiveId" clId="{F096023A-7964-4C05-8FE9-FB8FFB6D76EB}" dt="2022-05-04T01:00:01.658" v="1741" actId="14100"/>
            <ac:spMkLst>
              <pc:docMk/>
              <pc:sldMasterMk cId="1420047357" sldId="2147483664"/>
              <pc:sldLayoutMk cId="4062882623" sldId="2147483660"/>
              <ac:spMk id="33" creationId="{32D91988-DED4-063C-E55D-E72071B4A553}"/>
            </ac:spMkLst>
          </pc:spChg>
          <pc:spChg chg="add mod">
            <ac:chgData name="Olawole Abayomi-Owodunni" userId="4121db98fcd61d1d" providerId="LiveId" clId="{F096023A-7964-4C05-8FE9-FB8FFB6D76EB}" dt="2022-05-04T00:59:52.821" v="1739" actId="14100"/>
            <ac:spMkLst>
              <pc:docMk/>
              <pc:sldMasterMk cId="1420047357" sldId="2147483664"/>
              <pc:sldLayoutMk cId="4062882623" sldId="2147483660"/>
              <ac:spMk id="34" creationId="{37EF0203-F407-105C-5727-3818B295347F}"/>
            </ac:spMkLst>
          </pc:spChg>
          <pc:spChg chg="add del">
            <ac:chgData name="Olawole Abayomi-Owodunni" userId="4121db98fcd61d1d" providerId="LiveId" clId="{F096023A-7964-4C05-8FE9-FB8FFB6D76EB}" dt="2022-05-04T00:53:47.887" v="1449" actId="11529"/>
            <ac:spMkLst>
              <pc:docMk/>
              <pc:sldMasterMk cId="1420047357" sldId="2147483664"/>
              <pc:sldLayoutMk cId="4062882623" sldId="2147483660"/>
              <ac:spMk id="35" creationId="{5F706F7C-7CED-14D8-BDA9-BFC48ABC8311}"/>
            </ac:spMkLst>
          </pc:spChg>
          <pc:spChg chg="add mod">
            <ac:chgData name="Olawole Abayomi-Owodunni" userId="4121db98fcd61d1d" providerId="LiveId" clId="{F096023A-7964-4C05-8FE9-FB8FFB6D76EB}" dt="2022-05-04T01:04:11.641" v="1824" actId="1038"/>
            <ac:spMkLst>
              <pc:docMk/>
              <pc:sldMasterMk cId="1420047357" sldId="2147483664"/>
              <pc:sldLayoutMk cId="4062882623" sldId="2147483660"/>
              <ac:spMk id="36" creationId="{2FF43FAA-923D-4F8B-6888-BE8E5CB5F0F3}"/>
            </ac:spMkLst>
          </pc:spChg>
          <pc:spChg chg="add mod">
            <ac:chgData name="Olawole Abayomi-Owodunni" userId="4121db98fcd61d1d" providerId="LiveId" clId="{F096023A-7964-4C05-8FE9-FB8FFB6D76EB}" dt="2022-05-04T01:04:14.356" v="1827" actId="1038"/>
            <ac:spMkLst>
              <pc:docMk/>
              <pc:sldMasterMk cId="1420047357" sldId="2147483664"/>
              <pc:sldLayoutMk cId="4062882623" sldId="2147483660"/>
              <ac:spMk id="37" creationId="{C0DC95C7-4A0C-523C-AA33-85480945897E}"/>
            </ac:spMkLst>
          </pc:spChg>
          <pc:spChg chg="add del">
            <ac:chgData name="Olawole Abayomi-Owodunni" userId="4121db98fcd61d1d" providerId="LiveId" clId="{F096023A-7964-4C05-8FE9-FB8FFB6D76EB}" dt="2022-05-04T00:56:17.621" v="1558" actId="11529"/>
            <ac:spMkLst>
              <pc:docMk/>
              <pc:sldMasterMk cId="1420047357" sldId="2147483664"/>
              <pc:sldLayoutMk cId="4062882623" sldId="2147483660"/>
              <ac:spMk id="38" creationId="{34821987-F6D3-C2D1-2446-62DC719651E5}"/>
            </ac:spMkLst>
          </pc:spChg>
          <pc:spChg chg="add mod">
            <ac:chgData name="Olawole Abayomi-Owodunni" userId="4121db98fcd61d1d" providerId="LiveId" clId="{F096023A-7964-4C05-8FE9-FB8FFB6D76EB}" dt="2022-05-04T01:00:44.021" v="1743" actId="14100"/>
            <ac:spMkLst>
              <pc:docMk/>
              <pc:sldMasterMk cId="1420047357" sldId="2147483664"/>
              <pc:sldLayoutMk cId="4062882623" sldId="2147483660"/>
              <ac:spMk id="39" creationId="{3E268799-FB9A-050F-D648-5B71129362A4}"/>
            </ac:spMkLst>
          </pc:spChg>
          <pc:spChg chg="add del">
            <ac:chgData name="Olawole Abayomi-Owodunni" userId="4121db98fcd61d1d" providerId="LiveId" clId="{F096023A-7964-4C05-8FE9-FB8FFB6D76EB}" dt="2022-05-04T00:57:47.962" v="1625" actId="11529"/>
            <ac:spMkLst>
              <pc:docMk/>
              <pc:sldMasterMk cId="1420047357" sldId="2147483664"/>
              <pc:sldLayoutMk cId="4062882623" sldId="2147483660"/>
              <ac:spMk id="40" creationId="{042B0E0C-C22D-C093-B21A-CD54C37A7F92}"/>
            </ac:spMkLst>
          </pc:spChg>
          <pc:spChg chg="add mod">
            <ac:chgData name="Olawole Abayomi-Owodunni" userId="4121db98fcd61d1d" providerId="LiveId" clId="{F096023A-7964-4C05-8FE9-FB8FFB6D76EB}" dt="2022-05-04T01:02:27.046" v="1768" actId="20577"/>
            <ac:spMkLst>
              <pc:docMk/>
              <pc:sldMasterMk cId="1420047357" sldId="2147483664"/>
              <pc:sldLayoutMk cId="4062882623" sldId="2147483660"/>
              <ac:spMk id="41" creationId="{29B9A2E5-DEFC-6C11-960A-6827C64ABC4A}"/>
            </ac:spMkLst>
          </pc:spChg>
          <pc:graphicFrameChg chg="add del mod">
            <ac:chgData name="Olawole Abayomi-Owodunni" userId="4121db98fcd61d1d" providerId="LiveId" clId="{F096023A-7964-4C05-8FE9-FB8FFB6D76EB}" dt="2022-05-04T00:50:10.762" v="1362"/>
            <ac:graphicFrameMkLst>
              <pc:docMk/>
              <pc:sldMasterMk cId="1420047357" sldId="2147483664"/>
              <pc:sldLayoutMk cId="4062882623" sldId="2147483660"/>
              <ac:graphicFrameMk id="12" creationId="{DD11B348-C755-03E3-AFDE-E4DEAA6F30E2}"/>
            </ac:graphicFrameMkLst>
          </pc:graphicFrameChg>
          <pc:graphicFrameChg chg="add del mod">
            <ac:chgData name="Olawole Abayomi-Owodunni" userId="4121db98fcd61d1d" providerId="LiveId" clId="{F096023A-7964-4C05-8FE9-FB8FFB6D76EB}" dt="2022-05-04T00:50:10.762" v="1362"/>
            <ac:graphicFrameMkLst>
              <pc:docMk/>
              <pc:sldMasterMk cId="1420047357" sldId="2147483664"/>
              <pc:sldLayoutMk cId="4062882623" sldId="2147483660"/>
              <ac:graphicFrameMk id="14" creationId="{543F19F6-9D3F-1B57-F439-DA64240C2AA7}"/>
            </ac:graphicFrameMkLst>
          </pc:graphicFrameChg>
          <pc:graphicFrameChg chg="add del mod">
            <ac:chgData name="Olawole Abayomi-Owodunni" userId="4121db98fcd61d1d" providerId="LiveId" clId="{F096023A-7964-4C05-8FE9-FB8FFB6D76EB}" dt="2022-05-04T00:50:12.892" v="1364"/>
            <ac:graphicFrameMkLst>
              <pc:docMk/>
              <pc:sldMasterMk cId="1420047357" sldId="2147483664"/>
              <pc:sldLayoutMk cId="4062882623" sldId="2147483660"/>
              <ac:graphicFrameMk id="19" creationId="{B8E182D7-7ABB-E5C5-6BA2-C7B741EF2AB0}"/>
            </ac:graphicFrameMkLst>
          </pc:graphicFrameChg>
          <pc:graphicFrameChg chg="add del mod">
            <ac:chgData name="Olawole Abayomi-Owodunni" userId="4121db98fcd61d1d" providerId="LiveId" clId="{F096023A-7964-4C05-8FE9-FB8FFB6D76EB}" dt="2022-05-04T00:50:12.892" v="1364"/>
            <ac:graphicFrameMkLst>
              <pc:docMk/>
              <pc:sldMasterMk cId="1420047357" sldId="2147483664"/>
              <pc:sldLayoutMk cId="4062882623" sldId="2147483660"/>
              <ac:graphicFrameMk id="21" creationId="{376BFB51-CE81-0E09-F2EB-C7C2E75AE2A1}"/>
            </ac:graphicFrameMkLst>
          </pc:graphicFrameChg>
          <pc:graphicFrameChg chg="add del mod ord">
            <ac:chgData name="Olawole Abayomi-Owodunni" userId="4121db98fcd61d1d" providerId="LiveId" clId="{F096023A-7964-4C05-8FE9-FB8FFB6D76EB}" dt="2022-05-04T00:57:08.707" v="1621" actId="478"/>
            <ac:graphicFrameMkLst>
              <pc:docMk/>
              <pc:sldMasterMk cId="1420047357" sldId="2147483664"/>
              <pc:sldLayoutMk cId="4062882623" sldId="2147483660"/>
              <ac:graphicFrameMk id="26" creationId="{C19577A7-E6BD-9FAE-4AB8-186C4B2A3E03}"/>
            </ac:graphicFrameMkLst>
          </pc:graphicFrameChg>
          <pc:graphicFrameChg chg="add del mod ord">
            <ac:chgData name="Olawole Abayomi-Owodunni" userId="4121db98fcd61d1d" providerId="LiveId" clId="{F096023A-7964-4C05-8FE9-FB8FFB6D76EB}" dt="2022-05-04T00:58:50.802" v="1707" actId="478"/>
            <ac:graphicFrameMkLst>
              <pc:docMk/>
              <pc:sldMasterMk cId="1420047357" sldId="2147483664"/>
              <pc:sldLayoutMk cId="4062882623" sldId="2147483660"/>
              <ac:graphicFrameMk id="28" creationId="{3B3C3E12-821E-2D9D-DEEF-1507FB667BB9}"/>
            </ac:graphicFrameMkLst>
          </pc:graphicFrameChg>
        </pc:sldLayoutChg>
      </pc:sldMasterChg>
      <pc:sldMasterChg chg="new del mod addSldLayout delSldLayout modSldLayout sldLayoutOrd">
        <pc:chgData name="Olawole Abayomi-Owodunni" userId="4121db98fcd61d1d" providerId="LiveId" clId="{F096023A-7964-4C05-8FE9-FB8FFB6D76EB}" dt="2022-05-03T17:40:49.376" v="580" actId="2696"/>
        <pc:sldMasterMkLst>
          <pc:docMk/>
          <pc:sldMasterMk cId="134607527" sldId="2147483660"/>
        </pc:sldMasterMkLst>
        <pc:sldLayoutChg chg="modSp mod ord">
          <pc:chgData name="Olawole Abayomi-Owodunni" userId="4121db98fcd61d1d" providerId="LiveId" clId="{F096023A-7964-4C05-8FE9-FB8FFB6D76EB}" dt="2022-05-03T16:51:17.603" v="479" actId="20578"/>
          <pc:sldLayoutMkLst>
            <pc:docMk/>
            <pc:sldMasterMk cId="617398210" sldId="2147483648"/>
            <pc:sldLayoutMk cId="2647076143" sldId="2147483650"/>
          </pc:sldLayoutMkLst>
          <pc:spChg chg="mod">
            <ac:chgData name="Olawole Abayomi-Owodunni" userId="4121db98fcd61d1d" providerId="LiveId" clId="{F096023A-7964-4C05-8FE9-FB8FFB6D76EB}" dt="2022-05-03T16:51:17.603" v="479" actId="20578"/>
            <ac:spMkLst>
              <pc:docMk/>
              <pc:sldMasterMk cId="617398210" sldId="2147483648"/>
              <pc:sldLayoutMk cId="2647076143" sldId="2147483650"/>
              <ac:spMk id="4" creationId="{48828792-9921-42CE-9E48-6CBB47CB817B}"/>
            </ac:spMkLst>
          </pc:spChg>
          <pc:spChg chg="mod">
            <ac:chgData name="Olawole Abayomi-Owodunni" userId="4121db98fcd61d1d" providerId="LiveId" clId="{F096023A-7964-4C05-8FE9-FB8FFB6D76EB}" dt="2022-05-03T16:51:17.603" v="479" actId="20578"/>
            <ac:spMkLst>
              <pc:docMk/>
              <pc:sldMasterMk cId="617398210" sldId="2147483648"/>
              <pc:sldLayoutMk cId="2647076143" sldId="2147483650"/>
              <ac:spMk id="5" creationId="{239A3832-FBB0-4A60-9C3E-90A96CDC7F7D}"/>
            </ac:spMkLst>
          </pc:spChg>
          <pc:spChg chg="mod">
            <ac:chgData name="Olawole Abayomi-Owodunni" userId="4121db98fcd61d1d" providerId="LiveId" clId="{F096023A-7964-4C05-8FE9-FB8FFB6D76EB}" dt="2022-05-03T16:51:17.603" v="479" actId="20578"/>
            <ac:spMkLst>
              <pc:docMk/>
              <pc:sldMasterMk cId="617398210" sldId="2147483648"/>
              <pc:sldLayoutMk cId="2647076143" sldId="2147483650"/>
              <ac:spMk id="6" creationId="{F14E3C51-6EC3-4479-A694-D4EBF5ADE7D2}"/>
            </ac:spMkLst>
          </pc:spChg>
        </pc:sldLayoutChg>
        <pc:sldLayoutChg chg="new del replId">
          <pc:chgData name="Olawole Abayomi-Owodunni" userId="4121db98fcd61d1d" providerId="LiveId" clId="{F096023A-7964-4C05-8FE9-FB8FFB6D76EB}" dt="2022-05-03T16:51:50.944" v="489" actId="2696"/>
          <pc:sldLayoutMkLst>
            <pc:docMk/>
            <pc:sldMasterMk cId="134607527" sldId="2147483660"/>
            <pc:sldLayoutMk cId="1515787047" sldId="2147483661"/>
          </pc:sldLayoutMkLst>
        </pc:sldLayoutChg>
        <pc:sldLayoutChg chg="new del replId">
          <pc:chgData name="Olawole Abayomi-Owodunni" userId="4121db98fcd61d1d" providerId="LiveId" clId="{F096023A-7964-4C05-8FE9-FB8FFB6D76EB}" dt="2022-05-03T16:51:50.954" v="490" actId="2696"/>
          <pc:sldLayoutMkLst>
            <pc:docMk/>
            <pc:sldMasterMk cId="134607527" sldId="2147483660"/>
            <pc:sldLayoutMk cId="1935012870" sldId="2147483662"/>
          </pc:sldLayoutMkLst>
        </pc:sldLayoutChg>
        <pc:sldLayoutChg chg="new del replId">
          <pc:chgData name="Olawole Abayomi-Owodunni" userId="4121db98fcd61d1d" providerId="LiveId" clId="{F096023A-7964-4C05-8FE9-FB8FFB6D76EB}" dt="2022-05-03T17:40:49.366" v="579" actId="2696"/>
          <pc:sldLayoutMkLst>
            <pc:docMk/>
            <pc:sldMasterMk cId="134607527" sldId="2147483660"/>
            <pc:sldLayoutMk cId="1952554798" sldId="2147483663"/>
          </pc:sldLayoutMkLst>
        </pc:sldLayoutChg>
        <pc:sldLayoutChg chg="new del replId">
          <pc:chgData name="Olawole Abayomi-Owodunni" userId="4121db98fcd61d1d" providerId="LiveId" clId="{F096023A-7964-4C05-8FE9-FB8FFB6D76EB}" dt="2022-05-03T16:51:47.806" v="481" actId="2696"/>
          <pc:sldLayoutMkLst>
            <pc:docMk/>
            <pc:sldMasterMk cId="134607527" sldId="2147483660"/>
            <pc:sldLayoutMk cId="3638880141" sldId="2147483664"/>
          </pc:sldLayoutMkLst>
        </pc:sldLayoutChg>
        <pc:sldLayoutChg chg="new del replId">
          <pc:chgData name="Olawole Abayomi-Owodunni" userId="4121db98fcd61d1d" providerId="LiveId" clId="{F096023A-7964-4C05-8FE9-FB8FFB6D76EB}" dt="2022-05-03T16:51:47.814" v="482" actId="2696"/>
          <pc:sldLayoutMkLst>
            <pc:docMk/>
            <pc:sldMasterMk cId="134607527" sldId="2147483660"/>
            <pc:sldLayoutMk cId="561492753" sldId="2147483665"/>
          </pc:sldLayoutMkLst>
        </pc:sldLayoutChg>
        <pc:sldLayoutChg chg="new del replId">
          <pc:chgData name="Olawole Abayomi-Owodunni" userId="4121db98fcd61d1d" providerId="LiveId" clId="{F096023A-7964-4C05-8FE9-FB8FFB6D76EB}" dt="2022-05-03T16:51:47.824" v="483" actId="2696"/>
          <pc:sldLayoutMkLst>
            <pc:docMk/>
            <pc:sldMasterMk cId="134607527" sldId="2147483660"/>
            <pc:sldLayoutMk cId="1377630536" sldId="2147483666"/>
          </pc:sldLayoutMkLst>
        </pc:sldLayoutChg>
        <pc:sldLayoutChg chg="new del replId">
          <pc:chgData name="Olawole Abayomi-Owodunni" userId="4121db98fcd61d1d" providerId="LiveId" clId="{F096023A-7964-4C05-8FE9-FB8FFB6D76EB}" dt="2022-05-03T16:51:47.824" v="484" actId="2696"/>
          <pc:sldLayoutMkLst>
            <pc:docMk/>
            <pc:sldMasterMk cId="134607527" sldId="2147483660"/>
            <pc:sldLayoutMk cId="2758607161" sldId="2147483667"/>
          </pc:sldLayoutMkLst>
        </pc:sldLayoutChg>
        <pc:sldLayoutChg chg="new del replId">
          <pc:chgData name="Olawole Abayomi-Owodunni" userId="4121db98fcd61d1d" providerId="LiveId" clId="{F096023A-7964-4C05-8FE9-FB8FFB6D76EB}" dt="2022-05-03T16:51:47.834" v="485" actId="2696"/>
          <pc:sldLayoutMkLst>
            <pc:docMk/>
            <pc:sldMasterMk cId="134607527" sldId="2147483660"/>
            <pc:sldLayoutMk cId="3966857376" sldId="2147483668"/>
          </pc:sldLayoutMkLst>
        </pc:sldLayoutChg>
        <pc:sldLayoutChg chg="new del replId">
          <pc:chgData name="Olawole Abayomi-Owodunni" userId="4121db98fcd61d1d" providerId="LiveId" clId="{F096023A-7964-4C05-8FE9-FB8FFB6D76EB}" dt="2022-05-03T16:51:47.844" v="486" actId="2696"/>
          <pc:sldLayoutMkLst>
            <pc:docMk/>
            <pc:sldMasterMk cId="134607527" sldId="2147483660"/>
            <pc:sldLayoutMk cId="475254500" sldId="2147483669"/>
          </pc:sldLayoutMkLst>
        </pc:sldLayoutChg>
        <pc:sldLayoutChg chg="new del replId">
          <pc:chgData name="Olawole Abayomi-Owodunni" userId="4121db98fcd61d1d" providerId="LiveId" clId="{F096023A-7964-4C05-8FE9-FB8FFB6D76EB}" dt="2022-05-03T16:51:47.844" v="487" actId="2696"/>
          <pc:sldLayoutMkLst>
            <pc:docMk/>
            <pc:sldMasterMk cId="134607527" sldId="2147483660"/>
            <pc:sldLayoutMk cId="4103133372" sldId="2147483670"/>
          </pc:sldLayoutMkLst>
        </pc:sldLayoutChg>
        <pc:sldLayoutChg chg="new del replId">
          <pc:chgData name="Olawole Abayomi-Owodunni" userId="4121db98fcd61d1d" providerId="LiveId" clId="{F096023A-7964-4C05-8FE9-FB8FFB6D76EB}" dt="2022-05-03T16:51:47.854" v="488" actId="2696"/>
          <pc:sldLayoutMkLst>
            <pc:docMk/>
            <pc:sldMasterMk cId="134607527" sldId="2147483660"/>
            <pc:sldLayoutMk cId="4288902851" sldId="2147483671"/>
          </pc:sldLayoutMkLst>
        </pc:sldLayoutChg>
      </pc:sldMasterChg>
      <pc:sldMasterChg chg="modSp new mod setBg addSldLayout delSldLayout modSldLayout sldLayoutOrd">
        <pc:chgData name="Olawole Abayomi-Owodunni" userId="4121db98fcd61d1d" providerId="LiveId" clId="{F096023A-7964-4C05-8FE9-FB8FFB6D76EB}" dt="2022-05-04T01:13:55.740" v="1921" actId="6014"/>
        <pc:sldMasterMkLst>
          <pc:docMk/>
          <pc:sldMasterMk cId="1420047357" sldId="2147483664"/>
        </pc:sldMasterMkLst>
        <pc:spChg chg="mod">
          <ac:chgData name="Olawole Abayomi-Owodunni" userId="4121db98fcd61d1d" providerId="LiveId" clId="{F096023A-7964-4C05-8FE9-FB8FFB6D76EB}" dt="2022-05-04T01:11:24.311" v="1899" actId="207"/>
          <ac:spMkLst>
            <pc:docMk/>
            <pc:sldMasterMk cId="1420047357" sldId="2147483664"/>
            <ac:spMk id="2" creationId="{A772A6E2-0BF6-4D18-8364-009E914632E1}"/>
          </ac:spMkLst>
        </pc:spChg>
        <pc:spChg chg="mod">
          <ac:chgData name="Olawole Abayomi-Owodunni" userId="4121db98fcd61d1d" providerId="LiveId" clId="{F096023A-7964-4C05-8FE9-FB8FFB6D76EB}" dt="2022-05-04T01:11:31.556" v="1900" actId="207"/>
          <ac:spMkLst>
            <pc:docMk/>
            <pc:sldMasterMk cId="1420047357" sldId="2147483664"/>
            <ac:spMk id="3" creationId="{64BB5F85-A5F0-C1F3-18B0-F2E534E3DC20}"/>
          </ac:spMkLst>
        </pc:spChg>
        <pc:sldLayoutChg chg="modSp mod ord">
          <pc:chgData name="Olawole Abayomi-Owodunni" userId="4121db98fcd61d1d" providerId="LiveId" clId="{F096023A-7964-4C05-8FE9-FB8FFB6D76EB}" dt="2022-05-04T01:13:47.670" v="1920" actId="6014"/>
          <pc:sldLayoutMkLst>
            <pc:docMk/>
            <pc:sldMasterMk cId="1420047357" sldId="2147483664"/>
            <pc:sldLayoutMk cId="3126110123" sldId="2147483653"/>
          </pc:sldLayoutMkLst>
          <pc:spChg chg="mod">
            <ac:chgData name="Olawole Abayomi-Owodunni" userId="4121db98fcd61d1d" providerId="LiveId" clId="{F096023A-7964-4C05-8FE9-FB8FFB6D76EB}" dt="2022-05-04T01:12:01.920" v="1902" actId="20578"/>
            <ac:spMkLst>
              <pc:docMk/>
              <pc:sldMasterMk cId="1420047357" sldId="2147483664"/>
              <pc:sldLayoutMk cId="3126110123" sldId="2147483653"/>
              <ac:spMk id="7" creationId="{4E1119ED-1BE3-4B5B-BB4D-A9617B5514ED}"/>
            </ac:spMkLst>
          </pc:spChg>
          <pc:spChg chg="mod">
            <ac:chgData name="Olawole Abayomi-Owodunni" userId="4121db98fcd61d1d" providerId="LiveId" clId="{F096023A-7964-4C05-8FE9-FB8FFB6D76EB}" dt="2022-05-04T01:12:01.920" v="1902" actId="20578"/>
            <ac:spMkLst>
              <pc:docMk/>
              <pc:sldMasterMk cId="1420047357" sldId="2147483664"/>
              <pc:sldLayoutMk cId="3126110123" sldId="2147483653"/>
              <ac:spMk id="8" creationId="{E93CCF44-6F55-402D-8810-BEE455B53E67}"/>
            </ac:spMkLst>
          </pc:spChg>
          <pc:spChg chg="mod">
            <ac:chgData name="Olawole Abayomi-Owodunni" userId="4121db98fcd61d1d" providerId="LiveId" clId="{F096023A-7964-4C05-8FE9-FB8FFB6D76EB}" dt="2022-05-04T01:12:01.920" v="1902" actId="20578"/>
            <ac:spMkLst>
              <pc:docMk/>
              <pc:sldMasterMk cId="1420047357" sldId="2147483664"/>
              <pc:sldLayoutMk cId="3126110123" sldId="2147483653"/>
              <ac:spMk id="9" creationId="{C508D54B-B843-45A6-BEDD-A9D9EC247A38}"/>
            </ac:spMkLst>
          </pc:spChg>
          <pc:spChg chg="mod">
            <ac:chgData name="Olawole Abayomi-Owodunni" userId="4121db98fcd61d1d" providerId="LiveId" clId="{F096023A-7964-4C05-8FE9-FB8FFB6D76EB}" dt="2022-05-04T01:12:50.997" v="1908" actId="207"/>
            <ac:spMkLst>
              <pc:docMk/>
              <pc:sldMasterMk cId="1420047357" sldId="2147483664"/>
              <pc:sldLayoutMk cId="3126110123" sldId="2147483653"/>
              <ac:spMk id="20" creationId="{F65F5F05-F5AA-4702-535D-5555F4F0AFCF}"/>
            </ac:spMkLst>
          </pc:spChg>
          <pc:spChg chg="mod">
            <ac:chgData name="Olawole Abayomi-Owodunni" userId="4121db98fcd61d1d" providerId="LiveId" clId="{F096023A-7964-4C05-8FE9-FB8FFB6D76EB}" dt="2022-05-04T01:12:56.093" v="1909" actId="207"/>
            <ac:spMkLst>
              <pc:docMk/>
              <pc:sldMasterMk cId="1420047357" sldId="2147483664"/>
              <pc:sldLayoutMk cId="3126110123" sldId="2147483653"/>
              <ac:spMk id="25" creationId="{8642B322-D09C-BBB8-B0C5-FCB06E730B5C}"/>
            </ac:spMkLst>
          </pc:spChg>
          <pc:spChg chg="mod">
            <ac:chgData name="Olawole Abayomi-Owodunni" userId="4121db98fcd61d1d" providerId="LiveId" clId="{F096023A-7964-4C05-8FE9-FB8FFB6D76EB}" dt="2022-05-04T01:12:56.093" v="1909" actId="207"/>
            <ac:spMkLst>
              <pc:docMk/>
              <pc:sldMasterMk cId="1420047357" sldId="2147483664"/>
              <pc:sldLayoutMk cId="3126110123" sldId="2147483653"/>
              <ac:spMk id="26" creationId="{C36EAF1E-6817-F86E-3ED1-DBD644E66E94}"/>
            </ac:spMkLst>
          </pc:spChg>
          <pc:spChg chg="mod">
            <ac:chgData name="Olawole Abayomi-Owodunni" userId="4121db98fcd61d1d" providerId="LiveId" clId="{F096023A-7964-4C05-8FE9-FB8FFB6D76EB}" dt="2022-05-04T01:12:01.920" v="1902" actId="20578"/>
            <ac:spMkLst>
              <pc:docMk/>
              <pc:sldMasterMk cId="1420047357" sldId="2147483664"/>
              <pc:sldLayoutMk cId="3126110123" sldId="2147483653"/>
              <ac:spMk id="29" creationId="{1B2E8DD2-FF72-1150-2641-24E2FA1C2249}"/>
            </ac:spMkLst>
          </pc:spChg>
          <pc:spChg chg="mod">
            <ac:chgData name="Olawole Abayomi-Owodunni" userId="4121db98fcd61d1d" providerId="LiveId" clId="{F096023A-7964-4C05-8FE9-FB8FFB6D76EB}" dt="2022-05-04T01:12:01.920" v="1902" actId="20578"/>
            <ac:spMkLst>
              <pc:docMk/>
              <pc:sldMasterMk cId="1420047357" sldId="2147483664"/>
              <pc:sldLayoutMk cId="3126110123" sldId="2147483653"/>
              <ac:spMk id="31" creationId="{963541C5-99E8-AF30-4E99-9645F0C7D720}"/>
            </ac:spMkLst>
          </pc:spChg>
        </pc:sldLayoutChg>
        <pc:sldLayoutChg chg="modSp mod ord">
          <pc:chgData name="Olawole Abayomi-Owodunni" userId="4121db98fcd61d1d" providerId="LiveId" clId="{F096023A-7964-4C05-8FE9-FB8FFB6D76EB}" dt="2022-05-04T01:13:55.740" v="1921" actId="6014"/>
          <pc:sldLayoutMkLst>
            <pc:docMk/>
            <pc:sldMasterMk cId="1420047357" sldId="2147483664"/>
            <pc:sldLayoutMk cId="4062882623" sldId="2147483660"/>
          </pc:sldLayoutMkLst>
          <pc:spChg chg="mod">
            <ac:chgData name="Olawole Abayomi-Owodunni" userId="4121db98fcd61d1d" providerId="LiveId" clId="{F096023A-7964-4C05-8FE9-FB8FFB6D76EB}" dt="2022-05-04T01:12:01.920" v="1902" actId="20578"/>
            <ac:spMkLst>
              <pc:docMk/>
              <pc:sldMasterMk cId="1420047357" sldId="2147483664"/>
              <pc:sldLayoutMk cId="4062882623" sldId="2147483660"/>
              <ac:spMk id="7" creationId="{4E1119ED-1BE3-4B5B-BB4D-A9617B5514ED}"/>
            </ac:spMkLst>
          </pc:spChg>
          <pc:spChg chg="mod">
            <ac:chgData name="Olawole Abayomi-Owodunni" userId="4121db98fcd61d1d" providerId="LiveId" clId="{F096023A-7964-4C05-8FE9-FB8FFB6D76EB}" dt="2022-05-04T01:12:01.920" v="1902" actId="20578"/>
            <ac:spMkLst>
              <pc:docMk/>
              <pc:sldMasterMk cId="1420047357" sldId="2147483664"/>
              <pc:sldLayoutMk cId="4062882623" sldId="2147483660"/>
              <ac:spMk id="8" creationId="{E93CCF44-6F55-402D-8810-BEE455B53E67}"/>
            </ac:spMkLst>
          </pc:spChg>
          <pc:spChg chg="mod">
            <ac:chgData name="Olawole Abayomi-Owodunni" userId="4121db98fcd61d1d" providerId="LiveId" clId="{F096023A-7964-4C05-8FE9-FB8FFB6D76EB}" dt="2022-05-04T01:12:01.920" v="1902" actId="20578"/>
            <ac:spMkLst>
              <pc:docMk/>
              <pc:sldMasterMk cId="1420047357" sldId="2147483664"/>
              <pc:sldLayoutMk cId="4062882623" sldId="2147483660"/>
              <ac:spMk id="9" creationId="{C508D54B-B843-45A6-BEDD-A9D9EC247A38}"/>
            </ac:spMkLst>
          </pc:spChg>
          <pc:spChg chg="mod">
            <ac:chgData name="Olawole Abayomi-Owodunni" userId="4121db98fcd61d1d" providerId="LiveId" clId="{F096023A-7964-4C05-8FE9-FB8FFB6D76EB}" dt="2022-05-04T01:13:05.154" v="1910" actId="207"/>
            <ac:spMkLst>
              <pc:docMk/>
              <pc:sldMasterMk cId="1420047357" sldId="2147483664"/>
              <pc:sldLayoutMk cId="4062882623" sldId="2147483660"/>
              <ac:spMk id="24" creationId="{589BFB09-451C-A889-E107-64B77E3E8BA5}"/>
            </ac:spMkLst>
          </pc:spChg>
          <pc:spChg chg="mod">
            <ac:chgData name="Olawole Abayomi-Owodunni" userId="4121db98fcd61d1d" providerId="LiveId" clId="{F096023A-7964-4C05-8FE9-FB8FFB6D76EB}" dt="2022-05-04T01:13:05.154" v="1910" actId="207"/>
            <ac:spMkLst>
              <pc:docMk/>
              <pc:sldMasterMk cId="1420047357" sldId="2147483664"/>
              <pc:sldLayoutMk cId="4062882623" sldId="2147483660"/>
              <ac:spMk id="33" creationId="{32D91988-DED4-063C-E55D-E72071B4A553}"/>
            </ac:spMkLst>
          </pc:spChg>
          <pc:spChg chg="mod">
            <ac:chgData name="Olawole Abayomi-Owodunni" userId="4121db98fcd61d1d" providerId="LiveId" clId="{F096023A-7964-4C05-8FE9-FB8FFB6D76EB}" dt="2022-05-04T01:13:05.154" v="1910" actId="207"/>
            <ac:spMkLst>
              <pc:docMk/>
              <pc:sldMasterMk cId="1420047357" sldId="2147483664"/>
              <pc:sldLayoutMk cId="4062882623" sldId="2147483660"/>
              <ac:spMk id="34" creationId="{37EF0203-F407-105C-5727-3818B295347F}"/>
            </ac:spMkLst>
          </pc:spChg>
          <pc:spChg chg="mod">
            <ac:chgData name="Olawole Abayomi-Owodunni" userId="4121db98fcd61d1d" providerId="LiveId" clId="{F096023A-7964-4C05-8FE9-FB8FFB6D76EB}" dt="2022-05-04T01:12:01.920" v="1902" actId="20578"/>
            <ac:spMkLst>
              <pc:docMk/>
              <pc:sldMasterMk cId="1420047357" sldId="2147483664"/>
              <pc:sldLayoutMk cId="4062882623" sldId="2147483660"/>
              <ac:spMk id="36" creationId="{2FF43FAA-923D-4F8B-6888-BE8E5CB5F0F3}"/>
            </ac:spMkLst>
          </pc:spChg>
          <pc:spChg chg="mod">
            <ac:chgData name="Olawole Abayomi-Owodunni" userId="4121db98fcd61d1d" providerId="LiveId" clId="{F096023A-7964-4C05-8FE9-FB8FFB6D76EB}" dt="2022-05-04T01:12:01.920" v="1902" actId="20578"/>
            <ac:spMkLst>
              <pc:docMk/>
              <pc:sldMasterMk cId="1420047357" sldId="2147483664"/>
              <pc:sldLayoutMk cId="4062882623" sldId="2147483660"/>
              <ac:spMk id="37" creationId="{C0DC95C7-4A0C-523C-AA33-85480945897E}"/>
            </ac:spMkLst>
          </pc:spChg>
          <pc:spChg chg="mod">
            <ac:chgData name="Olawole Abayomi-Owodunni" userId="4121db98fcd61d1d" providerId="LiveId" clId="{F096023A-7964-4C05-8FE9-FB8FFB6D76EB}" dt="2022-05-04T01:12:01.920" v="1902" actId="20578"/>
            <ac:spMkLst>
              <pc:docMk/>
              <pc:sldMasterMk cId="1420047357" sldId="2147483664"/>
              <pc:sldLayoutMk cId="4062882623" sldId="2147483660"/>
              <ac:spMk id="39" creationId="{3E268799-FB9A-050F-D648-5B71129362A4}"/>
            </ac:spMkLst>
          </pc:spChg>
          <pc:spChg chg="mod">
            <ac:chgData name="Olawole Abayomi-Owodunni" userId="4121db98fcd61d1d" providerId="LiveId" clId="{F096023A-7964-4C05-8FE9-FB8FFB6D76EB}" dt="2022-05-04T01:12:01.920" v="1902" actId="20578"/>
            <ac:spMkLst>
              <pc:docMk/>
              <pc:sldMasterMk cId="1420047357" sldId="2147483664"/>
              <pc:sldLayoutMk cId="4062882623" sldId="2147483660"/>
              <ac:spMk id="41" creationId="{29B9A2E5-DEFC-6C11-960A-6827C64ABC4A}"/>
            </ac:spMkLst>
          </pc:spChg>
        </pc:sldLayoutChg>
        <pc:sldLayoutChg chg="new del replId">
          <pc:chgData name="Olawole Abayomi-Owodunni" userId="4121db98fcd61d1d" providerId="LiveId" clId="{F096023A-7964-4C05-8FE9-FB8FFB6D76EB}" dt="2022-05-04T01:12:24.341" v="1904" actId="2696"/>
          <pc:sldLayoutMkLst>
            <pc:docMk/>
            <pc:sldMasterMk cId="1420047357" sldId="2147483664"/>
            <pc:sldLayoutMk cId="2826558413" sldId="2147483665"/>
          </pc:sldLayoutMkLst>
        </pc:sldLayoutChg>
        <pc:sldLayoutChg chg="addSp delSp modSp new mod replId">
          <pc:chgData name="Olawole Abayomi-Owodunni" userId="4121db98fcd61d1d" providerId="LiveId" clId="{F096023A-7964-4C05-8FE9-FB8FFB6D76EB}" dt="2022-05-04T01:13:42.351" v="1919" actId="6014"/>
          <pc:sldLayoutMkLst>
            <pc:docMk/>
            <pc:sldMasterMk cId="1420047357" sldId="2147483664"/>
            <pc:sldLayoutMk cId="1994464833" sldId="2147483666"/>
          </pc:sldLayoutMkLst>
          <pc:spChg chg="del">
            <ac:chgData name="Olawole Abayomi-Owodunni" userId="4121db98fcd61d1d" providerId="LiveId" clId="{F096023A-7964-4C05-8FE9-FB8FFB6D76EB}" dt="2022-05-03T17:44:15.315" v="643" actId="478"/>
            <ac:spMkLst>
              <pc:docMk/>
              <pc:sldMasterMk cId="1420047357" sldId="2147483664"/>
              <pc:sldLayoutMk cId="1994464833" sldId="2147483666"/>
              <ac:spMk id="2" creationId="{D680C40F-9397-56E9-D6EA-267BB625FB9B}"/>
            </ac:spMkLst>
          </pc:spChg>
          <pc:spChg chg="del">
            <ac:chgData name="Olawole Abayomi-Owodunni" userId="4121db98fcd61d1d" providerId="LiveId" clId="{F096023A-7964-4C05-8FE9-FB8FFB6D76EB}" dt="2022-05-03T17:44:09.905" v="642" actId="478"/>
            <ac:spMkLst>
              <pc:docMk/>
              <pc:sldMasterMk cId="1420047357" sldId="2147483664"/>
              <pc:sldLayoutMk cId="1994464833" sldId="2147483666"/>
              <ac:spMk id="3" creationId="{A34AA1BD-2739-3CA0-4AA7-C8893B251F4B}"/>
            </ac:spMkLst>
          </pc:spChg>
          <pc:spChg chg="add mod">
            <ac:chgData name="Olawole Abayomi-Owodunni" userId="4121db98fcd61d1d" providerId="LiveId" clId="{F096023A-7964-4C05-8FE9-FB8FFB6D76EB}" dt="2022-05-04T01:12:41.686" v="1907" actId="207"/>
            <ac:spMkLst>
              <pc:docMk/>
              <pc:sldMasterMk cId="1420047357" sldId="2147483664"/>
              <pc:sldLayoutMk cId="1994464833" sldId="2147483666"/>
              <ac:spMk id="7" creationId="{35B2046F-B193-9120-F45B-380C11201441}"/>
            </ac:spMkLst>
          </pc:spChg>
          <pc:spChg chg="add del mod">
            <ac:chgData name="Olawole Abayomi-Owodunni" userId="4121db98fcd61d1d" providerId="LiveId" clId="{F096023A-7964-4C05-8FE9-FB8FFB6D76EB}" dt="2022-05-03T17:49:05.045" v="771" actId="478"/>
            <ac:spMkLst>
              <pc:docMk/>
              <pc:sldMasterMk cId="1420047357" sldId="2147483664"/>
              <pc:sldLayoutMk cId="1994464833" sldId="2147483666"/>
              <ac:spMk id="8" creationId="{739B468D-2462-1738-DB38-DB867F7A1A49}"/>
            </ac:spMkLst>
          </pc:spChg>
          <pc:spChg chg="add mod">
            <ac:chgData name="Olawole Abayomi-Owodunni" userId="4121db98fcd61d1d" providerId="LiveId" clId="{F096023A-7964-4C05-8FE9-FB8FFB6D76EB}" dt="2022-05-03T17:44:06.376" v="641"/>
            <ac:spMkLst>
              <pc:docMk/>
              <pc:sldMasterMk cId="1420047357" sldId="2147483664"/>
              <pc:sldLayoutMk cId="1994464833" sldId="2147483666"/>
              <ac:spMk id="9" creationId="{02DEB327-AD95-2B5E-9E92-CA9F3482716C}"/>
            </ac:spMkLst>
          </pc:spChg>
          <pc:spChg chg="add mod">
            <ac:chgData name="Olawole Abayomi-Owodunni" userId="4121db98fcd61d1d" providerId="LiveId" clId="{F096023A-7964-4C05-8FE9-FB8FFB6D76EB}" dt="2022-05-03T17:44:06.376" v="641"/>
            <ac:spMkLst>
              <pc:docMk/>
              <pc:sldMasterMk cId="1420047357" sldId="2147483664"/>
              <pc:sldLayoutMk cId="1994464833" sldId="2147483666"/>
              <ac:spMk id="10" creationId="{8E6C42C0-2430-5971-E252-DAE4AE329955}"/>
            </ac:spMkLst>
          </pc:spChg>
          <pc:spChg chg="add mod">
            <ac:chgData name="Olawole Abayomi-Owodunni" userId="4121db98fcd61d1d" providerId="LiveId" clId="{F096023A-7964-4C05-8FE9-FB8FFB6D76EB}" dt="2022-05-03T17:44:06.376" v="641"/>
            <ac:spMkLst>
              <pc:docMk/>
              <pc:sldMasterMk cId="1420047357" sldId="2147483664"/>
              <pc:sldLayoutMk cId="1994464833" sldId="2147483666"/>
              <ac:spMk id="11" creationId="{2852B50E-273E-D1D1-DAB2-68C69E4F4E91}"/>
            </ac:spMkLst>
          </pc:spChg>
          <pc:spChg chg="add del mod">
            <ac:chgData name="Olawole Abayomi-Owodunni" userId="4121db98fcd61d1d" providerId="LiveId" clId="{F096023A-7964-4C05-8FE9-FB8FFB6D76EB}" dt="2022-05-03T17:51:22.475" v="834" actId="478"/>
            <ac:spMkLst>
              <pc:docMk/>
              <pc:sldMasterMk cId="1420047357" sldId="2147483664"/>
              <pc:sldLayoutMk cId="1994464833" sldId="2147483666"/>
              <ac:spMk id="12" creationId="{E4380CEE-EB8E-BB98-D3E6-5AF1E3BD5F2F}"/>
            </ac:spMkLst>
          </pc:spChg>
          <pc:spChg chg="add mod">
            <ac:chgData name="Olawole Abayomi-Owodunni" userId="4121db98fcd61d1d" providerId="LiveId" clId="{F096023A-7964-4C05-8FE9-FB8FFB6D76EB}" dt="2022-05-03T17:47:37.235" v="731" actId="14100"/>
            <ac:spMkLst>
              <pc:docMk/>
              <pc:sldMasterMk cId="1420047357" sldId="2147483664"/>
              <pc:sldLayoutMk cId="1994464833" sldId="2147483666"/>
              <ac:spMk id="13" creationId="{78AFD600-52A7-2797-30A9-11F213B35C57}"/>
            </ac:spMkLst>
          </pc:spChg>
          <pc:spChg chg="add del mod">
            <ac:chgData name="Olawole Abayomi-Owodunni" userId="4121db98fcd61d1d" providerId="LiveId" clId="{F096023A-7964-4C05-8FE9-FB8FFB6D76EB}" dt="2022-05-03T17:50:26.755" v="822" actId="478"/>
            <ac:spMkLst>
              <pc:docMk/>
              <pc:sldMasterMk cId="1420047357" sldId="2147483664"/>
              <pc:sldLayoutMk cId="1994464833" sldId="2147483666"/>
              <ac:spMk id="14" creationId="{F1C3AAC6-C23E-5944-23CF-7C4BF235B393}"/>
            </ac:spMkLst>
          </pc:spChg>
          <pc:spChg chg="add del">
            <ac:chgData name="Olawole Abayomi-Owodunni" userId="4121db98fcd61d1d" providerId="LiveId" clId="{F096023A-7964-4C05-8FE9-FB8FFB6D76EB}" dt="2022-05-03T17:49:36.935" v="784" actId="11529"/>
            <ac:spMkLst>
              <pc:docMk/>
              <pc:sldMasterMk cId="1420047357" sldId="2147483664"/>
              <pc:sldLayoutMk cId="1994464833" sldId="2147483666"/>
              <ac:spMk id="15" creationId="{A726916F-CAB8-BDF0-28CD-49E61D1B9301}"/>
            </ac:spMkLst>
          </pc:spChg>
          <pc:spChg chg="add mod ord">
            <ac:chgData name="Olawole Abayomi-Owodunni" userId="4121db98fcd61d1d" providerId="LiveId" clId="{F096023A-7964-4C05-8FE9-FB8FFB6D76EB}" dt="2022-05-03T17:50:23.439" v="821" actId="167"/>
            <ac:spMkLst>
              <pc:docMk/>
              <pc:sldMasterMk cId="1420047357" sldId="2147483664"/>
              <pc:sldLayoutMk cId="1994464833" sldId="2147483666"/>
              <ac:spMk id="16" creationId="{4926F54F-A81C-AE5C-415F-524D6812855D}"/>
            </ac:spMkLst>
          </pc:spChg>
          <pc:spChg chg="add del">
            <ac:chgData name="Olawole Abayomi-Owodunni" userId="4121db98fcd61d1d" providerId="LiveId" clId="{F096023A-7964-4C05-8FE9-FB8FFB6D76EB}" dt="2022-05-03T17:50:59.320" v="823" actId="11529"/>
            <ac:spMkLst>
              <pc:docMk/>
              <pc:sldMasterMk cId="1420047357" sldId="2147483664"/>
              <pc:sldLayoutMk cId="1994464833" sldId="2147483666"/>
              <ac:spMk id="17" creationId="{90559607-DAB4-3F97-BF91-5C2D73EE85EF}"/>
            </ac:spMkLst>
          </pc:spChg>
          <pc:spChg chg="add mod">
            <ac:chgData name="Olawole Abayomi-Owodunni" userId="4121db98fcd61d1d" providerId="LiveId" clId="{F096023A-7964-4C05-8FE9-FB8FFB6D76EB}" dt="2022-05-03T17:51:31.655" v="860" actId="20577"/>
            <ac:spMkLst>
              <pc:docMk/>
              <pc:sldMasterMk cId="1420047357" sldId="2147483664"/>
              <pc:sldLayoutMk cId="1994464833" sldId="2147483666"/>
              <ac:spMk id="18" creationId="{2F6AA0A7-EDCD-7DF7-C8FB-7D311AFF9576}"/>
            </ac:spMkLst>
          </pc:spChg>
        </pc:sldLayoutChg>
        <pc:sldLayoutChg chg="addSp delSp modSp new mod ord replId">
          <pc:chgData name="Olawole Abayomi-Owodunni" userId="4121db98fcd61d1d" providerId="LiveId" clId="{F096023A-7964-4C05-8FE9-FB8FFB6D76EB}" dt="2022-05-04T01:12:36.520" v="1906" actId="207"/>
          <pc:sldLayoutMkLst>
            <pc:docMk/>
            <pc:sldMasterMk cId="1420047357" sldId="2147483664"/>
            <pc:sldLayoutMk cId="1192711703" sldId="2147483667"/>
          </pc:sldLayoutMkLst>
          <pc:spChg chg="add del">
            <ac:chgData name="Olawole Abayomi-Owodunni" userId="4121db98fcd61d1d" providerId="LiveId" clId="{F096023A-7964-4C05-8FE9-FB8FFB6D76EB}" dt="2022-05-04T01:09:15.170" v="1893" actId="478"/>
            <ac:spMkLst>
              <pc:docMk/>
              <pc:sldMasterMk cId="1420047357" sldId="2147483664"/>
              <pc:sldLayoutMk cId="1192711703" sldId="2147483667"/>
              <ac:spMk id="2" creationId="{C7B0B4A4-6D50-A149-4571-D01448A57A30}"/>
            </ac:spMkLst>
          </pc:spChg>
          <pc:spChg chg="add del">
            <ac:chgData name="Olawole Abayomi-Owodunni" userId="4121db98fcd61d1d" providerId="LiveId" clId="{F096023A-7964-4C05-8FE9-FB8FFB6D76EB}" dt="2022-05-04T01:09:15.170" v="1893" actId="478"/>
            <ac:spMkLst>
              <pc:docMk/>
              <pc:sldMasterMk cId="1420047357" sldId="2147483664"/>
              <pc:sldLayoutMk cId="1192711703" sldId="2147483667"/>
              <ac:spMk id="3" creationId="{B4EC25B2-6E9E-74F7-FA52-FCD2B1CD4FCE}"/>
            </ac:spMkLst>
          </pc:spChg>
          <pc:spChg chg="add del mod">
            <ac:chgData name="Olawole Abayomi-Owodunni" userId="4121db98fcd61d1d" providerId="LiveId" clId="{F096023A-7964-4C05-8FE9-FB8FFB6D76EB}" dt="2022-05-04T01:06:47.711" v="1842"/>
            <ac:spMkLst>
              <pc:docMk/>
              <pc:sldMasterMk cId="1420047357" sldId="2147483664"/>
              <pc:sldLayoutMk cId="1192711703" sldId="2147483667"/>
              <ac:spMk id="7" creationId="{D164FF53-D5B7-53F9-1AF7-2AC483223AD3}"/>
            </ac:spMkLst>
          </pc:spChg>
          <pc:spChg chg="add del mod">
            <ac:chgData name="Olawole Abayomi-Owodunni" userId="4121db98fcd61d1d" providerId="LiveId" clId="{F096023A-7964-4C05-8FE9-FB8FFB6D76EB}" dt="2022-05-04T01:06:47.711" v="1842"/>
            <ac:spMkLst>
              <pc:docMk/>
              <pc:sldMasterMk cId="1420047357" sldId="2147483664"/>
              <pc:sldLayoutMk cId="1192711703" sldId="2147483667"/>
              <ac:spMk id="8" creationId="{5F9E428F-8FB9-EC93-A6EC-999F2100B8F8}"/>
            </ac:spMkLst>
          </pc:spChg>
          <pc:spChg chg="add mod">
            <ac:chgData name="Olawole Abayomi-Owodunni" userId="4121db98fcd61d1d" providerId="LiveId" clId="{F096023A-7964-4C05-8FE9-FB8FFB6D76EB}" dt="2022-05-04T01:12:32.950" v="1905" actId="207"/>
            <ac:spMkLst>
              <pc:docMk/>
              <pc:sldMasterMk cId="1420047357" sldId="2147483664"/>
              <pc:sldLayoutMk cId="1192711703" sldId="2147483667"/>
              <ac:spMk id="9" creationId="{3DC6C6EB-588A-DCCF-CFA5-3A9BA77B34E5}"/>
            </ac:spMkLst>
          </pc:spChg>
          <pc:spChg chg="add mod">
            <ac:chgData name="Olawole Abayomi-Owodunni" userId="4121db98fcd61d1d" providerId="LiveId" clId="{F096023A-7964-4C05-8FE9-FB8FFB6D76EB}" dt="2022-05-04T01:12:36.520" v="1906" actId="207"/>
            <ac:spMkLst>
              <pc:docMk/>
              <pc:sldMasterMk cId="1420047357" sldId="2147483664"/>
              <pc:sldLayoutMk cId="1192711703" sldId="2147483667"/>
              <ac:spMk id="10" creationId="{235EA2A8-042A-EAA9-F3C8-4179C392EDA6}"/>
            </ac:spMkLst>
          </pc:spChg>
        </pc:sldLayoutChg>
        <pc:sldLayoutChg chg="new del replId">
          <pc:chgData name="Olawole Abayomi-Owodunni" userId="4121db98fcd61d1d" providerId="LiveId" clId="{F096023A-7964-4C05-8FE9-FB8FFB6D76EB}" dt="2022-05-04T01:13:13.101" v="1911" actId="2696"/>
          <pc:sldLayoutMkLst>
            <pc:docMk/>
            <pc:sldMasterMk cId="1420047357" sldId="2147483664"/>
            <pc:sldLayoutMk cId="2290681070" sldId="2147483668"/>
          </pc:sldLayoutMkLst>
        </pc:sldLayoutChg>
        <pc:sldLayoutChg chg="new del replId">
          <pc:chgData name="Olawole Abayomi-Owodunni" userId="4121db98fcd61d1d" providerId="LiveId" clId="{F096023A-7964-4C05-8FE9-FB8FFB6D76EB}" dt="2022-05-04T01:13:13.120" v="1912" actId="2696"/>
          <pc:sldLayoutMkLst>
            <pc:docMk/>
            <pc:sldMasterMk cId="1420047357" sldId="2147483664"/>
            <pc:sldLayoutMk cId="3670934944" sldId="2147483669"/>
          </pc:sldLayoutMkLst>
        </pc:sldLayoutChg>
        <pc:sldLayoutChg chg="new del replId">
          <pc:chgData name="Olawole Abayomi-Owodunni" userId="4121db98fcd61d1d" providerId="LiveId" clId="{F096023A-7964-4C05-8FE9-FB8FFB6D76EB}" dt="2022-05-04T01:13:13.122" v="1913" actId="2696"/>
          <pc:sldLayoutMkLst>
            <pc:docMk/>
            <pc:sldMasterMk cId="1420047357" sldId="2147483664"/>
            <pc:sldLayoutMk cId="2432239563" sldId="2147483670"/>
          </pc:sldLayoutMkLst>
        </pc:sldLayoutChg>
        <pc:sldLayoutChg chg="new del replId">
          <pc:chgData name="Olawole Abayomi-Owodunni" userId="4121db98fcd61d1d" providerId="LiveId" clId="{F096023A-7964-4C05-8FE9-FB8FFB6D76EB}" dt="2022-05-04T01:13:13.130" v="1914" actId="2696"/>
          <pc:sldLayoutMkLst>
            <pc:docMk/>
            <pc:sldMasterMk cId="1420047357" sldId="2147483664"/>
            <pc:sldLayoutMk cId="3831756933" sldId="2147483671"/>
          </pc:sldLayoutMkLst>
        </pc:sldLayoutChg>
        <pc:sldLayoutChg chg="new del replId">
          <pc:chgData name="Olawole Abayomi-Owodunni" userId="4121db98fcd61d1d" providerId="LiveId" clId="{F096023A-7964-4C05-8FE9-FB8FFB6D76EB}" dt="2022-05-04T01:13:13.141" v="1915" actId="2696"/>
          <pc:sldLayoutMkLst>
            <pc:docMk/>
            <pc:sldMasterMk cId="1420047357" sldId="2147483664"/>
            <pc:sldLayoutMk cId="181220807" sldId="2147483672"/>
          </pc:sldLayoutMkLst>
        </pc:sldLayoutChg>
        <pc:sldLayoutChg chg="new del replId">
          <pc:chgData name="Olawole Abayomi-Owodunni" userId="4121db98fcd61d1d" providerId="LiveId" clId="{F096023A-7964-4C05-8FE9-FB8FFB6D76EB}" dt="2022-05-04T01:13:13.141" v="1916" actId="2696"/>
          <pc:sldLayoutMkLst>
            <pc:docMk/>
            <pc:sldMasterMk cId="1420047357" sldId="2147483664"/>
            <pc:sldLayoutMk cId="2954721166" sldId="2147483673"/>
          </pc:sldLayoutMkLst>
        </pc:sldLayoutChg>
        <pc:sldLayoutChg chg="new del replId">
          <pc:chgData name="Olawole Abayomi-Owodunni" userId="4121db98fcd61d1d" providerId="LiveId" clId="{F096023A-7964-4C05-8FE9-FB8FFB6D76EB}" dt="2022-05-04T01:13:13.155" v="1917" actId="2696"/>
          <pc:sldLayoutMkLst>
            <pc:docMk/>
            <pc:sldMasterMk cId="1420047357" sldId="2147483664"/>
            <pc:sldLayoutMk cId="2482939568" sldId="2147483674"/>
          </pc:sldLayoutMkLst>
        </pc:sldLayoutChg>
        <pc:sldLayoutChg chg="new del replId">
          <pc:chgData name="Olawole Abayomi-Owodunni" userId="4121db98fcd61d1d" providerId="LiveId" clId="{F096023A-7964-4C05-8FE9-FB8FFB6D76EB}" dt="2022-05-04T01:13:13.160" v="1918" actId="2696"/>
          <pc:sldLayoutMkLst>
            <pc:docMk/>
            <pc:sldMasterMk cId="1420047357" sldId="2147483664"/>
            <pc:sldLayoutMk cId="338811568" sldId="2147483675"/>
          </pc:sldLayoutMkLst>
        </pc:sldLayoutChg>
      </pc:sldMasterChg>
      <pc:sldMasterChg chg="new mod addSldLayout">
        <pc:chgData name="Olawole Abayomi-Owodunni" userId="4121db98fcd61d1d" providerId="LiveId" clId="{F096023A-7964-4C05-8FE9-FB8FFB6D76EB}" dt="2022-05-03T16:00:39.685" v="312" actId="6938"/>
        <pc:sldMasterMkLst>
          <pc:docMk/>
          <pc:sldMasterMk cId="2027997651" sldId="2147483672"/>
        </pc:sldMasterMkLst>
        <pc:sldLayoutChg chg="new replId">
          <pc:chgData name="Olawole Abayomi-Owodunni" userId="4121db98fcd61d1d" providerId="LiveId" clId="{F096023A-7964-4C05-8FE9-FB8FFB6D76EB}" dt="2022-05-03T16:00:39.685" v="312" actId="6938"/>
          <pc:sldLayoutMkLst>
            <pc:docMk/>
            <pc:sldMasterMk cId="2027997651" sldId="2147483672"/>
            <pc:sldLayoutMk cId="4118035844" sldId="2147483673"/>
          </pc:sldLayoutMkLst>
        </pc:sldLayoutChg>
        <pc:sldLayoutChg chg="new replId">
          <pc:chgData name="Olawole Abayomi-Owodunni" userId="4121db98fcd61d1d" providerId="LiveId" clId="{F096023A-7964-4C05-8FE9-FB8FFB6D76EB}" dt="2022-05-03T16:00:39.685" v="312" actId="6938"/>
          <pc:sldLayoutMkLst>
            <pc:docMk/>
            <pc:sldMasterMk cId="2027997651" sldId="2147483672"/>
            <pc:sldLayoutMk cId="1333398613" sldId="2147483674"/>
          </pc:sldLayoutMkLst>
        </pc:sldLayoutChg>
        <pc:sldLayoutChg chg="new replId">
          <pc:chgData name="Olawole Abayomi-Owodunni" userId="4121db98fcd61d1d" providerId="LiveId" clId="{F096023A-7964-4C05-8FE9-FB8FFB6D76EB}" dt="2022-05-03T16:00:39.685" v="312" actId="6938"/>
          <pc:sldLayoutMkLst>
            <pc:docMk/>
            <pc:sldMasterMk cId="2027997651" sldId="2147483672"/>
            <pc:sldLayoutMk cId="1681071048" sldId="2147483675"/>
          </pc:sldLayoutMkLst>
        </pc:sldLayoutChg>
        <pc:sldLayoutChg chg="new replId">
          <pc:chgData name="Olawole Abayomi-Owodunni" userId="4121db98fcd61d1d" providerId="LiveId" clId="{F096023A-7964-4C05-8FE9-FB8FFB6D76EB}" dt="2022-05-03T16:00:39.685" v="312" actId="6938"/>
          <pc:sldLayoutMkLst>
            <pc:docMk/>
            <pc:sldMasterMk cId="2027997651" sldId="2147483672"/>
            <pc:sldLayoutMk cId="2447042605" sldId="2147483676"/>
          </pc:sldLayoutMkLst>
        </pc:sldLayoutChg>
        <pc:sldLayoutChg chg="new replId">
          <pc:chgData name="Olawole Abayomi-Owodunni" userId="4121db98fcd61d1d" providerId="LiveId" clId="{F096023A-7964-4C05-8FE9-FB8FFB6D76EB}" dt="2022-05-03T16:00:39.685" v="312" actId="6938"/>
          <pc:sldLayoutMkLst>
            <pc:docMk/>
            <pc:sldMasterMk cId="2027997651" sldId="2147483672"/>
            <pc:sldLayoutMk cId="799535766" sldId="2147483677"/>
          </pc:sldLayoutMkLst>
        </pc:sldLayoutChg>
        <pc:sldLayoutChg chg="new replId">
          <pc:chgData name="Olawole Abayomi-Owodunni" userId="4121db98fcd61d1d" providerId="LiveId" clId="{F096023A-7964-4C05-8FE9-FB8FFB6D76EB}" dt="2022-05-03T16:00:39.685" v="312" actId="6938"/>
          <pc:sldLayoutMkLst>
            <pc:docMk/>
            <pc:sldMasterMk cId="2027997651" sldId="2147483672"/>
            <pc:sldLayoutMk cId="2742962031" sldId="2147483678"/>
          </pc:sldLayoutMkLst>
        </pc:sldLayoutChg>
        <pc:sldLayoutChg chg="new replId">
          <pc:chgData name="Olawole Abayomi-Owodunni" userId="4121db98fcd61d1d" providerId="LiveId" clId="{F096023A-7964-4C05-8FE9-FB8FFB6D76EB}" dt="2022-05-03T16:00:39.685" v="312" actId="6938"/>
          <pc:sldLayoutMkLst>
            <pc:docMk/>
            <pc:sldMasterMk cId="2027997651" sldId="2147483672"/>
            <pc:sldLayoutMk cId="3663221054" sldId="2147483679"/>
          </pc:sldLayoutMkLst>
        </pc:sldLayoutChg>
        <pc:sldLayoutChg chg="new replId">
          <pc:chgData name="Olawole Abayomi-Owodunni" userId="4121db98fcd61d1d" providerId="LiveId" clId="{F096023A-7964-4C05-8FE9-FB8FFB6D76EB}" dt="2022-05-03T16:00:39.685" v="312" actId="6938"/>
          <pc:sldLayoutMkLst>
            <pc:docMk/>
            <pc:sldMasterMk cId="2027997651" sldId="2147483672"/>
            <pc:sldLayoutMk cId="1815277595" sldId="2147483680"/>
          </pc:sldLayoutMkLst>
        </pc:sldLayoutChg>
        <pc:sldLayoutChg chg="new replId">
          <pc:chgData name="Olawole Abayomi-Owodunni" userId="4121db98fcd61d1d" providerId="LiveId" clId="{F096023A-7964-4C05-8FE9-FB8FFB6D76EB}" dt="2022-05-03T16:00:39.685" v="312" actId="6938"/>
          <pc:sldLayoutMkLst>
            <pc:docMk/>
            <pc:sldMasterMk cId="2027997651" sldId="2147483672"/>
            <pc:sldLayoutMk cId="1940285023" sldId="2147483681"/>
          </pc:sldLayoutMkLst>
        </pc:sldLayoutChg>
        <pc:sldLayoutChg chg="new replId">
          <pc:chgData name="Olawole Abayomi-Owodunni" userId="4121db98fcd61d1d" providerId="LiveId" clId="{F096023A-7964-4C05-8FE9-FB8FFB6D76EB}" dt="2022-05-03T16:00:39.685" v="312" actId="6938"/>
          <pc:sldLayoutMkLst>
            <pc:docMk/>
            <pc:sldMasterMk cId="2027997651" sldId="2147483672"/>
            <pc:sldLayoutMk cId="2960849148" sldId="2147483682"/>
          </pc:sldLayoutMkLst>
        </pc:sldLayoutChg>
        <pc:sldLayoutChg chg="new replId">
          <pc:chgData name="Olawole Abayomi-Owodunni" userId="4121db98fcd61d1d" providerId="LiveId" clId="{F096023A-7964-4C05-8FE9-FB8FFB6D76EB}" dt="2022-05-03T16:00:39.685" v="312" actId="6938"/>
          <pc:sldLayoutMkLst>
            <pc:docMk/>
            <pc:sldMasterMk cId="2027997651" sldId="2147483672"/>
            <pc:sldLayoutMk cId="1041481466" sldId="2147483683"/>
          </pc:sldLayoutMkLst>
        </pc:sldLayoutChg>
      </pc:sldMasterChg>
      <pc:sldMasterChg chg="modSp new add del mod setBg addSldLayout delSldLayout modSldLayout">
        <pc:chgData name="Olawole Abayomi-Owodunni" userId="4121db98fcd61d1d" providerId="LiveId" clId="{F096023A-7964-4C05-8FE9-FB8FFB6D76EB}" dt="2022-05-04T01:17:11.170" v="1981" actId="255"/>
        <pc:sldMasterMkLst>
          <pc:docMk/>
          <pc:sldMasterMk cId="3464297515" sldId="2147483676"/>
        </pc:sldMasterMkLst>
        <pc:spChg chg="mod">
          <ac:chgData name="Olawole Abayomi-Owodunni" userId="4121db98fcd61d1d" providerId="LiveId" clId="{F096023A-7964-4C05-8FE9-FB8FFB6D76EB}" dt="2022-05-04T01:15:52.236" v="1965" actId="207"/>
          <ac:spMkLst>
            <pc:docMk/>
            <pc:sldMasterMk cId="3464297515" sldId="2147483676"/>
            <ac:spMk id="2" creationId="{B6533228-7CE2-0849-1FA5-7E4A0B013012}"/>
          </ac:spMkLst>
        </pc:spChg>
        <pc:spChg chg="mod">
          <ac:chgData name="Olawole Abayomi-Owodunni" userId="4121db98fcd61d1d" providerId="LiveId" clId="{F096023A-7964-4C05-8FE9-FB8FFB6D76EB}" dt="2022-05-04T01:16:05.520" v="1966" actId="207"/>
          <ac:spMkLst>
            <pc:docMk/>
            <pc:sldMasterMk cId="3464297515" sldId="2147483676"/>
            <ac:spMk id="3" creationId="{4BD9C1BB-703C-7A14-C01B-7890990A60FF}"/>
          </ac:spMkLst>
        </pc:spChg>
        <pc:sldLayoutChg chg="new add del replId">
          <pc:chgData name="Olawole Abayomi-Owodunni" userId="4121db98fcd61d1d" providerId="LiveId" clId="{F096023A-7964-4C05-8FE9-FB8FFB6D76EB}" dt="2022-05-04T01:14:39.382" v="1922" actId="2696"/>
          <pc:sldLayoutMkLst>
            <pc:docMk/>
            <pc:sldMasterMk cId="3464297515" sldId="2147483676"/>
            <pc:sldLayoutMk cId="1523387434" sldId="2147483677"/>
          </pc:sldLayoutMkLst>
        </pc:sldLayoutChg>
        <pc:sldLayoutChg chg="new add del replId">
          <pc:chgData name="Olawole Abayomi-Owodunni" userId="4121db98fcd61d1d" providerId="LiveId" clId="{F096023A-7964-4C05-8FE9-FB8FFB6D76EB}" dt="2022-05-04T01:14:39.392" v="1923" actId="2696"/>
          <pc:sldLayoutMkLst>
            <pc:docMk/>
            <pc:sldMasterMk cId="3464297515" sldId="2147483676"/>
            <pc:sldLayoutMk cId="2327356401" sldId="2147483678"/>
          </pc:sldLayoutMkLst>
        </pc:sldLayoutChg>
        <pc:sldLayoutChg chg="addSp delSp modSp new add del mod replId">
          <pc:chgData name="Olawole Abayomi-Owodunni" userId="4121db98fcd61d1d" providerId="LiveId" clId="{F096023A-7964-4C05-8FE9-FB8FFB6D76EB}" dt="2022-05-04T01:17:11.170" v="1981" actId="255"/>
          <pc:sldLayoutMkLst>
            <pc:docMk/>
            <pc:sldMasterMk cId="3464297515" sldId="2147483676"/>
            <pc:sldLayoutMk cId="3098046696" sldId="2147483679"/>
          </pc:sldLayoutMkLst>
          <pc:spChg chg="del">
            <ac:chgData name="Olawole Abayomi-Owodunni" userId="4121db98fcd61d1d" providerId="LiveId" clId="{F096023A-7964-4C05-8FE9-FB8FFB6D76EB}" dt="2022-05-04T01:14:55.320" v="1934" actId="478"/>
            <ac:spMkLst>
              <pc:docMk/>
              <pc:sldMasterMk cId="3464297515" sldId="2147483676"/>
              <pc:sldLayoutMk cId="3098046696" sldId="2147483679"/>
              <ac:spMk id="2" creationId="{73E23B96-69D2-34D3-57C5-BF5296E78E74}"/>
            </ac:spMkLst>
          </pc:spChg>
          <pc:spChg chg="del">
            <ac:chgData name="Olawole Abayomi-Owodunni" userId="4121db98fcd61d1d" providerId="LiveId" clId="{F096023A-7964-4C05-8FE9-FB8FFB6D76EB}" dt="2022-05-04T01:14:53.001" v="1933" actId="478"/>
            <ac:spMkLst>
              <pc:docMk/>
              <pc:sldMasterMk cId="3464297515" sldId="2147483676"/>
              <pc:sldLayoutMk cId="3098046696" sldId="2147483679"/>
              <ac:spMk id="3" creationId="{BF414D8E-61B0-A68B-62D7-1AA410E281C3}"/>
            </ac:spMkLst>
          </pc:spChg>
          <pc:spChg chg="add mod">
            <ac:chgData name="Olawole Abayomi-Owodunni" userId="4121db98fcd61d1d" providerId="LiveId" clId="{F096023A-7964-4C05-8FE9-FB8FFB6D76EB}" dt="2022-05-04T01:16:17.139" v="1968" actId="207"/>
            <ac:spMkLst>
              <pc:docMk/>
              <pc:sldMasterMk cId="3464297515" sldId="2147483676"/>
              <pc:sldLayoutMk cId="3098046696" sldId="2147483679"/>
              <ac:spMk id="7" creationId="{F90206FE-3EF6-BD42-1638-FDCFB74749C9}"/>
            </ac:spMkLst>
          </pc:spChg>
          <pc:spChg chg="add mod">
            <ac:chgData name="Olawole Abayomi-Owodunni" userId="4121db98fcd61d1d" providerId="LiveId" clId="{F096023A-7964-4C05-8FE9-FB8FFB6D76EB}" dt="2022-05-04T01:17:11.170" v="1981" actId="255"/>
            <ac:spMkLst>
              <pc:docMk/>
              <pc:sldMasterMk cId="3464297515" sldId="2147483676"/>
              <pc:sldLayoutMk cId="3098046696" sldId="2147483679"/>
              <ac:spMk id="8" creationId="{9C884EC3-C74C-2769-787B-7DFF1F2C7F09}"/>
            </ac:spMkLst>
          </pc:spChg>
        </pc:sldLayoutChg>
        <pc:sldLayoutChg chg="new add del replId">
          <pc:chgData name="Olawole Abayomi-Owodunni" userId="4121db98fcd61d1d" providerId="LiveId" clId="{F096023A-7964-4C05-8FE9-FB8FFB6D76EB}" dt="2022-05-04T01:14:43.021" v="1924" actId="2696"/>
          <pc:sldLayoutMkLst>
            <pc:docMk/>
            <pc:sldMasterMk cId="3464297515" sldId="2147483676"/>
            <pc:sldLayoutMk cId="3355260912" sldId="2147483680"/>
          </pc:sldLayoutMkLst>
        </pc:sldLayoutChg>
        <pc:sldLayoutChg chg="new add del replId">
          <pc:chgData name="Olawole Abayomi-Owodunni" userId="4121db98fcd61d1d" providerId="LiveId" clId="{F096023A-7964-4C05-8FE9-FB8FFB6D76EB}" dt="2022-05-04T01:14:43.031" v="1925" actId="2696"/>
          <pc:sldLayoutMkLst>
            <pc:docMk/>
            <pc:sldMasterMk cId="3464297515" sldId="2147483676"/>
            <pc:sldLayoutMk cId="1201031966" sldId="2147483681"/>
          </pc:sldLayoutMkLst>
        </pc:sldLayoutChg>
        <pc:sldLayoutChg chg="new add del replId">
          <pc:chgData name="Olawole Abayomi-Owodunni" userId="4121db98fcd61d1d" providerId="LiveId" clId="{F096023A-7964-4C05-8FE9-FB8FFB6D76EB}" dt="2022-05-04T01:14:43.040" v="1926" actId="2696"/>
          <pc:sldLayoutMkLst>
            <pc:docMk/>
            <pc:sldMasterMk cId="3464297515" sldId="2147483676"/>
            <pc:sldLayoutMk cId="4229489126" sldId="2147483682"/>
          </pc:sldLayoutMkLst>
        </pc:sldLayoutChg>
        <pc:sldLayoutChg chg="new add del replId">
          <pc:chgData name="Olawole Abayomi-Owodunni" userId="4121db98fcd61d1d" providerId="LiveId" clId="{F096023A-7964-4C05-8FE9-FB8FFB6D76EB}" dt="2022-05-04T01:14:43.040" v="1927" actId="2696"/>
          <pc:sldLayoutMkLst>
            <pc:docMk/>
            <pc:sldMasterMk cId="3464297515" sldId="2147483676"/>
            <pc:sldLayoutMk cId="3627256400" sldId="2147483683"/>
          </pc:sldLayoutMkLst>
        </pc:sldLayoutChg>
        <pc:sldLayoutChg chg="new add del replId">
          <pc:chgData name="Olawole Abayomi-Owodunni" userId="4121db98fcd61d1d" providerId="LiveId" clId="{F096023A-7964-4C05-8FE9-FB8FFB6D76EB}" dt="2022-05-04T01:14:43.050" v="1928" actId="2696"/>
          <pc:sldLayoutMkLst>
            <pc:docMk/>
            <pc:sldMasterMk cId="3464297515" sldId="2147483676"/>
            <pc:sldLayoutMk cId="2266075380" sldId="2147483684"/>
          </pc:sldLayoutMkLst>
        </pc:sldLayoutChg>
        <pc:sldLayoutChg chg="new add del replId">
          <pc:chgData name="Olawole Abayomi-Owodunni" userId="4121db98fcd61d1d" providerId="LiveId" clId="{F096023A-7964-4C05-8FE9-FB8FFB6D76EB}" dt="2022-05-04T01:14:43.060" v="1929" actId="2696"/>
          <pc:sldLayoutMkLst>
            <pc:docMk/>
            <pc:sldMasterMk cId="3464297515" sldId="2147483676"/>
            <pc:sldLayoutMk cId="57758146" sldId="2147483685"/>
          </pc:sldLayoutMkLst>
        </pc:sldLayoutChg>
        <pc:sldLayoutChg chg="new add del replId">
          <pc:chgData name="Olawole Abayomi-Owodunni" userId="4121db98fcd61d1d" providerId="LiveId" clId="{F096023A-7964-4C05-8FE9-FB8FFB6D76EB}" dt="2022-05-04T01:14:43.070" v="1930" actId="2696"/>
          <pc:sldLayoutMkLst>
            <pc:docMk/>
            <pc:sldMasterMk cId="3464297515" sldId="2147483676"/>
            <pc:sldLayoutMk cId="3663408339" sldId="2147483686"/>
          </pc:sldLayoutMkLst>
        </pc:sldLayoutChg>
        <pc:sldLayoutChg chg="new add del replId">
          <pc:chgData name="Olawole Abayomi-Owodunni" userId="4121db98fcd61d1d" providerId="LiveId" clId="{F096023A-7964-4C05-8FE9-FB8FFB6D76EB}" dt="2022-05-04T01:14:43.070" v="1931" actId="2696"/>
          <pc:sldLayoutMkLst>
            <pc:docMk/>
            <pc:sldMasterMk cId="3464297515" sldId="2147483676"/>
            <pc:sldLayoutMk cId="4084797331" sldId="2147483687"/>
          </pc:sldLayoutMkLst>
        </pc:sldLayoutChg>
      </pc:sldMasterChg>
      <pc:sldMasterChg chg="new mod addSldLayout">
        <pc:chgData name="Olawole Abayomi-Owodunni" userId="4121db98fcd61d1d" providerId="LiveId" clId="{F096023A-7964-4C05-8FE9-FB8FFB6D76EB}" dt="2022-05-03T16:00:40.031" v="313" actId="6938"/>
        <pc:sldMasterMkLst>
          <pc:docMk/>
          <pc:sldMasterMk cId="2953280181" sldId="2147483684"/>
        </pc:sldMasterMkLst>
        <pc:sldLayoutChg chg="new replId">
          <pc:chgData name="Olawole Abayomi-Owodunni" userId="4121db98fcd61d1d" providerId="LiveId" clId="{F096023A-7964-4C05-8FE9-FB8FFB6D76EB}" dt="2022-05-03T16:00:40.031" v="313" actId="6938"/>
          <pc:sldLayoutMkLst>
            <pc:docMk/>
            <pc:sldMasterMk cId="2953280181" sldId="2147483684"/>
            <pc:sldLayoutMk cId="2366092671" sldId="2147483685"/>
          </pc:sldLayoutMkLst>
        </pc:sldLayoutChg>
        <pc:sldLayoutChg chg="new replId">
          <pc:chgData name="Olawole Abayomi-Owodunni" userId="4121db98fcd61d1d" providerId="LiveId" clId="{F096023A-7964-4C05-8FE9-FB8FFB6D76EB}" dt="2022-05-03T16:00:40.031" v="313" actId="6938"/>
          <pc:sldLayoutMkLst>
            <pc:docMk/>
            <pc:sldMasterMk cId="2953280181" sldId="2147483684"/>
            <pc:sldLayoutMk cId="3993764513" sldId="2147483686"/>
          </pc:sldLayoutMkLst>
        </pc:sldLayoutChg>
        <pc:sldLayoutChg chg="new replId">
          <pc:chgData name="Olawole Abayomi-Owodunni" userId="4121db98fcd61d1d" providerId="LiveId" clId="{F096023A-7964-4C05-8FE9-FB8FFB6D76EB}" dt="2022-05-03T16:00:40.031" v="313" actId="6938"/>
          <pc:sldLayoutMkLst>
            <pc:docMk/>
            <pc:sldMasterMk cId="2953280181" sldId="2147483684"/>
            <pc:sldLayoutMk cId="3277575280" sldId="2147483687"/>
          </pc:sldLayoutMkLst>
        </pc:sldLayoutChg>
        <pc:sldLayoutChg chg="new replId">
          <pc:chgData name="Olawole Abayomi-Owodunni" userId="4121db98fcd61d1d" providerId="LiveId" clId="{F096023A-7964-4C05-8FE9-FB8FFB6D76EB}" dt="2022-05-03T16:00:40.031" v="313" actId="6938"/>
          <pc:sldLayoutMkLst>
            <pc:docMk/>
            <pc:sldMasterMk cId="2953280181" sldId="2147483684"/>
            <pc:sldLayoutMk cId="3739782310" sldId="2147483688"/>
          </pc:sldLayoutMkLst>
        </pc:sldLayoutChg>
        <pc:sldLayoutChg chg="new replId">
          <pc:chgData name="Olawole Abayomi-Owodunni" userId="4121db98fcd61d1d" providerId="LiveId" clId="{F096023A-7964-4C05-8FE9-FB8FFB6D76EB}" dt="2022-05-03T16:00:40.031" v="313" actId="6938"/>
          <pc:sldLayoutMkLst>
            <pc:docMk/>
            <pc:sldMasterMk cId="2953280181" sldId="2147483684"/>
            <pc:sldLayoutMk cId="3417576645" sldId="2147483689"/>
          </pc:sldLayoutMkLst>
        </pc:sldLayoutChg>
        <pc:sldLayoutChg chg="new replId">
          <pc:chgData name="Olawole Abayomi-Owodunni" userId="4121db98fcd61d1d" providerId="LiveId" clId="{F096023A-7964-4C05-8FE9-FB8FFB6D76EB}" dt="2022-05-03T16:00:40.031" v="313" actId="6938"/>
          <pc:sldLayoutMkLst>
            <pc:docMk/>
            <pc:sldMasterMk cId="2953280181" sldId="2147483684"/>
            <pc:sldLayoutMk cId="2038733353" sldId="2147483690"/>
          </pc:sldLayoutMkLst>
        </pc:sldLayoutChg>
        <pc:sldLayoutChg chg="new replId">
          <pc:chgData name="Olawole Abayomi-Owodunni" userId="4121db98fcd61d1d" providerId="LiveId" clId="{F096023A-7964-4C05-8FE9-FB8FFB6D76EB}" dt="2022-05-03T16:00:40.031" v="313" actId="6938"/>
          <pc:sldLayoutMkLst>
            <pc:docMk/>
            <pc:sldMasterMk cId="2953280181" sldId="2147483684"/>
            <pc:sldLayoutMk cId="2441542533" sldId="2147483691"/>
          </pc:sldLayoutMkLst>
        </pc:sldLayoutChg>
        <pc:sldLayoutChg chg="new replId">
          <pc:chgData name="Olawole Abayomi-Owodunni" userId="4121db98fcd61d1d" providerId="LiveId" clId="{F096023A-7964-4C05-8FE9-FB8FFB6D76EB}" dt="2022-05-03T16:00:40.031" v="313" actId="6938"/>
          <pc:sldLayoutMkLst>
            <pc:docMk/>
            <pc:sldMasterMk cId="2953280181" sldId="2147483684"/>
            <pc:sldLayoutMk cId="1648816859" sldId="2147483692"/>
          </pc:sldLayoutMkLst>
        </pc:sldLayoutChg>
        <pc:sldLayoutChg chg="new replId">
          <pc:chgData name="Olawole Abayomi-Owodunni" userId="4121db98fcd61d1d" providerId="LiveId" clId="{F096023A-7964-4C05-8FE9-FB8FFB6D76EB}" dt="2022-05-03T16:00:40.031" v="313" actId="6938"/>
          <pc:sldLayoutMkLst>
            <pc:docMk/>
            <pc:sldMasterMk cId="2953280181" sldId="2147483684"/>
            <pc:sldLayoutMk cId="1760258529" sldId="2147483693"/>
          </pc:sldLayoutMkLst>
        </pc:sldLayoutChg>
        <pc:sldLayoutChg chg="new replId">
          <pc:chgData name="Olawole Abayomi-Owodunni" userId="4121db98fcd61d1d" providerId="LiveId" clId="{F096023A-7964-4C05-8FE9-FB8FFB6D76EB}" dt="2022-05-03T16:00:40.031" v="313" actId="6938"/>
          <pc:sldLayoutMkLst>
            <pc:docMk/>
            <pc:sldMasterMk cId="2953280181" sldId="2147483684"/>
            <pc:sldLayoutMk cId="501236953" sldId="2147483694"/>
          </pc:sldLayoutMkLst>
        </pc:sldLayoutChg>
        <pc:sldLayoutChg chg="new replId">
          <pc:chgData name="Olawole Abayomi-Owodunni" userId="4121db98fcd61d1d" providerId="LiveId" clId="{F096023A-7964-4C05-8FE9-FB8FFB6D76EB}" dt="2022-05-03T16:00:40.031" v="313" actId="6938"/>
          <pc:sldLayoutMkLst>
            <pc:docMk/>
            <pc:sldMasterMk cId="2953280181" sldId="2147483684"/>
            <pc:sldLayoutMk cId="2720858684" sldId="2147483695"/>
          </pc:sldLayoutMkLst>
        </pc:sldLayoutChg>
      </pc:sldMasterChg>
      <pc:sldMasterChg chg="modSp new mod setBg addSldLayout delSldLayout modSldLayout">
        <pc:chgData name="Olawole Abayomi-Owodunni" userId="4121db98fcd61d1d" providerId="LiveId" clId="{F096023A-7964-4C05-8FE9-FB8FFB6D76EB}" dt="2022-05-04T01:20:47.608" v="2062" actId="207"/>
        <pc:sldMasterMkLst>
          <pc:docMk/>
          <pc:sldMasterMk cId="1951248904" sldId="2147483688"/>
        </pc:sldMasterMkLst>
        <pc:spChg chg="mod">
          <ac:chgData name="Olawole Abayomi-Owodunni" userId="4121db98fcd61d1d" providerId="LiveId" clId="{F096023A-7964-4C05-8FE9-FB8FFB6D76EB}" dt="2022-05-04T01:20:43.590" v="2061" actId="207"/>
          <ac:spMkLst>
            <pc:docMk/>
            <pc:sldMasterMk cId="1951248904" sldId="2147483688"/>
            <ac:spMk id="2" creationId="{D4B288FE-E416-D75C-CF13-A8841EDE917B}"/>
          </ac:spMkLst>
        </pc:spChg>
        <pc:spChg chg="mod">
          <ac:chgData name="Olawole Abayomi-Owodunni" userId="4121db98fcd61d1d" providerId="LiveId" clId="{F096023A-7964-4C05-8FE9-FB8FFB6D76EB}" dt="2022-05-04T01:20:47.608" v="2062" actId="207"/>
          <ac:spMkLst>
            <pc:docMk/>
            <pc:sldMasterMk cId="1951248904" sldId="2147483688"/>
            <ac:spMk id="3" creationId="{9CCD75AF-0505-FF69-C9FD-99C7C05983A9}"/>
          </ac:spMkLst>
        </pc:spChg>
        <pc:sldLayoutChg chg="new del replId">
          <pc:chgData name="Olawole Abayomi-Owodunni" userId="4121db98fcd61d1d" providerId="LiveId" clId="{F096023A-7964-4C05-8FE9-FB8FFB6D76EB}" dt="2022-05-04T01:18:23.790" v="1990" actId="2696"/>
          <pc:sldLayoutMkLst>
            <pc:docMk/>
            <pc:sldMasterMk cId="1951248904" sldId="2147483688"/>
            <pc:sldLayoutMk cId="462626868" sldId="2147483689"/>
          </pc:sldLayoutMkLst>
        </pc:sldLayoutChg>
        <pc:sldLayoutChg chg="new del replId">
          <pc:chgData name="Olawole Abayomi-Owodunni" userId="4121db98fcd61d1d" providerId="LiveId" clId="{F096023A-7964-4C05-8FE9-FB8FFB6D76EB}" dt="2022-05-04T01:18:23.790" v="1989" actId="2696"/>
          <pc:sldLayoutMkLst>
            <pc:docMk/>
            <pc:sldMasterMk cId="1951248904" sldId="2147483688"/>
            <pc:sldLayoutMk cId="2155634931" sldId="2147483690"/>
          </pc:sldLayoutMkLst>
        </pc:sldLayoutChg>
        <pc:sldLayoutChg chg="addSp delSp modSp new mod replId setBg">
          <pc:chgData name="Olawole Abayomi-Owodunni" userId="4121db98fcd61d1d" providerId="LiveId" clId="{F096023A-7964-4C05-8FE9-FB8FFB6D76EB}" dt="2022-05-04T01:20:30.755" v="2057" actId="207"/>
          <pc:sldLayoutMkLst>
            <pc:docMk/>
            <pc:sldMasterMk cId="1951248904" sldId="2147483688"/>
            <pc:sldLayoutMk cId="52157478" sldId="2147483691"/>
          </pc:sldLayoutMkLst>
          <pc:spChg chg="del">
            <ac:chgData name="Olawole Abayomi-Owodunni" userId="4121db98fcd61d1d" providerId="LiveId" clId="{F096023A-7964-4C05-8FE9-FB8FFB6D76EB}" dt="2022-05-04T01:18:31.141" v="1999" actId="478"/>
            <ac:spMkLst>
              <pc:docMk/>
              <pc:sldMasterMk cId="1951248904" sldId="2147483688"/>
              <pc:sldLayoutMk cId="52157478" sldId="2147483691"/>
              <ac:spMk id="2" creationId="{8190B9A4-6352-7587-6662-86A67FA3C98B}"/>
            </ac:spMkLst>
          </pc:spChg>
          <pc:spChg chg="del">
            <ac:chgData name="Olawole Abayomi-Owodunni" userId="4121db98fcd61d1d" providerId="LiveId" clId="{F096023A-7964-4C05-8FE9-FB8FFB6D76EB}" dt="2022-05-04T01:18:31.141" v="1999" actId="478"/>
            <ac:spMkLst>
              <pc:docMk/>
              <pc:sldMasterMk cId="1951248904" sldId="2147483688"/>
              <pc:sldLayoutMk cId="52157478" sldId="2147483691"/>
              <ac:spMk id="3" creationId="{A03F2145-7C65-AA5D-4A38-819027B326A0}"/>
            </ac:spMkLst>
          </pc:spChg>
          <pc:spChg chg="add mod">
            <ac:chgData name="Olawole Abayomi-Owodunni" userId="4121db98fcd61d1d" providerId="LiveId" clId="{F096023A-7964-4C05-8FE9-FB8FFB6D76EB}" dt="2022-05-04T01:20:30.755" v="2057" actId="207"/>
            <ac:spMkLst>
              <pc:docMk/>
              <pc:sldMasterMk cId="1951248904" sldId="2147483688"/>
              <pc:sldLayoutMk cId="52157478" sldId="2147483691"/>
              <ac:spMk id="7" creationId="{8318E1DF-ECA2-5CE3-1F43-B90F5DB551BC}"/>
            </ac:spMkLst>
          </pc:spChg>
          <pc:spChg chg="add mod">
            <ac:chgData name="Olawole Abayomi-Owodunni" userId="4121db98fcd61d1d" providerId="LiveId" clId="{F096023A-7964-4C05-8FE9-FB8FFB6D76EB}" dt="2022-05-04T01:19:23.530" v="2008" actId="255"/>
            <ac:spMkLst>
              <pc:docMk/>
              <pc:sldMasterMk cId="1951248904" sldId="2147483688"/>
              <pc:sldLayoutMk cId="52157478" sldId="2147483691"/>
              <ac:spMk id="8" creationId="{9325896C-DBDA-383F-62A0-489B0CC140FD}"/>
            </ac:spMkLst>
          </pc:spChg>
          <pc:spChg chg="add del mod">
            <ac:chgData name="Olawole Abayomi-Owodunni" userId="4121db98fcd61d1d" providerId="LiveId" clId="{F096023A-7964-4C05-8FE9-FB8FFB6D76EB}" dt="2022-05-04T01:18:58.560" v="2004"/>
            <ac:spMkLst>
              <pc:docMk/>
              <pc:sldMasterMk cId="1951248904" sldId="2147483688"/>
              <pc:sldLayoutMk cId="52157478" sldId="2147483691"/>
              <ac:spMk id="9" creationId="{04F48CA3-8751-2CBF-4A96-2EA922534212}"/>
            </ac:spMkLst>
          </pc:spChg>
          <pc:spChg chg="add del mod">
            <ac:chgData name="Olawole Abayomi-Owodunni" userId="4121db98fcd61d1d" providerId="LiveId" clId="{F096023A-7964-4C05-8FE9-FB8FFB6D76EB}" dt="2022-05-04T01:18:58.560" v="2004"/>
            <ac:spMkLst>
              <pc:docMk/>
              <pc:sldMasterMk cId="1951248904" sldId="2147483688"/>
              <pc:sldLayoutMk cId="52157478" sldId="2147483691"/>
              <ac:spMk id="10" creationId="{11017035-02C4-B99F-27AC-8220D099EBDF}"/>
            </ac:spMkLst>
          </pc:spChg>
        </pc:sldLayoutChg>
        <pc:sldLayoutChg chg="new del replId">
          <pc:chgData name="Olawole Abayomi-Owodunni" userId="4121db98fcd61d1d" providerId="LiveId" clId="{F096023A-7964-4C05-8FE9-FB8FFB6D76EB}" dt="2022-05-04T01:18:27.865" v="1991" actId="2696"/>
          <pc:sldLayoutMkLst>
            <pc:docMk/>
            <pc:sldMasterMk cId="1951248904" sldId="2147483688"/>
            <pc:sldLayoutMk cId="363145381" sldId="2147483692"/>
          </pc:sldLayoutMkLst>
        </pc:sldLayoutChg>
        <pc:sldLayoutChg chg="new del replId">
          <pc:chgData name="Olawole Abayomi-Owodunni" userId="4121db98fcd61d1d" providerId="LiveId" clId="{F096023A-7964-4C05-8FE9-FB8FFB6D76EB}" dt="2022-05-04T01:18:27.870" v="1992" actId="2696"/>
          <pc:sldLayoutMkLst>
            <pc:docMk/>
            <pc:sldMasterMk cId="1951248904" sldId="2147483688"/>
            <pc:sldLayoutMk cId="2955918880" sldId="2147483693"/>
          </pc:sldLayoutMkLst>
        </pc:sldLayoutChg>
        <pc:sldLayoutChg chg="new del replId">
          <pc:chgData name="Olawole Abayomi-Owodunni" userId="4121db98fcd61d1d" providerId="LiveId" clId="{F096023A-7964-4C05-8FE9-FB8FFB6D76EB}" dt="2022-05-04T01:18:27.880" v="1993" actId="2696"/>
          <pc:sldLayoutMkLst>
            <pc:docMk/>
            <pc:sldMasterMk cId="1951248904" sldId="2147483688"/>
            <pc:sldLayoutMk cId="2065726762" sldId="2147483694"/>
          </pc:sldLayoutMkLst>
        </pc:sldLayoutChg>
        <pc:sldLayoutChg chg="new del replId">
          <pc:chgData name="Olawole Abayomi-Owodunni" userId="4121db98fcd61d1d" providerId="LiveId" clId="{F096023A-7964-4C05-8FE9-FB8FFB6D76EB}" dt="2022-05-04T01:18:27.885" v="1994" actId="2696"/>
          <pc:sldLayoutMkLst>
            <pc:docMk/>
            <pc:sldMasterMk cId="1951248904" sldId="2147483688"/>
            <pc:sldLayoutMk cId="3072688762" sldId="2147483695"/>
          </pc:sldLayoutMkLst>
        </pc:sldLayoutChg>
        <pc:sldLayoutChg chg="new del replId">
          <pc:chgData name="Olawole Abayomi-Owodunni" userId="4121db98fcd61d1d" providerId="LiveId" clId="{F096023A-7964-4C05-8FE9-FB8FFB6D76EB}" dt="2022-05-04T01:18:27.890" v="1995" actId="2696"/>
          <pc:sldLayoutMkLst>
            <pc:docMk/>
            <pc:sldMasterMk cId="1951248904" sldId="2147483688"/>
            <pc:sldLayoutMk cId="587863664" sldId="2147483696"/>
          </pc:sldLayoutMkLst>
        </pc:sldLayoutChg>
        <pc:sldLayoutChg chg="new del replId">
          <pc:chgData name="Olawole Abayomi-Owodunni" userId="4121db98fcd61d1d" providerId="LiveId" clId="{F096023A-7964-4C05-8FE9-FB8FFB6D76EB}" dt="2022-05-04T01:18:27.900" v="1996" actId="2696"/>
          <pc:sldLayoutMkLst>
            <pc:docMk/>
            <pc:sldMasterMk cId="1951248904" sldId="2147483688"/>
            <pc:sldLayoutMk cId="1260213048" sldId="2147483697"/>
          </pc:sldLayoutMkLst>
        </pc:sldLayoutChg>
        <pc:sldLayoutChg chg="new del replId">
          <pc:chgData name="Olawole Abayomi-Owodunni" userId="4121db98fcd61d1d" providerId="LiveId" clId="{F096023A-7964-4C05-8FE9-FB8FFB6D76EB}" dt="2022-05-04T01:18:27.910" v="1997" actId="2696"/>
          <pc:sldLayoutMkLst>
            <pc:docMk/>
            <pc:sldMasterMk cId="1951248904" sldId="2147483688"/>
            <pc:sldLayoutMk cId="1926540974" sldId="2147483698"/>
          </pc:sldLayoutMkLst>
        </pc:sldLayoutChg>
        <pc:sldLayoutChg chg="new del replId">
          <pc:chgData name="Olawole Abayomi-Owodunni" userId="4121db98fcd61d1d" providerId="LiveId" clId="{F096023A-7964-4C05-8FE9-FB8FFB6D76EB}" dt="2022-05-04T01:18:27.920" v="1998" actId="2696"/>
          <pc:sldLayoutMkLst>
            <pc:docMk/>
            <pc:sldMasterMk cId="1951248904" sldId="2147483688"/>
            <pc:sldLayoutMk cId="3300510093" sldId="2147483699"/>
          </pc:sldLayoutMkLst>
        </pc:sldLayoutChg>
      </pc:sldMasterChg>
      <pc:sldMasterChg chg="new mod addSldLayout">
        <pc:chgData name="Olawole Abayomi-Owodunni" userId="4121db98fcd61d1d" providerId="LiveId" clId="{F096023A-7964-4C05-8FE9-FB8FFB6D76EB}" dt="2022-05-03T16:00:40.251" v="314" actId="6938"/>
        <pc:sldMasterMkLst>
          <pc:docMk/>
          <pc:sldMasterMk cId="3705047846" sldId="2147483696"/>
        </pc:sldMasterMkLst>
        <pc:sldLayoutChg chg="new replId">
          <pc:chgData name="Olawole Abayomi-Owodunni" userId="4121db98fcd61d1d" providerId="LiveId" clId="{F096023A-7964-4C05-8FE9-FB8FFB6D76EB}" dt="2022-05-03T16:00:40.251" v="314" actId="6938"/>
          <pc:sldLayoutMkLst>
            <pc:docMk/>
            <pc:sldMasterMk cId="3705047846" sldId="2147483696"/>
            <pc:sldLayoutMk cId="961150230" sldId="2147483697"/>
          </pc:sldLayoutMkLst>
        </pc:sldLayoutChg>
        <pc:sldLayoutChg chg="new replId">
          <pc:chgData name="Olawole Abayomi-Owodunni" userId="4121db98fcd61d1d" providerId="LiveId" clId="{F096023A-7964-4C05-8FE9-FB8FFB6D76EB}" dt="2022-05-03T16:00:40.251" v="314" actId="6938"/>
          <pc:sldLayoutMkLst>
            <pc:docMk/>
            <pc:sldMasterMk cId="3705047846" sldId="2147483696"/>
            <pc:sldLayoutMk cId="1760917132" sldId="2147483698"/>
          </pc:sldLayoutMkLst>
        </pc:sldLayoutChg>
        <pc:sldLayoutChg chg="new replId">
          <pc:chgData name="Olawole Abayomi-Owodunni" userId="4121db98fcd61d1d" providerId="LiveId" clId="{F096023A-7964-4C05-8FE9-FB8FFB6D76EB}" dt="2022-05-03T16:00:40.251" v="314" actId="6938"/>
          <pc:sldLayoutMkLst>
            <pc:docMk/>
            <pc:sldMasterMk cId="3705047846" sldId="2147483696"/>
            <pc:sldLayoutMk cId="1997130583" sldId="2147483699"/>
          </pc:sldLayoutMkLst>
        </pc:sldLayoutChg>
        <pc:sldLayoutChg chg="new replId">
          <pc:chgData name="Olawole Abayomi-Owodunni" userId="4121db98fcd61d1d" providerId="LiveId" clId="{F096023A-7964-4C05-8FE9-FB8FFB6D76EB}" dt="2022-05-03T16:00:40.251" v="314" actId="6938"/>
          <pc:sldLayoutMkLst>
            <pc:docMk/>
            <pc:sldMasterMk cId="3705047846" sldId="2147483696"/>
            <pc:sldLayoutMk cId="627659708" sldId="2147483700"/>
          </pc:sldLayoutMkLst>
        </pc:sldLayoutChg>
        <pc:sldLayoutChg chg="new replId">
          <pc:chgData name="Olawole Abayomi-Owodunni" userId="4121db98fcd61d1d" providerId="LiveId" clId="{F096023A-7964-4C05-8FE9-FB8FFB6D76EB}" dt="2022-05-03T16:00:40.251" v="314" actId="6938"/>
          <pc:sldLayoutMkLst>
            <pc:docMk/>
            <pc:sldMasterMk cId="3705047846" sldId="2147483696"/>
            <pc:sldLayoutMk cId="554258175" sldId="2147483701"/>
          </pc:sldLayoutMkLst>
        </pc:sldLayoutChg>
        <pc:sldLayoutChg chg="new replId">
          <pc:chgData name="Olawole Abayomi-Owodunni" userId="4121db98fcd61d1d" providerId="LiveId" clId="{F096023A-7964-4C05-8FE9-FB8FFB6D76EB}" dt="2022-05-03T16:00:40.251" v="314" actId="6938"/>
          <pc:sldLayoutMkLst>
            <pc:docMk/>
            <pc:sldMasterMk cId="3705047846" sldId="2147483696"/>
            <pc:sldLayoutMk cId="1006708176" sldId="2147483702"/>
          </pc:sldLayoutMkLst>
        </pc:sldLayoutChg>
        <pc:sldLayoutChg chg="new replId">
          <pc:chgData name="Olawole Abayomi-Owodunni" userId="4121db98fcd61d1d" providerId="LiveId" clId="{F096023A-7964-4C05-8FE9-FB8FFB6D76EB}" dt="2022-05-03T16:00:40.251" v="314" actId="6938"/>
          <pc:sldLayoutMkLst>
            <pc:docMk/>
            <pc:sldMasterMk cId="3705047846" sldId="2147483696"/>
            <pc:sldLayoutMk cId="110115287" sldId="2147483703"/>
          </pc:sldLayoutMkLst>
        </pc:sldLayoutChg>
        <pc:sldLayoutChg chg="new replId">
          <pc:chgData name="Olawole Abayomi-Owodunni" userId="4121db98fcd61d1d" providerId="LiveId" clId="{F096023A-7964-4C05-8FE9-FB8FFB6D76EB}" dt="2022-05-03T16:00:40.251" v="314" actId="6938"/>
          <pc:sldLayoutMkLst>
            <pc:docMk/>
            <pc:sldMasterMk cId="3705047846" sldId="2147483696"/>
            <pc:sldLayoutMk cId="3023468843" sldId="2147483704"/>
          </pc:sldLayoutMkLst>
        </pc:sldLayoutChg>
        <pc:sldLayoutChg chg="new replId">
          <pc:chgData name="Olawole Abayomi-Owodunni" userId="4121db98fcd61d1d" providerId="LiveId" clId="{F096023A-7964-4C05-8FE9-FB8FFB6D76EB}" dt="2022-05-03T16:00:40.251" v="314" actId="6938"/>
          <pc:sldLayoutMkLst>
            <pc:docMk/>
            <pc:sldMasterMk cId="3705047846" sldId="2147483696"/>
            <pc:sldLayoutMk cId="1679192160" sldId="2147483705"/>
          </pc:sldLayoutMkLst>
        </pc:sldLayoutChg>
        <pc:sldLayoutChg chg="new replId">
          <pc:chgData name="Olawole Abayomi-Owodunni" userId="4121db98fcd61d1d" providerId="LiveId" clId="{F096023A-7964-4C05-8FE9-FB8FFB6D76EB}" dt="2022-05-03T16:00:40.251" v="314" actId="6938"/>
          <pc:sldLayoutMkLst>
            <pc:docMk/>
            <pc:sldMasterMk cId="3705047846" sldId="2147483696"/>
            <pc:sldLayoutMk cId="1113354112" sldId="2147483706"/>
          </pc:sldLayoutMkLst>
        </pc:sldLayoutChg>
        <pc:sldLayoutChg chg="new replId">
          <pc:chgData name="Olawole Abayomi-Owodunni" userId="4121db98fcd61d1d" providerId="LiveId" clId="{F096023A-7964-4C05-8FE9-FB8FFB6D76EB}" dt="2022-05-03T16:00:40.251" v="314" actId="6938"/>
          <pc:sldLayoutMkLst>
            <pc:docMk/>
            <pc:sldMasterMk cId="3705047846" sldId="2147483696"/>
            <pc:sldLayoutMk cId="3718463329" sldId="2147483707"/>
          </pc:sldLayoutMkLst>
        </pc:sldLayoutChg>
      </pc:sldMasterChg>
      <pc:sldMasterChg chg="modSp new mod setBg addSldLayout delSldLayout modSldLayout sldLayoutOrd">
        <pc:chgData name="Olawole Abayomi-Owodunni" userId="4121db98fcd61d1d" providerId="LiveId" clId="{F096023A-7964-4C05-8FE9-FB8FFB6D76EB}" dt="2022-05-04T01:24:44.060" v="2122" actId="20578"/>
        <pc:sldMasterMkLst>
          <pc:docMk/>
          <pc:sldMasterMk cId="1191295547" sldId="2147483700"/>
        </pc:sldMasterMkLst>
        <pc:spChg chg="mod">
          <ac:chgData name="Olawole Abayomi-Owodunni" userId="4121db98fcd61d1d" providerId="LiveId" clId="{F096023A-7964-4C05-8FE9-FB8FFB6D76EB}" dt="2022-05-04T01:21:51.402" v="2090" actId="207"/>
          <ac:spMkLst>
            <pc:docMk/>
            <pc:sldMasterMk cId="1191295547" sldId="2147483700"/>
            <ac:spMk id="2" creationId="{E4C15D98-3154-0E04-CD02-219A9A56705E}"/>
          </ac:spMkLst>
        </pc:spChg>
        <pc:spChg chg="mod">
          <ac:chgData name="Olawole Abayomi-Owodunni" userId="4121db98fcd61d1d" providerId="LiveId" clId="{F096023A-7964-4C05-8FE9-FB8FFB6D76EB}" dt="2022-05-04T01:21:54.427" v="2091" actId="207"/>
          <ac:spMkLst>
            <pc:docMk/>
            <pc:sldMasterMk cId="1191295547" sldId="2147483700"/>
            <ac:spMk id="3" creationId="{96935E0C-CC15-D667-C23E-8C628EA13D12}"/>
          </ac:spMkLst>
        </pc:spChg>
        <pc:sldLayoutChg chg="new del replId">
          <pc:chgData name="Olawole Abayomi-Owodunni" userId="4121db98fcd61d1d" providerId="LiveId" clId="{F096023A-7964-4C05-8FE9-FB8FFB6D76EB}" dt="2022-05-04T01:21:00.710" v="2063" actId="2696"/>
          <pc:sldLayoutMkLst>
            <pc:docMk/>
            <pc:sldMasterMk cId="1191295547" sldId="2147483700"/>
            <pc:sldLayoutMk cId="86826952" sldId="2147483701"/>
          </pc:sldLayoutMkLst>
        </pc:sldLayoutChg>
        <pc:sldLayoutChg chg="new del replId">
          <pc:chgData name="Olawole Abayomi-Owodunni" userId="4121db98fcd61d1d" providerId="LiveId" clId="{F096023A-7964-4C05-8FE9-FB8FFB6D76EB}" dt="2022-05-04T01:21:00.720" v="2064" actId="2696"/>
          <pc:sldLayoutMkLst>
            <pc:docMk/>
            <pc:sldMasterMk cId="1191295547" sldId="2147483700"/>
            <pc:sldLayoutMk cId="2123212223" sldId="2147483702"/>
          </pc:sldLayoutMkLst>
        </pc:sldLayoutChg>
        <pc:sldLayoutChg chg="addSp delSp modSp new mod replId">
          <pc:chgData name="Olawole Abayomi-Owodunni" userId="4121db98fcd61d1d" providerId="LiveId" clId="{F096023A-7964-4C05-8FE9-FB8FFB6D76EB}" dt="2022-05-04T01:22:53.441" v="2104" actId="255"/>
          <pc:sldLayoutMkLst>
            <pc:docMk/>
            <pc:sldMasterMk cId="1191295547" sldId="2147483700"/>
            <pc:sldLayoutMk cId="3790847664" sldId="2147483703"/>
          </pc:sldLayoutMkLst>
          <pc:spChg chg="del">
            <ac:chgData name="Olawole Abayomi-Owodunni" userId="4121db98fcd61d1d" providerId="LiveId" clId="{F096023A-7964-4C05-8FE9-FB8FFB6D76EB}" dt="2022-05-04T01:21:21.590" v="2075" actId="478"/>
            <ac:spMkLst>
              <pc:docMk/>
              <pc:sldMasterMk cId="1191295547" sldId="2147483700"/>
              <pc:sldLayoutMk cId="3790847664" sldId="2147483703"/>
              <ac:spMk id="2" creationId="{2F321FB1-93C6-06FD-D66A-5F604E0071F2}"/>
            </ac:spMkLst>
          </pc:spChg>
          <pc:spChg chg="del">
            <ac:chgData name="Olawole Abayomi-Owodunni" userId="4121db98fcd61d1d" providerId="LiveId" clId="{F096023A-7964-4C05-8FE9-FB8FFB6D76EB}" dt="2022-05-04T01:21:21.590" v="2075" actId="478"/>
            <ac:spMkLst>
              <pc:docMk/>
              <pc:sldMasterMk cId="1191295547" sldId="2147483700"/>
              <pc:sldLayoutMk cId="3790847664" sldId="2147483703"/>
              <ac:spMk id="3" creationId="{C5683D05-D554-11CD-E3F3-2664143D0B24}"/>
            </ac:spMkLst>
          </pc:spChg>
          <pc:spChg chg="add mod">
            <ac:chgData name="Olawole Abayomi-Owodunni" userId="4121db98fcd61d1d" providerId="LiveId" clId="{F096023A-7964-4C05-8FE9-FB8FFB6D76EB}" dt="2022-05-04T01:22:17.412" v="2096" actId="207"/>
            <ac:spMkLst>
              <pc:docMk/>
              <pc:sldMasterMk cId="1191295547" sldId="2147483700"/>
              <pc:sldLayoutMk cId="3790847664" sldId="2147483703"/>
              <ac:spMk id="7" creationId="{CD9CCA7D-7052-BE04-C67E-AEC3736805FB}"/>
            </ac:spMkLst>
          </pc:spChg>
          <pc:spChg chg="add mod">
            <ac:chgData name="Olawole Abayomi-Owodunni" userId="4121db98fcd61d1d" providerId="LiveId" clId="{F096023A-7964-4C05-8FE9-FB8FFB6D76EB}" dt="2022-05-04T01:22:53.441" v="2104" actId="255"/>
            <ac:spMkLst>
              <pc:docMk/>
              <pc:sldMasterMk cId="1191295547" sldId="2147483700"/>
              <pc:sldLayoutMk cId="3790847664" sldId="2147483703"/>
              <ac:spMk id="8" creationId="{06CE4E24-CF07-3146-DAD0-5D352FEAAB03}"/>
            </ac:spMkLst>
          </pc:spChg>
        </pc:sldLayoutChg>
        <pc:sldLayoutChg chg="new del replId">
          <pc:chgData name="Olawole Abayomi-Owodunni" userId="4121db98fcd61d1d" providerId="LiveId" clId="{F096023A-7964-4C05-8FE9-FB8FFB6D76EB}" dt="2022-05-04T01:21:05.490" v="2065" actId="2696"/>
          <pc:sldLayoutMkLst>
            <pc:docMk/>
            <pc:sldMasterMk cId="1191295547" sldId="2147483700"/>
            <pc:sldLayoutMk cId="1190291952" sldId="2147483704"/>
          </pc:sldLayoutMkLst>
        </pc:sldLayoutChg>
        <pc:sldLayoutChg chg="add mod modTransition">
          <pc:chgData name="Olawole Abayomi-Owodunni" userId="4121db98fcd61d1d" providerId="LiveId" clId="{F096023A-7964-4C05-8FE9-FB8FFB6D76EB}" dt="2022-05-04T01:24:42.884" v="2121" actId="2890"/>
          <pc:sldLayoutMkLst>
            <pc:docMk/>
            <pc:sldMasterMk cId="680648974" sldId="2147483712"/>
            <pc:sldLayoutMk cId="1301659888" sldId="2147483704"/>
          </pc:sldLayoutMkLst>
        </pc:sldLayoutChg>
        <pc:sldLayoutChg chg="new del replId">
          <pc:chgData name="Olawole Abayomi-Owodunni" userId="4121db98fcd61d1d" providerId="LiveId" clId="{F096023A-7964-4C05-8FE9-FB8FFB6D76EB}" dt="2022-05-04T01:21:05.510" v="2066" actId="2696"/>
          <pc:sldLayoutMkLst>
            <pc:docMk/>
            <pc:sldMasterMk cId="1191295547" sldId="2147483700"/>
            <pc:sldLayoutMk cId="511493251" sldId="2147483705"/>
          </pc:sldLayoutMkLst>
        </pc:sldLayoutChg>
        <pc:sldLayoutChg chg="new del replId">
          <pc:chgData name="Olawole Abayomi-Owodunni" userId="4121db98fcd61d1d" providerId="LiveId" clId="{F096023A-7964-4C05-8FE9-FB8FFB6D76EB}" dt="2022-05-04T01:21:05.515" v="2067" actId="2696"/>
          <pc:sldLayoutMkLst>
            <pc:docMk/>
            <pc:sldMasterMk cId="1191295547" sldId="2147483700"/>
            <pc:sldLayoutMk cId="1105258754" sldId="2147483706"/>
          </pc:sldLayoutMkLst>
        </pc:sldLayoutChg>
        <pc:sldLayoutChg chg="new del replId">
          <pc:chgData name="Olawole Abayomi-Owodunni" userId="4121db98fcd61d1d" providerId="LiveId" clId="{F096023A-7964-4C05-8FE9-FB8FFB6D76EB}" dt="2022-05-04T01:21:05.520" v="2068" actId="2696"/>
          <pc:sldLayoutMkLst>
            <pc:docMk/>
            <pc:sldMasterMk cId="1191295547" sldId="2147483700"/>
            <pc:sldLayoutMk cId="1661763526" sldId="2147483707"/>
          </pc:sldLayoutMkLst>
        </pc:sldLayoutChg>
        <pc:sldLayoutChg chg="new del replId">
          <pc:chgData name="Olawole Abayomi-Owodunni" userId="4121db98fcd61d1d" providerId="LiveId" clId="{F096023A-7964-4C05-8FE9-FB8FFB6D76EB}" dt="2022-05-04T01:21:05.531" v="2069" actId="2696"/>
          <pc:sldLayoutMkLst>
            <pc:docMk/>
            <pc:sldMasterMk cId="1191295547" sldId="2147483700"/>
            <pc:sldLayoutMk cId="325493993" sldId="2147483708"/>
          </pc:sldLayoutMkLst>
        </pc:sldLayoutChg>
        <pc:sldLayoutChg chg="new del replId">
          <pc:chgData name="Olawole Abayomi-Owodunni" userId="4121db98fcd61d1d" providerId="LiveId" clId="{F096023A-7964-4C05-8FE9-FB8FFB6D76EB}" dt="2022-05-04T01:21:05.538" v="2070" actId="2696"/>
          <pc:sldLayoutMkLst>
            <pc:docMk/>
            <pc:sldMasterMk cId="1191295547" sldId="2147483700"/>
            <pc:sldLayoutMk cId="1022802855" sldId="2147483709"/>
          </pc:sldLayoutMkLst>
        </pc:sldLayoutChg>
        <pc:sldLayoutChg chg="new del replId">
          <pc:chgData name="Olawole Abayomi-Owodunni" userId="4121db98fcd61d1d" providerId="LiveId" clId="{F096023A-7964-4C05-8FE9-FB8FFB6D76EB}" dt="2022-05-04T01:21:05.540" v="2071" actId="2696"/>
          <pc:sldLayoutMkLst>
            <pc:docMk/>
            <pc:sldMasterMk cId="1191295547" sldId="2147483700"/>
            <pc:sldLayoutMk cId="2522649112" sldId="2147483710"/>
          </pc:sldLayoutMkLst>
        </pc:sldLayoutChg>
        <pc:sldLayoutChg chg="new del replId">
          <pc:chgData name="Olawole Abayomi-Owodunni" userId="4121db98fcd61d1d" providerId="LiveId" clId="{F096023A-7964-4C05-8FE9-FB8FFB6D76EB}" dt="2022-05-04T01:21:05.550" v="2072" actId="2696"/>
          <pc:sldLayoutMkLst>
            <pc:docMk/>
            <pc:sldMasterMk cId="1191295547" sldId="2147483700"/>
            <pc:sldLayoutMk cId="525633104" sldId="2147483711"/>
          </pc:sldLayoutMkLst>
        </pc:sldLayoutChg>
      </pc:sldMasterChg>
      <pc:sldMasterChg chg="new mod addSldLayout">
        <pc:chgData name="Olawole Abayomi-Owodunni" userId="4121db98fcd61d1d" providerId="LiveId" clId="{F096023A-7964-4C05-8FE9-FB8FFB6D76EB}" dt="2022-05-03T16:00:40.511" v="315" actId="6938"/>
        <pc:sldMasterMkLst>
          <pc:docMk/>
          <pc:sldMasterMk cId="152780015" sldId="2147483708"/>
        </pc:sldMasterMkLst>
        <pc:sldLayoutChg chg="new replId">
          <pc:chgData name="Olawole Abayomi-Owodunni" userId="4121db98fcd61d1d" providerId="LiveId" clId="{F096023A-7964-4C05-8FE9-FB8FFB6D76EB}" dt="2022-05-03T16:00:40.511" v="315" actId="6938"/>
          <pc:sldLayoutMkLst>
            <pc:docMk/>
            <pc:sldMasterMk cId="152780015" sldId="2147483708"/>
            <pc:sldLayoutMk cId="91433854" sldId="2147483709"/>
          </pc:sldLayoutMkLst>
        </pc:sldLayoutChg>
        <pc:sldLayoutChg chg="new replId">
          <pc:chgData name="Olawole Abayomi-Owodunni" userId="4121db98fcd61d1d" providerId="LiveId" clId="{F096023A-7964-4C05-8FE9-FB8FFB6D76EB}" dt="2022-05-03T16:00:40.511" v="315" actId="6938"/>
          <pc:sldLayoutMkLst>
            <pc:docMk/>
            <pc:sldMasterMk cId="152780015" sldId="2147483708"/>
            <pc:sldLayoutMk cId="513892723" sldId="2147483710"/>
          </pc:sldLayoutMkLst>
        </pc:sldLayoutChg>
        <pc:sldLayoutChg chg="new replId">
          <pc:chgData name="Olawole Abayomi-Owodunni" userId="4121db98fcd61d1d" providerId="LiveId" clId="{F096023A-7964-4C05-8FE9-FB8FFB6D76EB}" dt="2022-05-03T16:00:40.511" v="315" actId="6938"/>
          <pc:sldLayoutMkLst>
            <pc:docMk/>
            <pc:sldMasterMk cId="152780015" sldId="2147483708"/>
            <pc:sldLayoutMk cId="3539222537" sldId="2147483711"/>
          </pc:sldLayoutMkLst>
        </pc:sldLayoutChg>
        <pc:sldLayoutChg chg="new replId">
          <pc:chgData name="Olawole Abayomi-Owodunni" userId="4121db98fcd61d1d" providerId="LiveId" clId="{F096023A-7964-4C05-8FE9-FB8FFB6D76EB}" dt="2022-05-03T16:00:40.511" v="315" actId="6938"/>
          <pc:sldLayoutMkLst>
            <pc:docMk/>
            <pc:sldMasterMk cId="152780015" sldId="2147483708"/>
            <pc:sldLayoutMk cId="1106508072" sldId="2147483712"/>
          </pc:sldLayoutMkLst>
        </pc:sldLayoutChg>
        <pc:sldLayoutChg chg="new replId">
          <pc:chgData name="Olawole Abayomi-Owodunni" userId="4121db98fcd61d1d" providerId="LiveId" clId="{F096023A-7964-4C05-8FE9-FB8FFB6D76EB}" dt="2022-05-03T16:00:40.511" v="315" actId="6938"/>
          <pc:sldLayoutMkLst>
            <pc:docMk/>
            <pc:sldMasterMk cId="152780015" sldId="2147483708"/>
            <pc:sldLayoutMk cId="2063933204" sldId="2147483713"/>
          </pc:sldLayoutMkLst>
        </pc:sldLayoutChg>
        <pc:sldLayoutChg chg="new replId">
          <pc:chgData name="Olawole Abayomi-Owodunni" userId="4121db98fcd61d1d" providerId="LiveId" clId="{F096023A-7964-4C05-8FE9-FB8FFB6D76EB}" dt="2022-05-03T16:00:40.511" v="315" actId="6938"/>
          <pc:sldLayoutMkLst>
            <pc:docMk/>
            <pc:sldMasterMk cId="152780015" sldId="2147483708"/>
            <pc:sldLayoutMk cId="439063515" sldId="2147483714"/>
          </pc:sldLayoutMkLst>
        </pc:sldLayoutChg>
        <pc:sldLayoutChg chg="new replId">
          <pc:chgData name="Olawole Abayomi-Owodunni" userId="4121db98fcd61d1d" providerId="LiveId" clId="{F096023A-7964-4C05-8FE9-FB8FFB6D76EB}" dt="2022-05-03T16:00:40.511" v="315" actId="6938"/>
          <pc:sldLayoutMkLst>
            <pc:docMk/>
            <pc:sldMasterMk cId="152780015" sldId="2147483708"/>
            <pc:sldLayoutMk cId="3777123155" sldId="2147483715"/>
          </pc:sldLayoutMkLst>
        </pc:sldLayoutChg>
        <pc:sldLayoutChg chg="new replId">
          <pc:chgData name="Olawole Abayomi-Owodunni" userId="4121db98fcd61d1d" providerId="LiveId" clId="{F096023A-7964-4C05-8FE9-FB8FFB6D76EB}" dt="2022-05-03T16:00:40.511" v="315" actId="6938"/>
          <pc:sldLayoutMkLst>
            <pc:docMk/>
            <pc:sldMasterMk cId="152780015" sldId="2147483708"/>
            <pc:sldLayoutMk cId="1392037204" sldId="2147483716"/>
          </pc:sldLayoutMkLst>
        </pc:sldLayoutChg>
        <pc:sldLayoutChg chg="new replId">
          <pc:chgData name="Olawole Abayomi-Owodunni" userId="4121db98fcd61d1d" providerId="LiveId" clId="{F096023A-7964-4C05-8FE9-FB8FFB6D76EB}" dt="2022-05-03T16:00:40.511" v="315" actId="6938"/>
          <pc:sldLayoutMkLst>
            <pc:docMk/>
            <pc:sldMasterMk cId="152780015" sldId="2147483708"/>
            <pc:sldLayoutMk cId="1914583514" sldId="2147483717"/>
          </pc:sldLayoutMkLst>
        </pc:sldLayoutChg>
        <pc:sldLayoutChg chg="new replId">
          <pc:chgData name="Olawole Abayomi-Owodunni" userId="4121db98fcd61d1d" providerId="LiveId" clId="{F096023A-7964-4C05-8FE9-FB8FFB6D76EB}" dt="2022-05-03T16:00:40.511" v="315" actId="6938"/>
          <pc:sldLayoutMkLst>
            <pc:docMk/>
            <pc:sldMasterMk cId="152780015" sldId="2147483708"/>
            <pc:sldLayoutMk cId="3015909066" sldId="2147483718"/>
          </pc:sldLayoutMkLst>
        </pc:sldLayoutChg>
        <pc:sldLayoutChg chg="new replId">
          <pc:chgData name="Olawole Abayomi-Owodunni" userId="4121db98fcd61d1d" providerId="LiveId" clId="{F096023A-7964-4C05-8FE9-FB8FFB6D76EB}" dt="2022-05-03T16:00:40.511" v="315" actId="6938"/>
          <pc:sldLayoutMkLst>
            <pc:docMk/>
            <pc:sldMasterMk cId="152780015" sldId="2147483708"/>
            <pc:sldLayoutMk cId="24979392" sldId="2147483719"/>
          </pc:sldLayoutMkLst>
        </pc:sldLayoutChg>
      </pc:sldMasterChg>
      <pc:sldMasterChg chg="modSp new mod setBg addSldLayout delSldLayout modSldLayout sldLayoutOrd">
        <pc:chgData name="Olawole Abayomi-Owodunni" userId="4121db98fcd61d1d" providerId="LiveId" clId="{F096023A-7964-4C05-8FE9-FB8FFB6D76EB}" dt="2022-05-04T01:29:40.779" v="2186" actId="255"/>
        <pc:sldMasterMkLst>
          <pc:docMk/>
          <pc:sldMasterMk cId="680648974" sldId="2147483712"/>
        </pc:sldMasterMkLst>
        <pc:spChg chg="mod">
          <ac:chgData name="Olawole Abayomi-Owodunni" userId="4121db98fcd61d1d" providerId="LiveId" clId="{F096023A-7964-4C05-8FE9-FB8FFB6D76EB}" dt="2022-05-04T01:25:18.940" v="2125" actId="207"/>
          <ac:spMkLst>
            <pc:docMk/>
            <pc:sldMasterMk cId="680648974" sldId="2147483712"/>
            <ac:spMk id="2" creationId="{9A334A7C-859E-BF77-9315-BF1CEC62FFEA}"/>
          </ac:spMkLst>
        </pc:spChg>
        <pc:spChg chg="mod">
          <ac:chgData name="Olawole Abayomi-Owodunni" userId="4121db98fcd61d1d" providerId="LiveId" clId="{F096023A-7964-4C05-8FE9-FB8FFB6D76EB}" dt="2022-05-04T01:25:21.851" v="2126" actId="207"/>
          <ac:spMkLst>
            <pc:docMk/>
            <pc:sldMasterMk cId="680648974" sldId="2147483712"/>
            <ac:spMk id="3" creationId="{E6F3398B-6521-D7FA-5F3B-52D97295EE0C}"/>
          </ac:spMkLst>
        </pc:spChg>
        <pc:sldLayoutChg chg="modSp mod ord">
          <pc:chgData name="Olawole Abayomi-Owodunni" userId="4121db98fcd61d1d" providerId="LiveId" clId="{F096023A-7964-4C05-8FE9-FB8FFB6D76EB}" dt="2022-05-04T01:29:15.171" v="2181" actId="255"/>
          <pc:sldLayoutMkLst>
            <pc:docMk/>
            <pc:sldMasterMk cId="680648974" sldId="2147483712"/>
            <pc:sldLayoutMk cId="1301659888" sldId="2147483704"/>
          </pc:sldLayoutMkLst>
          <pc:spChg chg="mod">
            <ac:chgData name="Olawole Abayomi-Owodunni" userId="4121db98fcd61d1d" providerId="LiveId" clId="{F096023A-7964-4C05-8FE9-FB8FFB6D76EB}" dt="2022-05-04T01:24:44.060" v="2122" actId="20578"/>
            <ac:spMkLst>
              <pc:docMk/>
              <pc:sldMasterMk cId="680648974" sldId="2147483712"/>
              <pc:sldLayoutMk cId="1301659888" sldId="2147483704"/>
              <ac:spMk id="4" creationId="{21D7D80F-E868-B84A-B860-17AFA56E7ADA}"/>
            </ac:spMkLst>
          </pc:spChg>
          <pc:spChg chg="mod">
            <ac:chgData name="Olawole Abayomi-Owodunni" userId="4121db98fcd61d1d" providerId="LiveId" clId="{F096023A-7964-4C05-8FE9-FB8FFB6D76EB}" dt="2022-05-04T01:24:44.060" v="2122" actId="20578"/>
            <ac:spMkLst>
              <pc:docMk/>
              <pc:sldMasterMk cId="680648974" sldId="2147483712"/>
              <pc:sldLayoutMk cId="1301659888" sldId="2147483704"/>
              <ac:spMk id="5" creationId="{9A60295A-A269-9F8C-4AB7-0A48B83F9235}"/>
            </ac:spMkLst>
          </pc:spChg>
          <pc:spChg chg="mod">
            <ac:chgData name="Olawole Abayomi-Owodunni" userId="4121db98fcd61d1d" providerId="LiveId" clId="{F096023A-7964-4C05-8FE9-FB8FFB6D76EB}" dt="2022-05-04T01:24:44.060" v="2122" actId="20578"/>
            <ac:spMkLst>
              <pc:docMk/>
              <pc:sldMasterMk cId="680648974" sldId="2147483712"/>
              <pc:sldLayoutMk cId="1301659888" sldId="2147483704"/>
              <ac:spMk id="6" creationId="{C73B4409-756C-8130-ED62-D2DCF75C1243}"/>
            </ac:spMkLst>
          </pc:spChg>
          <pc:spChg chg="mod">
            <ac:chgData name="Olawole Abayomi-Owodunni" userId="4121db98fcd61d1d" providerId="LiveId" clId="{F096023A-7964-4C05-8FE9-FB8FFB6D76EB}" dt="2022-05-04T01:26:14.650" v="2145" actId="207"/>
            <ac:spMkLst>
              <pc:docMk/>
              <pc:sldMasterMk cId="680648974" sldId="2147483712"/>
              <pc:sldLayoutMk cId="1301659888" sldId="2147483704"/>
              <ac:spMk id="7" creationId="{CD9CCA7D-7052-BE04-C67E-AEC3736805FB}"/>
            </ac:spMkLst>
          </pc:spChg>
          <pc:spChg chg="mod">
            <ac:chgData name="Olawole Abayomi-Owodunni" userId="4121db98fcd61d1d" providerId="LiveId" clId="{F096023A-7964-4C05-8FE9-FB8FFB6D76EB}" dt="2022-05-04T01:29:15.171" v="2181" actId="255"/>
            <ac:spMkLst>
              <pc:docMk/>
              <pc:sldMasterMk cId="680648974" sldId="2147483712"/>
              <pc:sldLayoutMk cId="1301659888" sldId="2147483704"/>
              <ac:spMk id="8" creationId="{06CE4E24-CF07-3146-DAD0-5D352FEAAB03}"/>
            </ac:spMkLst>
          </pc:spChg>
        </pc:sldLayoutChg>
        <pc:sldLayoutChg chg="new del replId">
          <pc:chgData name="Olawole Abayomi-Owodunni" userId="4121db98fcd61d1d" providerId="LiveId" clId="{F096023A-7964-4C05-8FE9-FB8FFB6D76EB}" dt="2022-05-04T01:24:30.336" v="2112" actId="2696"/>
          <pc:sldLayoutMkLst>
            <pc:docMk/>
            <pc:sldMasterMk cId="680648974" sldId="2147483712"/>
            <pc:sldLayoutMk cId="599117249" sldId="2147483713"/>
          </pc:sldLayoutMkLst>
        </pc:sldLayoutChg>
        <pc:sldLayoutChg chg="new del replId">
          <pc:chgData name="Olawole Abayomi-Owodunni" userId="4121db98fcd61d1d" providerId="LiveId" clId="{F096023A-7964-4C05-8FE9-FB8FFB6D76EB}" dt="2022-05-04T01:24:30.334" v="2111" actId="2696"/>
          <pc:sldLayoutMkLst>
            <pc:docMk/>
            <pc:sldMasterMk cId="680648974" sldId="2147483712"/>
            <pc:sldLayoutMk cId="3174572485" sldId="2147483714"/>
          </pc:sldLayoutMkLst>
        </pc:sldLayoutChg>
        <pc:sldLayoutChg chg="new del replId">
          <pc:chgData name="Olawole Abayomi-Owodunni" userId="4121db98fcd61d1d" providerId="LiveId" clId="{F096023A-7964-4C05-8FE9-FB8FFB6D76EB}" dt="2022-05-04T01:26:09.289" v="2144" actId="2696"/>
          <pc:sldLayoutMkLst>
            <pc:docMk/>
            <pc:sldMasterMk cId="680648974" sldId="2147483712"/>
            <pc:sldLayoutMk cId="1689606643" sldId="2147483715"/>
          </pc:sldLayoutMkLst>
        </pc:sldLayoutChg>
        <pc:sldLayoutChg chg="modSp add mod modTransition">
          <pc:chgData name="Olawole Abayomi-Owodunni" userId="4121db98fcd61d1d" providerId="LiveId" clId="{F096023A-7964-4C05-8FE9-FB8FFB6D76EB}" dt="2022-05-04T01:29:40.779" v="2186" actId="255"/>
          <pc:sldLayoutMkLst>
            <pc:docMk/>
            <pc:sldMasterMk cId="680648974" sldId="2147483712"/>
            <pc:sldLayoutMk cId="1081711985" sldId="2147483716"/>
          </pc:sldLayoutMkLst>
          <pc:spChg chg="mod">
            <ac:chgData name="Olawole Abayomi-Owodunni" userId="4121db98fcd61d1d" providerId="LiveId" clId="{F096023A-7964-4C05-8FE9-FB8FFB6D76EB}" dt="2022-05-04T01:26:20.415" v="2146" actId="207"/>
            <ac:spMkLst>
              <pc:docMk/>
              <pc:sldMasterMk cId="680648974" sldId="2147483712"/>
              <pc:sldLayoutMk cId="1081711985" sldId="2147483716"/>
              <ac:spMk id="7" creationId="{CD9CCA7D-7052-BE04-C67E-AEC3736805FB}"/>
            </ac:spMkLst>
          </pc:spChg>
          <pc:spChg chg="mod">
            <ac:chgData name="Olawole Abayomi-Owodunni" userId="4121db98fcd61d1d" providerId="LiveId" clId="{F096023A-7964-4C05-8FE9-FB8FFB6D76EB}" dt="2022-05-04T01:29:40.779" v="2186" actId="255"/>
            <ac:spMkLst>
              <pc:docMk/>
              <pc:sldMasterMk cId="680648974" sldId="2147483712"/>
              <pc:sldLayoutMk cId="1081711985" sldId="2147483716"/>
              <ac:spMk id="8" creationId="{06CE4E24-CF07-3146-DAD0-5D352FEAAB03}"/>
            </ac:spMkLst>
          </pc:spChg>
        </pc:sldLayoutChg>
        <pc:sldLayoutChg chg="new del replId">
          <pc:chgData name="Olawole Abayomi-Owodunni" userId="4121db98fcd61d1d" providerId="LiveId" clId="{F096023A-7964-4C05-8FE9-FB8FFB6D76EB}" dt="2022-05-04T01:24:36.370" v="2113" actId="2696"/>
          <pc:sldLayoutMkLst>
            <pc:docMk/>
            <pc:sldMasterMk cId="680648974" sldId="2147483712"/>
            <pc:sldLayoutMk cId="3865197365" sldId="2147483716"/>
          </pc:sldLayoutMkLst>
        </pc:sldLayoutChg>
        <pc:sldLayoutChg chg="new del replId">
          <pc:chgData name="Olawole Abayomi-Owodunni" userId="4121db98fcd61d1d" providerId="LiveId" clId="{F096023A-7964-4C05-8FE9-FB8FFB6D76EB}" dt="2022-05-04T01:24:36.389" v="2114" actId="2696"/>
          <pc:sldLayoutMkLst>
            <pc:docMk/>
            <pc:sldMasterMk cId="680648974" sldId="2147483712"/>
            <pc:sldLayoutMk cId="3009985086" sldId="2147483717"/>
          </pc:sldLayoutMkLst>
        </pc:sldLayoutChg>
        <pc:sldLayoutChg chg="new del replId">
          <pc:chgData name="Olawole Abayomi-Owodunni" userId="4121db98fcd61d1d" providerId="LiveId" clId="{F096023A-7964-4C05-8FE9-FB8FFB6D76EB}" dt="2022-05-04T01:24:36.389" v="2115" actId="2696"/>
          <pc:sldLayoutMkLst>
            <pc:docMk/>
            <pc:sldMasterMk cId="680648974" sldId="2147483712"/>
            <pc:sldLayoutMk cId="355061180" sldId="2147483718"/>
          </pc:sldLayoutMkLst>
        </pc:sldLayoutChg>
        <pc:sldLayoutChg chg="new del replId">
          <pc:chgData name="Olawole Abayomi-Owodunni" userId="4121db98fcd61d1d" providerId="LiveId" clId="{F096023A-7964-4C05-8FE9-FB8FFB6D76EB}" dt="2022-05-04T01:24:36.400" v="2116" actId="2696"/>
          <pc:sldLayoutMkLst>
            <pc:docMk/>
            <pc:sldMasterMk cId="680648974" sldId="2147483712"/>
            <pc:sldLayoutMk cId="229716409" sldId="2147483719"/>
          </pc:sldLayoutMkLst>
        </pc:sldLayoutChg>
        <pc:sldLayoutChg chg="new del replId">
          <pc:chgData name="Olawole Abayomi-Owodunni" userId="4121db98fcd61d1d" providerId="LiveId" clId="{F096023A-7964-4C05-8FE9-FB8FFB6D76EB}" dt="2022-05-04T01:24:36.410" v="2117" actId="2696"/>
          <pc:sldLayoutMkLst>
            <pc:docMk/>
            <pc:sldMasterMk cId="680648974" sldId="2147483712"/>
            <pc:sldLayoutMk cId="3287775781" sldId="2147483720"/>
          </pc:sldLayoutMkLst>
        </pc:sldLayoutChg>
        <pc:sldLayoutChg chg="new del replId">
          <pc:chgData name="Olawole Abayomi-Owodunni" userId="4121db98fcd61d1d" providerId="LiveId" clId="{F096023A-7964-4C05-8FE9-FB8FFB6D76EB}" dt="2022-05-04T01:24:36.410" v="2118" actId="2696"/>
          <pc:sldLayoutMkLst>
            <pc:docMk/>
            <pc:sldMasterMk cId="680648974" sldId="2147483712"/>
            <pc:sldLayoutMk cId="4133365169" sldId="2147483721"/>
          </pc:sldLayoutMkLst>
        </pc:sldLayoutChg>
        <pc:sldLayoutChg chg="new del replId">
          <pc:chgData name="Olawole Abayomi-Owodunni" userId="4121db98fcd61d1d" providerId="LiveId" clId="{F096023A-7964-4C05-8FE9-FB8FFB6D76EB}" dt="2022-05-04T01:24:36.420" v="2119" actId="2696"/>
          <pc:sldLayoutMkLst>
            <pc:docMk/>
            <pc:sldMasterMk cId="680648974" sldId="2147483712"/>
            <pc:sldLayoutMk cId="3664564949" sldId="2147483722"/>
          </pc:sldLayoutMkLst>
        </pc:sldLayoutChg>
        <pc:sldLayoutChg chg="new del replId">
          <pc:chgData name="Olawole Abayomi-Owodunni" userId="4121db98fcd61d1d" providerId="LiveId" clId="{F096023A-7964-4C05-8FE9-FB8FFB6D76EB}" dt="2022-05-04T01:24:36.430" v="2120" actId="2696"/>
          <pc:sldLayoutMkLst>
            <pc:docMk/>
            <pc:sldMasterMk cId="680648974" sldId="2147483712"/>
            <pc:sldLayoutMk cId="3810160457" sldId="2147483723"/>
          </pc:sldLayoutMkLst>
        </pc:sldLayoutChg>
      </pc:sldMasterChg>
      <pc:sldMasterChg chg="new mod addSldLayout">
        <pc:chgData name="Olawole Abayomi-Owodunni" userId="4121db98fcd61d1d" providerId="LiveId" clId="{F096023A-7964-4C05-8FE9-FB8FFB6D76EB}" dt="2022-05-03T16:00:40.761" v="316" actId="6938"/>
        <pc:sldMasterMkLst>
          <pc:docMk/>
          <pc:sldMasterMk cId="248671414" sldId="2147483720"/>
        </pc:sldMasterMkLst>
        <pc:sldLayoutChg chg="new replId">
          <pc:chgData name="Olawole Abayomi-Owodunni" userId="4121db98fcd61d1d" providerId="LiveId" clId="{F096023A-7964-4C05-8FE9-FB8FFB6D76EB}" dt="2022-05-03T16:00:40.761" v="316" actId="6938"/>
          <pc:sldLayoutMkLst>
            <pc:docMk/>
            <pc:sldMasterMk cId="248671414" sldId="2147483720"/>
            <pc:sldLayoutMk cId="1686306473" sldId="2147483721"/>
          </pc:sldLayoutMkLst>
        </pc:sldLayoutChg>
        <pc:sldLayoutChg chg="new replId">
          <pc:chgData name="Olawole Abayomi-Owodunni" userId="4121db98fcd61d1d" providerId="LiveId" clId="{F096023A-7964-4C05-8FE9-FB8FFB6D76EB}" dt="2022-05-03T16:00:40.761" v="316" actId="6938"/>
          <pc:sldLayoutMkLst>
            <pc:docMk/>
            <pc:sldMasterMk cId="248671414" sldId="2147483720"/>
            <pc:sldLayoutMk cId="1855510619" sldId="2147483722"/>
          </pc:sldLayoutMkLst>
        </pc:sldLayoutChg>
        <pc:sldLayoutChg chg="new replId">
          <pc:chgData name="Olawole Abayomi-Owodunni" userId="4121db98fcd61d1d" providerId="LiveId" clId="{F096023A-7964-4C05-8FE9-FB8FFB6D76EB}" dt="2022-05-03T16:00:40.761" v="316" actId="6938"/>
          <pc:sldLayoutMkLst>
            <pc:docMk/>
            <pc:sldMasterMk cId="248671414" sldId="2147483720"/>
            <pc:sldLayoutMk cId="1054451735" sldId="2147483723"/>
          </pc:sldLayoutMkLst>
        </pc:sldLayoutChg>
        <pc:sldLayoutChg chg="new replId">
          <pc:chgData name="Olawole Abayomi-Owodunni" userId="4121db98fcd61d1d" providerId="LiveId" clId="{F096023A-7964-4C05-8FE9-FB8FFB6D76EB}" dt="2022-05-03T16:00:40.761" v="316" actId="6938"/>
          <pc:sldLayoutMkLst>
            <pc:docMk/>
            <pc:sldMasterMk cId="248671414" sldId="2147483720"/>
            <pc:sldLayoutMk cId="1898401230" sldId="2147483724"/>
          </pc:sldLayoutMkLst>
        </pc:sldLayoutChg>
        <pc:sldLayoutChg chg="new replId">
          <pc:chgData name="Olawole Abayomi-Owodunni" userId="4121db98fcd61d1d" providerId="LiveId" clId="{F096023A-7964-4C05-8FE9-FB8FFB6D76EB}" dt="2022-05-03T16:00:40.761" v="316" actId="6938"/>
          <pc:sldLayoutMkLst>
            <pc:docMk/>
            <pc:sldMasterMk cId="248671414" sldId="2147483720"/>
            <pc:sldLayoutMk cId="3865836497" sldId="2147483725"/>
          </pc:sldLayoutMkLst>
        </pc:sldLayoutChg>
        <pc:sldLayoutChg chg="new replId">
          <pc:chgData name="Olawole Abayomi-Owodunni" userId="4121db98fcd61d1d" providerId="LiveId" clId="{F096023A-7964-4C05-8FE9-FB8FFB6D76EB}" dt="2022-05-03T16:00:40.761" v="316" actId="6938"/>
          <pc:sldLayoutMkLst>
            <pc:docMk/>
            <pc:sldMasterMk cId="248671414" sldId="2147483720"/>
            <pc:sldLayoutMk cId="2643877460" sldId="2147483726"/>
          </pc:sldLayoutMkLst>
        </pc:sldLayoutChg>
        <pc:sldLayoutChg chg="new replId">
          <pc:chgData name="Olawole Abayomi-Owodunni" userId="4121db98fcd61d1d" providerId="LiveId" clId="{F096023A-7964-4C05-8FE9-FB8FFB6D76EB}" dt="2022-05-03T16:00:40.761" v="316" actId="6938"/>
          <pc:sldLayoutMkLst>
            <pc:docMk/>
            <pc:sldMasterMk cId="248671414" sldId="2147483720"/>
            <pc:sldLayoutMk cId="3517344763" sldId="2147483727"/>
          </pc:sldLayoutMkLst>
        </pc:sldLayoutChg>
        <pc:sldLayoutChg chg="new replId">
          <pc:chgData name="Olawole Abayomi-Owodunni" userId="4121db98fcd61d1d" providerId="LiveId" clId="{F096023A-7964-4C05-8FE9-FB8FFB6D76EB}" dt="2022-05-03T16:00:40.761" v="316" actId="6938"/>
          <pc:sldLayoutMkLst>
            <pc:docMk/>
            <pc:sldMasterMk cId="248671414" sldId="2147483720"/>
            <pc:sldLayoutMk cId="378118330" sldId="2147483728"/>
          </pc:sldLayoutMkLst>
        </pc:sldLayoutChg>
        <pc:sldLayoutChg chg="new replId">
          <pc:chgData name="Olawole Abayomi-Owodunni" userId="4121db98fcd61d1d" providerId="LiveId" clId="{F096023A-7964-4C05-8FE9-FB8FFB6D76EB}" dt="2022-05-03T16:00:40.761" v="316" actId="6938"/>
          <pc:sldLayoutMkLst>
            <pc:docMk/>
            <pc:sldMasterMk cId="248671414" sldId="2147483720"/>
            <pc:sldLayoutMk cId="1404286554" sldId="2147483729"/>
          </pc:sldLayoutMkLst>
        </pc:sldLayoutChg>
        <pc:sldLayoutChg chg="new replId">
          <pc:chgData name="Olawole Abayomi-Owodunni" userId="4121db98fcd61d1d" providerId="LiveId" clId="{F096023A-7964-4C05-8FE9-FB8FFB6D76EB}" dt="2022-05-03T16:00:40.761" v="316" actId="6938"/>
          <pc:sldLayoutMkLst>
            <pc:docMk/>
            <pc:sldMasterMk cId="248671414" sldId="2147483720"/>
            <pc:sldLayoutMk cId="1620361165" sldId="2147483730"/>
          </pc:sldLayoutMkLst>
        </pc:sldLayoutChg>
        <pc:sldLayoutChg chg="new replId">
          <pc:chgData name="Olawole Abayomi-Owodunni" userId="4121db98fcd61d1d" providerId="LiveId" clId="{F096023A-7964-4C05-8FE9-FB8FFB6D76EB}" dt="2022-05-03T16:00:40.761" v="316" actId="6938"/>
          <pc:sldLayoutMkLst>
            <pc:docMk/>
            <pc:sldMasterMk cId="248671414" sldId="2147483720"/>
            <pc:sldLayoutMk cId="2016550309" sldId="2147483731"/>
          </pc:sldLayoutMkLst>
        </pc:sldLayoutChg>
      </pc:sldMasterChg>
      <pc:sldMasterChg chg="modSp new mod setBg addSldLayout delSldLayout modSldLayout sldLayoutOrd">
        <pc:chgData name="Olawole Abayomi-Owodunni" userId="4121db98fcd61d1d" providerId="LiveId" clId="{F096023A-7964-4C05-8FE9-FB8FFB6D76EB}" dt="2022-05-17T09:34:06.854" v="3023" actId="6014"/>
        <pc:sldMasterMkLst>
          <pc:docMk/>
          <pc:sldMasterMk cId="1517791091" sldId="2147483724"/>
        </pc:sldMasterMkLst>
        <pc:spChg chg="mod">
          <ac:chgData name="Olawole Abayomi-Owodunni" userId="4121db98fcd61d1d" providerId="LiveId" clId="{F096023A-7964-4C05-8FE9-FB8FFB6D76EB}" dt="2022-05-04T01:31:24.511" v="2191" actId="207"/>
          <ac:spMkLst>
            <pc:docMk/>
            <pc:sldMasterMk cId="1517791091" sldId="2147483724"/>
            <ac:spMk id="2" creationId="{112539A0-B707-8530-782A-2D44237CC2D6}"/>
          </ac:spMkLst>
        </pc:spChg>
        <pc:spChg chg="mod">
          <ac:chgData name="Olawole Abayomi-Owodunni" userId="4121db98fcd61d1d" providerId="LiveId" clId="{F096023A-7964-4C05-8FE9-FB8FFB6D76EB}" dt="2022-05-04T01:31:35.780" v="2192" actId="207"/>
          <ac:spMkLst>
            <pc:docMk/>
            <pc:sldMasterMk cId="1517791091" sldId="2147483724"/>
            <ac:spMk id="3" creationId="{783EB66D-07BF-8493-79E2-5D5E2AF63694}"/>
          </ac:spMkLst>
        </pc:spChg>
        <pc:sldLayoutChg chg="new del replId">
          <pc:chgData name="Olawole Abayomi-Owodunni" userId="4121db98fcd61d1d" providerId="LiveId" clId="{F096023A-7964-4C05-8FE9-FB8FFB6D76EB}" dt="2022-05-04T01:40:42.209" v="2304" actId="2696"/>
          <pc:sldLayoutMkLst>
            <pc:docMk/>
            <pc:sldMasterMk cId="1517791091" sldId="2147483724"/>
            <pc:sldLayoutMk cId="2421427214" sldId="2147483725"/>
          </pc:sldLayoutMkLst>
        </pc:sldLayoutChg>
        <pc:sldLayoutChg chg="addSp delSp modSp new mod replId">
          <pc:chgData name="Olawole Abayomi-Owodunni" userId="4121db98fcd61d1d" providerId="LiveId" clId="{F096023A-7964-4C05-8FE9-FB8FFB6D76EB}" dt="2022-05-17T09:33:42.989" v="3020" actId="6014"/>
          <pc:sldLayoutMkLst>
            <pc:docMk/>
            <pc:sldMasterMk cId="1517791091" sldId="2147483724"/>
            <pc:sldLayoutMk cId="3170995715" sldId="2147483726"/>
          </pc:sldLayoutMkLst>
          <pc:spChg chg="del">
            <ac:chgData name="Olawole Abayomi-Owodunni" userId="4121db98fcd61d1d" providerId="LiveId" clId="{F096023A-7964-4C05-8FE9-FB8FFB6D76EB}" dt="2022-05-04T01:38:38.983" v="2296" actId="478"/>
            <ac:spMkLst>
              <pc:docMk/>
              <pc:sldMasterMk cId="1517791091" sldId="2147483724"/>
              <pc:sldLayoutMk cId="3170995715" sldId="2147483726"/>
              <ac:spMk id="2" creationId="{60F6221E-C95C-A9D1-A649-2654A75EC587}"/>
            </ac:spMkLst>
          </pc:spChg>
          <pc:spChg chg="del">
            <ac:chgData name="Olawole Abayomi-Owodunni" userId="4121db98fcd61d1d" providerId="LiveId" clId="{F096023A-7964-4C05-8FE9-FB8FFB6D76EB}" dt="2022-05-04T01:38:42.409" v="2297" actId="478"/>
            <ac:spMkLst>
              <pc:docMk/>
              <pc:sldMasterMk cId="1517791091" sldId="2147483724"/>
              <pc:sldLayoutMk cId="3170995715" sldId="2147483726"/>
              <ac:spMk id="3" creationId="{967D91BD-A495-BB76-5F77-DE8A6DF191BB}"/>
            </ac:spMkLst>
          </pc:spChg>
          <pc:spChg chg="add mod ord">
            <ac:chgData name="Olawole Abayomi-Owodunni" userId="4121db98fcd61d1d" providerId="LiveId" clId="{F096023A-7964-4C05-8FE9-FB8FFB6D76EB}" dt="2022-05-04T02:01:46.048" v="2612" actId="115"/>
            <ac:spMkLst>
              <pc:docMk/>
              <pc:sldMasterMk cId="1517791091" sldId="2147483724"/>
              <pc:sldLayoutMk cId="3170995715" sldId="2147483726"/>
              <ac:spMk id="7" creationId="{7E46479A-54E3-3E36-D3B4-87AE388AC5EA}"/>
            </ac:spMkLst>
          </pc:spChg>
          <pc:spChg chg="add mod">
            <ac:chgData name="Olawole Abayomi-Owodunni" userId="4121db98fcd61d1d" providerId="LiveId" clId="{F096023A-7964-4C05-8FE9-FB8FFB6D76EB}" dt="2022-05-17T09:30:31.485" v="3007"/>
            <ac:spMkLst>
              <pc:docMk/>
              <pc:sldMasterMk cId="1517791091" sldId="2147483724"/>
              <pc:sldLayoutMk cId="3170995715" sldId="2147483726"/>
              <ac:spMk id="8" creationId="{37EE534C-75D5-477B-4BC7-A9C0D24792DA}"/>
            </ac:spMkLst>
          </pc:spChg>
          <pc:spChg chg="add del mod ord">
            <ac:chgData name="Olawole Abayomi-Owodunni" userId="4121db98fcd61d1d" providerId="LiveId" clId="{F096023A-7964-4C05-8FE9-FB8FFB6D76EB}" dt="2022-05-04T01:48:47.040" v="2425" actId="478"/>
            <ac:spMkLst>
              <pc:docMk/>
              <pc:sldMasterMk cId="1517791091" sldId="2147483724"/>
              <pc:sldLayoutMk cId="3170995715" sldId="2147483726"/>
              <ac:spMk id="8" creationId="{8CACD6D8-30FE-31BE-1B27-6548DDA2A16D}"/>
            </ac:spMkLst>
          </pc:spChg>
          <pc:spChg chg="add del mod">
            <ac:chgData name="Olawole Abayomi-Owodunni" userId="4121db98fcd61d1d" providerId="LiveId" clId="{F096023A-7964-4C05-8FE9-FB8FFB6D76EB}" dt="2022-05-04T01:47:20.108" v="2413"/>
            <ac:spMkLst>
              <pc:docMk/>
              <pc:sldMasterMk cId="1517791091" sldId="2147483724"/>
              <pc:sldLayoutMk cId="3170995715" sldId="2147483726"/>
              <ac:spMk id="9" creationId="{AA53FB88-DF74-933E-ACD6-0667CE886DCC}"/>
            </ac:spMkLst>
          </pc:spChg>
          <pc:spChg chg="add del mod">
            <ac:chgData name="Olawole Abayomi-Owodunni" userId="4121db98fcd61d1d" providerId="LiveId" clId="{F096023A-7964-4C05-8FE9-FB8FFB6D76EB}" dt="2022-05-04T01:47:16.338" v="2412"/>
            <ac:spMkLst>
              <pc:docMk/>
              <pc:sldMasterMk cId="1517791091" sldId="2147483724"/>
              <pc:sldLayoutMk cId="3170995715" sldId="2147483726"/>
              <ac:spMk id="10" creationId="{FB933F4C-4F1C-98A9-7719-830D5547C48D}"/>
            </ac:spMkLst>
          </pc:spChg>
          <pc:spChg chg="add del">
            <ac:chgData name="Olawole Abayomi-Owodunni" userId="4121db98fcd61d1d" providerId="LiveId" clId="{F096023A-7964-4C05-8FE9-FB8FFB6D76EB}" dt="2022-05-04T01:48:25.269" v="2421" actId="11529"/>
            <ac:spMkLst>
              <pc:docMk/>
              <pc:sldMasterMk cId="1517791091" sldId="2147483724"/>
              <pc:sldLayoutMk cId="3170995715" sldId="2147483726"/>
              <ac:spMk id="11" creationId="{2BD7666D-A353-082F-6A32-8F300C9C055D}"/>
            </ac:spMkLst>
          </pc:spChg>
          <pc:spChg chg="add mod">
            <ac:chgData name="Olawole Abayomi-Owodunni" userId="4121db98fcd61d1d" providerId="LiveId" clId="{F096023A-7964-4C05-8FE9-FB8FFB6D76EB}" dt="2022-05-04T01:48:53.774" v="2427" actId="5793"/>
            <ac:spMkLst>
              <pc:docMk/>
              <pc:sldMasterMk cId="1517791091" sldId="2147483724"/>
              <pc:sldLayoutMk cId="3170995715" sldId="2147483726"/>
              <ac:spMk id="12" creationId="{25457C31-E282-BAFC-E010-EF8B82A3B754}"/>
            </ac:spMkLst>
          </pc:spChg>
        </pc:sldLayoutChg>
        <pc:sldLayoutChg chg="addSp delSp modSp new mod ord replId">
          <pc:chgData name="Olawole Abayomi-Owodunni" userId="4121db98fcd61d1d" providerId="LiveId" clId="{F096023A-7964-4C05-8FE9-FB8FFB6D76EB}" dt="2022-05-17T09:32:51.733" v="3017" actId="6014"/>
          <pc:sldLayoutMkLst>
            <pc:docMk/>
            <pc:sldMasterMk cId="1517791091" sldId="2147483724"/>
            <pc:sldLayoutMk cId="2758548847" sldId="2147483727"/>
          </pc:sldLayoutMkLst>
          <pc:spChg chg="del">
            <ac:chgData name="Olawole Abayomi-Owodunni" userId="4121db98fcd61d1d" providerId="LiveId" clId="{F096023A-7964-4C05-8FE9-FB8FFB6D76EB}" dt="2022-05-04T01:32:27.014" v="2198" actId="478"/>
            <ac:spMkLst>
              <pc:docMk/>
              <pc:sldMasterMk cId="1517791091" sldId="2147483724"/>
              <pc:sldLayoutMk cId="2758548847" sldId="2147483727"/>
              <ac:spMk id="2" creationId="{BFC55F3F-CA7D-7717-B9F5-46297C03A973}"/>
            </ac:spMkLst>
          </pc:spChg>
          <pc:spChg chg="del">
            <ac:chgData name="Olawole Abayomi-Owodunni" userId="4121db98fcd61d1d" providerId="LiveId" clId="{F096023A-7964-4C05-8FE9-FB8FFB6D76EB}" dt="2022-05-04T01:32:27.014" v="2198" actId="478"/>
            <ac:spMkLst>
              <pc:docMk/>
              <pc:sldMasterMk cId="1517791091" sldId="2147483724"/>
              <pc:sldLayoutMk cId="2758548847" sldId="2147483727"/>
              <ac:spMk id="3" creationId="{8E79B29B-062D-BDA3-AF5B-E0E0BD79EE1F}"/>
            </ac:spMkLst>
          </pc:spChg>
          <pc:spChg chg="add mod">
            <ac:chgData name="Olawole Abayomi-Owodunni" userId="4121db98fcd61d1d" providerId="LiveId" clId="{F096023A-7964-4C05-8FE9-FB8FFB6D76EB}" dt="2022-05-04T01:36:26.259" v="2280" actId="207"/>
            <ac:spMkLst>
              <pc:docMk/>
              <pc:sldMasterMk cId="1517791091" sldId="2147483724"/>
              <pc:sldLayoutMk cId="2758548847" sldId="2147483727"/>
              <ac:spMk id="7" creationId="{3D0C72B5-BB4D-6683-4D32-E70FE1B6024C}"/>
            </ac:spMkLst>
          </pc:spChg>
          <pc:spChg chg="add mod">
            <ac:chgData name="Olawole Abayomi-Owodunni" userId="4121db98fcd61d1d" providerId="LiveId" clId="{F096023A-7964-4C05-8FE9-FB8FFB6D76EB}" dt="2022-05-04T01:36:21.393" v="2279" actId="207"/>
            <ac:spMkLst>
              <pc:docMk/>
              <pc:sldMasterMk cId="1517791091" sldId="2147483724"/>
              <pc:sldLayoutMk cId="2758548847" sldId="2147483727"/>
              <ac:spMk id="8" creationId="{6B872AFB-6DAB-7006-0A4F-03E706B1C006}"/>
            </ac:spMkLst>
          </pc:spChg>
        </pc:sldLayoutChg>
        <pc:sldLayoutChg chg="new del replId">
          <pc:chgData name="Olawole Abayomi-Owodunni" userId="4121db98fcd61d1d" providerId="LiveId" clId="{F096023A-7964-4C05-8FE9-FB8FFB6D76EB}" dt="2022-05-04T01:40:46.529" v="2305" actId="2696"/>
          <pc:sldLayoutMkLst>
            <pc:docMk/>
            <pc:sldMasterMk cId="1517791091" sldId="2147483724"/>
            <pc:sldLayoutMk cId="30599366" sldId="2147483728"/>
          </pc:sldLayoutMkLst>
        </pc:sldLayoutChg>
        <pc:sldLayoutChg chg="new del replId">
          <pc:chgData name="Olawole Abayomi-Owodunni" userId="4121db98fcd61d1d" providerId="LiveId" clId="{F096023A-7964-4C05-8FE9-FB8FFB6D76EB}" dt="2022-05-04T01:40:46.544" v="2306" actId="2696"/>
          <pc:sldLayoutMkLst>
            <pc:docMk/>
            <pc:sldMasterMk cId="1517791091" sldId="2147483724"/>
            <pc:sldLayoutMk cId="1171697374" sldId="2147483729"/>
          </pc:sldLayoutMkLst>
        </pc:sldLayoutChg>
        <pc:sldLayoutChg chg="new del replId">
          <pc:chgData name="Olawole Abayomi-Owodunni" userId="4121db98fcd61d1d" providerId="LiveId" clId="{F096023A-7964-4C05-8FE9-FB8FFB6D76EB}" dt="2022-05-04T01:40:46.549" v="2307" actId="2696"/>
          <pc:sldLayoutMkLst>
            <pc:docMk/>
            <pc:sldMasterMk cId="1517791091" sldId="2147483724"/>
            <pc:sldLayoutMk cId="341036661" sldId="2147483730"/>
          </pc:sldLayoutMkLst>
        </pc:sldLayoutChg>
        <pc:sldLayoutChg chg="new del replId">
          <pc:chgData name="Olawole Abayomi-Owodunni" userId="4121db98fcd61d1d" providerId="LiveId" clId="{F096023A-7964-4C05-8FE9-FB8FFB6D76EB}" dt="2022-05-04T01:40:46.559" v="2308" actId="2696"/>
          <pc:sldLayoutMkLst>
            <pc:docMk/>
            <pc:sldMasterMk cId="1517791091" sldId="2147483724"/>
            <pc:sldLayoutMk cId="1971401120" sldId="2147483731"/>
          </pc:sldLayoutMkLst>
        </pc:sldLayoutChg>
        <pc:sldLayoutChg chg="new del replId">
          <pc:chgData name="Olawole Abayomi-Owodunni" userId="4121db98fcd61d1d" providerId="LiveId" clId="{F096023A-7964-4C05-8FE9-FB8FFB6D76EB}" dt="2022-05-04T01:40:46.559" v="2309" actId="2696"/>
          <pc:sldLayoutMkLst>
            <pc:docMk/>
            <pc:sldMasterMk cId="1517791091" sldId="2147483724"/>
            <pc:sldLayoutMk cId="2912101699" sldId="2147483732"/>
          </pc:sldLayoutMkLst>
        </pc:sldLayoutChg>
        <pc:sldLayoutChg chg="new del replId">
          <pc:chgData name="Olawole Abayomi-Owodunni" userId="4121db98fcd61d1d" providerId="LiveId" clId="{F096023A-7964-4C05-8FE9-FB8FFB6D76EB}" dt="2022-05-04T01:40:46.569" v="2310" actId="2696"/>
          <pc:sldLayoutMkLst>
            <pc:docMk/>
            <pc:sldMasterMk cId="1517791091" sldId="2147483724"/>
            <pc:sldLayoutMk cId="3612277825" sldId="2147483733"/>
          </pc:sldLayoutMkLst>
        </pc:sldLayoutChg>
        <pc:sldLayoutChg chg="new del replId">
          <pc:chgData name="Olawole Abayomi-Owodunni" userId="4121db98fcd61d1d" providerId="LiveId" clId="{F096023A-7964-4C05-8FE9-FB8FFB6D76EB}" dt="2022-05-04T01:40:46.579" v="2311" actId="2696"/>
          <pc:sldLayoutMkLst>
            <pc:docMk/>
            <pc:sldMasterMk cId="1517791091" sldId="2147483724"/>
            <pc:sldLayoutMk cId="4186339579" sldId="2147483734"/>
          </pc:sldLayoutMkLst>
        </pc:sldLayoutChg>
        <pc:sldLayoutChg chg="new del replId">
          <pc:chgData name="Olawole Abayomi-Owodunni" userId="4121db98fcd61d1d" providerId="LiveId" clId="{F096023A-7964-4C05-8FE9-FB8FFB6D76EB}" dt="2022-05-04T01:40:46.588" v="2312" actId="2696"/>
          <pc:sldLayoutMkLst>
            <pc:docMk/>
            <pc:sldMasterMk cId="1517791091" sldId="2147483724"/>
            <pc:sldLayoutMk cId="511136136" sldId="2147483735"/>
          </pc:sldLayoutMkLst>
        </pc:sldLayoutChg>
        <pc:sldLayoutChg chg="add del mod ord replId modTransition">
          <pc:chgData name="Olawole Abayomi-Owodunni" userId="4121db98fcd61d1d" providerId="LiveId" clId="{F096023A-7964-4C05-8FE9-FB8FFB6D76EB}" dt="2022-05-04T01:34:29.413" v="2215" actId="2696"/>
          <pc:sldLayoutMkLst>
            <pc:docMk/>
            <pc:sldMasterMk cId="1517791091" sldId="2147483724"/>
            <pc:sldLayoutMk cId="2623556620" sldId="2147483772"/>
          </pc:sldLayoutMkLst>
        </pc:sldLayoutChg>
        <pc:sldLayoutChg chg="addSp delSp modSp add mod modTransition">
          <pc:chgData name="Olawole Abayomi-Owodunni" userId="4121db98fcd61d1d" providerId="LiveId" clId="{F096023A-7964-4C05-8FE9-FB8FFB6D76EB}" dt="2022-05-17T09:32:37.626" v="3015" actId="6014"/>
          <pc:sldLayoutMkLst>
            <pc:docMk/>
            <pc:sldMasterMk cId="1517791091" sldId="2147483724"/>
            <pc:sldLayoutMk cId="2839514901" sldId="2147483773"/>
          </pc:sldLayoutMkLst>
          <pc:spChg chg="mod">
            <ac:chgData name="Olawole Abayomi-Owodunni" userId="4121db98fcd61d1d" providerId="LiveId" clId="{F096023A-7964-4C05-8FE9-FB8FFB6D76EB}" dt="2022-05-04T01:37:40.379" v="2286" actId="1038"/>
            <ac:spMkLst>
              <pc:docMk/>
              <pc:sldMasterMk cId="1517791091" sldId="2147483724"/>
              <pc:sldLayoutMk cId="2839514901" sldId="2147483773"/>
              <ac:spMk id="7" creationId="{3D0C72B5-BB4D-6683-4D32-E70FE1B6024C}"/>
            </ac:spMkLst>
          </pc:spChg>
          <pc:spChg chg="del mod">
            <ac:chgData name="Olawole Abayomi-Owodunni" userId="4121db98fcd61d1d" providerId="LiveId" clId="{F096023A-7964-4C05-8FE9-FB8FFB6D76EB}" dt="2022-05-04T01:35:50.829" v="2245" actId="478"/>
            <ac:spMkLst>
              <pc:docMk/>
              <pc:sldMasterMk cId="1517791091" sldId="2147483724"/>
              <pc:sldLayoutMk cId="2839514901" sldId="2147483773"/>
              <ac:spMk id="8" creationId="{6B872AFB-6DAB-7006-0A4F-03E706B1C006}"/>
            </ac:spMkLst>
          </pc:spChg>
          <pc:spChg chg="add del mod">
            <ac:chgData name="Olawole Abayomi-Owodunni" userId="4121db98fcd61d1d" providerId="LiveId" clId="{F096023A-7964-4C05-8FE9-FB8FFB6D76EB}" dt="2022-05-04T01:35:04.729" v="2227" actId="22"/>
            <ac:spMkLst>
              <pc:docMk/>
              <pc:sldMasterMk cId="1517791091" sldId="2147483724"/>
              <pc:sldLayoutMk cId="2839514901" sldId="2147483773"/>
              <ac:spMk id="9" creationId="{A188D596-AED4-051C-32AB-8DEC0FA57BEB}"/>
            </ac:spMkLst>
          </pc:spChg>
          <pc:spChg chg="add mod ord">
            <ac:chgData name="Olawole Abayomi-Owodunni" userId="4121db98fcd61d1d" providerId="LiveId" clId="{F096023A-7964-4C05-8FE9-FB8FFB6D76EB}" dt="2022-05-17T09:28:52.527" v="2954" actId="20577"/>
            <ac:spMkLst>
              <pc:docMk/>
              <pc:sldMasterMk cId="1517791091" sldId="2147483724"/>
              <pc:sldLayoutMk cId="2839514901" sldId="2147483773"/>
              <ac:spMk id="10" creationId="{1544F485-38C3-4BE3-90A3-A7B331C9D005}"/>
            </ac:spMkLst>
          </pc:spChg>
        </pc:sldLayoutChg>
        <pc:sldLayoutChg chg="addSp delSp modSp add del mod modTransition">
          <pc:chgData name="Olawole Abayomi-Owodunni" userId="4121db98fcd61d1d" providerId="LiveId" clId="{F096023A-7964-4C05-8FE9-FB8FFB6D76EB}" dt="2022-05-04T01:43:20.940" v="2387" actId="2696"/>
          <pc:sldLayoutMkLst>
            <pc:docMk/>
            <pc:sldMasterMk cId="1517791091" sldId="2147483724"/>
            <pc:sldLayoutMk cId="3558447984" sldId="2147483774"/>
          </pc:sldLayoutMkLst>
          <pc:picChg chg="add del mod">
            <ac:chgData name="Olawole Abayomi-Owodunni" userId="4121db98fcd61d1d" providerId="LiveId" clId="{F096023A-7964-4C05-8FE9-FB8FFB6D76EB}" dt="2022-05-04T01:40:15.849" v="2303" actId="478"/>
            <ac:picMkLst>
              <pc:docMk/>
              <pc:sldMasterMk cId="1517791091" sldId="2147483724"/>
              <pc:sldLayoutMk cId="3558447984" sldId="2147483774"/>
              <ac:picMk id="7" creationId="{CC5F411B-8408-421C-929E-65F3DFD3E6FE}"/>
            </ac:picMkLst>
          </pc:picChg>
        </pc:sldLayoutChg>
        <pc:sldLayoutChg chg="addSp delSp modSp add mod modTransition">
          <pc:chgData name="Olawole Abayomi-Owodunni" userId="4121db98fcd61d1d" providerId="LiveId" clId="{F096023A-7964-4C05-8FE9-FB8FFB6D76EB}" dt="2022-05-17T09:33:52.356" v="3021" actId="6014"/>
          <pc:sldLayoutMkLst>
            <pc:docMk/>
            <pc:sldMasterMk cId="1517791091" sldId="2147483724"/>
            <pc:sldLayoutMk cId="3536449755" sldId="2147483775"/>
          </pc:sldLayoutMkLst>
          <pc:spChg chg="add del">
            <ac:chgData name="Olawole Abayomi-Owodunni" userId="4121db98fcd61d1d" providerId="LiveId" clId="{F096023A-7964-4C05-8FE9-FB8FFB6D76EB}" dt="2022-05-04T01:49:19.848" v="2429" actId="11529"/>
            <ac:spMkLst>
              <pc:docMk/>
              <pc:sldMasterMk cId="1517791091" sldId="2147483724"/>
              <pc:sldLayoutMk cId="3536449755" sldId="2147483775"/>
              <ac:spMk id="2" creationId="{2D990CE4-DB8D-0789-7BD9-30877648892A}"/>
            </ac:spMkLst>
          </pc:spChg>
          <pc:spChg chg="add mod">
            <ac:chgData name="Olawole Abayomi-Owodunni" userId="4121db98fcd61d1d" providerId="LiveId" clId="{F096023A-7964-4C05-8FE9-FB8FFB6D76EB}" dt="2022-05-04T01:49:53.998" v="2436" actId="14100"/>
            <ac:spMkLst>
              <pc:docMk/>
              <pc:sldMasterMk cId="1517791091" sldId="2147483724"/>
              <pc:sldLayoutMk cId="3536449755" sldId="2147483775"/>
              <ac:spMk id="3" creationId="{B496A831-4555-B155-0DE0-F32232CA4D61}"/>
            </ac:spMkLst>
          </pc:spChg>
          <pc:spChg chg="mod">
            <ac:chgData name="Olawole Abayomi-Owodunni" userId="4121db98fcd61d1d" providerId="LiveId" clId="{F096023A-7964-4C05-8FE9-FB8FFB6D76EB}" dt="2022-05-04T02:01:40.822" v="2611" actId="115"/>
            <ac:spMkLst>
              <pc:docMk/>
              <pc:sldMasterMk cId="1517791091" sldId="2147483724"/>
              <pc:sldLayoutMk cId="3536449755" sldId="2147483775"/>
              <ac:spMk id="7" creationId="{7E46479A-54E3-3E36-D3B4-87AE388AC5EA}"/>
            </ac:spMkLst>
          </pc:spChg>
          <pc:spChg chg="del mod">
            <ac:chgData name="Olawole Abayomi-Owodunni" userId="4121db98fcd61d1d" providerId="LiveId" clId="{F096023A-7964-4C05-8FE9-FB8FFB6D76EB}" dt="2022-05-04T01:49:49.808" v="2435" actId="478"/>
            <ac:spMkLst>
              <pc:docMk/>
              <pc:sldMasterMk cId="1517791091" sldId="2147483724"/>
              <pc:sldLayoutMk cId="3536449755" sldId="2147483775"/>
              <ac:spMk id="8" creationId="{8CACD6D8-30FE-31BE-1B27-6548DDA2A16D}"/>
            </ac:spMkLst>
          </pc:spChg>
          <pc:spChg chg="add mod">
            <ac:chgData name="Olawole Abayomi-Owodunni" userId="4121db98fcd61d1d" providerId="LiveId" clId="{F096023A-7964-4C05-8FE9-FB8FFB6D76EB}" dt="2022-05-17T09:30:32.795" v="3008"/>
            <ac:spMkLst>
              <pc:docMk/>
              <pc:sldMasterMk cId="1517791091" sldId="2147483724"/>
              <pc:sldLayoutMk cId="3536449755" sldId="2147483775"/>
              <ac:spMk id="8" creationId="{9585D37A-16C8-BEE7-2460-F131C8E18CFF}"/>
            </ac:spMkLst>
          </pc:spChg>
          <pc:spChg chg="add del mod">
            <ac:chgData name="Olawole Abayomi-Owodunni" userId="4121db98fcd61d1d" providerId="LiveId" clId="{F096023A-7964-4C05-8FE9-FB8FFB6D76EB}" dt="2022-05-04T01:40:58.699" v="2315"/>
            <ac:spMkLst>
              <pc:docMk/>
              <pc:sldMasterMk cId="1517791091" sldId="2147483724"/>
              <pc:sldLayoutMk cId="3536449755" sldId="2147483775"/>
              <ac:spMk id="9" creationId="{8E8A1545-7EBD-658E-9C1B-C8A4C167233B}"/>
            </ac:spMkLst>
          </pc:spChg>
          <pc:spChg chg="add del mod">
            <ac:chgData name="Olawole Abayomi-Owodunni" userId="4121db98fcd61d1d" providerId="LiveId" clId="{F096023A-7964-4C05-8FE9-FB8FFB6D76EB}" dt="2022-05-04T01:40:58.699" v="2315"/>
            <ac:spMkLst>
              <pc:docMk/>
              <pc:sldMasterMk cId="1517791091" sldId="2147483724"/>
              <pc:sldLayoutMk cId="3536449755" sldId="2147483775"/>
              <ac:spMk id="10" creationId="{D1601C6E-0BCF-6F04-8789-05D7BBF3F6BD}"/>
            </ac:spMkLst>
          </pc:spChg>
          <pc:spChg chg="add del mod">
            <ac:chgData name="Olawole Abayomi-Owodunni" userId="4121db98fcd61d1d" providerId="LiveId" clId="{F096023A-7964-4C05-8FE9-FB8FFB6D76EB}" dt="2022-05-04T01:41:09.688" v="2333"/>
            <ac:spMkLst>
              <pc:docMk/>
              <pc:sldMasterMk cId="1517791091" sldId="2147483724"/>
              <pc:sldLayoutMk cId="3536449755" sldId="2147483775"/>
              <ac:spMk id="11" creationId="{688E07C3-8E9B-67A5-B897-526FECAB5CA4}"/>
            </ac:spMkLst>
          </pc:spChg>
          <pc:spChg chg="add del mod">
            <ac:chgData name="Olawole Abayomi-Owodunni" userId="4121db98fcd61d1d" providerId="LiveId" clId="{F096023A-7964-4C05-8FE9-FB8FFB6D76EB}" dt="2022-05-04T01:41:09.688" v="2333"/>
            <ac:spMkLst>
              <pc:docMk/>
              <pc:sldMasterMk cId="1517791091" sldId="2147483724"/>
              <pc:sldLayoutMk cId="3536449755" sldId="2147483775"/>
              <ac:spMk id="12" creationId="{BCFF5698-A65C-4914-C71F-E0344A297646}"/>
            </ac:spMkLst>
          </pc:spChg>
        </pc:sldLayoutChg>
        <pc:sldLayoutChg chg="addSp delSp modSp add mod modTransition">
          <pc:chgData name="Olawole Abayomi-Owodunni" userId="4121db98fcd61d1d" providerId="LiveId" clId="{F096023A-7964-4C05-8FE9-FB8FFB6D76EB}" dt="2022-05-17T09:33:59.495" v="3022" actId="6014"/>
          <pc:sldLayoutMkLst>
            <pc:docMk/>
            <pc:sldMasterMk cId="1517791091" sldId="2147483724"/>
            <pc:sldLayoutMk cId="3877899974" sldId="2147483776"/>
          </pc:sldLayoutMkLst>
          <pc:spChg chg="add del">
            <ac:chgData name="Olawole Abayomi-Owodunni" userId="4121db98fcd61d1d" providerId="LiveId" clId="{F096023A-7964-4C05-8FE9-FB8FFB6D76EB}" dt="2022-05-04T01:50:01.897" v="2437" actId="11529"/>
            <ac:spMkLst>
              <pc:docMk/>
              <pc:sldMasterMk cId="1517791091" sldId="2147483724"/>
              <pc:sldLayoutMk cId="3877899974" sldId="2147483776"/>
              <ac:spMk id="2" creationId="{4686A020-A385-6629-12F5-81D1EB6086A1}"/>
            </ac:spMkLst>
          </pc:spChg>
          <pc:spChg chg="add mod">
            <ac:chgData name="Olawole Abayomi-Owodunni" userId="4121db98fcd61d1d" providerId="LiveId" clId="{F096023A-7964-4C05-8FE9-FB8FFB6D76EB}" dt="2022-05-04T01:50:51.178" v="2446" actId="5793"/>
            <ac:spMkLst>
              <pc:docMk/>
              <pc:sldMasterMk cId="1517791091" sldId="2147483724"/>
              <pc:sldLayoutMk cId="3877899974" sldId="2147483776"/>
              <ac:spMk id="3" creationId="{239A78A3-D427-198D-F4D5-C9A5E6657D4F}"/>
            </ac:spMkLst>
          </pc:spChg>
          <pc:spChg chg="mod">
            <ac:chgData name="Olawole Abayomi-Owodunni" userId="4121db98fcd61d1d" providerId="LiveId" clId="{F096023A-7964-4C05-8FE9-FB8FFB6D76EB}" dt="2022-05-04T02:01:48.907" v="2613" actId="115"/>
            <ac:spMkLst>
              <pc:docMk/>
              <pc:sldMasterMk cId="1517791091" sldId="2147483724"/>
              <pc:sldLayoutMk cId="3877899974" sldId="2147483776"/>
              <ac:spMk id="7" creationId="{7E46479A-54E3-3E36-D3B4-87AE388AC5EA}"/>
            </ac:spMkLst>
          </pc:spChg>
          <pc:spChg chg="del mod">
            <ac:chgData name="Olawole Abayomi-Owodunni" userId="4121db98fcd61d1d" providerId="LiveId" clId="{F096023A-7964-4C05-8FE9-FB8FFB6D76EB}" dt="2022-05-04T01:50:44.658" v="2444" actId="478"/>
            <ac:spMkLst>
              <pc:docMk/>
              <pc:sldMasterMk cId="1517791091" sldId="2147483724"/>
              <pc:sldLayoutMk cId="3877899974" sldId="2147483776"/>
              <ac:spMk id="8" creationId="{8CACD6D8-30FE-31BE-1B27-6548DDA2A16D}"/>
            </ac:spMkLst>
          </pc:spChg>
          <pc:spChg chg="add mod">
            <ac:chgData name="Olawole Abayomi-Owodunni" userId="4121db98fcd61d1d" providerId="LiveId" clId="{F096023A-7964-4C05-8FE9-FB8FFB6D76EB}" dt="2022-05-17T09:30:33.667" v="3009"/>
            <ac:spMkLst>
              <pc:docMk/>
              <pc:sldMasterMk cId="1517791091" sldId="2147483724"/>
              <pc:sldLayoutMk cId="3877899974" sldId="2147483776"/>
              <ac:spMk id="8" creationId="{9FC35E73-7842-03A6-B30A-C29F35147886}"/>
            </ac:spMkLst>
          </pc:spChg>
          <pc:spChg chg="add del mod">
            <ac:chgData name="Olawole Abayomi-Owodunni" userId="4121db98fcd61d1d" providerId="LiveId" clId="{F096023A-7964-4C05-8FE9-FB8FFB6D76EB}" dt="2022-05-04T01:41:38.689" v="2337"/>
            <ac:spMkLst>
              <pc:docMk/>
              <pc:sldMasterMk cId="1517791091" sldId="2147483724"/>
              <pc:sldLayoutMk cId="3877899974" sldId="2147483776"/>
              <ac:spMk id="9" creationId="{15A4B35A-D4BF-64A3-75DE-265A87482477}"/>
            </ac:spMkLst>
          </pc:spChg>
          <pc:spChg chg="add del mod">
            <ac:chgData name="Olawole Abayomi-Owodunni" userId="4121db98fcd61d1d" providerId="LiveId" clId="{F096023A-7964-4C05-8FE9-FB8FFB6D76EB}" dt="2022-05-04T01:41:38.689" v="2337"/>
            <ac:spMkLst>
              <pc:docMk/>
              <pc:sldMasterMk cId="1517791091" sldId="2147483724"/>
              <pc:sldLayoutMk cId="3877899974" sldId="2147483776"/>
              <ac:spMk id="10" creationId="{338C15A1-F7AA-73D4-7679-639223E4F542}"/>
            </ac:spMkLst>
          </pc:spChg>
          <pc:spChg chg="add del mod">
            <ac:chgData name="Olawole Abayomi-Owodunni" userId="4121db98fcd61d1d" providerId="LiveId" clId="{F096023A-7964-4C05-8FE9-FB8FFB6D76EB}" dt="2022-05-04T01:41:49.538" v="2356"/>
            <ac:spMkLst>
              <pc:docMk/>
              <pc:sldMasterMk cId="1517791091" sldId="2147483724"/>
              <pc:sldLayoutMk cId="3877899974" sldId="2147483776"/>
              <ac:spMk id="11" creationId="{2CFDFEF1-75D3-44E3-03D5-5D6FE166FAF7}"/>
            </ac:spMkLst>
          </pc:spChg>
          <pc:spChg chg="add del mod">
            <ac:chgData name="Olawole Abayomi-Owodunni" userId="4121db98fcd61d1d" providerId="LiveId" clId="{F096023A-7964-4C05-8FE9-FB8FFB6D76EB}" dt="2022-05-04T01:41:49.538" v="2356"/>
            <ac:spMkLst>
              <pc:docMk/>
              <pc:sldMasterMk cId="1517791091" sldId="2147483724"/>
              <pc:sldLayoutMk cId="3877899974" sldId="2147483776"/>
              <ac:spMk id="12" creationId="{F971382D-5029-5BE7-8176-84796309727E}"/>
            </ac:spMkLst>
          </pc:spChg>
        </pc:sldLayoutChg>
        <pc:sldLayoutChg chg="addSp delSp modSp add mod modTransition">
          <pc:chgData name="Olawole Abayomi-Owodunni" userId="4121db98fcd61d1d" providerId="LiveId" clId="{F096023A-7964-4C05-8FE9-FB8FFB6D76EB}" dt="2022-05-17T09:34:06.854" v="3023" actId="6014"/>
          <pc:sldLayoutMkLst>
            <pc:docMk/>
            <pc:sldMasterMk cId="1517791091" sldId="2147483724"/>
            <pc:sldLayoutMk cId="589764315" sldId="2147483777"/>
          </pc:sldLayoutMkLst>
          <pc:spChg chg="add del">
            <ac:chgData name="Olawole Abayomi-Owodunni" userId="4121db98fcd61d1d" providerId="LiveId" clId="{F096023A-7964-4C05-8FE9-FB8FFB6D76EB}" dt="2022-05-04T01:50:59.228" v="2447" actId="11529"/>
            <ac:spMkLst>
              <pc:docMk/>
              <pc:sldMasterMk cId="1517791091" sldId="2147483724"/>
              <pc:sldLayoutMk cId="589764315" sldId="2147483777"/>
              <ac:spMk id="2" creationId="{46DF3BB2-E7BB-15B1-631C-4DA677C00D03}"/>
            </ac:spMkLst>
          </pc:spChg>
          <pc:spChg chg="add mod">
            <ac:chgData name="Olawole Abayomi-Owodunni" userId="4121db98fcd61d1d" providerId="LiveId" clId="{F096023A-7964-4C05-8FE9-FB8FFB6D76EB}" dt="2022-05-04T01:51:27.009" v="2453" actId="14100"/>
            <ac:spMkLst>
              <pc:docMk/>
              <pc:sldMasterMk cId="1517791091" sldId="2147483724"/>
              <pc:sldLayoutMk cId="589764315" sldId="2147483777"/>
              <ac:spMk id="3" creationId="{4819F174-3B31-B9D0-3FDA-D77EA3697B76}"/>
            </ac:spMkLst>
          </pc:spChg>
          <pc:spChg chg="mod">
            <ac:chgData name="Olawole Abayomi-Owodunni" userId="4121db98fcd61d1d" providerId="LiveId" clId="{F096023A-7964-4C05-8FE9-FB8FFB6D76EB}" dt="2022-05-04T02:01:52.787" v="2614" actId="115"/>
            <ac:spMkLst>
              <pc:docMk/>
              <pc:sldMasterMk cId="1517791091" sldId="2147483724"/>
              <pc:sldLayoutMk cId="589764315" sldId="2147483777"/>
              <ac:spMk id="7" creationId="{7E46479A-54E3-3E36-D3B4-87AE388AC5EA}"/>
            </ac:spMkLst>
          </pc:spChg>
          <pc:spChg chg="add mod">
            <ac:chgData name="Olawole Abayomi-Owodunni" userId="4121db98fcd61d1d" providerId="LiveId" clId="{F096023A-7964-4C05-8FE9-FB8FFB6D76EB}" dt="2022-05-17T09:30:34.293" v="3010"/>
            <ac:spMkLst>
              <pc:docMk/>
              <pc:sldMasterMk cId="1517791091" sldId="2147483724"/>
              <pc:sldLayoutMk cId="589764315" sldId="2147483777"/>
              <ac:spMk id="8" creationId="{55FD5851-431E-5F5E-3283-01E23B1E279F}"/>
            </ac:spMkLst>
          </pc:spChg>
          <pc:spChg chg="del mod">
            <ac:chgData name="Olawole Abayomi-Owodunni" userId="4121db98fcd61d1d" providerId="LiveId" clId="{F096023A-7964-4C05-8FE9-FB8FFB6D76EB}" dt="2022-05-04T01:51:22.398" v="2452" actId="478"/>
            <ac:spMkLst>
              <pc:docMk/>
              <pc:sldMasterMk cId="1517791091" sldId="2147483724"/>
              <pc:sldLayoutMk cId="589764315" sldId="2147483777"/>
              <ac:spMk id="8" creationId="{8CACD6D8-30FE-31BE-1B27-6548DDA2A16D}"/>
            </ac:spMkLst>
          </pc:spChg>
          <pc:spChg chg="add del mod">
            <ac:chgData name="Olawole Abayomi-Owodunni" userId="4121db98fcd61d1d" providerId="LiveId" clId="{F096023A-7964-4C05-8FE9-FB8FFB6D76EB}" dt="2022-05-04T01:42:58.279" v="2360"/>
            <ac:spMkLst>
              <pc:docMk/>
              <pc:sldMasterMk cId="1517791091" sldId="2147483724"/>
              <pc:sldLayoutMk cId="589764315" sldId="2147483777"/>
              <ac:spMk id="9" creationId="{6D998B32-480E-D694-CE9B-470EF3165421}"/>
            </ac:spMkLst>
          </pc:spChg>
          <pc:spChg chg="add del mod">
            <ac:chgData name="Olawole Abayomi-Owodunni" userId="4121db98fcd61d1d" providerId="LiveId" clId="{F096023A-7964-4C05-8FE9-FB8FFB6D76EB}" dt="2022-05-04T01:42:58.279" v="2360"/>
            <ac:spMkLst>
              <pc:docMk/>
              <pc:sldMasterMk cId="1517791091" sldId="2147483724"/>
              <pc:sldLayoutMk cId="589764315" sldId="2147483777"/>
              <ac:spMk id="10" creationId="{72D9B82D-24F0-FDD8-942A-F219A2904EC9}"/>
            </ac:spMkLst>
          </pc:spChg>
          <pc:spChg chg="add del mod">
            <ac:chgData name="Olawole Abayomi-Owodunni" userId="4121db98fcd61d1d" providerId="LiveId" clId="{F096023A-7964-4C05-8FE9-FB8FFB6D76EB}" dt="2022-05-04T01:43:09.499" v="2385"/>
            <ac:spMkLst>
              <pc:docMk/>
              <pc:sldMasterMk cId="1517791091" sldId="2147483724"/>
              <pc:sldLayoutMk cId="589764315" sldId="2147483777"/>
              <ac:spMk id="11" creationId="{F4206210-6A02-1FC8-FFBD-CDC79D542EEC}"/>
            </ac:spMkLst>
          </pc:spChg>
          <pc:spChg chg="add del mod">
            <ac:chgData name="Olawole Abayomi-Owodunni" userId="4121db98fcd61d1d" providerId="LiveId" clId="{F096023A-7964-4C05-8FE9-FB8FFB6D76EB}" dt="2022-05-04T01:43:09.499" v="2385"/>
            <ac:spMkLst>
              <pc:docMk/>
              <pc:sldMasterMk cId="1517791091" sldId="2147483724"/>
              <pc:sldLayoutMk cId="589764315" sldId="2147483777"/>
              <ac:spMk id="12" creationId="{B58F8FB3-E5DA-533A-000A-DA1207122C6A}"/>
            </ac:spMkLst>
          </pc:spChg>
        </pc:sldLayoutChg>
        <pc:sldLayoutChg chg="addSp delSp modSp mod ord">
          <pc:chgData name="Olawole Abayomi-Owodunni" userId="4121db98fcd61d1d" providerId="LiveId" clId="{F096023A-7964-4C05-8FE9-FB8FFB6D76EB}" dt="2022-05-17T09:33:33.268" v="3019" actId="6014"/>
          <pc:sldLayoutMkLst>
            <pc:docMk/>
            <pc:sldMasterMk cId="1517791091" sldId="2147483724"/>
            <pc:sldLayoutMk cId="3863738663" sldId="2147483778"/>
          </pc:sldLayoutMkLst>
          <pc:spChg chg="mod">
            <ac:chgData name="Olawole Abayomi-Owodunni" userId="4121db98fcd61d1d" providerId="LiveId" clId="{F096023A-7964-4C05-8FE9-FB8FFB6D76EB}" dt="2022-05-17T09:20:47.935" v="2828" actId="207"/>
            <ac:spMkLst>
              <pc:docMk/>
              <pc:sldMasterMk cId="1517791091" sldId="2147483724"/>
              <pc:sldLayoutMk cId="3863738663" sldId="2147483778"/>
              <ac:spMk id="2" creationId="{3962BF98-EAD4-4AE0-B37C-26D7AF674761}"/>
            </ac:spMkLst>
          </pc:spChg>
          <pc:spChg chg="del">
            <ac:chgData name="Olawole Abayomi-Owodunni" userId="4121db98fcd61d1d" providerId="LiveId" clId="{F096023A-7964-4C05-8FE9-FB8FFB6D76EB}" dt="2022-05-17T09:29:41.147" v="2957" actId="478"/>
            <ac:spMkLst>
              <pc:docMk/>
              <pc:sldMasterMk cId="1517791091" sldId="2147483724"/>
              <pc:sldLayoutMk cId="3863738663" sldId="2147483778"/>
              <ac:spMk id="12" creationId="{248737CE-8D2A-441D-AF76-9B57FE782600}"/>
            </ac:spMkLst>
          </pc:spChg>
          <pc:spChg chg="del">
            <ac:chgData name="Olawole Abayomi-Owodunni" userId="4121db98fcd61d1d" providerId="LiveId" clId="{F096023A-7964-4C05-8FE9-FB8FFB6D76EB}" dt="2022-05-17T09:29:41.147" v="2957" actId="478"/>
            <ac:spMkLst>
              <pc:docMk/>
              <pc:sldMasterMk cId="1517791091" sldId="2147483724"/>
              <pc:sldLayoutMk cId="3863738663" sldId="2147483778"/>
              <ac:spMk id="13" creationId="{E8FF644A-A4DA-4F85-BEE0-D34123544684}"/>
            </ac:spMkLst>
          </pc:spChg>
          <pc:spChg chg="add mod">
            <ac:chgData name="Olawole Abayomi-Owodunni" userId="4121db98fcd61d1d" providerId="LiveId" clId="{F096023A-7964-4C05-8FE9-FB8FFB6D76EB}" dt="2022-05-17T09:30:10.730" v="3002"/>
            <ac:spMkLst>
              <pc:docMk/>
              <pc:sldMasterMk cId="1517791091" sldId="2147483724"/>
              <pc:sldLayoutMk cId="3863738663" sldId="2147483778"/>
              <ac:spMk id="17" creationId="{7657369C-35E6-C00E-AEF2-0DC03669D021}"/>
            </ac:spMkLst>
          </pc:spChg>
          <pc:spChg chg="add mod">
            <ac:chgData name="Olawole Abayomi-Owodunni" userId="4121db98fcd61d1d" providerId="LiveId" clId="{F096023A-7964-4C05-8FE9-FB8FFB6D76EB}" dt="2022-05-17T09:29:41.904" v="2958"/>
            <ac:spMkLst>
              <pc:docMk/>
              <pc:sldMasterMk cId="1517791091" sldId="2147483724"/>
              <pc:sldLayoutMk cId="3863738663" sldId="2147483778"/>
              <ac:spMk id="21" creationId="{F082A8AC-E278-883A-394C-10F62E9E757D}"/>
            </ac:spMkLst>
          </pc:spChg>
        </pc:sldLayoutChg>
        <pc:sldLayoutChg chg="addSp delSp modSp mod ord">
          <pc:chgData name="Olawole Abayomi-Owodunni" userId="4121db98fcd61d1d" providerId="LiveId" clId="{F096023A-7964-4C05-8FE9-FB8FFB6D76EB}" dt="2022-05-17T09:32:16.305" v="3014" actId="6014"/>
          <pc:sldLayoutMkLst>
            <pc:docMk/>
            <pc:sldMasterMk cId="1517791091" sldId="2147483724"/>
            <pc:sldLayoutMk cId="946051673" sldId="2147483779"/>
          </pc:sldLayoutMkLst>
          <pc:spChg chg="mod">
            <ac:chgData name="Olawole Abayomi-Owodunni" userId="4121db98fcd61d1d" providerId="LiveId" clId="{F096023A-7964-4C05-8FE9-FB8FFB6D76EB}" dt="2022-05-17T09:20:37.872" v="2827" actId="207"/>
            <ac:spMkLst>
              <pc:docMk/>
              <pc:sldMasterMk cId="1517791091" sldId="2147483724"/>
              <pc:sldLayoutMk cId="946051673" sldId="2147483779"/>
              <ac:spMk id="2" creationId="{3962BF98-EAD4-4AE0-B37C-26D7AF674761}"/>
            </ac:spMkLst>
          </pc:spChg>
          <pc:spChg chg="add del mod">
            <ac:chgData name="Olawole Abayomi-Owodunni" userId="4121db98fcd61d1d" providerId="LiveId" clId="{F096023A-7964-4C05-8FE9-FB8FFB6D76EB}" dt="2022-05-17T09:29:11.989" v="2955"/>
            <ac:spMkLst>
              <pc:docMk/>
              <pc:sldMasterMk cId="1517791091" sldId="2147483724"/>
              <pc:sldLayoutMk cId="946051673" sldId="2147483779"/>
              <ac:spMk id="12" creationId="{248737CE-8D2A-441D-AF76-9B57FE782600}"/>
            </ac:spMkLst>
          </pc:spChg>
          <pc:spChg chg="mod">
            <ac:chgData name="Olawole Abayomi-Owodunni" userId="4121db98fcd61d1d" providerId="LiveId" clId="{F096023A-7964-4C05-8FE9-FB8FFB6D76EB}" dt="2022-05-17T09:29:22.391" v="2956"/>
            <ac:spMkLst>
              <pc:docMk/>
              <pc:sldMasterMk cId="1517791091" sldId="2147483724"/>
              <pc:sldLayoutMk cId="946051673" sldId="2147483779"/>
              <ac:spMk id="13" creationId="{E8FF644A-A4DA-4F85-BEE0-D34123544684}"/>
            </ac:spMkLst>
          </pc:spChg>
        </pc:sldLayoutChg>
        <pc:sldLayoutChg chg="addSp delSp modSp mod">
          <pc:chgData name="Olawole Abayomi-Owodunni" userId="4121db98fcd61d1d" providerId="LiveId" clId="{F096023A-7964-4C05-8FE9-FB8FFB6D76EB}" dt="2022-05-17T09:32:06.973" v="3013" actId="6014"/>
          <pc:sldLayoutMkLst>
            <pc:docMk/>
            <pc:sldMasterMk cId="1517791091" sldId="2147483724"/>
            <pc:sldLayoutMk cId="1019556833" sldId="2147483780"/>
          </pc:sldLayoutMkLst>
          <pc:spChg chg="del">
            <ac:chgData name="Olawole Abayomi-Owodunni" userId="4121db98fcd61d1d" providerId="LiveId" clId="{F096023A-7964-4C05-8FE9-FB8FFB6D76EB}" dt="2022-05-17T09:30:27.234" v="3005" actId="478"/>
            <ac:spMkLst>
              <pc:docMk/>
              <pc:sldMasterMk cId="1517791091" sldId="2147483724"/>
              <pc:sldLayoutMk cId="1019556833" sldId="2147483780"/>
              <ac:spMk id="7" creationId="{61594D6C-9A1D-4CBE-A0A5-1F2B10A2A2F4}"/>
            </ac:spMkLst>
          </pc:spChg>
          <pc:spChg chg="mod">
            <ac:chgData name="Olawole Abayomi-Owodunni" userId="4121db98fcd61d1d" providerId="LiveId" clId="{F096023A-7964-4C05-8FE9-FB8FFB6D76EB}" dt="2022-05-17T09:23:09.161" v="2841" actId="207"/>
            <ac:spMkLst>
              <pc:docMk/>
              <pc:sldMasterMk cId="1517791091" sldId="2147483724"/>
              <pc:sldLayoutMk cId="1019556833" sldId="2147483780"/>
              <ac:spMk id="8" creationId="{7998F352-4223-92DE-2E59-C0CC12F6E643}"/>
            </ac:spMkLst>
          </pc:spChg>
          <pc:spChg chg="add mod">
            <ac:chgData name="Olawole Abayomi-Owodunni" userId="4121db98fcd61d1d" providerId="LiveId" clId="{F096023A-7964-4C05-8FE9-FB8FFB6D76EB}" dt="2022-05-17T09:30:27.786" v="3006"/>
            <ac:spMkLst>
              <pc:docMk/>
              <pc:sldMasterMk cId="1517791091" sldId="2147483724"/>
              <pc:sldLayoutMk cId="1019556833" sldId="2147483780"/>
              <ac:spMk id="9" creationId="{9449F18A-5992-EE7A-0A01-108F74B91062}"/>
            </ac:spMkLst>
          </pc:spChg>
        </pc:sldLayoutChg>
        <pc:sldLayoutChg chg="ord">
          <pc:chgData name="Olawole Abayomi-Owodunni" userId="4121db98fcd61d1d" providerId="LiveId" clId="{F096023A-7964-4C05-8FE9-FB8FFB6D76EB}" dt="2022-05-17T09:18:12.092" v="2824" actId="20578"/>
          <pc:sldLayoutMkLst>
            <pc:docMk/>
            <pc:sldMasterMk cId="1517791091" sldId="2147483724"/>
            <pc:sldLayoutMk cId="1765824499" sldId="2147483781"/>
          </pc:sldLayoutMkLst>
        </pc:sldLayoutChg>
        <pc:sldLayoutChg chg="addSp delSp modSp mod">
          <pc:chgData name="Olawole Abayomi-Owodunni" userId="4121db98fcd61d1d" providerId="LiveId" clId="{F096023A-7964-4C05-8FE9-FB8FFB6D76EB}" dt="2022-05-17T09:33:17.389" v="3018" actId="6014"/>
          <pc:sldLayoutMkLst>
            <pc:docMk/>
            <pc:sldMasterMk cId="1517791091" sldId="2147483724"/>
            <pc:sldLayoutMk cId="3369803694" sldId="2147483781"/>
          </pc:sldLayoutMkLst>
          <pc:spChg chg="del">
            <ac:chgData name="Olawole Abayomi-Owodunni" userId="4121db98fcd61d1d" providerId="LiveId" clId="{F096023A-7964-4C05-8FE9-FB8FFB6D76EB}" dt="2022-05-17T09:30:22.111" v="3003" actId="478"/>
            <ac:spMkLst>
              <pc:docMk/>
              <pc:sldMasterMk cId="1517791091" sldId="2147483724"/>
              <pc:sldLayoutMk cId="3369803694" sldId="2147483781"/>
              <ac:spMk id="7" creationId="{61594D6C-9A1D-4CBE-A0A5-1F2B10A2A2F4}"/>
            </ac:spMkLst>
          </pc:spChg>
          <pc:spChg chg="mod">
            <ac:chgData name="Olawole Abayomi-Owodunni" userId="4121db98fcd61d1d" providerId="LiveId" clId="{F096023A-7964-4C05-8FE9-FB8FFB6D76EB}" dt="2022-05-17T09:23:31.493" v="2868" actId="207"/>
            <ac:spMkLst>
              <pc:docMk/>
              <pc:sldMasterMk cId="1517791091" sldId="2147483724"/>
              <pc:sldLayoutMk cId="3369803694" sldId="2147483781"/>
              <ac:spMk id="8" creationId="{7998F352-4223-92DE-2E59-C0CC12F6E643}"/>
            </ac:spMkLst>
          </pc:spChg>
          <pc:spChg chg="add mod">
            <ac:chgData name="Olawole Abayomi-Owodunni" userId="4121db98fcd61d1d" providerId="LiveId" clId="{F096023A-7964-4C05-8FE9-FB8FFB6D76EB}" dt="2022-05-17T09:30:22.767" v="3004"/>
            <ac:spMkLst>
              <pc:docMk/>
              <pc:sldMasterMk cId="1517791091" sldId="2147483724"/>
              <pc:sldLayoutMk cId="3369803694" sldId="2147483781"/>
              <ac:spMk id="9" creationId="{2A36FF01-0220-40C8-2F4A-05BFE016C371}"/>
            </ac:spMkLst>
          </pc:spChg>
        </pc:sldLayoutChg>
      </pc:sldMasterChg>
      <pc:sldMasterChg chg="new mod addSldLayout">
        <pc:chgData name="Olawole Abayomi-Owodunni" userId="4121db98fcd61d1d" providerId="LiveId" clId="{F096023A-7964-4C05-8FE9-FB8FFB6D76EB}" dt="2022-05-03T16:00:41.029" v="317" actId="6938"/>
        <pc:sldMasterMkLst>
          <pc:docMk/>
          <pc:sldMasterMk cId="1516034401" sldId="2147483732"/>
        </pc:sldMasterMkLst>
        <pc:sldLayoutChg chg="new replId">
          <pc:chgData name="Olawole Abayomi-Owodunni" userId="4121db98fcd61d1d" providerId="LiveId" clId="{F096023A-7964-4C05-8FE9-FB8FFB6D76EB}" dt="2022-05-03T16:00:41.029" v="317" actId="6938"/>
          <pc:sldLayoutMkLst>
            <pc:docMk/>
            <pc:sldMasterMk cId="1516034401" sldId="2147483732"/>
            <pc:sldLayoutMk cId="1117168152" sldId="2147483733"/>
          </pc:sldLayoutMkLst>
        </pc:sldLayoutChg>
        <pc:sldLayoutChg chg="new replId">
          <pc:chgData name="Olawole Abayomi-Owodunni" userId="4121db98fcd61d1d" providerId="LiveId" clId="{F096023A-7964-4C05-8FE9-FB8FFB6D76EB}" dt="2022-05-03T16:00:41.029" v="317" actId="6938"/>
          <pc:sldLayoutMkLst>
            <pc:docMk/>
            <pc:sldMasterMk cId="1516034401" sldId="2147483732"/>
            <pc:sldLayoutMk cId="630904440" sldId="2147483734"/>
          </pc:sldLayoutMkLst>
        </pc:sldLayoutChg>
        <pc:sldLayoutChg chg="new replId">
          <pc:chgData name="Olawole Abayomi-Owodunni" userId="4121db98fcd61d1d" providerId="LiveId" clId="{F096023A-7964-4C05-8FE9-FB8FFB6D76EB}" dt="2022-05-03T16:00:41.029" v="317" actId="6938"/>
          <pc:sldLayoutMkLst>
            <pc:docMk/>
            <pc:sldMasterMk cId="1516034401" sldId="2147483732"/>
            <pc:sldLayoutMk cId="2079924800" sldId="2147483735"/>
          </pc:sldLayoutMkLst>
        </pc:sldLayoutChg>
        <pc:sldLayoutChg chg="new replId">
          <pc:chgData name="Olawole Abayomi-Owodunni" userId="4121db98fcd61d1d" providerId="LiveId" clId="{F096023A-7964-4C05-8FE9-FB8FFB6D76EB}" dt="2022-05-03T16:00:41.029" v="317" actId="6938"/>
          <pc:sldLayoutMkLst>
            <pc:docMk/>
            <pc:sldMasterMk cId="1516034401" sldId="2147483732"/>
            <pc:sldLayoutMk cId="9931396" sldId="2147483736"/>
          </pc:sldLayoutMkLst>
        </pc:sldLayoutChg>
        <pc:sldLayoutChg chg="new replId">
          <pc:chgData name="Olawole Abayomi-Owodunni" userId="4121db98fcd61d1d" providerId="LiveId" clId="{F096023A-7964-4C05-8FE9-FB8FFB6D76EB}" dt="2022-05-03T16:00:41.029" v="317" actId="6938"/>
          <pc:sldLayoutMkLst>
            <pc:docMk/>
            <pc:sldMasterMk cId="1516034401" sldId="2147483732"/>
            <pc:sldLayoutMk cId="4022629303" sldId="2147483737"/>
          </pc:sldLayoutMkLst>
        </pc:sldLayoutChg>
        <pc:sldLayoutChg chg="new replId">
          <pc:chgData name="Olawole Abayomi-Owodunni" userId="4121db98fcd61d1d" providerId="LiveId" clId="{F096023A-7964-4C05-8FE9-FB8FFB6D76EB}" dt="2022-05-03T16:00:41.029" v="317" actId="6938"/>
          <pc:sldLayoutMkLst>
            <pc:docMk/>
            <pc:sldMasterMk cId="1516034401" sldId="2147483732"/>
            <pc:sldLayoutMk cId="1202243313" sldId="2147483738"/>
          </pc:sldLayoutMkLst>
        </pc:sldLayoutChg>
        <pc:sldLayoutChg chg="new replId">
          <pc:chgData name="Olawole Abayomi-Owodunni" userId="4121db98fcd61d1d" providerId="LiveId" clId="{F096023A-7964-4C05-8FE9-FB8FFB6D76EB}" dt="2022-05-03T16:00:41.029" v="317" actId="6938"/>
          <pc:sldLayoutMkLst>
            <pc:docMk/>
            <pc:sldMasterMk cId="1516034401" sldId="2147483732"/>
            <pc:sldLayoutMk cId="725066336" sldId="2147483739"/>
          </pc:sldLayoutMkLst>
        </pc:sldLayoutChg>
        <pc:sldLayoutChg chg="new replId">
          <pc:chgData name="Olawole Abayomi-Owodunni" userId="4121db98fcd61d1d" providerId="LiveId" clId="{F096023A-7964-4C05-8FE9-FB8FFB6D76EB}" dt="2022-05-03T16:00:41.029" v="317" actId="6938"/>
          <pc:sldLayoutMkLst>
            <pc:docMk/>
            <pc:sldMasterMk cId="1516034401" sldId="2147483732"/>
            <pc:sldLayoutMk cId="77919096" sldId="2147483740"/>
          </pc:sldLayoutMkLst>
        </pc:sldLayoutChg>
        <pc:sldLayoutChg chg="new replId">
          <pc:chgData name="Olawole Abayomi-Owodunni" userId="4121db98fcd61d1d" providerId="LiveId" clId="{F096023A-7964-4C05-8FE9-FB8FFB6D76EB}" dt="2022-05-03T16:00:41.029" v="317" actId="6938"/>
          <pc:sldLayoutMkLst>
            <pc:docMk/>
            <pc:sldMasterMk cId="1516034401" sldId="2147483732"/>
            <pc:sldLayoutMk cId="1478642048" sldId="2147483741"/>
          </pc:sldLayoutMkLst>
        </pc:sldLayoutChg>
        <pc:sldLayoutChg chg="new replId">
          <pc:chgData name="Olawole Abayomi-Owodunni" userId="4121db98fcd61d1d" providerId="LiveId" clId="{F096023A-7964-4C05-8FE9-FB8FFB6D76EB}" dt="2022-05-03T16:00:41.029" v="317" actId="6938"/>
          <pc:sldLayoutMkLst>
            <pc:docMk/>
            <pc:sldMasterMk cId="1516034401" sldId="2147483732"/>
            <pc:sldLayoutMk cId="2662178707" sldId="2147483742"/>
          </pc:sldLayoutMkLst>
        </pc:sldLayoutChg>
        <pc:sldLayoutChg chg="new replId">
          <pc:chgData name="Olawole Abayomi-Owodunni" userId="4121db98fcd61d1d" providerId="LiveId" clId="{F096023A-7964-4C05-8FE9-FB8FFB6D76EB}" dt="2022-05-03T16:00:41.029" v="317" actId="6938"/>
          <pc:sldLayoutMkLst>
            <pc:docMk/>
            <pc:sldMasterMk cId="1516034401" sldId="2147483732"/>
            <pc:sldLayoutMk cId="3526844981" sldId="2147483743"/>
          </pc:sldLayoutMkLst>
        </pc:sldLayoutChg>
      </pc:sldMasterChg>
      <pc:sldMasterChg chg="modSp new mod setBg addSldLayout delSldLayout modSldLayout sldLayoutOrd">
        <pc:chgData name="Olawole Abayomi-Owodunni" userId="4121db98fcd61d1d" providerId="LiveId" clId="{F096023A-7964-4C05-8FE9-FB8FFB6D76EB}" dt="2022-05-04T01:58:22.648" v="2524" actId="20578"/>
        <pc:sldMasterMkLst>
          <pc:docMk/>
          <pc:sldMasterMk cId="2590245509" sldId="2147483736"/>
        </pc:sldMasterMkLst>
        <pc:spChg chg="mod">
          <ac:chgData name="Olawole Abayomi-Owodunni" userId="4121db98fcd61d1d" providerId="LiveId" clId="{F096023A-7964-4C05-8FE9-FB8FFB6D76EB}" dt="2022-05-04T01:54:25.762" v="2496" actId="207"/>
          <ac:spMkLst>
            <pc:docMk/>
            <pc:sldMasterMk cId="2590245509" sldId="2147483736"/>
            <ac:spMk id="2" creationId="{AACB1A86-AF55-C466-FCE9-7D45C3AD208A}"/>
          </ac:spMkLst>
        </pc:spChg>
        <pc:spChg chg="mod">
          <ac:chgData name="Olawole Abayomi-Owodunni" userId="4121db98fcd61d1d" providerId="LiveId" clId="{F096023A-7964-4C05-8FE9-FB8FFB6D76EB}" dt="2022-05-04T01:54:29.739" v="2497" actId="207"/>
          <ac:spMkLst>
            <pc:docMk/>
            <pc:sldMasterMk cId="2590245509" sldId="2147483736"/>
            <ac:spMk id="3" creationId="{CB122401-0C5E-628C-E52C-9D1BA1F98E44}"/>
          </ac:spMkLst>
        </pc:spChg>
        <pc:sldLayoutChg chg="new del replId">
          <pc:chgData name="Olawole Abayomi-Owodunni" userId="4121db98fcd61d1d" providerId="LiveId" clId="{F096023A-7964-4C05-8FE9-FB8FFB6D76EB}" dt="2022-05-04T01:51:57.508" v="2458" actId="2696"/>
          <pc:sldLayoutMkLst>
            <pc:docMk/>
            <pc:sldMasterMk cId="2590245509" sldId="2147483736"/>
            <pc:sldLayoutMk cId="1414258861" sldId="2147483737"/>
          </pc:sldLayoutMkLst>
        </pc:sldLayoutChg>
        <pc:sldLayoutChg chg="new del replId">
          <pc:chgData name="Olawole Abayomi-Owodunni" userId="4121db98fcd61d1d" providerId="LiveId" clId="{F096023A-7964-4C05-8FE9-FB8FFB6D76EB}" dt="2022-05-04T01:51:57.508" v="2457" actId="2696"/>
          <pc:sldLayoutMkLst>
            <pc:docMk/>
            <pc:sldMasterMk cId="2590245509" sldId="2147483736"/>
            <pc:sldLayoutMk cId="36403702" sldId="2147483738"/>
          </pc:sldLayoutMkLst>
        </pc:sldLayoutChg>
        <pc:sldLayoutChg chg="addSp delSp modSp new mod replId setBg">
          <pc:chgData name="Olawole Abayomi-Owodunni" userId="4121db98fcd61d1d" providerId="LiveId" clId="{F096023A-7964-4C05-8FE9-FB8FFB6D76EB}" dt="2022-05-04T01:55:08.501" v="2503"/>
          <pc:sldLayoutMkLst>
            <pc:docMk/>
            <pc:sldMasterMk cId="2590245509" sldId="2147483736"/>
            <pc:sldLayoutMk cId="2664808429" sldId="2147483739"/>
          </pc:sldLayoutMkLst>
          <pc:spChg chg="del">
            <ac:chgData name="Olawole Abayomi-Owodunni" userId="4121db98fcd61d1d" providerId="LiveId" clId="{F096023A-7964-4C05-8FE9-FB8FFB6D76EB}" dt="2022-05-04T01:52:14.088" v="2467" actId="478"/>
            <ac:spMkLst>
              <pc:docMk/>
              <pc:sldMasterMk cId="2590245509" sldId="2147483736"/>
              <pc:sldLayoutMk cId="2664808429" sldId="2147483739"/>
              <ac:spMk id="2" creationId="{0969A5A4-A4E1-36B5-6589-1D269B0284C8}"/>
            </ac:spMkLst>
          </pc:spChg>
          <pc:spChg chg="del">
            <ac:chgData name="Olawole Abayomi-Owodunni" userId="4121db98fcd61d1d" providerId="LiveId" clId="{F096023A-7964-4C05-8FE9-FB8FFB6D76EB}" dt="2022-05-04T01:52:14.088" v="2467" actId="478"/>
            <ac:spMkLst>
              <pc:docMk/>
              <pc:sldMasterMk cId="2590245509" sldId="2147483736"/>
              <pc:sldLayoutMk cId="2664808429" sldId="2147483739"/>
              <ac:spMk id="3" creationId="{61CDC87E-22F7-0B35-0159-97FC2B01795B}"/>
            </ac:spMkLst>
          </pc:spChg>
          <pc:spChg chg="add mod">
            <ac:chgData name="Olawole Abayomi-Owodunni" userId="4121db98fcd61d1d" providerId="LiveId" clId="{F096023A-7964-4C05-8FE9-FB8FFB6D76EB}" dt="2022-05-04T01:53:56.651" v="2487" actId="207"/>
            <ac:spMkLst>
              <pc:docMk/>
              <pc:sldMasterMk cId="2590245509" sldId="2147483736"/>
              <pc:sldLayoutMk cId="2664808429" sldId="2147483739"/>
              <ac:spMk id="7" creationId="{22FBDF6E-FC00-8D24-8EC5-795AE46EAD14}"/>
            </ac:spMkLst>
          </pc:spChg>
          <pc:spChg chg="add mod">
            <ac:chgData name="Olawole Abayomi-Owodunni" userId="4121db98fcd61d1d" providerId="LiveId" clId="{F096023A-7964-4C05-8FE9-FB8FFB6D76EB}" dt="2022-05-04T01:55:08.501" v="2503"/>
            <ac:spMkLst>
              <pc:docMk/>
              <pc:sldMasterMk cId="2590245509" sldId="2147483736"/>
              <pc:sldLayoutMk cId="2664808429" sldId="2147483739"/>
              <ac:spMk id="8" creationId="{EFFE975F-B215-1E29-91A9-94CD6C4B0A1D}"/>
            </ac:spMkLst>
          </pc:spChg>
        </pc:sldLayoutChg>
        <pc:sldLayoutChg chg="add mod modTransition">
          <pc:chgData name="Olawole Abayomi-Owodunni" userId="4121db98fcd61d1d" providerId="LiveId" clId="{F096023A-7964-4C05-8FE9-FB8FFB6D76EB}" dt="2022-05-04T01:58:20.687" v="2523" actId="2890"/>
          <pc:sldLayoutMkLst>
            <pc:docMk/>
            <pc:sldMasterMk cId="49581905" sldId="2147483748"/>
            <pc:sldLayoutMk cId="3262333523" sldId="2147483740"/>
          </pc:sldLayoutMkLst>
        </pc:sldLayoutChg>
        <pc:sldLayoutChg chg="new del replId">
          <pc:chgData name="Olawole Abayomi-Owodunni" userId="4121db98fcd61d1d" providerId="LiveId" clId="{F096023A-7964-4C05-8FE9-FB8FFB6D76EB}" dt="2022-05-04T01:52:00.848" v="2459" actId="2696"/>
          <pc:sldLayoutMkLst>
            <pc:docMk/>
            <pc:sldMasterMk cId="2590245509" sldId="2147483736"/>
            <pc:sldLayoutMk cId="3524702319" sldId="2147483740"/>
          </pc:sldLayoutMkLst>
        </pc:sldLayoutChg>
        <pc:sldLayoutChg chg="new del replId">
          <pc:chgData name="Olawole Abayomi-Owodunni" userId="4121db98fcd61d1d" providerId="LiveId" clId="{F096023A-7964-4C05-8FE9-FB8FFB6D76EB}" dt="2022-05-04T01:52:00.863" v="2460" actId="2696"/>
          <pc:sldLayoutMkLst>
            <pc:docMk/>
            <pc:sldMasterMk cId="2590245509" sldId="2147483736"/>
            <pc:sldLayoutMk cId="2723941120" sldId="2147483741"/>
          </pc:sldLayoutMkLst>
        </pc:sldLayoutChg>
        <pc:sldLayoutChg chg="new del replId">
          <pc:chgData name="Olawole Abayomi-Owodunni" userId="4121db98fcd61d1d" providerId="LiveId" clId="{F096023A-7964-4C05-8FE9-FB8FFB6D76EB}" dt="2022-05-04T01:52:00.868" v="2461" actId="2696"/>
          <pc:sldLayoutMkLst>
            <pc:docMk/>
            <pc:sldMasterMk cId="2590245509" sldId="2147483736"/>
            <pc:sldLayoutMk cId="1983099339" sldId="2147483742"/>
          </pc:sldLayoutMkLst>
        </pc:sldLayoutChg>
        <pc:sldLayoutChg chg="new del replId">
          <pc:chgData name="Olawole Abayomi-Owodunni" userId="4121db98fcd61d1d" providerId="LiveId" clId="{F096023A-7964-4C05-8FE9-FB8FFB6D76EB}" dt="2022-05-04T01:52:00.873" v="2462" actId="2696"/>
          <pc:sldLayoutMkLst>
            <pc:docMk/>
            <pc:sldMasterMk cId="2590245509" sldId="2147483736"/>
            <pc:sldLayoutMk cId="3537942124" sldId="2147483743"/>
          </pc:sldLayoutMkLst>
        </pc:sldLayoutChg>
        <pc:sldLayoutChg chg="new del replId">
          <pc:chgData name="Olawole Abayomi-Owodunni" userId="4121db98fcd61d1d" providerId="LiveId" clId="{F096023A-7964-4C05-8FE9-FB8FFB6D76EB}" dt="2022-05-04T01:52:00.878" v="2463" actId="2696"/>
          <pc:sldLayoutMkLst>
            <pc:docMk/>
            <pc:sldMasterMk cId="2590245509" sldId="2147483736"/>
            <pc:sldLayoutMk cId="3803746761" sldId="2147483744"/>
          </pc:sldLayoutMkLst>
        </pc:sldLayoutChg>
        <pc:sldLayoutChg chg="new del replId">
          <pc:chgData name="Olawole Abayomi-Owodunni" userId="4121db98fcd61d1d" providerId="LiveId" clId="{F096023A-7964-4C05-8FE9-FB8FFB6D76EB}" dt="2022-05-04T01:52:00.888" v="2464" actId="2696"/>
          <pc:sldLayoutMkLst>
            <pc:docMk/>
            <pc:sldMasterMk cId="2590245509" sldId="2147483736"/>
            <pc:sldLayoutMk cId="3171574063" sldId="2147483745"/>
          </pc:sldLayoutMkLst>
        </pc:sldLayoutChg>
        <pc:sldLayoutChg chg="new del replId">
          <pc:chgData name="Olawole Abayomi-Owodunni" userId="4121db98fcd61d1d" providerId="LiveId" clId="{F096023A-7964-4C05-8FE9-FB8FFB6D76EB}" dt="2022-05-04T01:52:00.898" v="2465" actId="2696"/>
          <pc:sldLayoutMkLst>
            <pc:docMk/>
            <pc:sldMasterMk cId="2590245509" sldId="2147483736"/>
            <pc:sldLayoutMk cId="2125523726" sldId="2147483746"/>
          </pc:sldLayoutMkLst>
        </pc:sldLayoutChg>
        <pc:sldLayoutChg chg="new del replId">
          <pc:chgData name="Olawole Abayomi-Owodunni" userId="4121db98fcd61d1d" providerId="LiveId" clId="{F096023A-7964-4C05-8FE9-FB8FFB6D76EB}" dt="2022-05-04T01:52:00.898" v="2466" actId="2696"/>
          <pc:sldLayoutMkLst>
            <pc:docMk/>
            <pc:sldMasterMk cId="2590245509" sldId="2147483736"/>
            <pc:sldLayoutMk cId="2394395375" sldId="2147483747"/>
          </pc:sldLayoutMkLst>
        </pc:sldLayoutChg>
      </pc:sldMasterChg>
      <pc:sldMasterChg chg="new mod addSldLayout">
        <pc:chgData name="Olawole Abayomi-Owodunni" userId="4121db98fcd61d1d" providerId="LiveId" clId="{F096023A-7964-4C05-8FE9-FB8FFB6D76EB}" dt="2022-05-03T16:00:41.319" v="318" actId="6938"/>
        <pc:sldMasterMkLst>
          <pc:docMk/>
          <pc:sldMasterMk cId="4207340892" sldId="2147483744"/>
        </pc:sldMasterMkLst>
        <pc:sldLayoutChg chg="new replId">
          <pc:chgData name="Olawole Abayomi-Owodunni" userId="4121db98fcd61d1d" providerId="LiveId" clId="{F096023A-7964-4C05-8FE9-FB8FFB6D76EB}" dt="2022-05-03T16:00:41.319" v="318" actId="6938"/>
          <pc:sldLayoutMkLst>
            <pc:docMk/>
            <pc:sldMasterMk cId="4207340892" sldId="2147483744"/>
            <pc:sldLayoutMk cId="3459589288" sldId="2147483745"/>
          </pc:sldLayoutMkLst>
        </pc:sldLayoutChg>
        <pc:sldLayoutChg chg="new replId">
          <pc:chgData name="Olawole Abayomi-Owodunni" userId="4121db98fcd61d1d" providerId="LiveId" clId="{F096023A-7964-4C05-8FE9-FB8FFB6D76EB}" dt="2022-05-03T16:00:41.319" v="318" actId="6938"/>
          <pc:sldLayoutMkLst>
            <pc:docMk/>
            <pc:sldMasterMk cId="4207340892" sldId="2147483744"/>
            <pc:sldLayoutMk cId="1891065017" sldId="2147483746"/>
          </pc:sldLayoutMkLst>
        </pc:sldLayoutChg>
        <pc:sldLayoutChg chg="new replId">
          <pc:chgData name="Olawole Abayomi-Owodunni" userId="4121db98fcd61d1d" providerId="LiveId" clId="{F096023A-7964-4C05-8FE9-FB8FFB6D76EB}" dt="2022-05-03T16:00:41.319" v="318" actId="6938"/>
          <pc:sldLayoutMkLst>
            <pc:docMk/>
            <pc:sldMasterMk cId="4207340892" sldId="2147483744"/>
            <pc:sldLayoutMk cId="1228516002" sldId="2147483747"/>
          </pc:sldLayoutMkLst>
        </pc:sldLayoutChg>
        <pc:sldLayoutChg chg="new replId">
          <pc:chgData name="Olawole Abayomi-Owodunni" userId="4121db98fcd61d1d" providerId="LiveId" clId="{F096023A-7964-4C05-8FE9-FB8FFB6D76EB}" dt="2022-05-03T16:00:41.319" v="318" actId="6938"/>
          <pc:sldLayoutMkLst>
            <pc:docMk/>
            <pc:sldMasterMk cId="4207340892" sldId="2147483744"/>
            <pc:sldLayoutMk cId="3646516554" sldId="2147483748"/>
          </pc:sldLayoutMkLst>
        </pc:sldLayoutChg>
        <pc:sldLayoutChg chg="new replId">
          <pc:chgData name="Olawole Abayomi-Owodunni" userId="4121db98fcd61d1d" providerId="LiveId" clId="{F096023A-7964-4C05-8FE9-FB8FFB6D76EB}" dt="2022-05-03T16:00:41.319" v="318" actId="6938"/>
          <pc:sldLayoutMkLst>
            <pc:docMk/>
            <pc:sldMasterMk cId="4207340892" sldId="2147483744"/>
            <pc:sldLayoutMk cId="711364292" sldId="2147483749"/>
          </pc:sldLayoutMkLst>
        </pc:sldLayoutChg>
        <pc:sldLayoutChg chg="new replId">
          <pc:chgData name="Olawole Abayomi-Owodunni" userId="4121db98fcd61d1d" providerId="LiveId" clId="{F096023A-7964-4C05-8FE9-FB8FFB6D76EB}" dt="2022-05-03T16:00:41.319" v="318" actId="6938"/>
          <pc:sldLayoutMkLst>
            <pc:docMk/>
            <pc:sldMasterMk cId="4207340892" sldId="2147483744"/>
            <pc:sldLayoutMk cId="888582092" sldId="2147483750"/>
          </pc:sldLayoutMkLst>
        </pc:sldLayoutChg>
        <pc:sldLayoutChg chg="new replId">
          <pc:chgData name="Olawole Abayomi-Owodunni" userId="4121db98fcd61d1d" providerId="LiveId" clId="{F096023A-7964-4C05-8FE9-FB8FFB6D76EB}" dt="2022-05-03T16:00:41.319" v="318" actId="6938"/>
          <pc:sldLayoutMkLst>
            <pc:docMk/>
            <pc:sldMasterMk cId="4207340892" sldId="2147483744"/>
            <pc:sldLayoutMk cId="876368793" sldId="2147483751"/>
          </pc:sldLayoutMkLst>
        </pc:sldLayoutChg>
        <pc:sldLayoutChg chg="new replId">
          <pc:chgData name="Olawole Abayomi-Owodunni" userId="4121db98fcd61d1d" providerId="LiveId" clId="{F096023A-7964-4C05-8FE9-FB8FFB6D76EB}" dt="2022-05-03T16:00:41.319" v="318" actId="6938"/>
          <pc:sldLayoutMkLst>
            <pc:docMk/>
            <pc:sldMasterMk cId="4207340892" sldId="2147483744"/>
            <pc:sldLayoutMk cId="1847000435" sldId="2147483752"/>
          </pc:sldLayoutMkLst>
        </pc:sldLayoutChg>
        <pc:sldLayoutChg chg="new replId">
          <pc:chgData name="Olawole Abayomi-Owodunni" userId="4121db98fcd61d1d" providerId="LiveId" clId="{F096023A-7964-4C05-8FE9-FB8FFB6D76EB}" dt="2022-05-03T16:00:41.319" v="318" actId="6938"/>
          <pc:sldLayoutMkLst>
            <pc:docMk/>
            <pc:sldMasterMk cId="4207340892" sldId="2147483744"/>
            <pc:sldLayoutMk cId="1172191326" sldId="2147483753"/>
          </pc:sldLayoutMkLst>
        </pc:sldLayoutChg>
        <pc:sldLayoutChg chg="new replId">
          <pc:chgData name="Olawole Abayomi-Owodunni" userId="4121db98fcd61d1d" providerId="LiveId" clId="{F096023A-7964-4C05-8FE9-FB8FFB6D76EB}" dt="2022-05-03T16:00:41.319" v="318" actId="6938"/>
          <pc:sldLayoutMkLst>
            <pc:docMk/>
            <pc:sldMasterMk cId="4207340892" sldId="2147483744"/>
            <pc:sldLayoutMk cId="4025224262" sldId="2147483754"/>
          </pc:sldLayoutMkLst>
        </pc:sldLayoutChg>
        <pc:sldLayoutChg chg="new replId">
          <pc:chgData name="Olawole Abayomi-Owodunni" userId="4121db98fcd61d1d" providerId="LiveId" clId="{F096023A-7964-4C05-8FE9-FB8FFB6D76EB}" dt="2022-05-03T16:00:41.319" v="318" actId="6938"/>
          <pc:sldLayoutMkLst>
            <pc:docMk/>
            <pc:sldMasterMk cId="4207340892" sldId="2147483744"/>
            <pc:sldLayoutMk cId="848464287" sldId="2147483755"/>
          </pc:sldLayoutMkLst>
        </pc:sldLayoutChg>
      </pc:sldMasterChg>
      <pc:sldMasterChg chg="modSp new mod setBg addSldLayout delSldLayout modSldLayout sldLayoutOrd">
        <pc:chgData name="Olawole Abayomi-Owodunni" userId="4121db98fcd61d1d" providerId="LiveId" clId="{F096023A-7964-4C05-8FE9-FB8FFB6D76EB}" dt="2022-05-04T02:04:02.737" v="2638" actId="20578"/>
        <pc:sldMasterMkLst>
          <pc:docMk/>
          <pc:sldMasterMk cId="49581905" sldId="2147483748"/>
        </pc:sldMasterMkLst>
        <pc:spChg chg="mod">
          <ac:chgData name="Olawole Abayomi-Owodunni" userId="4121db98fcd61d1d" providerId="LiveId" clId="{F096023A-7964-4C05-8FE9-FB8FFB6D76EB}" dt="2022-05-04T02:00:16.649" v="2572" actId="207"/>
          <ac:spMkLst>
            <pc:docMk/>
            <pc:sldMasterMk cId="49581905" sldId="2147483748"/>
            <ac:spMk id="2" creationId="{F7FFA1FD-0067-755D-641E-8EA3C20793CF}"/>
          </ac:spMkLst>
        </pc:spChg>
        <pc:spChg chg="mod">
          <ac:chgData name="Olawole Abayomi-Owodunni" userId="4121db98fcd61d1d" providerId="LiveId" clId="{F096023A-7964-4C05-8FE9-FB8FFB6D76EB}" dt="2022-05-04T02:00:23.808" v="2574" actId="207"/>
          <ac:spMkLst>
            <pc:docMk/>
            <pc:sldMasterMk cId="49581905" sldId="2147483748"/>
            <ac:spMk id="3" creationId="{1FED9AD4-EBB2-5A34-19EC-2D8D26359AC4}"/>
          </ac:spMkLst>
        </pc:spChg>
        <pc:sldLayoutChg chg="addSp delSp modSp mod ord setBg">
          <pc:chgData name="Olawole Abayomi-Owodunni" userId="4121db98fcd61d1d" providerId="LiveId" clId="{F096023A-7964-4C05-8FE9-FB8FFB6D76EB}" dt="2022-05-04T02:02:27.860" v="2620"/>
          <pc:sldLayoutMkLst>
            <pc:docMk/>
            <pc:sldMasterMk cId="49581905" sldId="2147483748"/>
            <pc:sldLayoutMk cId="3262333523" sldId="2147483740"/>
          </pc:sldLayoutMkLst>
          <pc:spChg chg="mod">
            <ac:chgData name="Olawole Abayomi-Owodunni" userId="4121db98fcd61d1d" providerId="LiveId" clId="{F096023A-7964-4C05-8FE9-FB8FFB6D76EB}" dt="2022-05-04T01:58:22.648" v="2524" actId="20578"/>
            <ac:spMkLst>
              <pc:docMk/>
              <pc:sldMasterMk cId="49581905" sldId="2147483748"/>
              <pc:sldLayoutMk cId="3262333523" sldId="2147483740"/>
              <ac:spMk id="4" creationId="{76E524FB-BC26-B585-43C0-9DD3198A61D4}"/>
            </ac:spMkLst>
          </pc:spChg>
          <pc:spChg chg="mod">
            <ac:chgData name="Olawole Abayomi-Owodunni" userId="4121db98fcd61d1d" providerId="LiveId" clId="{F096023A-7964-4C05-8FE9-FB8FFB6D76EB}" dt="2022-05-04T01:58:22.648" v="2524" actId="20578"/>
            <ac:spMkLst>
              <pc:docMk/>
              <pc:sldMasterMk cId="49581905" sldId="2147483748"/>
              <pc:sldLayoutMk cId="3262333523" sldId="2147483740"/>
              <ac:spMk id="5" creationId="{4899ADE1-A607-DE86-BAE3-C7C190947A4A}"/>
            </ac:spMkLst>
          </pc:spChg>
          <pc:spChg chg="mod">
            <ac:chgData name="Olawole Abayomi-Owodunni" userId="4121db98fcd61d1d" providerId="LiveId" clId="{F096023A-7964-4C05-8FE9-FB8FFB6D76EB}" dt="2022-05-04T01:58:22.648" v="2524" actId="20578"/>
            <ac:spMkLst>
              <pc:docMk/>
              <pc:sldMasterMk cId="49581905" sldId="2147483748"/>
              <pc:sldLayoutMk cId="3262333523" sldId="2147483740"/>
              <ac:spMk id="6" creationId="{D5E3CF3E-3FBC-B4BE-5D19-04DEB13D166B}"/>
            </ac:spMkLst>
          </pc:spChg>
          <pc:spChg chg="mod">
            <ac:chgData name="Olawole Abayomi-Owodunni" userId="4121db98fcd61d1d" providerId="LiveId" clId="{F096023A-7964-4C05-8FE9-FB8FFB6D76EB}" dt="2022-05-04T02:00:04.980" v="2569" actId="207"/>
            <ac:spMkLst>
              <pc:docMk/>
              <pc:sldMasterMk cId="49581905" sldId="2147483748"/>
              <pc:sldLayoutMk cId="3262333523" sldId="2147483740"/>
              <ac:spMk id="7" creationId="{22FBDF6E-FC00-8D24-8EC5-795AE46EAD14}"/>
            </ac:spMkLst>
          </pc:spChg>
          <pc:spChg chg="del mod">
            <ac:chgData name="Olawole Abayomi-Owodunni" userId="4121db98fcd61d1d" providerId="LiveId" clId="{F096023A-7964-4C05-8FE9-FB8FFB6D76EB}" dt="2022-05-04T01:59:22.318" v="2535" actId="478"/>
            <ac:spMkLst>
              <pc:docMk/>
              <pc:sldMasterMk cId="49581905" sldId="2147483748"/>
              <pc:sldLayoutMk cId="3262333523" sldId="2147483740"/>
              <ac:spMk id="8" creationId="{EFFE975F-B215-1E29-91A9-94CD6C4B0A1D}"/>
            </ac:spMkLst>
          </pc:spChg>
          <pc:spChg chg="add mod ord">
            <ac:chgData name="Olawole Abayomi-Owodunni" userId="4121db98fcd61d1d" providerId="LiveId" clId="{F096023A-7964-4C05-8FE9-FB8FFB6D76EB}" dt="2022-05-04T02:00:08.828" v="2570" actId="207"/>
            <ac:spMkLst>
              <pc:docMk/>
              <pc:sldMasterMk cId="49581905" sldId="2147483748"/>
              <pc:sldLayoutMk cId="3262333523" sldId="2147483740"/>
              <ac:spMk id="9" creationId="{964E8A33-F46A-2D71-0D5F-519621AF788D}"/>
            </ac:spMkLst>
          </pc:spChg>
        </pc:sldLayoutChg>
        <pc:sldLayoutChg chg="new del replId">
          <pc:chgData name="Olawole Abayomi-Owodunni" userId="4121db98fcd61d1d" providerId="LiveId" clId="{F096023A-7964-4C05-8FE9-FB8FFB6D76EB}" dt="2022-05-04T01:58:09.322" v="2512" actId="2696"/>
          <pc:sldLayoutMkLst>
            <pc:docMk/>
            <pc:sldMasterMk cId="49581905" sldId="2147483748"/>
            <pc:sldLayoutMk cId="1449944447" sldId="2147483749"/>
          </pc:sldLayoutMkLst>
        </pc:sldLayoutChg>
        <pc:sldLayoutChg chg="addSp delSp modSp new mod replId">
          <pc:chgData name="Olawole Abayomi-Owodunni" userId="4121db98fcd61d1d" providerId="LiveId" clId="{F096023A-7964-4C05-8FE9-FB8FFB6D76EB}" dt="2022-05-04T02:01:25.858" v="2610" actId="115"/>
          <pc:sldLayoutMkLst>
            <pc:docMk/>
            <pc:sldMasterMk cId="49581905" sldId="2147483748"/>
            <pc:sldLayoutMk cId="1730218844" sldId="2147483750"/>
          </pc:sldLayoutMkLst>
          <pc:spChg chg="del">
            <ac:chgData name="Olawole Abayomi-Owodunni" userId="4121db98fcd61d1d" providerId="LiveId" clId="{F096023A-7964-4C05-8FE9-FB8FFB6D76EB}" dt="2022-05-04T02:01:19.417" v="2609" actId="478"/>
            <ac:spMkLst>
              <pc:docMk/>
              <pc:sldMasterMk cId="49581905" sldId="2147483748"/>
              <pc:sldLayoutMk cId="1730218844" sldId="2147483750"/>
              <ac:spMk id="2" creationId="{7D5A7D89-D359-CB7B-7907-6D6D17755ED7}"/>
            </ac:spMkLst>
          </pc:spChg>
          <pc:spChg chg="add mod">
            <ac:chgData name="Olawole Abayomi-Owodunni" userId="4121db98fcd61d1d" providerId="LiveId" clId="{F096023A-7964-4C05-8FE9-FB8FFB6D76EB}" dt="2022-05-04T02:01:25.858" v="2610" actId="115"/>
            <ac:spMkLst>
              <pc:docMk/>
              <pc:sldMasterMk cId="49581905" sldId="2147483748"/>
              <pc:sldLayoutMk cId="1730218844" sldId="2147483750"/>
              <ac:spMk id="7" creationId="{3D0336E3-6579-D8E6-9102-BF53C61C05E4}"/>
            </ac:spMkLst>
          </pc:spChg>
        </pc:sldLayoutChg>
        <pc:sldLayoutChg chg="delSp new del mod ord replId">
          <pc:chgData name="Olawole Abayomi-Owodunni" userId="4121db98fcd61d1d" providerId="LiveId" clId="{F096023A-7964-4C05-8FE9-FB8FFB6D76EB}" dt="2022-05-04T01:58:24.303" v="2525" actId="2696"/>
          <pc:sldLayoutMkLst>
            <pc:docMk/>
            <pc:sldMasterMk cId="49581905" sldId="2147483748"/>
            <pc:sldLayoutMk cId="176865035" sldId="2147483751"/>
          </pc:sldLayoutMkLst>
          <pc:spChg chg="del">
            <ac:chgData name="Olawole Abayomi-Owodunni" userId="4121db98fcd61d1d" providerId="LiveId" clId="{F096023A-7964-4C05-8FE9-FB8FFB6D76EB}" dt="2022-05-04T01:58:18.177" v="2522" actId="478"/>
            <ac:spMkLst>
              <pc:docMk/>
              <pc:sldMasterMk cId="49581905" sldId="2147483748"/>
              <pc:sldLayoutMk cId="176865035" sldId="2147483751"/>
              <ac:spMk id="2" creationId="{93B79801-C879-166A-DC6F-EDF546B532D5}"/>
            </ac:spMkLst>
          </pc:spChg>
          <pc:spChg chg="del">
            <ac:chgData name="Olawole Abayomi-Owodunni" userId="4121db98fcd61d1d" providerId="LiveId" clId="{F096023A-7964-4C05-8FE9-FB8FFB6D76EB}" dt="2022-05-04T01:58:18.177" v="2522" actId="478"/>
            <ac:spMkLst>
              <pc:docMk/>
              <pc:sldMasterMk cId="49581905" sldId="2147483748"/>
              <pc:sldLayoutMk cId="176865035" sldId="2147483751"/>
              <ac:spMk id="3" creationId="{BBA12980-C239-59FB-35BA-C4982C51291D}"/>
            </ac:spMkLst>
          </pc:spChg>
        </pc:sldLayoutChg>
        <pc:sldLayoutChg chg="add mod modTransition">
          <pc:chgData name="Olawole Abayomi-Owodunni" userId="4121db98fcd61d1d" providerId="LiveId" clId="{F096023A-7964-4C05-8FE9-FB8FFB6D76EB}" dt="2022-05-04T02:04:01.390" v="2637" actId="2890"/>
          <pc:sldLayoutMkLst>
            <pc:docMk/>
            <pc:sldMasterMk cId="2970897062" sldId="2147483760"/>
            <pc:sldLayoutMk cId="2809996766" sldId="2147483751"/>
          </pc:sldLayoutMkLst>
        </pc:sldLayoutChg>
        <pc:sldLayoutChg chg="new del replId">
          <pc:chgData name="Olawole Abayomi-Owodunni" userId="4121db98fcd61d1d" providerId="LiveId" clId="{F096023A-7964-4C05-8FE9-FB8FFB6D76EB}" dt="2022-05-04T01:58:13.138" v="2513" actId="2696"/>
          <pc:sldLayoutMkLst>
            <pc:docMk/>
            <pc:sldMasterMk cId="49581905" sldId="2147483748"/>
            <pc:sldLayoutMk cId="1258680516" sldId="2147483752"/>
          </pc:sldLayoutMkLst>
        </pc:sldLayoutChg>
        <pc:sldLayoutChg chg="new del replId">
          <pc:chgData name="Olawole Abayomi-Owodunni" userId="4121db98fcd61d1d" providerId="LiveId" clId="{F096023A-7964-4C05-8FE9-FB8FFB6D76EB}" dt="2022-05-04T01:58:13.157" v="2514" actId="2696"/>
          <pc:sldLayoutMkLst>
            <pc:docMk/>
            <pc:sldMasterMk cId="49581905" sldId="2147483748"/>
            <pc:sldLayoutMk cId="256837443" sldId="2147483753"/>
          </pc:sldLayoutMkLst>
        </pc:sldLayoutChg>
        <pc:sldLayoutChg chg="new del replId">
          <pc:chgData name="Olawole Abayomi-Owodunni" userId="4121db98fcd61d1d" providerId="LiveId" clId="{F096023A-7964-4C05-8FE9-FB8FFB6D76EB}" dt="2022-05-04T01:58:13.163" v="2515" actId="2696"/>
          <pc:sldLayoutMkLst>
            <pc:docMk/>
            <pc:sldMasterMk cId="49581905" sldId="2147483748"/>
            <pc:sldLayoutMk cId="1474806778" sldId="2147483754"/>
          </pc:sldLayoutMkLst>
        </pc:sldLayoutChg>
        <pc:sldLayoutChg chg="new del replId">
          <pc:chgData name="Olawole Abayomi-Owodunni" userId="4121db98fcd61d1d" providerId="LiveId" clId="{F096023A-7964-4C05-8FE9-FB8FFB6D76EB}" dt="2022-05-04T01:58:13.168" v="2516" actId="2696"/>
          <pc:sldLayoutMkLst>
            <pc:docMk/>
            <pc:sldMasterMk cId="49581905" sldId="2147483748"/>
            <pc:sldLayoutMk cId="4132560317" sldId="2147483755"/>
          </pc:sldLayoutMkLst>
        </pc:sldLayoutChg>
        <pc:sldLayoutChg chg="new del replId">
          <pc:chgData name="Olawole Abayomi-Owodunni" userId="4121db98fcd61d1d" providerId="LiveId" clId="{F096023A-7964-4C05-8FE9-FB8FFB6D76EB}" dt="2022-05-04T01:58:13.173" v="2517" actId="2696"/>
          <pc:sldLayoutMkLst>
            <pc:docMk/>
            <pc:sldMasterMk cId="49581905" sldId="2147483748"/>
            <pc:sldLayoutMk cId="1390349440" sldId="2147483756"/>
          </pc:sldLayoutMkLst>
        </pc:sldLayoutChg>
        <pc:sldLayoutChg chg="new del replId">
          <pc:chgData name="Olawole Abayomi-Owodunni" userId="4121db98fcd61d1d" providerId="LiveId" clId="{F096023A-7964-4C05-8FE9-FB8FFB6D76EB}" dt="2022-05-04T01:58:13.183" v="2518" actId="2696"/>
          <pc:sldLayoutMkLst>
            <pc:docMk/>
            <pc:sldMasterMk cId="49581905" sldId="2147483748"/>
            <pc:sldLayoutMk cId="372395915" sldId="2147483757"/>
          </pc:sldLayoutMkLst>
        </pc:sldLayoutChg>
        <pc:sldLayoutChg chg="new del replId">
          <pc:chgData name="Olawole Abayomi-Owodunni" userId="4121db98fcd61d1d" providerId="LiveId" clId="{F096023A-7964-4C05-8FE9-FB8FFB6D76EB}" dt="2022-05-04T01:58:13.188" v="2519" actId="2696"/>
          <pc:sldLayoutMkLst>
            <pc:docMk/>
            <pc:sldMasterMk cId="49581905" sldId="2147483748"/>
            <pc:sldLayoutMk cId="2972487842" sldId="2147483758"/>
          </pc:sldLayoutMkLst>
        </pc:sldLayoutChg>
        <pc:sldLayoutChg chg="new del replId">
          <pc:chgData name="Olawole Abayomi-Owodunni" userId="4121db98fcd61d1d" providerId="LiveId" clId="{F096023A-7964-4C05-8FE9-FB8FFB6D76EB}" dt="2022-05-04T01:58:13.197" v="2520" actId="2696"/>
          <pc:sldLayoutMkLst>
            <pc:docMk/>
            <pc:sldMasterMk cId="49581905" sldId="2147483748"/>
            <pc:sldLayoutMk cId="1323564949" sldId="2147483759"/>
          </pc:sldLayoutMkLst>
        </pc:sldLayoutChg>
      </pc:sldMasterChg>
      <pc:sldMasterChg chg="new mod addSldLayout">
        <pc:chgData name="Olawole Abayomi-Owodunni" userId="4121db98fcd61d1d" providerId="LiveId" clId="{F096023A-7964-4C05-8FE9-FB8FFB6D76EB}" dt="2022-05-03T16:00:41.689" v="319" actId="6938"/>
        <pc:sldMasterMkLst>
          <pc:docMk/>
          <pc:sldMasterMk cId="1342658285" sldId="2147483756"/>
        </pc:sldMasterMkLst>
        <pc:sldLayoutChg chg="new replId">
          <pc:chgData name="Olawole Abayomi-Owodunni" userId="4121db98fcd61d1d" providerId="LiveId" clId="{F096023A-7964-4C05-8FE9-FB8FFB6D76EB}" dt="2022-05-03T16:00:41.689" v="319" actId="6938"/>
          <pc:sldLayoutMkLst>
            <pc:docMk/>
            <pc:sldMasterMk cId="1342658285" sldId="2147483756"/>
            <pc:sldLayoutMk cId="3355662718" sldId="2147483757"/>
          </pc:sldLayoutMkLst>
        </pc:sldLayoutChg>
        <pc:sldLayoutChg chg="new replId">
          <pc:chgData name="Olawole Abayomi-Owodunni" userId="4121db98fcd61d1d" providerId="LiveId" clId="{F096023A-7964-4C05-8FE9-FB8FFB6D76EB}" dt="2022-05-03T16:00:41.689" v="319" actId="6938"/>
          <pc:sldLayoutMkLst>
            <pc:docMk/>
            <pc:sldMasterMk cId="1342658285" sldId="2147483756"/>
            <pc:sldLayoutMk cId="1136332376" sldId="2147483758"/>
          </pc:sldLayoutMkLst>
        </pc:sldLayoutChg>
        <pc:sldLayoutChg chg="new replId">
          <pc:chgData name="Olawole Abayomi-Owodunni" userId="4121db98fcd61d1d" providerId="LiveId" clId="{F096023A-7964-4C05-8FE9-FB8FFB6D76EB}" dt="2022-05-03T16:00:41.689" v="319" actId="6938"/>
          <pc:sldLayoutMkLst>
            <pc:docMk/>
            <pc:sldMasterMk cId="1342658285" sldId="2147483756"/>
            <pc:sldLayoutMk cId="967319054" sldId="2147483759"/>
          </pc:sldLayoutMkLst>
        </pc:sldLayoutChg>
        <pc:sldLayoutChg chg="new replId">
          <pc:chgData name="Olawole Abayomi-Owodunni" userId="4121db98fcd61d1d" providerId="LiveId" clId="{F096023A-7964-4C05-8FE9-FB8FFB6D76EB}" dt="2022-05-03T16:00:41.689" v="319" actId="6938"/>
          <pc:sldLayoutMkLst>
            <pc:docMk/>
            <pc:sldMasterMk cId="1342658285" sldId="2147483756"/>
            <pc:sldLayoutMk cId="3653811159" sldId="2147483760"/>
          </pc:sldLayoutMkLst>
        </pc:sldLayoutChg>
        <pc:sldLayoutChg chg="new replId">
          <pc:chgData name="Olawole Abayomi-Owodunni" userId="4121db98fcd61d1d" providerId="LiveId" clId="{F096023A-7964-4C05-8FE9-FB8FFB6D76EB}" dt="2022-05-03T16:00:41.689" v="319" actId="6938"/>
          <pc:sldLayoutMkLst>
            <pc:docMk/>
            <pc:sldMasterMk cId="1342658285" sldId="2147483756"/>
            <pc:sldLayoutMk cId="803814185" sldId="2147483761"/>
          </pc:sldLayoutMkLst>
        </pc:sldLayoutChg>
        <pc:sldLayoutChg chg="new replId">
          <pc:chgData name="Olawole Abayomi-Owodunni" userId="4121db98fcd61d1d" providerId="LiveId" clId="{F096023A-7964-4C05-8FE9-FB8FFB6D76EB}" dt="2022-05-03T16:00:41.689" v="319" actId="6938"/>
          <pc:sldLayoutMkLst>
            <pc:docMk/>
            <pc:sldMasterMk cId="1342658285" sldId="2147483756"/>
            <pc:sldLayoutMk cId="3151119380" sldId="2147483762"/>
          </pc:sldLayoutMkLst>
        </pc:sldLayoutChg>
        <pc:sldLayoutChg chg="new replId">
          <pc:chgData name="Olawole Abayomi-Owodunni" userId="4121db98fcd61d1d" providerId="LiveId" clId="{F096023A-7964-4C05-8FE9-FB8FFB6D76EB}" dt="2022-05-03T16:00:41.689" v="319" actId="6938"/>
          <pc:sldLayoutMkLst>
            <pc:docMk/>
            <pc:sldMasterMk cId="1342658285" sldId="2147483756"/>
            <pc:sldLayoutMk cId="3982264611" sldId="2147483763"/>
          </pc:sldLayoutMkLst>
        </pc:sldLayoutChg>
        <pc:sldLayoutChg chg="new replId">
          <pc:chgData name="Olawole Abayomi-Owodunni" userId="4121db98fcd61d1d" providerId="LiveId" clId="{F096023A-7964-4C05-8FE9-FB8FFB6D76EB}" dt="2022-05-03T16:00:41.689" v="319" actId="6938"/>
          <pc:sldLayoutMkLst>
            <pc:docMk/>
            <pc:sldMasterMk cId="1342658285" sldId="2147483756"/>
            <pc:sldLayoutMk cId="1517767713" sldId="2147483764"/>
          </pc:sldLayoutMkLst>
        </pc:sldLayoutChg>
        <pc:sldLayoutChg chg="new replId">
          <pc:chgData name="Olawole Abayomi-Owodunni" userId="4121db98fcd61d1d" providerId="LiveId" clId="{F096023A-7964-4C05-8FE9-FB8FFB6D76EB}" dt="2022-05-03T16:00:41.689" v="319" actId="6938"/>
          <pc:sldLayoutMkLst>
            <pc:docMk/>
            <pc:sldMasterMk cId="1342658285" sldId="2147483756"/>
            <pc:sldLayoutMk cId="1847870866" sldId="2147483765"/>
          </pc:sldLayoutMkLst>
        </pc:sldLayoutChg>
        <pc:sldLayoutChg chg="new replId">
          <pc:chgData name="Olawole Abayomi-Owodunni" userId="4121db98fcd61d1d" providerId="LiveId" clId="{F096023A-7964-4C05-8FE9-FB8FFB6D76EB}" dt="2022-05-03T16:00:41.689" v="319" actId="6938"/>
          <pc:sldLayoutMkLst>
            <pc:docMk/>
            <pc:sldMasterMk cId="1342658285" sldId="2147483756"/>
            <pc:sldLayoutMk cId="3717975586" sldId="2147483766"/>
          </pc:sldLayoutMkLst>
        </pc:sldLayoutChg>
        <pc:sldLayoutChg chg="new replId">
          <pc:chgData name="Olawole Abayomi-Owodunni" userId="4121db98fcd61d1d" providerId="LiveId" clId="{F096023A-7964-4C05-8FE9-FB8FFB6D76EB}" dt="2022-05-03T16:00:41.689" v="319" actId="6938"/>
          <pc:sldLayoutMkLst>
            <pc:docMk/>
            <pc:sldMasterMk cId="1342658285" sldId="2147483756"/>
            <pc:sldLayoutMk cId="3851465377" sldId="2147483767"/>
          </pc:sldLayoutMkLst>
        </pc:sldLayoutChg>
      </pc:sldMasterChg>
      <pc:sldMasterChg chg="modSp new mod setBg addSldLayout delSldLayout modSldLayout sldLayoutOrd">
        <pc:chgData name="Olawole Abayomi-Owodunni" userId="4121db98fcd61d1d" providerId="LiveId" clId="{F096023A-7964-4C05-8FE9-FB8FFB6D76EB}" dt="2022-05-04T02:05:49.901" v="2689" actId="207"/>
        <pc:sldMasterMkLst>
          <pc:docMk/>
          <pc:sldMasterMk cId="2970897062" sldId="2147483760"/>
        </pc:sldMasterMkLst>
        <pc:spChg chg="mod">
          <ac:chgData name="Olawole Abayomi-Owodunni" userId="4121db98fcd61d1d" providerId="LiveId" clId="{F096023A-7964-4C05-8FE9-FB8FFB6D76EB}" dt="2022-05-04T02:05:22.223" v="2683" actId="207"/>
          <ac:spMkLst>
            <pc:docMk/>
            <pc:sldMasterMk cId="2970897062" sldId="2147483760"/>
            <ac:spMk id="2" creationId="{5DB0B812-4A25-A803-7E31-99713516E855}"/>
          </ac:spMkLst>
        </pc:spChg>
        <pc:spChg chg="mod">
          <ac:chgData name="Olawole Abayomi-Owodunni" userId="4121db98fcd61d1d" providerId="LiveId" clId="{F096023A-7964-4C05-8FE9-FB8FFB6D76EB}" dt="2022-05-04T02:05:49.901" v="2689" actId="207"/>
          <ac:spMkLst>
            <pc:docMk/>
            <pc:sldMasterMk cId="2970897062" sldId="2147483760"/>
            <ac:spMk id="3" creationId="{8EEFD41A-3385-32E2-2501-38CF4CE5A2A5}"/>
          </ac:spMkLst>
        </pc:spChg>
        <pc:sldLayoutChg chg="modSp mod ord setBg">
          <pc:chgData name="Olawole Abayomi-Owodunni" userId="4121db98fcd61d1d" providerId="LiveId" clId="{F096023A-7964-4C05-8FE9-FB8FFB6D76EB}" dt="2022-05-04T02:05:34.764" v="2685" actId="207"/>
          <pc:sldLayoutMkLst>
            <pc:docMk/>
            <pc:sldMasterMk cId="2970897062" sldId="2147483760"/>
            <pc:sldLayoutMk cId="2809996766" sldId="2147483751"/>
          </pc:sldLayoutMkLst>
          <pc:spChg chg="mod">
            <ac:chgData name="Olawole Abayomi-Owodunni" userId="4121db98fcd61d1d" providerId="LiveId" clId="{F096023A-7964-4C05-8FE9-FB8FFB6D76EB}" dt="2022-05-04T02:04:02.737" v="2638" actId="20578"/>
            <ac:spMkLst>
              <pc:docMk/>
              <pc:sldMasterMk cId="2970897062" sldId="2147483760"/>
              <pc:sldLayoutMk cId="2809996766" sldId="2147483751"/>
              <ac:spMk id="4" creationId="{76E524FB-BC26-B585-43C0-9DD3198A61D4}"/>
            </ac:spMkLst>
          </pc:spChg>
          <pc:spChg chg="mod">
            <ac:chgData name="Olawole Abayomi-Owodunni" userId="4121db98fcd61d1d" providerId="LiveId" clId="{F096023A-7964-4C05-8FE9-FB8FFB6D76EB}" dt="2022-05-04T02:04:02.737" v="2638" actId="20578"/>
            <ac:spMkLst>
              <pc:docMk/>
              <pc:sldMasterMk cId="2970897062" sldId="2147483760"/>
              <pc:sldLayoutMk cId="2809996766" sldId="2147483751"/>
              <ac:spMk id="5" creationId="{4899ADE1-A607-DE86-BAE3-C7C190947A4A}"/>
            </ac:spMkLst>
          </pc:spChg>
          <pc:spChg chg="mod">
            <ac:chgData name="Olawole Abayomi-Owodunni" userId="4121db98fcd61d1d" providerId="LiveId" clId="{F096023A-7964-4C05-8FE9-FB8FFB6D76EB}" dt="2022-05-04T02:04:02.737" v="2638" actId="20578"/>
            <ac:spMkLst>
              <pc:docMk/>
              <pc:sldMasterMk cId="2970897062" sldId="2147483760"/>
              <pc:sldLayoutMk cId="2809996766" sldId="2147483751"/>
              <ac:spMk id="6" creationId="{D5E3CF3E-3FBC-B4BE-5D19-04DEB13D166B}"/>
            </ac:spMkLst>
          </pc:spChg>
          <pc:spChg chg="mod">
            <ac:chgData name="Olawole Abayomi-Owodunni" userId="4121db98fcd61d1d" providerId="LiveId" clId="{F096023A-7964-4C05-8FE9-FB8FFB6D76EB}" dt="2022-05-04T02:05:34.764" v="2685" actId="207"/>
            <ac:spMkLst>
              <pc:docMk/>
              <pc:sldMasterMk cId="2970897062" sldId="2147483760"/>
              <pc:sldLayoutMk cId="2809996766" sldId="2147483751"/>
              <ac:spMk id="7" creationId="{22FBDF6E-FC00-8D24-8EC5-795AE46EAD14}"/>
            </ac:spMkLst>
          </pc:spChg>
          <pc:spChg chg="mod">
            <ac:chgData name="Olawole Abayomi-Owodunni" userId="4121db98fcd61d1d" providerId="LiveId" clId="{F096023A-7964-4C05-8FE9-FB8FFB6D76EB}" dt="2022-05-04T02:05:30.548" v="2684" actId="207"/>
            <ac:spMkLst>
              <pc:docMk/>
              <pc:sldMasterMk cId="2970897062" sldId="2147483760"/>
              <pc:sldLayoutMk cId="2809996766" sldId="2147483751"/>
              <ac:spMk id="9" creationId="{964E8A33-F46A-2D71-0D5F-519621AF788D}"/>
            </ac:spMkLst>
          </pc:spChg>
        </pc:sldLayoutChg>
        <pc:sldLayoutChg chg="new del replId">
          <pc:chgData name="Olawole Abayomi-Owodunni" userId="4121db98fcd61d1d" providerId="LiveId" clId="{F096023A-7964-4C05-8FE9-FB8FFB6D76EB}" dt="2022-05-04T02:03:55.627" v="2635" actId="2696"/>
          <pc:sldLayoutMkLst>
            <pc:docMk/>
            <pc:sldMasterMk cId="2970897062" sldId="2147483760"/>
            <pc:sldLayoutMk cId="1226411357" sldId="2147483761"/>
          </pc:sldLayoutMkLst>
        </pc:sldLayoutChg>
        <pc:sldLayoutChg chg="new del replId">
          <pc:chgData name="Olawole Abayomi-Owodunni" userId="4121db98fcd61d1d" providerId="LiveId" clId="{F096023A-7964-4C05-8FE9-FB8FFB6D76EB}" dt="2022-05-04T02:03:55.637" v="2636" actId="2696"/>
          <pc:sldLayoutMkLst>
            <pc:docMk/>
            <pc:sldMasterMk cId="2970897062" sldId="2147483760"/>
            <pc:sldLayoutMk cId="3225338498" sldId="2147483762"/>
          </pc:sldLayoutMkLst>
        </pc:sldLayoutChg>
        <pc:sldLayoutChg chg="new del replId">
          <pc:chgData name="Olawole Abayomi-Owodunni" userId="4121db98fcd61d1d" providerId="LiveId" clId="{F096023A-7964-4C05-8FE9-FB8FFB6D76EB}" dt="2022-05-04T02:04:12.282" v="2641" actId="2696"/>
          <pc:sldLayoutMkLst>
            <pc:docMk/>
            <pc:sldMasterMk cId="2970897062" sldId="2147483760"/>
            <pc:sldLayoutMk cId="2177309787" sldId="2147483763"/>
          </pc:sldLayoutMkLst>
        </pc:sldLayoutChg>
        <pc:sldLayoutChg chg="new del replId">
          <pc:chgData name="Olawole Abayomi-Owodunni" userId="4121db98fcd61d1d" providerId="LiveId" clId="{F096023A-7964-4C05-8FE9-FB8FFB6D76EB}" dt="2022-05-04T02:03:53.207" v="2628" actId="2696"/>
          <pc:sldLayoutMkLst>
            <pc:docMk/>
            <pc:sldMasterMk cId="2970897062" sldId="2147483760"/>
            <pc:sldLayoutMk cId="731703005" sldId="2147483764"/>
          </pc:sldLayoutMkLst>
        </pc:sldLayoutChg>
        <pc:sldLayoutChg chg="new del replId">
          <pc:chgData name="Olawole Abayomi-Owodunni" userId="4121db98fcd61d1d" providerId="LiveId" clId="{F096023A-7964-4C05-8FE9-FB8FFB6D76EB}" dt="2022-05-04T02:03:53.207" v="2629" actId="2696"/>
          <pc:sldLayoutMkLst>
            <pc:docMk/>
            <pc:sldMasterMk cId="2970897062" sldId="2147483760"/>
            <pc:sldLayoutMk cId="3102958769" sldId="2147483765"/>
          </pc:sldLayoutMkLst>
        </pc:sldLayoutChg>
        <pc:sldLayoutChg chg="new del replId">
          <pc:chgData name="Olawole Abayomi-Owodunni" userId="4121db98fcd61d1d" providerId="LiveId" clId="{F096023A-7964-4C05-8FE9-FB8FFB6D76EB}" dt="2022-05-04T02:03:53.207" v="2630" actId="2696"/>
          <pc:sldLayoutMkLst>
            <pc:docMk/>
            <pc:sldMasterMk cId="2970897062" sldId="2147483760"/>
            <pc:sldLayoutMk cId="3930409594" sldId="2147483766"/>
          </pc:sldLayoutMkLst>
        </pc:sldLayoutChg>
        <pc:sldLayoutChg chg="new del replId">
          <pc:chgData name="Olawole Abayomi-Owodunni" userId="4121db98fcd61d1d" providerId="LiveId" clId="{F096023A-7964-4C05-8FE9-FB8FFB6D76EB}" dt="2022-05-04T02:03:53.207" v="2631" actId="2696"/>
          <pc:sldLayoutMkLst>
            <pc:docMk/>
            <pc:sldMasterMk cId="2970897062" sldId="2147483760"/>
            <pc:sldLayoutMk cId="258721706" sldId="2147483767"/>
          </pc:sldLayoutMkLst>
        </pc:sldLayoutChg>
        <pc:sldLayoutChg chg="new del replId">
          <pc:chgData name="Olawole Abayomi-Owodunni" userId="4121db98fcd61d1d" providerId="LiveId" clId="{F096023A-7964-4C05-8FE9-FB8FFB6D76EB}" dt="2022-05-04T02:03:53.207" v="2632" actId="2696"/>
          <pc:sldLayoutMkLst>
            <pc:docMk/>
            <pc:sldMasterMk cId="2970897062" sldId="2147483760"/>
            <pc:sldLayoutMk cId="322008933" sldId="2147483768"/>
          </pc:sldLayoutMkLst>
        </pc:sldLayoutChg>
        <pc:sldLayoutChg chg="new del replId">
          <pc:chgData name="Olawole Abayomi-Owodunni" userId="4121db98fcd61d1d" providerId="LiveId" clId="{F096023A-7964-4C05-8FE9-FB8FFB6D76EB}" dt="2022-05-04T02:03:53.207" v="2633" actId="2696"/>
          <pc:sldLayoutMkLst>
            <pc:docMk/>
            <pc:sldMasterMk cId="2970897062" sldId="2147483760"/>
            <pc:sldLayoutMk cId="3729633406" sldId="2147483769"/>
          </pc:sldLayoutMkLst>
        </pc:sldLayoutChg>
        <pc:sldLayoutChg chg="new del replId">
          <pc:chgData name="Olawole Abayomi-Owodunni" userId="4121db98fcd61d1d" providerId="LiveId" clId="{F096023A-7964-4C05-8FE9-FB8FFB6D76EB}" dt="2022-05-04T02:03:53.218" v="2634" actId="2696"/>
          <pc:sldLayoutMkLst>
            <pc:docMk/>
            <pc:sldMasterMk cId="2970897062" sldId="2147483760"/>
            <pc:sldLayoutMk cId="3876117791" sldId="2147483770"/>
          </pc:sldLayoutMkLst>
        </pc:sldLayoutChg>
        <pc:sldLayoutChg chg="new del replId">
          <pc:chgData name="Olawole Abayomi-Owodunni" userId="4121db98fcd61d1d" providerId="LiveId" clId="{F096023A-7964-4C05-8FE9-FB8FFB6D76EB}" dt="2022-05-04T02:03:53.197" v="2627" actId="2696"/>
          <pc:sldLayoutMkLst>
            <pc:docMk/>
            <pc:sldMasterMk cId="2970897062" sldId="2147483760"/>
            <pc:sldLayoutMk cId="4096682587" sldId="2147483771"/>
          </pc:sldLayoutMkLst>
        </pc:sldLayoutChg>
      </pc:sldMasterChg>
      <pc:sldMasterChg chg="new del mod addSldLayout delSldLayout">
        <pc:chgData name="Olawole Abayomi-Owodunni" userId="4121db98fcd61d1d" providerId="LiveId" clId="{F096023A-7964-4C05-8FE9-FB8FFB6D76EB}" dt="2022-05-03T17:51:44.835" v="862" actId="6938"/>
        <pc:sldMasterMkLst>
          <pc:docMk/>
          <pc:sldMasterMk cId="1629018730" sldId="2147483772"/>
        </pc:sldMasterMkLst>
        <pc:sldLayoutChg chg="new del replId">
          <pc:chgData name="Olawole Abayomi-Owodunni" userId="4121db98fcd61d1d" providerId="LiveId" clId="{F096023A-7964-4C05-8FE9-FB8FFB6D76EB}" dt="2022-05-03T17:51:44.835" v="862" actId="6938"/>
          <pc:sldLayoutMkLst>
            <pc:docMk/>
            <pc:sldMasterMk cId="1629018730" sldId="2147483772"/>
            <pc:sldLayoutMk cId="2523513526" sldId="2147483773"/>
          </pc:sldLayoutMkLst>
        </pc:sldLayoutChg>
        <pc:sldLayoutChg chg="new del replId">
          <pc:chgData name="Olawole Abayomi-Owodunni" userId="4121db98fcd61d1d" providerId="LiveId" clId="{F096023A-7964-4C05-8FE9-FB8FFB6D76EB}" dt="2022-05-03T17:51:44.835" v="862" actId="6938"/>
          <pc:sldLayoutMkLst>
            <pc:docMk/>
            <pc:sldMasterMk cId="1629018730" sldId="2147483772"/>
            <pc:sldLayoutMk cId="3249150176" sldId="2147483774"/>
          </pc:sldLayoutMkLst>
        </pc:sldLayoutChg>
        <pc:sldLayoutChg chg="new del replId">
          <pc:chgData name="Olawole Abayomi-Owodunni" userId="4121db98fcd61d1d" providerId="LiveId" clId="{F096023A-7964-4C05-8FE9-FB8FFB6D76EB}" dt="2022-05-03T17:51:44.835" v="862" actId="6938"/>
          <pc:sldLayoutMkLst>
            <pc:docMk/>
            <pc:sldMasterMk cId="1629018730" sldId="2147483772"/>
            <pc:sldLayoutMk cId="507390520" sldId="2147483775"/>
          </pc:sldLayoutMkLst>
        </pc:sldLayoutChg>
        <pc:sldLayoutChg chg="new del replId">
          <pc:chgData name="Olawole Abayomi-Owodunni" userId="4121db98fcd61d1d" providerId="LiveId" clId="{F096023A-7964-4C05-8FE9-FB8FFB6D76EB}" dt="2022-05-03T17:51:44.835" v="862" actId="6938"/>
          <pc:sldLayoutMkLst>
            <pc:docMk/>
            <pc:sldMasterMk cId="1629018730" sldId="2147483772"/>
            <pc:sldLayoutMk cId="2166608838" sldId="2147483776"/>
          </pc:sldLayoutMkLst>
        </pc:sldLayoutChg>
        <pc:sldLayoutChg chg="new del replId">
          <pc:chgData name="Olawole Abayomi-Owodunni" userId="4121db98fcd61d1d" providerId="LiveId" clId="{F096023A-7964-4C05-8FE9-FB8FFB6D76EB}" dt="2022-05-03T17:51:44.835" v="862" actId="6938"/>
          <pc:sldLayoutMkLst>
            <pc:docMk/>
            <pc:sldMasterMk cId="1629018730" sldId="2147483772"/>
            <pc:sldLayoutMk cId="3148093781" sldId="2147483777"/>
          </pc:sldLayoutMkLst>
        </pc:sldLayoutChg>
        <pc:sldLayoutChg chg="new del replId">
          <pc:chgData name="Olawole Abayomi-Owodunni" userId="4121db98fcd61d1d" providerId="LiveId" clId="{F096023A-7964-4C05-8FE9-FB8FFB6D76EB}" dt="2022-05-03T17:51:44.835" v="862" actId="6938"/>
          <pc:sldLayoutMkLst>
            <pc:docMk/>
            <pc:sldMasterMk cId="1629018730" sldId="2147483772"/>
            <pc:sldLayoutMk cId="3822579934" sldId="2147483778"/>
          </pc:sldLayoutMkLst>
        </pc:sldLayoutChg>
        <pc:sldLayoutChg chg="new del replId">
          <pc:chgData name="Olawole Abayomi-Owodunni" userId="4121db98fcd61d1d" providerId="LiveId" clId="{F096023A-7964-4C05-8FE9-FB8FFB6D76EB}" dt="2022-05-03T17:51:44.835" v="862" actId="6938"/>
          <pc:sldLayoutMkLst>
            <pc:docMk/>
            <pc:sldMasterMk cId="1629018730" sldId="2147483772"/>
            <pc:sldLayoutMk cId="3876079648" sldId="2147483779"/>
          </pc:sldLayoutMkLst>
        </pc:sldLayoutChg>
        <pc:sldLayoutChg chg="new del replId">
          <pc:chgData name="Olawole Abayomi-Owodunni" userId="4121db98fcd61d1d" providerId="LiveId" clId="{F096023A-7964-4C05-8FE9-FB8FFB6D76EB}" dt="2022-05-03T17:51:44.835" v="862" actId="6938"/>
          <pc:sldLayoutMkLst>
            <pc:docMk/>
            <pc:sldMasterMk cId="1629018730" sldId="2147483772"/>
            <pc:sldLayoutMk cId="2242724003" sldId="2147483780"/>
          </pc:sldLayoutMkLst>
        </pc:sldLayoutChg>
        <pc:sldLayoutChg chg="new del replId">
          <pc:chgData name="Olawole Abayomi-Owodunni" userId="4121db98fcd61d1d" providerId="LiveId" clId="{F096023A-7964-4C05-8FE9-FB8FFB6D76EB}" dt="2022-05-03T17:51:44.835" v="862" actId="6938"/>
          <pc:sldLayoutMkLst>
            <pc:docMk/>
            <pc:sldMasterMk cId="1629018730" sldId="2147483772"/>
            <pc:sldLayoutMk cId="1456391126" sldId="2147483781"/>
          </pc:sldLayoutMkLst>
        </pc:sldLayoutChg>
        <pc:sldLayoutChg chg="new del replId">
          <pc:chgData name="Olawole Abayomi-Owodunni" userId="4121db98fcd61d1d" providerId="LiveId" clId="{F096023A-7964-4C05-8FE9-FB8FFB6D76EB}" dt="2022-05-03T17:51:44.835" v="862" actId="6938"/>
          <pc:sldLayoutMkLst>
            <pc:docMk/>
            <pc:sldMasterMk cId="1629018730" sldId="2147483772"/>
            <pc:sldLayoutMk cId="290354441" sldId="2147483782"/>
          </pc:sldLayoutMkLst>
        </pc:sldLayoutChg>
        <pc:sldLayoutChg chg="new del replId">
          <pc:chgData name="Olawole Abayomi-Owodunni" userId="4121db98fcd61d1d" providerId="LiveId" clId="{F096023A-7964-4C05-8FE9-FB8FFB6D76EB}" dt="2022-05-03T17:51:44.835" v="862" actId="6938"/>
          <pc:sldLayoutMkLst>
            <pc:docMk/>
            <pc:sldMasterMk cId="1629018730" sldId="2147483772"/>
            <pc:sldLayoutMk cId="2438259658" sldId="2147483783"/>
          </pc:sldLayoutMkLst>
        </pc:sldLayoutChg>
      </pc:sldMasterChg>
    </pc:docChg>
  </pc:docChgLst>
  <pc:docChgLst>
    <pc:chgData name="Olawole Abayomi-Owodunni" userId="4121db98fcd61d1d" providerId="LiveId" clId="{6A11E4F6-F828-4F7F-B841-FC71DBFD7FBC}"/>
    <pc:docChg chg="custSel modSld">
      <pc:chgData name="Olawole Abayomi-Owodunni" userId="4121db98fcd61d1d" providerId="LiveId" clId="{6A11E4F6-F828-4F7F-B841-FC71DBFD7FBC}" dt="2023-02-04T09:44:49.783" v="888"/>
      <pc:docMkLst>
        <pc:docMk/>
      </pc:docMkLst>
      <pc:sldChg chg="modSp mod">
        <pc:chgData name="Olawole Abayomi-Owodunni" userId="4121db98fcd61d1d" providerId="LiveId" clId="{6A11E4F6-F828-4F7F-B841-FC71DBFD7FBC}" dt="2023-02-04T09:33:57.843" v="67" actId="20577"/>
        <pc:sldMkLst>
          <pc:docMk/>
          <pc:sldMk cId="2150486810" sldId="256"/>
        </pc:sldMkLst>
        <pc:spChg chg="mod">
          <ac:chgData name="Olawole Abayomi-Owodunni" userId="4121db98fcd61d1d" providerId="LiveId" clId="{6A11E4F6-F828-4F7F-B841-FC71DBFD7FBC}" dt="2023-02-04T09:33:57.843" v="67" actId="20577"/>
          <ac:spMkLst>
            <pc:docMk/>
            <pc:sldMk cId="2150486810" sldId="256"/>
            <ac:spMk id="3" creationId="{FAB2EEFE-00F1-E7E1-1F88-429969CA085B}"/>
          </ac:spMkLst>
        </pc:spChg>
      </pc:sldChg>
      <pc:sldChg chg="modSp">
        <pc:chgData name="Olawole Abayomi-Owodunni" userId="4121db98fcd61d1d" providerId="LiveId" clId="{6A11E4F6-F828-4F7F-B841-FC71DBFD7FBC}" dt="2023-02-04T09:44:49.783" v="888"/>
        <pc:sldMkLst>
          <pc:docMk/>
          <pc:sldMk cId="2466004896" sldId="257"/>
        </pc:sldMkLst>
        <pc:spChg chg="mod">
          <ac:chgData name="Olawole Abayomi-Owodunni" userId="4121db98fcd61d1d" providerId="LiveId" clId="{6A11E4F6-F828-4F7F-B841-FC71DBFD7FBC}" dt="2023-02-04T09:44:49.783" v="888"/>
          <ac:spMkLst>
            <pc:docMk/>
            <pc:sldMk cId="2466004896" sldId="257"/>
            <ac:spMk id="4" creationId="{FE205BEB-C589-4209-BFC5-DB55E904B037}"/>
          </ac:spMkLst>
        </pc:spChg>
      </pc:sldChg>
      <pc:sldChg chg="modSp mod">
        <pc:chgData name="Olawole Abayomi-Owodunni" userId="4121db98fcd61d1d" providerId="LiveId" clId="{6A11E4F6-F828-4F7F-B841-FC71DBFD7FBC}" dt="2023-02-04T09:40:22.350" v="352" actId="20577"/>
        <pc:sldMkLst>
          <pc:docMk/>
          <pc:sldMk cId="170315366" sldId="284"/>
        </pc:sldMkLst>
        <pc:spChg chg="mod">
          <ac:chgData name="Olawole Abayomi-Owodunni" userId="4121db98fcd61d1d" providerId="LiveId" clId="{6A11E4F6-F828-4F7F-B841-FC71DBFD7FBC}" dt="2023-02-04T09:34:03.997" v="75" actId="20577"/>
          <ac:spMkLst>
            <pc:docMk/>
            <pc:sldMk cId="170315366" sldId="284"/>
            <ac:spMk id="3" creationId="{3ABB7DC6-82F2-4DD3-65B0-EE6FE32510AF}"/>
          </ac:spMkLst>
        </pc:spChg>
        <pc:spChg chg="mod">
          <ac:chgData name="Olawole Abayomi-Owodunni" userId="4121db98fcd61d1d" providerId="LiveId" clId="{6A11E4F6-F828-4F7F-B841-FC71DBFD7FBC}" dt="2023-02-04T09:40:22.350" v="352" actId="20577"/>
          <ac:spMkLst>
            <pc:docMk/>
            <pc:sldMk cId="170315366" sldId="284"/>
            <ac:spMk id="10" creationId="{765E8A75-7429-3F5A-1937-D0295EF77EDC}"/>
          </ac:spMkLst>
        </pc:spChg>
      </pc:sldChg>
      <pc:sldChg chg="modSp mod">
        <pc:chgData name="Olawole Abayomi-Owodunni" userId="4121db98fcd61d1d" providerId="LiveId" clId="{6A11E4F6-F828-4F7F-B841-FC71DBFD7FBC}" dt="2023-02-04T09:41:47.737" v="575" actId="20577"/>
        <pc:sldMkLst>
          <pc:docMk/>
          <pc:sldMk cId="1280525396" sldId="285"/>
        </pc:sldMkLst>
        <pc:spChg chg="mod">
          <ac:chgData name="Olawole Abayomi-Owodunni" userId="4121db98fcd61d1d" providerId="LiveId" clId="{6A11E4F6-F828-4F7F-B841-FC71DBFD7FBC}" dt="2023-02-04T09:40:55.535" v="404" actId="20577"/>
          <ac:spMkLst>
            <pc:docMk/>
            <pc:sldMk cId="1280525396" sldId="285"/>
            <ac:spMk id="10" creationId="{4596079F-D2C9-B78A-71F4-FCEFCF47BE61}"/>
          </ac:spMkLst>
        </pc:spChg>
        <pc:spChg chg="mod">
          <ac:chgData name="Olawole Abayomi-Owodunni" userId="4121db98fcd61d1d" providerId="LiveId" clId="{6A11E4F6-F828-4F7F-B841-FC71DBFD7FBC}" dt="2023-02-04T09:41:47.737" v="575" actId="20577"/>
          <ac:spMkLst>
            <pc:docMk/>
            <pc:sldMk cId="1280525396" sldId="285"/>
            <ac:spMk id="15" creationId="{F399FC74-446A-AC00-1308-52EDCF3A45D6}"/>
          </ac:spMkLst>
        </pc:spChg>
      </pc:sldChg>
      <pc:sldChg chg="modSp mod">
        <pc:chgData name="Olawole Abayomi-Owodunni" userId="4121db98fcd61d1d" providerId="LiveId" clId="{6A11E4F6-F828-4F7F-B841-FC71DBFD7FBC}" dt="2023-02-04T09:44:16.129" v="887" actId="20577"/>
        <pc:sldMkLst>
          <pc:docMk/>
          <pc:sldMk cId="3007584436" sldId="286"/>
        </pc:sldMkLst>
        <pc:spChg chg="mod">
          <ac:chgData name="Olawole Abayomi-Owodunni" userId="4121db98fcd61d1d" providerId="LiveId" clId="{6A11E4F6-F828-4F7F-B841-FC71DBFD7FBC}" dt="2023-02-04T09:43:56.568" v="869" actId="20577"/>
          <ac:spMkLst>
            <pc:docMk/>
            <pc:sldMk cId="3007584436" sldId="286"/>
            <ac:spMk id="14" creationId="{C5BAA3B8-B6FB-AF83-0C79-49B472D57A81}"/>
          </ac:spMkLst>
        </pc:spChg>
        <pc:spChg chg="mod">
          <ac:chgData name="Olawole Abayomi-Owodunni" userId="4121db98fcd61d1d" providerId="LiveId" clId="{6A11E4F6-F828-4F7F-B841-FC71DBFD7FBC}" dt="2023-02-04T09:44:16.129" v="887" actId="20577"/>
          <ac:spMkLst>
            <pc:docMk/>
            <pc:sldMk cId="3007584436" sldId="286"/>
            <ac:spMk id="15" creationId="{955DFE5B-7A54-892D-C3F3-C85DA7D5C67E}"/>
          </ac:spMkLst>
        </pc:spChg>
        <pc:graphicFrameChg chg="modGraphic">
          <ac:chgData name="Olawole Abayomi-Owodunni" userId="4121db98fcd61d1d" providerId="LiveId" clId="{6A11E4F6-F828-4F7F-B841-FC71DBFD7FBC}" dt="2023-02-04T09:43:53.504" v="866" actId="20577"/>
          <ac:graphicFrameMkLst>
            <pc:docMk/>
            <pc:sldMk cId="3007584436" sldId="286"/>
            <ac:graphicFrameMk id="22" creationId="{B4B8726E-754F-496B-745B-6050C09CC0FA}"/>
          </ac:graphicFrameMkLst>
        </pc:graphicFrameChg>
        <pc:graphicFrameChg chg="modGraphic">
          <ac:chgData name="Olawole Abayomi-Owodunni" userId="4121db98fcd61d1d" providerId="LiveId" clId="{6A11E4F6-F828-4F7F-B841-FC71DBFD7FBC}" dt="2023-02-04T09:43:36.166" v="825" actId="20577"/>
          <ac:graphicFrameMkLst>
            <pc:docMk/>
            <pc:sldMk cId="3007584436" sldId="286"/>
            <ac:graphicFrameMk id="23" creationId="{13347C40-7EA4-C077-A32C-950E8695919F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822AA3-B413-07E6-D98C-EB89ECF076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40618-DD07-9FDE-C33F-7976FE1DA9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08436-6CC0-4F96-AA79-CCC2A6BF454E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F0143-4EA5-2FEE-5B79-3FDB901B6B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7957B-76B5-F1DF-361B-C580E5A6EA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E3F99-5ADF-4DA9-A7D2-655A91EF7D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498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slide" Target="../slides/slide14.xml"/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slide" Target="../slides/slide16.xml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7889-827C-4546-9F71-5738C4D4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912A-A452-4A54-9F5B-4FE1C904B4C1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C9FE9-5757-4877-A905-ABE88D83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2752-D312-4189-A30A-D318214A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736-0460-4DBB-8CFC-061011B5842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0008D-CD20-828A-4B2B-5C7707527AF3}"/>
              </a:ext>
            </a:extLst>
          </p:cNvPr>
          <p:cNvSpPr txBox="1"/>
          <p:nvPr userDrawn="1"/>
        </p:nvSpPr>
        <p:spPr>
          <a:xfrm>
            <a:off x="322216" y="2305616"/>
            <a:ext cx="11591109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4000" b="1" dirty="0">
                <a:latin typeface="Agency FB" panose="020B0503020202020204" pitchFamily="34" charset="0"/>
              </a:rPr>
              <a:t>GDD:</a:t>
            </a:r>
            <a:endParaRPr lang="en-GB" sz="140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731B5C-EAA4-E798-04E8-CC08669A24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48775" y="2889129"/>
            <a:ext cx="8464550" cy="1286317"/>
          </a:xfrm>
        </p:spPr>
        <p:txBody>
          <a:bodyPr anchor="b">
            <a:normAutofit/>
          </a:bodyPr>
          <a:lstStyle>
            <a:lvl1pPr marL="0" indent="0">
              <a:buNone/>
              <a:defRPr sz="8800" u="sng"/>
            </a:lvl1pPr>
          </a:lstStyle>
          <a:p>
            <a:pPr lvl="0"/>
            <a:r>
              <a:rPr lang="en-US" dirty="0"/>
              <a:t>GAME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34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D80F-E868-B84A-B860-17AFA56E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C656-7692-4407-AD29-2DB87A3E2009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0295A-A269-9F8C-4AB7-0A48B83F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B4409-756C-8130-ED62-D2DCF75C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AF8E-D4F5-4E74-9AD2-0443AAC694C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CCA7D-7052-BE04-C67E-AEC3736805FB}"/>
              </a:ext>
            </a:extLst>
          </p:cNvPr>
          <p:cNvSpPr txBox="1"/>
          <p:nvPr userDrawn="1"/>
        </p:nvSpPr>
        <p:spPr>
          <a:xfrm>
            <a:off x="831850" y="3546812"/>
            <a:ext cx="105156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Art</a:t>
            </a:r>
            <a:endParaRPr lang="en-GB" sz="6000" dirty="0">
              <a:solidFill>
                <a:schemeClr val="accent1">
                  <a:lumMod val="40000"/>
                  <a:lumOff val="6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E4E24-CF07-3146-DAD0-5D352FEAAB03}"/>
              </a:ext>
            </a:extLst>
          </p:cNvPr>
          <p:cNvSpPr txBox="1"/>
          <p:nvPr userDrawn="1"/>
        </p:nvSpPr>
        <p:spPr>
          <a:xfrm>
            <a:off x="831850" y="4545057"/>
            <a:ext cx="105156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Contains: Concept, Models, Textures</a:t>
            </a:r>
            <a:endParaRPr lang="en-GB" sz="2400" dirty="0">
              <a:solidFill>
                <a:schemeClr val="accent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6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D80F-E868-B84A-B860-17AFA56E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C656-7692-4407-AD29-2DB87A3E2009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0295A-A269-9F8C-4AB7-0A48B83F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B4409-756C-8130-ED62-D2DCF75C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AF8E-D4F5-4E74-9AD2-0443AAC694C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CCA7D-7052-BE04-C67E-AEC3736805FB}"/>
              </a:ext>
            </a:extLst>
          </p:cNvPr>
          <p:cNvSpPr txBox="1"/>
          <p:nvPr userDrawn="1"/>
        </p:nvSpPr>
        <p:spPr>
          <a:xfrm>
            <a:off x="831850" y="3546812"/>
            <a:ext cx="105156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Sound</a:t>
            </a:r>
            <a:endParaRPr lang="en-GB" sz="60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E4E24-CF07-3146-DAD0-5D352FEAAB03}"/>
              </a:ext>
            </a:extLst>
          </p:cNvPr>
          <p:cNvSpPr txBox="1"/>
          <p:nvPr userDrawn="1"/>
        </p:nvSpPr>
        <p:spPr>
          <a:xfrm>
            <a:off x="831850" y="4545057"/>
            <a:ext cx="105156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Contains: Sound Effects, Music, Voice Acting</a:t>
            </a:r>
            <a:endParaRPr lang="en-GB" sz="24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1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: NP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06703-45FC-0320-9469-1411F3BF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118F-1140-4A39-8FCD-7992696F6D49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6D1BF-F357-C4FE-0627-DD035F5A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16F18-BB3F-DCFA-9076-54773A44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7FB0-5B28-4696-94E6-CB08BC200F5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C72B5-BB4D-6683-4D32-E70FE1B6024C}"/>
              </a:ext>
            </a:extLst>
          </p:cNvPr>
          <p:cNvSpPr txBox="1"/>
          <p:nvPr userDrawn="1"/>
        </p:nvSpPr>
        <p:spPr>
          <a:xfrm>
            <a:off x="831850" y="3546812"/>
            <a:ext cx="105156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>
                <a:solidFill>
                  <a:schemeClr val="tx2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NPC’s</a:t>
            </a:r>
            <a:endParaRPr lang="en-GB" sz="6000" dirty="0">
              <a:solidFill>
                <a:schemeClr val="tx2">
                  <a:lumMod val="40000"/>
                  <a:lumOff val="6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872AFB-6DAB-7006-0A4F-03E706B1C006}"/>
              </a:ext>
            </a:extLst>
          </p:cNvPr>
          <p:cNvSpPr txBox="1"/>
          <p:nvPr userDrawn="1"/>
        </p:nvSpPr>
        <p:spPr>
          <a:xfrm>
            <a:off x="831850" y="4545057"/>
            <a:ext cx="105156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Contains: Enemy AI, Companion AI, Helper AI</a:t>
            </a:r>
            <a:endParaRPr lang="en-GB" sz="24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548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: Technical/Framework AI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544F485-38C3-4BE3-90A3-A7B331C9D005}"/>
              </a:ext>
            </a:extLst>
          </p:cNvPr>
          <p:cNvSpPr txBox="1"/>
          <p:nvPr userDrawn="1"/>
        </p:nvSpPr>
        <p:spPr>
          <a:xfrm>
            <a:off x="828152" y="4581958"/>
            <a:ext cx="1050925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Contains: Game Objects, Stored Variables, Player detection, Player Collision, World filling, Hit box information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06703-45FC-0320-9469-1411F3BF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118F-1140-4A39-8FCD-7992696F6D49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6D1BF-F357-C4FE-0627-DD035F5A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16F18-BB3F-DCFA-9076-54773A44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7FB0-5B28-4696-94E6-CB08BC200F5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C72B5-BB4D-6683-4D32-E70FE1B6024C}"/>
              </a:ext>
            </a:extLst>
          </p:cNvPr>
          <p:cNvSpPr txBox="1"/>
          <p:nvPr userDrawn="1"/>
        </p:nvSpPr>
        <p:spPr>
          <a:xfrm>
            <a:off x="831850" y="3546812"/>
            <a:ext cx="105156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>
                <a:solidFill>
                  <a:schemeClr val="tx2">
                    <a:lumMod val="75000"/>
                  </a:schemeClr>
                </a:solidFill>
                <a:latin typeface="Agency FB" panose="020B0503020202020204" pitchFamily="34" charset="0"/>
              </a:rPr>
              <a:t>Technical/Framework AI</a:t>
            </a:r>
            <a:endParaRPr lang="en-GB" sz="6000" dirty="0">
              <a:solidFill>
                <a:schemeClr val="tx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514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Game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C7B7A-3244-4F2E-9E64-B4A619B3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368F-D326-4D1B-9684-A194719D1FE7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B84B0-55A8-43A6-9A4D-0E52289A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68164-9D8F-4863-9957-D7A00A75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62F4-883C-4FE4-B2B8-AE117F17903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98F352-4223-92DE-2E59-C0CC12F6E643}"/>
              </a:ext>
            </a:extLst>
          </p:cNvPr>
          <p:cNvSpPr txBox="1">
            <a:spLocks/>
          </p:cNvSpPr>
          <p:nvPr userDrawn="1"/>
        </p:nvSpPr>
        <p:spPr>
          <a:xfrm>
            <a:off x="838200" y="2780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GAME OBJECTS</a:t>
            </a:r>
            <a:endParaRPr lang="en-GB" sz="7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: Rounded Corners 8">
            <a:hlinkClick r:id="rId2" action="ppaction://hlinksldjump"/>
            <a:extLst>
              <a:ext uri="{FF2B5EF4-FFF2-40B4-BE49-F238E27FC236}">
                <a16:creationId xmlns:a16="http://schemas.microsoft.com/office/drawing/2014/main" id="{9449F18A-5992-EE7A-0A01-108F74B91062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TECHNICAL AI</a:t>
            </a:r>
            <a:endParaRPr lang="en-GB" sz="1800" b="0" cap="none" spc="0" dirty="0">
              <a:ln w="0"/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556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m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BF98-EAD4-4AE0-B37C-26D7AF6747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Game Object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5C481-3A8F-4D3B-96D0-D0F612B6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2075"/>
            <a:ext cx="2743200" cy="365125"/>
          </a:xfrm>
        </p:spPr>
        <p:txBody>
          <a:bodyPr/>
          <a:lstStyle/>
          <a:p>
            <a:fld id="{64D50C1C-BDB8-4F84-AF3D-0C0CE1E31D97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DA2B1-0A3B-4747-8607-DABE3FB8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2075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F9D44-7AE1-4E89-BF82-BE6F6935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2075"/>
            <a:ext cx="2743200" cy="365125"/>
          </a:xfrm>
        </p:spPr>
        <p:txBody>
          <a:bodyPr/>
          <a:lstStyle/>
          <a:p>
            <a:fld id="{6F1D871B-ED2B-4508-9BEA-599B248E78AE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51DC3E-C735-FA0C-D256-EC9BFAFC70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35054" y="2225922"/>
            <a:ext cx="2913063" cy="187801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How to make the script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38E7050-9DC9-5BBC-42C6-0FFB7934713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04313" y="4546230"/>
            <a:ext cx="2913063" cy="187801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Variables involved with script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9A2A17D8-C268-AE57-E6E8-4DA8B79DA8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77848" y="2614734"/>
            <a:ext cx="5183188" cy="368458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What the script does</a:t>
            </a:r>
          </a:p>
        </p:txBody>
      </p:sp>
      <p:sp>
        <p:nvSpPr>
          <p:cNvPr id="12" name="Rectangle: Rounded Corners 11">
            <a:hlinkClick r:id="rId2" action="ppaction://hlinksldjump"/>
            <a:extLst>
              <a:ext uri="{FF2B5EF4-FFF2-40B4-BE49-F238E27FC236}">
                <a16:creationId xmlns:a16="http://schemas.microsoft.com/office/drawing/2014/main" id="{248737CE-8D2A-441D-AF76-9B57FE782600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GAME OBJECTS</a:t>
            </a:r>
            <a:endParaRPr lang="en-GB" b="0" cap="none" spc="0" dirty="0">
              <a:ln w="0"/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3" name="Rectangle: Rounded Corners 12">
            <a:hlinkClick r:id="rId3" action="ppaction://hlinksldjump"/>
            <a:extLst>
              <a:ext uri="{FF2B5EF4-FFF2-40B4-BE49-F238E27FC236}">
                <a16:creationId xmlns:a16="http://schemas.microsoft.com/office/drawing/2014/main" id="{E8FF644A-A4DA-4F85-BEE0-D34123544684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TECHNICAL AI</a:t>
            </a:r>
            <a:endParaRPr lang="en-GB" sz="1800" b="0" cap="none" spc="0" dirty="0">
              <a:ln w="0"/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1B9B04-6383-8081-8D07-D82610FE9B99}"/>
              </a:ext>
            </a:extLst>
          </p:cNvPr>
          <p:cNvSpPr txBox="1"/>
          <p:nvPr userDrawn="1"/>
        </p:nvSpPr>
        <p:spPr>
          <a:xfrm>
            <a:off x="1134277" y="1764257"/>
            <a:ext cx="291384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>
                <a:solidFill>
                  <a:srgbClr val="44546A"/>
                </a:solidFill>
                <a:latin typeface="Consolas" panose="020B0609020204030204" pitchFamily="49" charset="0"/>
              </a:rPr>
              <a:t>What to do</a:t>
            </a:r>
            <a:endParaRPr lang="en-GB" sz="2400" b="1" dirty="0">
              <a:solidFill>
                <a:srgbClr val="44546A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1A61E6-8A96-8CB6-CC33-C9F3A83DDA49}"/>
              </a:ext>
            </a:extLst>
          </p:cNvPr>
          <p:cNvSpPr txBox="1"/>
          <p:nvPr userDrawn="1"/>
        </p:nvSpPr>
        <p:spPr>
          <a:xfrm>
            <a:off x="2704313" y="4146120"/>
            <a:ext cx="29138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 dirty="0">
                <a:solidFill>
                  <a:srgbClr val="44546A"/>
                </a:solidFill>
                <a:latin typeface="Consolas" panose="020B0609020204030204" pitchFamily="49" charset="0"/>
              </a:rPr>
              <a:t>Variables to track</a:t>
            </a:r>
            <a:endParaRPr lang="en-GB" sz="2000" b="1" dirty="0">
              <a:solidFill>
                <a:srgbClr val="44546A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EE9371-7665-CC26-1D17-F5C301552567}"/>
              </a:ext>
            </a:extLst>
          </p:cNvPr>
          <p:cNvSpPr txBox="1"/>
          <p:nvPr userDrawn="1"/>
        </p:nvSpPr>
        <p:spPr>
          <a:xfrm>
            <a:off x="6177848" y="2153069"/>
            <a:ext cx="517595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>
                <a:solidFill>
                  <a:srgbClr val="44546A"/>
                </a:solidFill>
                <a:latin typeface="Consolas" panose="020B0609020204030204" pitchFamily="49" charset="0"/>
              </a:rPr>
              <a:t>Script function</a:t>
            </a:r>
            <a:endParaRPr lang="en-GB" sz="2400" b="1" dirty="0">
              <a:solidFill>
                <a:srgbClr val="44546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051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Stored Vari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C7B7A-3244-4F2E-9E64-B4A619B3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368F-D326-4D1B-9684-A194719D1FE7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B84B0-55A8-43A6-9A4D-0E52289A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68164-9D8F-4863-9957-D7A00A75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62F4-883C-4FE4-B2B8-AE117F17903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98F352-4223-92DE-2E59-C0CC12F6E643}"/>
              </a:ext>
            </a:extLst>
          </p:cNvPr>
          <p:cNvSpPr txBox="1">
            <a:spLocks/>
          </p:cNvSpPr>
          <p:nvPr userDrawn="1"/>
        </p:nvSpPr>
        <p:spPr>
          <a:xfrm>
            <a:off x="838200" y="2780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STORED VARIABLES</a:t>
            </a:r>
            <a:endParaRPr lang="en-GB" sz="7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: Rounded Corners 8">
            <a:hlinkClick r:id="rId2" action="ppaction://hlinksldjump"/>
            <a:extLst>
              <a:ext uri="{FF2B5EF4-FFF2-40B4-BE49-F238E27FC236}">
                <a16:creationId xmlns:a16="http://schemas.microsoft.com/office/drawing/2014/main" id="{2A36FF01-0220-40C8-2F4A-05BFE016C371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TECHNICAL AI</a:t>
            </a:r>
            <a:endParaRPr lang="en-GB" sz="1800" b="0" cap="none" spc="0" dirty="0">
              <a:ln w="0"/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803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BF98-EAD4-4AE0-B37C-26D7AF6747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Variable like time, health, etc.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5C481-3A8F-4D3B-96D0-D0F612B6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2075"/>
            <a:ext cx="2743200" cy="365125"/>
          </a:xfrm>
        </p:spPr>
        <p:txBody>
          <a:bodyPr/>
          <a:lstStyle/>
          <a:p>
            <a:fld id="{64D50C1C-BDB8-4F84-AF3D-0C0CE1E31D97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DA2B1-0A3B-4747-8607-DABE3FB8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2075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F9D44-7AE1-4E89-BF82-BE6F6935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2075"/>
            <a:ext cx="2743200" cy="365125"/>
          </a:xfrm>
        </p:spPr>
        <p:txBody>
          <a:bodyPr/>
          <a:lstStyle/>
          <a:p>
            <a:fld id="{6F1D871B-ED2B-4508-9BEA-599B248E78AE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51DC3E-C735-FA0C-D256-EC9BFAFC70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35054" y="2225922"/>
            <a:ext cx="2913063" cy="187801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How to make the script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38E7050-9DC9-5BBC-42C6-0FFB7934713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04313" y="4546230"/>
            <a:ext cx="2913063" cy="187801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Variables involved with script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9A2A17D8-C268-AE57-E6E8-4DA8B79DA8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77848" y="2614734"/>
            <a:ext cx="5183188" cy="368458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What the script does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1B9B04-6383-8081-8D07-D82610FE9B99}"/>
              </a:ext>
            </a:extLst>
          </p:cNvPr>
          <p:cNvSpPr txBox="1"/>
          <p:nvPr userDrawn="1"/>
        </p:nvSpPr>
        <p:spPr>
          <a:xfrm>
            <a:off x="1134277" y="1764257"/>
            <a:ext cx="291384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>
                <a:solidFill>
                  <a:srgbClr val="44546A"/>
                </a:solidFill>
                <a:latin typeface="Consolas" panose="020B0609020204030204" pitchFamily="49" charset="0"/>
              </a:rPr>
              <a:t>What to do</a:t>
            </a:r>
            <a:endParaRPr lang="en-GB" sz="2400" b="1" dirty="0">
              <a:solidFill>
                <a:srgbClr val="44546A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1A61E6-8A96-8CB6-CC33-C9F3A83DDA49}"/>
              </a:ext>
            </a:extLst>
          </p:cNvPr>
          <p:cNvSpPr txBox="1"/>
          <p:nvPr userDrawn="1"/>
        </p:nvSpPr>
        <p:spPr>
          <a:xfrm>
            <a:off x="2704313" y="4146120"/>
            <a:ext cx="29138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 dirty="0">
                <a:solidFill>
                  <a:srgbClr val="44546A"/>
                </a:solidFill>
                <a:latin typeface="Consolas" panose="020B0609020204030204" pitchFamily="49" charset="0"/>
              </a:rPr>
              <a:t>Variables to track</a:t>
            </a:r>
            <a:endParaRPr lang="en-GB" sz="2000" b="1" dirty="0">
              <a:solidFill>
                <a:srgbClr val="44546A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EE9371-7665-CC26-1D17-F5C301552567}"/>
              </a:ext>
            </a:extLst>
          </p:cNvPr>
          <p:cNvSpPr txBox="1"/>
          <p:nvPr userDrawn="1"/>
        </p:nvSpPr>
        <p:spPr>
          <a:xfrm>
            <a:off x="6177848" y="2153069"/>
            <a:ext cx="517595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>
                <a:solidFill>
                  <a:srgbClr val="44546A"/>
                </a:solidFill>
                <a:latin typeface="Consolas" panose="020B0609020204030204" pitchFamily="49" charset="0"/>
              </a:rPr>
              <a:t>Script function</a:t>
            </a:r>
            <a:endParaRPr lang="en-GB" sz="2400" b="1" dirty="0">
              <a:solidFill>
                <a:srgbClr val="44546A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hlinkClick r:id="rId2" action="ppaction://hlinksldjump"/>
            <a:extLst>
              <a:ext uri="{FF2B5EF4-FFF2-40B4-BE49-F238E27FC236}">
                <a16:creationId xmlns:a16="http://schemas.microsoft.com/office/drawing/2014/main" id="{7657369C-35E6-C00E-AEF2-0DC03669D021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VARIABLES</a:t>
            </a:r>
            <a:endParaRPr lang="en-GB" b="0" cap="none" spc="0" dirty="0">
              <a:ln w="0"/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21" name="Rectangle: Rounded Corners 20">
            <a:hlinkClick r:id="rId3" action="ppaction://hlinksldjump"/>
            <a:extLst>
              <a:ext uri="{FF2B5EF4-FFF2-40B4-BE49-F238E27FC236}">
                <a16:creationId xmlns:a16="http://schemas.microsoft.com/office/drawing/2014/main" id="{F082A8AC-E278-883A-394C-10F62E9E757D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TECHNICAL AI</a:t>
            </a:r>
            <a:endParaRPr lang="en-GB" sz="1800" b="0" cap="none" spc="0" dirty="0">
              <a:ln w="0"/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738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yer det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7E46479A-54E3-3E36-D3B4-87AE388AC5EA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Player Detection</a:t>
            </a:r>
            <a:endParaRPr lang="en-GB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E95F8-E1BD-B04B-476E-77541E59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118F-1140-4A39-8FCD-7992696F6D49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CEB2-65BD-1C83-FC65-F86B6962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1E312-D0EB-78B9-B8E7-E9E13CB4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7FB0-5B28-4696-94E6-CB08BC200F5F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5457C31-E282-BAFC-E010-EF8B82A3B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i="1" dirty="0"/>
              <a:t>How other objects detect the player</a:t>
            </a:r>
            <a:endParaRPr lang="en-GB" dirty="0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37EE534C-75D5-477B-4BC7-A9C0D24792DA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TECHNICAL AI</a:t>
            </a:r>
            <a:endParaRPr lang="en-GB" sz="1800" b="0" cap="none" spc="0" dirty="0">
              <a:ln w="0"/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95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yer collisio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7E46479A-54E3-3E36-D3B4-87AE388AC5EA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Player Collisions</a:t>
            </a:r>
            <a:endParaRPr lang="en-GB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E95F8-E1BD-B04B-476E-77541E59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118F-1140-4A39-8FCD-7992696F6D49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CEB2-65BD-1C83-FC65-F86B6962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1E312-D0EB-78B9-B8E7-E9E13CB4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7FB0-5B28-4696-94E6-CB08BC200F5F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6A831-4555-B155-0DE0-F32232CA4D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i="1" dirty="0"/>
              <a:t>How other objects collide with the player</a:t>
            </a:r>
            <a:endParaRPr lang="en-GB" dirty="0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9585D37A-16C8-BEE7-2460-F131C8E18CFF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TECHNICAL AI</a:t>
            </a:r>
            <a:endParaRPr lang="en-GB" sz="1800" b="0" cap="none" spc="0" dirty="0">
              <a:ln w="0"/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44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8792-9921-42CE-9E48-6CBB47CB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912A-A452-4A54-9F5B-4FE1C904B4C1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3832-FBB0-4A60-9C3E-90A96CDC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3C51-6EC3-4479-A694-D4EBF5AD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736-0460-4DBB-8CFC-061011B5842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C84519-B4B6-54AD-3EA4-4463C001A50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90836"/>
            <a:ext cx="0" cy="3885222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DE31A1-C4C3-715C-EFAC-53BEDB48A14A}"/>
              </a:ext>
            </a:extLst>
          </p:cNvPr>
          <p:cNvSpPr txBox="1"/>
          <p:nvPr userDrawn="1"/>
        </p:nvSpPr>
        <p:spPr>
          <a:xfrm>
            <a:off x="838200" y="357051"/>
            <a:ext cx="105156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solidFill>
                  <a:srgbClr val="002060"/>
                </a:solidFill>
                <a:latin typeface="Agency FB" panose="020B0503020202020204" pitchFamily="34" charset="0"/>
              </a:rPr>
              <a:t>NAVIGATION</a:t>
            </a:r>
            <a:endParaRPr lang="en-GB" sz="7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A56BD-695C-9171-7244-45709838FA06}"/>
              </a:ext>
            </a:extLst>
          </p:cNvPr>
          <p:cNvSpPr txBox="1"/>
          <p:nvPr userDrawn="1"/>
        </p:nvSpPr>
        <p:spPr>
          <a:xfrm>
            <a:off x="838200" y="1890836"/>
            <a:ext cx="5164173" cy="399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Game Overview</a:t>
            </a: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Gameplay and Mechanics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Setting, Story and Characters</a:t>
            </a: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Levels</a:t>
            </a: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Assets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Art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6579F1-8C22-05FF-E5D5-12D7C527C871}"/>
              </a:ext>
            </a:extLst>
          </p:cNvPr>
          <p:cNvSpPr txBox="1"/>
          <p:nvPr userDrawn="1"/>
        </p:nvSpPr>
        <p:spPr>
          <a:xfrm>
            <a:off x="6189623" y="1890836"/>
            <a:ext cx="5164175" cy="2943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AI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NPC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Technical/Framework</a:t>
            </a: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User Experience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Technical Information</a:t>
            </a: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Development Progression</a:t>
            </a:r>
          </a:p>
        </p:txBody>
      </p:sp>
    </p:spTree>
    <p:extLst>
      <p:ext uri="{BB962C8B-B14F-4D97-AF65-F5344CB8AC3E}">
        <p14:creationId xmlns:p14="http://schemas.microsoft.com/office/powerpoint/2010/main" val="2647076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fill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7E46479A-54E3-3E36-D3B4-87AE388AC5EA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World Filling</a:t>
            </a:r>
            <a:endParaRPr lang="en-GB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E95F8-E1BD-B04B-476E-77541E59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118F-1140-4A39-8FCD-7992696F6D49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CEB2-65BD-1C83-FC65-F86B6962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1E312-D0EB-78B9-B8E7-E9E13CB4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7FB0-5B28-4696-94E6-CB08BC200F5F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A78A3-D427-198D-F4D5-C9A5E6657D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6009"/>
            <a:ext cx="10515600" cy="435095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i="1" dirty="0"/>
              <a:t>Programming to make the world feel lived in and alive</a:t>
            </a:r>
            <a:endParaRPr lang="en-GB" dirty="0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9FC35E73-7842-03A6-B30A-C29F35147886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TECHNICAL AI</a:t>
            </a:r>
            <a:endParaRPr lang="en-GB" sz="1800" b="0" cap="none" spc="0" dirty="0">
              <a:ln w="0"/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99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t box inform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7E46479A-54E3-3E36-D3B4-87AE388AC5EA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Hit Box Information</a:t>
            </a:r>
            <a:endParaRPr lang="en-GB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E95F8-E1BD-B04B-476E-77541E59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118F-1140-4A39-8FCD-7992696F6D49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CEB2-65BD-1C83-FC65-F86B6962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1E312-D0EB-78B9-B8E7-E9E13CB4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7FB0-5B28-4696-94E6-CB08BC200F5F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9F174-3B31-B9D0-3FDA-D77EA3697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5625"/>
            <a:ext cx="10515600" cy="4340226"/>
          </a:xfrm>
        </p:spPr>
        <p:txBody>
          <a:bodyPr/>
          <a:lstStyle/>
          <a:p>
            <a:pPr lvl="0"/>
            <a:r>
              <a:rPr lang="en-US" i="1" dirty="0"/>
              <a:t>Information regarding how objects work</a:t>
            </a:r>
            <a:endParaRPr lang="en-GB" dirty="0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55FD5851-431E-5F5E-3283-01E23B1E279F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TECHNICAL AI</a:t>
            </a:r>
            <a:endParaRPr lang="en-GB" sz="1800" b="0" cap="none" spc="0" dirty="0">
              <a:ln w="0"/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64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 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A08F1-6EB9-A38D-CE3B-2536477F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2E8-3265-4F3C-A214-0F33EB94D256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AEA0-C4ED-9ECB-2C2D-1208705F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691E5-F869-C058-F64F-1E50CF43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81C3-872D-4542-8805-44AA92240A0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90F6-7AC0-61E2-B88B-E72172BCB1AE}"/>
              </a:ext>
            </a:extLst>
          </p:cNvPr>
          <p:cNvSpPr txBox="1"/>
          <p:nvPr userDrawn="1"/>
        </p:nvSpPr>
        <p:spPr>
          <a:xfrm>
            <a:off x="0" y="2321005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  <a:latin typeface="Arial Black" panose="020B0A04020102020204" pitchFamily="34" charset="0"/>
              </a:rPr>
              <a:t>NOT IN USE</a:t>
            </a:r>
            <a:endParaRPr lang="en-GB" sz="13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302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50000"/>
            <a:lumOff val="5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FB-BC26-B585-43C0-9DD3198A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9F34-1DEB-49AF-B360-450BDD54A89E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9ADE1-A607-DE86-BAE3-C7C19094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3CF3E-3FBC-B4BE-5D19-04DEB13D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95D-7971-42A5-8421-C41EFD5B599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BDF6E-FC00-8D24-8EC5-795AE46EAD14}"/>
              </a:ext>
            </a:extLst>
          </p:cNvPr>
          <p:cNvSpPr txBox="1"/>
          <p:nvPr userDrawn="1"/>
        </p:nvSpPr>
        <p:spPr>
          <a:xfrm>
            <a:off x="831850" y="3546812"/>
            <a:ext cx="105156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User Experience</a:t>
            </a:r>
            <a:endParaRPr lang="en-GB" sz="6000" dirty="0">
              <a:solidFill>
                <a:schemeClr val="accent5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E975F-B215-1E29-91A9-94CD6C4B0A1D}"/>
              </a:ext>
            </a:extLst>
          </p:cNvPr>
          <p:cNvSpPr txBox="1"/>
          <p:nvPr userDrawn="1"/>
        </p:nvSpPr>
        <p:spPr>
          <a:xfrm>
            <a:off x="831850" y="4545057"/>
            <a:ext cx="105156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Contains: UI, Controls &amp; Input, Tutorials</a:t>
            </a:r>
            <a:endParaRPr lang="en-GB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808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4E8A33-F46A-2D71-0D5F-519621AF788D}"/>
              </a:ext>
            </a:extLst>
          </p:cNvPr>
          <p:cNvSpPr txBox="1"/>
          <p:nvPr userDrawn="1"/>
        </p:nvSpPr>
        <p:spPr>
          <a:xfrm>
            <a:off x="844550" y="4545057"/>
            <a:ext cx="105092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Technical information on how the game runs and requirements for optimal performance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FB-BC26-B585-43C0-9DD3198A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9F34-1DEB-49AF-B360-450BDD54A89E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9ADE1-A607-DE86-BAE3-C7C19094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3CF3E-3FBC-B4BE-5D19-04DEB13D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95D-7971-42A5-8421-C41EFD5B599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BDF6E-FC00-8D24-8EC5-795AE46EAD14}"/>
              </a:ext>
            </a:extLst>
          </p:cNvPr>
          <p:cNvSpPr txBox="1"/>
          <p:nvPr userDrawn="1"/>
        </p:nvSpPr>
        <p:spPr>
          <a:xfrm>
            <a:off x="831850" y="3546812"/>
            <a:ext cx="105156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Technical Information</a:t>
            </a:r>
            <a:endParaRPr lang="en-GB" sz="6000" dirty="0">
              <a:solidFill>
                <a:schemeClr val="accent3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33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3D41-7235-8E98-A710-92D22232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B080-1124-E776-2733-92852219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6995-66B0-4577-AFE0-60188BB00756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E7E5F-9AFD-2A41-CF6A-5A57DAE9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770DF-6C7C-0F4B-8D86-317CC5FC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9BC4-9699-4A43-99C5-8CF9FEA70D9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336E3-6579-D8E6-9102-BF53C61C05E4}"/>
              </a:ext>
            </a:extLst>
          </p:cNvPr>
          <p:cNvSpPr txBox="1"/>
          <p:nvPr userDrawn="1"/>
        </p:nvSpPr>
        <p:spPr>
          <a:xfrm>
            <a:off x="838200" y="603995"/>
            <a:ext cx="10240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Information</a:t>
            </a:r>
            <a:endParaRPr lang="en-GB" sz="4400" u="sng" dirty="0">
              <a:solidFill>
                <a:schemeClr val="accent3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18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4E8A33-F46A-2D71-0D5F-519621AF788D}"/>
              </a:ext>
            </a:extLst>
          </p:cNvPr>
          <p:cNvSpPr txBox="1"/>
          <p:nvPr userDrawn="1"/>
        </p:nvSpPr>
        <p:spPr>
          <a:xfrm>
            <a:off x="844550" y="4545057"/>
            <a:ext cx="105092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Documented progress of development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FB-BC26-B585-43C0-9DD3198A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9F34-1DEB-49AF-B360-450BDD54A89E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9ADE1-A607-DE86-BAE3-C7C19094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3CF3E-3FBC-B4BE-5D19-04DEB13D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95D-7971-42A5-8421-C41EFD5B599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BDF6E-FC00-8D24-8EC5-795AE46EAD14}"/>
              </a:ext>
            </a:extLst>
          </p:cNvPr>
          <p:cNvSpPr txBox="1"/>
          <p:nvPr userDrawn="1"/>
        </p:nvSpPr>
        <p:spPr>
          <a:xfrm>
            <a:off x="831850" y="3546812"/>
            <a:ext cx="105156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Development Progression</a:t>
            </a:r>
            <a:endParaRPr lang="en-GB" sz="6000" dirty="0">
              <a:solidFill>
                <a:schemeClr val="bg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9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32AD-6DAE-9DE2-3FF0-0C50EF77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DD06-20A3-4476-99A8-DBE06932323D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6C26F-360A-C2EC-6D33-C6F66DE9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A3B64-4693-6334-06CC-C325CC21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591F-E796-46ED-8D9E-612B116989D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6C6EB-588A-DCCF-CFA5-3A9BA77B34E5}"/>
              </a:ext>
            </a:extLst>
          </p:cNvPr>
          <p:cNvSpPr txBox="1"/>
          <p:nvPr userDrawn="1"/>
        </p:nvSpPr>
        <p:spPr>
          <a:xfrm>
            <a:off x="831850" y="3546812"/>
            <a:ext cx="105156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Game Overview</a:t>
            </a:r>
            <a:endParaRPr lang="en-GB" sz="60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EA2A8-042A-EAA9-F3C8-4179C392EDA6}"/>
              </a:ext>
            </a:extLst>
          </p:cNvPr>
          <p:cNvSpPr txBox="1"/>
          <p:nvPr userDrawn="1"/>
        </p:nvSpPr>
        <p:spPr>
          <a:xfrm>
            <a:off x="831850" y="4545057"/>
            <a:ext cx="105156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Contains: General Information, Concept, Project Scope</a:t>
            </a:r>
            <a:endParaRPr lang="en-GB" sz="2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1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926F54F-A81C-AE5C-415F-524D6812855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19538" y="1830254"/>
            <a:ext cx="7434262" cy="64611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16021-C4A3-B2B0-D24D-C8F1DE27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DD06-20A3-4476-99A8-DBE06932323D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A1593-51BB-8E00-4067-8AE99034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8BC49-A373-772B-B42F-3BF4E861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591F-E796-46ED-8D9E-612B116989D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35B2046F-B193-9120-F45B-380C11201441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General Information</a:t>
            </a:r>
            <a:endParaRPr lang="en-GB" u="sng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EB327-AD95-2B5E-9E92-CA9F3482716C}"/>
              </a:ext>
            </a:extLst>
          </p:cNvPr>
          <p:cNvSpPr txBox="1"/>
          <p:nvPr userDrawn="1"/>
        </p:nvSpPr>
        <p:spPr>
          <a:xfrm>
            <a:off x="4208585" y="2963063"/>
            <a:ext cx="377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elevator pitch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C42C0-2430-5971-E252-DAE4AE329955}"/>
              </a:ext>
            </a:extLst>
          </p:cNvPr>
          <p:cNvSpPr txBox="1"/>
          <p:nvPr userDrawn="1"/>
        </p:nvSpPr>
        <p:spPr>
          <a:xfrm>
            <a:off x="499696" y="3332395"/>
            <a:ext cx="677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rial Black" panose="020B0A04020102020204" pitchFamily="34" charset="0"/>
              </a:rPr>
              <a:t>“</a:t>
            </a:r>
            <a:endParaRPr lang="en-GB" sz="8000" dirty="0"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2B50E-273E-D1D1-DAB2-68C69E4F4E91}"/>
              </a:ext>
            </a:extLst>
          </p:cNvPr>
          <p:cNvSpPr txBox="1"/>
          <p:nvPr userDrawn="1"/>
        </p:nvSpPr>
        <p:spPr>
          <a:xfrm>
            <a:off x="11015296" y="5339972"/>
            <a:ext cx="677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rial Black" panose="020B0A04020102020204" pitchFamily="34" charset="0"/>
              </a:rPr>
              <a:t>”</a:t>
            </a:r>
            <a:endParaRPr lang="en-GB" sz="8000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AFD600-52A7-2797-30A9-11F213B35C57}"/>
              </a:ext>
            </a:extLst>
          </p:cNvPr>
          <p:cNvSpPr txBox="1"/>
          <p:nvPr userDrawn="1"/>
        </p:nvSpPr>
        <p:spPr>
          <a:xfrm>
            <a:off x="838201" y="1785255"/>
            <a:ext cx="3289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Working Title:</a:t>
            </a:r>
            <a:endParaRPr lang="en-GB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F6AA0A7-EDCD-7DF7-C8FB-7D311AFF95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3513" y="3994150"/>
            <a:ext cx="9320212" cy="231775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Pitch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46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1B2E8DD2-FF72-1150-2641-24E2FA1C224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5682" y="2505075"/>
            <a:ext cx="5160306" cy="3684588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Genre, Target audience, Target platform, Engine</a:t>
            </a:r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65F5F05-F5AA-4702-535D-5555F4F0AFCF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</a:t>
            </a:r>
            <a:endParaRPr lang="en-GB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119ED-1BE3-4B5B-BB4D-A9617B55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912A-A452-4A54-9F5B-4FE1C904B4C1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3CCF44-6F55-402D-8810-BEE455B5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8D54B-B843-45A6-BEDD-A9D9EC24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736-0460-4DBB-8CFC-061011B58428}" type="slidenum">
              <a:rPr lang="en-GB" smtClean="0"/>
              <a:t>‹#›</a:t>
            </a:fld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42B322-D09C-BBB8-B0C5-FCB06E730B5C}"/>
              </a:ext>
            </a:extLst>
          </p:cNvPr>
          <p:cNvSpPr txBox="1"/>
          <p:nvPr userDrawn="1"/>
        </p:nvSpPr>
        <p:spPr>
          <a:xfrm>
            <a:off x="838201" y="1805494"/>
            <a:ext cx="518318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OVERVIEW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6EAF1E-6817-F86E-3ED1-DBD644E66E94}"/>
              </a:ext>
            </a:extLst>
          </p:cNvPr>
          <p:cNvSpPr txBox="1"/>
          <p:nvPr userDrawn="1"/>
        </p:nvSpPr>
        <p:spPr>
          <a:xfrm>
            <a:off x="6170612" y="1805494"/>
            <a:ext cx="518318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THEME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63541C5-99E8-AF30-4E99-9645F0C7D7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93495" y="2505074"/>
            <a:ext cx="5160305" cy="3684589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What is the theme of the game?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11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c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589BFB09-451C-A889-E107-64B77E3E8BA5}"/>
              </a:ext>
            </a:extLst>
          </p:cNvPr>
          <p:cNvSpPr txBox="1">
            <a:spLocks/>
          </p:cNvSpPr>
          <p:nvPr userDrawn="1"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Scope</a:t>
            </a:r>
            <a:endParaRPr lang="en-GB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3B24D-7E67-CE37-1AB6-32883AAD53EB}"/>
              </a:ext>
            </a:extLst>
          </p:cNvPr>
          <p:cNvSpPr txBox="1"/>
          <p:nvPr userDrawn="1"/>
        </p:nvSpPr>
        <p:spPr>
          <a:xfrm>
            <a:off x="839788" y="6100354"/>
            <a:ext cx="84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SIZE: 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445726-5C7D-AD52-1E5E-BDFCF2E0F577}"/>
              </a:ext>
            </a:extLst>
          </p:cNvPr>
          <p:cNvSpPr txBox="1"/>
          <p:nvPr userDrawn="1"/>
        </p:nvSpPr>
        <p:spPr>
          <a:xfrm>
            <a:off x="6172200" y="6100354"/>
            <a:ext cx="13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DEADLINE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119ED-1BE3-4B5B-BB4D-A9617B55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B912A-A452-4A54-9F5B-4FE1C904B4C1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3CCF44-6F55-402D-8810-BEE455B5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8D54B-B843-45A6-BEDD-A9D9EC24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3736-0460-4DBB-8CFC-061011B58428}" type="slidenum">
              <a:rPr lang="en-GB" smtClean="0"/>
              <a:t>‹#›</a:t>
            </a:fld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D91988-DED4-063C-E55D-E72071B4A553}"/>
              </a:ext>
            </a:extLst>
          </p:cNvPr>
          <p:cNvSpPr txBox="1"/>
          <p:nvPr userDrawn="1"/>
        </p:nvSpPr>
        <p:spPr>
          <a:xfrm>
            <a:off x="844550" y="1805494"/>
            <a:ext cx="515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MEET THE TEAM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EF0203-F407-105C-5727-3818B295347F}"/>
              </a:ext>
            </a:extLst>
          </p:cNvPr>
          <p:cNvSpPr txBox="1"/>
          <p:nvPr userDrawn="1"/>
        </p:nvSpPr>
        <p:spPr>
          <a:xfrm>
            <a:off x="6237926" y="1805494"/>
            <a:ext cx="511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RESPONSIBILITIES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2FF43FAA-923D-4F8B-6888-BE8E5CB5F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5695" y="6137427"/>
            <a:ext cx="4469994" cy="34096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5pPr>
              <a:defRPr/>
            </a:lvl5pPr>
          </a:lstStyle>
          <a:p>
            <a:pPr lvl="0"/>
            <a:r>
              <a:rPr lang="en-US" dirty="0"/>
              <a:t>Insert team size</a:t>
            </a:r>
            <a:endParaRPr lang="en-GB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C0DC95C7-4A0C-523C-AA33-854809458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4796" y="6131954"/>
            <a:ext cx="4032252" cy="34096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5pPr>
              <a:defRPr/>
            </a:lvl5pPr>
          </a:lstStyle>
          <a:p>
            <a:pPr lvl="0"/>
            <a:r>
              <a:rPr lang="en-US" dirty="0"/>
              <a:t>Insert Deadline/Time Goal</a:t>
            </a:r>
            <a:endParaRPr lang="en-GB" dirty="0"/>
          </a:p>
        </p:txBody>
      </p:sp>
      <p:sp>
        <p:nvSpPr>
          <p:cNvPr id="39" name="Table Placeholder 38">
            <a:extLst>
              <a:ext uri="{FF2B5EF4-FFF2-40B4-BE49-F238E27FC236}">
                <a16:creationId xmlns:a16="http://schemas.microsoft.com/office/drawing/2014/main" id="{3E268799-FB9A-050F-D648-5B71129362A4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839788" y="2505075"/>
            <a:ext cx="5114286" cy="334349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2 column for team member and role</a:t>
            </a:r>
            <a:endParaRPr lang="en-GB" dirty="0"/>
          </a:p>
        </p:txBody>
      </p:sp>
      <p:sp>
        <p:nvSpPr>
          <p:cNvPr id="41" name="Table Placeholder 40">
            <a:extLst>
              <a:ext uri="{FF2B5EF4-FFF2-40B4-BE49-F238E27FC236}">
                <a16:creationId xmlns:a16="http://schemas.microsoft.com/office/drawing/2014/main" id="{29B9A2E5-DEFC-6C11-960A-6827C64ABC4A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6237926" y="2499602"/>
            <a:ext cx="5114286" cy="334349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2 Column, 9 row, for responsibility/main task and team member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88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EDB76-5A5F-C45B-6477-81FB40B6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3401-6DC3-42F1-8CDC-C0DC2568586E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85F9-FE94-43F7-1120-85269B7B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B6275-6748-C861-4A99-B0A07BF4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D6D0-55F2-43DA-9DE7-C0218E53542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206FE-3EF6-BD42-1638-FDCFB74749C9}"/>
              </a:ext>
            </a:extLst>
          </p:cNvPr>
          <p:cNvSpPr txBox="1"/>
          <p:nvPr userDrawn="1"/>
        </p:nvSpPr>
        <p:spPr>
          <a:xfrm>
            <a:off x="831850" y="3546812"/>
            <a:ext cx="105156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Gameplay &amp; Mechanics</a:t>
            </a:r>
            <a:endParaRPr lang="en-GB" sz="6000" dirty="0">
              <a:solidFill>
                <a:schemeClr val="accent6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84EC3-C74C-2769-787B-7DFF1F2C7F09}"/>
              </a:ext>
            </a:extLst>
          </p:cNvPr>
          <p:cNvSpPr txBox="1"/>
          <p:nvPr userDrawn="1"/>
        </p:nvSpPr>
        <p:spPr>
          <a:xfrm>
            <a:off x="831850" y="4545057"/>
            <a:ext cx="105156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Contains: Gameplay, Mechanics and Other gameplay elements</a:t>
            </a:r>
            <a:endParaRPr lang="en-GB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04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02382-50EB-CDA6-7576-443CB152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5AAF-642D-4E9A-8C8F-5C3A6A25D2B5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50A3D-A9F3-2885-2B8C-FC115C3F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0489-9B4D-6E54-6D7A-EC18F228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4ACE-9C2B-4D9E-8B36-ED8EDD52F84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8E1DF-ECA2-5CE3-1F43-B90F5DB551BC}"/>
              </a:ext>
            </a:extLst>
          </p:cNvPr>
          <p:cNvSpPr txBox="1"/>
          <p:nvPr userDrawn="1"/>
        </p:nvSpPr>
        <p:spPr>
          <a:xfrm>
            <a:off x="831850" y="3546812"/>
            <a:ext cx="105156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Setting, Story and Characters</a:t>
            </a:r>
            <a:endParaRPr lang="en-GB" sz="6000" dirty="0">
              <a:solidFill>
                <a:schemeClr val="accent2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25896C-DBDA-383F-62A0-489B0CC140FD}"/>
              </a:ext>
            </a:extLst>
          </p:cNvPr>
          <p:cNvSpPr txBox="1"/>
          <p:nvPr userDrawn="1"/>
        </p:nvSpPr>
        <p:spPr>
          <a:xfrm>
            <a:off x="831850" y="4545057"/>
            <a:ext cx="105156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Contains: Setting, Story and Characters</a:t>
            </a:r>
            <a:endParaRPr lang="en-GB" sz="2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5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D80F-E868-B84A-B860-17AFA56E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C656-7692-4407-AD29-2DB87A3E2009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0295A-A269-9F8C-4AB7-0A48B83F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B4409-756C-8130-ED62-D2DCF75C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AF8E-D4F5-4E74-9AD2-0443AAC694C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CCA7D-7052-BE04-C67E-AEC3736805FB}"/>
              </a:ext>
            </a:extLst>
          </p:cNvPr>
          <p:cNvSpPr txBox="1"/>
          <p:nvPr userDrawn="1"/>
        </p:nvSpPr>
        <p:spPr>
          <a:xfrm>
            <a:off x="831850" y="3546812"/>
            <a:ext cx="1051560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Level</a:t>
            </a:r>
            <a:endParaRPr lang="en-GB" sz="6000" dirty="0">
              <a:solidFill>
                <a:schemeClr val="accent4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E4E24-CF07-3146-DAD0-5D352FEAAB03}"/>
              </a:ext>
            </a:extLst>
          </p:cNvPr>
          <p:cNvSpPr txBox="1"/>
          <p:nvPr userDrawn="1"/>
        </p:nvSpPr>
        <p:spPr>
          <a:xfrm>
            <a:off x="831850" y="4545057"/>
            <a:ext cx="105156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Contains: Details on Levels</a:t>
            </a:r>
            <a:endParaRPr lang="en-GB" sz="24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4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66580-EAC3-4C5A-B828-40A9D643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D0494-CF91-43A2-821D-8DADD6377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A932F-12F7-4B11-B74D-0139B2C17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B912A-A452-4A54-9F5B-4FE1C904B4C1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A93D3-B643-449E-BF80-A39C83D36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50A04-BAC6-4473-BFD7-2899CC77F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3736-0460-4DBB-8CFC-061011B58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39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0B812-4A25-A803-7E31-99713516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FD41A-3385-32E2-2501-38CF4CE5A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01C7C-D32B-9D01-2BB3-91A66ABA8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F5805-1D26-4E9B-8E2E-092BD974F539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5E0-31D0-9B6F-C05C-ECBF7CBAE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256F7-FE0A-E04D-44AB-A837D9103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A81E-9B45-48CE-84C5-16B4DA7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89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strike="noStrike" kern="1200">
          <a:solidFill>
            <a:schemeClr val="bg1">
              <a:lumMod val="75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2A6E2-0BF6-4D18-8364-009E9146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B5F85-A5F0-C1F3-18B0-F2E534E3D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698E1-311E-711C-B19A-A398EA185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2DD06-20A3-4476-99A8-DBE06932323D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535E4-28C9-0A54-1B72-C6C88FAC6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CFD9B-BA03-AFAC-1020-C0FABE848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2591F-E796-46ED-8D9E-612B11698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4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53" r:id="rId3"/>
    <p:sldLayoutId id="214748366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33228-7CE2-0849-1FA5-7E4A0B01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9C1BB-703C-7A14-C01B-7890990A6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EFBF2-1467-0933-3986-39D770BC0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3401-6DC3-42F1-8CDC-C0DC2568586E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47F68-7254-0DDC-5DE4-EBD242652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390C6-0463-8D1E-31D7-43D4C1680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CD6D0-55F2-43DA-9DE7-C0218E535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29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60000"/>
              <a:lumOff val="4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288FE-E416-D75C-CF13-A8841EDE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D75AF-0505-FF69-C9FD-99C7C0598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0A4F-556A-A4F3-5A55-5B917F4D1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D5AAF-642D-4E9A-8C8F-5C3A6A25D2B5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6D35-452F-D164-0AB8-DD31CA339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2AC94-245A-7FDA-FFB7-EB8761472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24ACE-9C2B-4D9E-8B36-ED8EDD52F8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24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60000"/>
              <a:lumOff val="4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9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15D98-3154-0E04-CD02-219A9A56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35E0C-CC15-D667-C23E-8C628EA13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F6424-0B88-BD49-69AF-FDA600986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C656-7692-4407-AD29-2DB87A3E2009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5FA2E-A5AA-55DA-04C8-2080BCD13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71002-107E-235E-DA91-FD543088D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1AF8E-D4F5-4E74-9AD2-0443AAC69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29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60000"/>
              <a:lumOff val="4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34A7C-859E-BF77-9315-BF1CEC62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3398B-6521-D7FA-5F3B-52D97295E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830C4-F0CB-1BAF-7816-5835DEB6D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A60B-D6A6-4A66-9409-51834BE2782E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C4EC-3A75-5FF4-5FC7-2C638EE50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2FDC-B9A1-684F-0984-8C6FEB75B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BC6AF-9F46-4817-A51D-6F9D1B270B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64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1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60000"/>
              <a:lumOff val="4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539A0-B707-8530-782A-2D44237C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EB66D-07BF-8493-79E2-5D5E2AF63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792EE-AD68-3920-62E0-2F3FAD3B7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8118F-1140-4A39-8FCD-7992696F6D49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8222-8F8B-A975-A9E7-AA92F9AEB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B824B-6925-6FBE-C266-6EFECD61B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17FB0-5B28-4696-94E6-CB08BC200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7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73" r:id="rId2"/>
    <p:sldLayoutId id="2147483780" r:id="rId3"/>
    <p:sldLayoutId id="2147483779" r:id="rId4"/>
    <p:sldLayoutId id="2147483781" r:id="rId5"/>
    <p:sldLayoutId id="2147483778" r:id="rId6"/>
    <p:sldLayoutId id="2147483726" r:id="rId7"/>
    <p:sldLayoutId id="2147483775" r:id="rId8"/>
    <p:sldLayoutId id="2147483776" r:id="rId9"/>
    <p:sldLayoutId id="2147483777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  <a:lumOff val="5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B1A86-AF55-C466-FCE9-7D45C3AD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22401-0C5E-628C-E52C-9D1BA1F98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01F4-0D48-91B1-B7E6-3449219F1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69F34-1DEB-49AF-B360-450BDD54A89E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59015-D20F-FA29-5D12-18C762386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3ABD0-1036-DBE3-A9A6-B46B28965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F95D-7971-42A5-8421-C41EFD5B5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4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60000"/>
              <a:lumOff val="4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FA1FD-0067-755D-641E-8EA3C207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D9AD4-EBB2-5A34-19EC-2D8D26359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6A360-850E-6ED0-00F5-01C7FAD5E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86995-66B0-4577-AFE0-60188BB00756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EB4E1-0D1D-DACB-9F4B-79D580ADD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8B250-196A-F811-9B31-9C0CF63ED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9BC4-9699-4A43-99C5-8CF9FEA70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8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>
              <a:lumMod val="60000"/>
              <a:lumOff val="4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yola\OneDrive\Documents\Game%20Dev\Documentation\GDD%20Template\Assets\Art\Art.pptx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yola\OneDrive\Documents\Game%20Dev\Documentation\GDD%20Template\Assets\Sound\Sound.pptx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yola\OneDrive\Documents\Game%20Dev\Documentation\GDD%20Template\NPC%20AI\NPC%20Script%20Logic.pptx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16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4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25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2.xml"/><Relationship Id="rId5" Type="http://schemas.openxmlformats.org/officeDocument/2006/relationships/slide" Target="slide7.xml"/><Relationship Id="rId10" Type="http://schemas.openxmlformats.org/officeDocument/2006/relationships/slide" Target="slide13.xml"/><Relationship Id="rId4" Type="http://schemas.openxmlformats.org/officeDocument/2006/relationships/slide" Target="slide8.xml"/><Relationship Id="rId9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yola\OneDrive\Documents\Game%20Dev\Documentation\GDD%20Template\UX\User%20Experience.pptx" TargetMode="Externa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yola\OneDrive\Documents\Game%20Dev\Documentation\GDD%20Template\Development%20progression\Development%20Log.docx" TargetMode="Externa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4121db98fcd61d1d/Documents/Game%20Dev/Game%20Jam%20AOE/GDD%20Template/Gameplay%20%5e0%20Mechanics/Gameplay%20%5e0%20Mechanics.pptx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yola\OneDrive\Documents\Game%20Dev\Documentation\GDD%20Template\Setting,%20Story%20&amp;%20Characters\Setting,%20Story%20&amp;%20Characters.pptx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yola\OneDrive\Documents\Game%20Dev\Documentation\GDD%20Template\Levels\Levels.pptx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2EEFE-00F1-E7E1-1F88-429969CA08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>
            <a:normAutofit fontScale="55000" lnSpcReduction="20000"/>
          </a:bodyPr>
          <a:lstStyle/>
          <a:p>
            <a:r>
              <a:rPr lang="en-US" dirty="0"/>
              <a:t>Wisteria Game Design Doc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486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2F98B423-3C8F-43E3-9124-2616737AC036}"/>
              </a:ext>
            </a:extLst>
          </p:cNvPr>
          <p:cNvSpPr/>
          <p:nvPr/>
        </p:nvSpPr>
        <p:spPr>
          <a:xfrm>
            <a:off x="831850" y="3686175"/>
            <a:ext cx="6159500" cy="1390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28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42F6B799-213A-463B-B11C-E5E3C8BA29A4}"/>
              </a:ext>
            </a:extLst>
          </p:cNvPr>
          <p:cNvSpPr/>
          <p:nvPr/>
        </p:nvSpPr>
        <p:spPr>
          <a:xfrm>
            <a:off x="831850" y="3552825"/>
            <a:ext cx="7702550" cy="159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17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CE139F14-9E46-4628-AE61-66674904D92B}"/>
              </a:ext>
            </a:extLst>
          </p:cNvPr>
          <p:cNvSpPr/>
          <p:nvPr/>
        </p:nvSpPr>
        <p:spPr>
          <a:xfrm>
            <a:off x="831850" y="3429000"/>
            <a:ext cx="7702550" cy="159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05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19972-6C3C-D8CA-66CC-14773A590E25}"/>
              </a:ext>
            </a:extLst>
          </p:cNvPr>
          <p:cNvGrpSpPr/>
          <p:nvPr/>
        </p:nvGrpSpPr>
        <p:grpSpPr>
          <a:xfrm>
            <a:off x="891791" y="4612576"/>
            <a:ext cx="9819752" cy="670772"/>
            <a:chOff x="891791" y="4612576"/>
            <a:chExt cx="9819752" cy="670772"/>
          </a:xfrm>
        </p:grpSpPr>
        <p:sp>
          <p:nvSpPr>
            <p:cNvPr id="8" name="Rectangle 7">
              <a:hlinkClick r:id="rId2" action="ppaction://hlinksldjump"/>
              <a:extLst>
                <a:ext uri="{FF2B5EF4-FFF2-40B4-BE49-F238E27FC236}">
                  <a16:creationId xmlns:a16="http://schemas.microsoft.com/office/drawing/2014/main" id="{E83625B9-2E03-1B4F-3644-FCA262DFC8A3}"/>
                </a:ext>
              </a:extLst>
            </p:cNvPr>
            <p:cNvSpPr/>
            <p:nvPr/>
          </p:nvSpPr>
          <p:spPr>
            <a:xfrm>
              <a:off x="7964994" y="4618868"/>
              <a:ext cx="2746549" cy="3173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hlinkClick r:id="rId3" action="ppaction://hlinksldjump"/>
              <a:extLst>
                <a:ext uri="{FF2B5EF4-FFF2-40B4-BE49-F238E27FC236}">
                  <a16:creationId xmlns:a16="http://schemas.microsoft.com/office/drawing/2014/main" id="{EA9CB040-4B12-92F0-C1DB-36643E382CA5}"/>
                </a:ext>
              </a:extLst>
            </p:cNvPr>
            <p:cNvSpPr/>
            <p:nvPr/>
          </p:nvSpPr>
          <p:spPr>
            <a:xfrm>
              <a:off x="891791" y="4953835"/>
              <a:ext cx="2746549" cy="3173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hlinkClick r:id="rId4" action="ppaction://hlinksldjump"/>
              <a:extLst>
                <a:ext uri="{FF2B5EF4-FFF2-40B4-BE49-F238E27FC236}">
                  <a16:creationId xmlns:a16="http://schemas.microsoft.com/office/drawing/2014/main" id="{CEAB036C-2E0C-3400-632E-9CC9DC4EA959}"/>
                </a:ext>
              </a:extLst>
            </p:cNvPr>
            <p:cNvSpPr/>
            <p:nvPr/>
          </p:nvSpPr>
          <p:spPr>
            <a:xfrm>
              <a:off x="3930999" y="4965965"/>
              <a:ext cx="2210637" cy="3173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hlinkClick r:id="rId5" action="ppaction://hlinksldjump"/>
              <a:extLst>
                <a:ext uri="{FF2B5EF4-FFF2-40B4-BE49-F238E27FC236}">
                  <a16:creationId xmlns:a16="http://schemas.microsoft.com/office/drawing/2014/main" id="{0C56FDF5-7061-8A0B-42B2-5DE006EB0EE8}"/>
                </a:ext>
              </a:extLst>
            </p:cNvPr>
            <p:cNvSpPr/>
            <p:nvPr/>
          </p:nvSpPr>
          <p:spPr>
            <a:xfrm>
              <a:off x="6434295" y="4953836"/>
              <a:ext cx="3243941" cy="3173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hlinkClick r:id="rId6" action="ppaction://hlinksldjump"/>
              <a:extLst>
                <a:ext uri="{FF2B5EF4-FFF2-40B4-BE49-F238E27FC236}">
                  <a16:creationId xmlns:a16="http://schemas.microsoft.com/office/drawing/2014/main" id="{B343C62F-15DB-572E-324F-DD59D6F75D9F}"/>
                </a:ext>
              </a:extLst>
            </p:cNvPr>
            <p:cNvSpPr/>
            <p:nvPr/>
          </p:nvSpPr>
          <p:spPr>
            <a:xfrm>
              <a:off x="2584101" y="4612576"/>
              <a:ext cx="2046098" cy="3173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7F320689-83D7-BC08-6065-12C1D70EE6E7}"/>
                </a:ext>
              </a:extLst>
            </p:cNvPr>
            <p:cNvSpPr/>
            <p:nvPr/>
          </p:nvSpPr>
          <p:spPr>
            <a:xfrm>
              <a:off x="4911134" y="4612576"/>
              <a:ext cx="2746548" cy="3173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6859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263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8500-1B2E-1155-860E-21613F27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CFB52-A91A-B20C-D56E-E41BF96AEF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04B1A-72EF-7980-F739-BE2A1F8CFF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6F8AD-5088-1E30-6396-677EE721D5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54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25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2105-0AB0-59E8-C94E-18CA1F7E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DAD4B-BF7B-DE15-C48F-00464CBD3C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B79A9-5033-DB4F-401E-8773E28962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421-8C40-92C8-9DB7-23C8382DF0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28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136C38B-0A2A-BC68-4908-D90909D16E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943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8A5AC-FD70-EBED-0FE9-3EF44F280E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70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hlinkClick r:id="rId2" action="ppaction://hlinksldjump"/>
            <a:extLst>
              <a:ext uri="{FF2B5EF4-FFF2-40B4-BE49-F238E27FC236}">
                <a16:creationId xmlns:a16="http://schemas.microsoft.com/office/drawing/2014/main" id="{038FA93F-9496-44EE-8CD8-0B317D78DBB8}"/>
              </a:ext>
            </a:extLst>
          </p:cNvPr>
          <p:cNvSpPr/>
          <p:nvPr/>
        </p:nvSpPr>
        <p:spPr>
          <a:xfrm>
            <a:off x="1408967" y="3903355"/>
            <a:ext cx="1314449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hlinkClick r:id="rId3" action="ppaction://hlinksldjump"/>
            <a:extLst>
              <a:ext uri="{FF2B5EF4-FFF2-40B4-BE49-F238E27FC236}">
                <a16:creationId xmlns:a16="http://schemas.microsoft.com/office/drawing/2014/main" id="{BFF47ED4-B9C9-4958-A7BA-09A46C635D5A}"/>
              </a:ext>
            </a:extLst>
          </p:cNvPr>
          <p:cNvSpPr/>
          <p:nvPr/>
        </p:nvSpPr>
        <p:spPr>
          <a:xfrm>
            <a:off x="1367936" y="2024734"/>
            <a:ext cx="2552700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8893E21E-AC31-4B50-AB0A-8839FEE4689C}"/>
              </a:ext>
            </a:extLst>
          </p:cNvPr>
          <p:cNvSpPr/>
          <p:nvPr/>
        </p:nvSpPr>
        <p:spPr>
          <a:xfrm>
            <a:off x="1367936" y="3024186"/>
            <a:ext cx="4286250" cy="806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A0C80DDB-EBA4-49C9-88AD-EA1EBC5A0EE4}"/>
              </a:ext>
            </a:extLst>
          </p:cNvPr>
          <p:cNvSpPr/>
          <p:nvPr/>
        </p:nvSpPr>
        <p:spPr>
          <a:xfrm>
            <a:off x="1408967" y="2537618"/>
            <a:ext cx="4371974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hlinkClick r:id="rId6" action="ppaction://hlinksldjump"/>
            <a:extLst>
              <a:ext uri="{FF2B5EF4-FFF2-40B4-BE49-F238E27FC236}">
                <a16:creationId xmlns:a16="http://schemas.microsoft.com/office/drawing/2014/main" id="{033B589A-9974-4E20-93BA-64B721A5ABA1}"/>
              </a:ext>
            </a:extLst>
          </p:cNvPr>
          <p:cNvSpPr/>
          <p:nvPr/>
        </p:nvSpPr>
        <p:spPr>
          <a:xfrm>
            <a:off x="1732088" y="4930287"/>
            <a:ext cx="581021" cy="322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hlinkClick r:id="rId7" action="ppaction://hlinksldjump"/>
            <a:extLst>
              <a:ext uri="{FF2B5EF4-FFF2-40B4-BE49-F238E27FC236}">
                <a16:creationId xmlns:a16="http://schemas.microsoft.com/office/drawing/2014/main" id="{0F1D4BC8-1564-4358-BDFC-72EA07B0DED5}"/>
              </a:ext>
            </a:extLst>
          </p:cNvPr>
          <p:cNvSpPr/>
          <p:nvPr/>
        </p:nvSpPr>
        <p:spPr>
          <a:xfrm>
            <a:off x="1720362" y="5319468"/>
            <a:ext cx="923924" cy="322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hlinkClick r:id="rId8" action="ppaction://hlinksldjump"/>
            <a:extLst>
              <a:ext uri="{FF2B5EF4-FFF2-40B4-BE49-F238E27FC236}">
                <a16:creationId xmlns:a16="http://schemas.microsoft.com/office/drawing/2014/main" id="{0F7BA845-9F28-269C-AC0C-387DF1BD9A28}"/>
              </a:ext>
            </a:extLst>
          </p:cNvPr>
          <p:cNvSpPr/>
          <p:nvPr/>
        </p:nvSpPr>
        <p:spPr>
          <a:xfrm>
            <a:off x="6716955" y="3848221"/>
            <a:ext cx="4133485" cy="322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hlinkClick r:id="rId9" action="ppaction://hlinksldjump"/>
            <a:extLst>
              <a:ext uri="{FF2B5EF4-FFF2-40B4-BE49-F238E27FC236}">
                <a16:creationId xmlns:a16="http://schemas.microsoft.com/office/drawing/2014/main" id="{6ED35F4C-C2F2-B583-52C4-F17311262CDF}"/>
              </a:ext>
            </a:extLst>
          </p:cNvPr>
          <p:cNvSpPr/>
          <p:nvPr/>
        </p:nvSpPr>
        <p:spPr>
          <a:xfrm>
            <a:off x="6690579" y="3350421"/>
            <a:ext cx="3086467" cy="322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hlinkClick r:id="rId10" action="ppaction://hlinksldjump"/>
            <a:extLst>
              <a:ext uri="{FF2B5EF4-FFF2-40B4-BE49-F238E27FC236}">
                <a16:creationId xmlns:a16="http://schemas.microsoft.com/office/drawing/2014/main" id="{94D2EAB4-4646-2534-2B76-1BF6BE153DD6}"/>
              </a:ext>
            </a:extLst>
          </p:cNvPr>
          <p:cNvSpPr/>
          <p:nvPr/>
        </p:nvSpPr>
        <p:spPr>
          <a:xfrm>
            <a:off x="7063156" y="2863054"/>
            <a:ext cx="3241429" cy="322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hlinkClick r:id="rId11" action="ppaction://hlinksldjump"/>
            <a:extLst>
              <a:ext uri="{FF2B5EF4-FFF2-40B4-BE49-F238E27FC236}">
                <a16:creationId xmlns:a16="http://schemas.microsoft.com/office/drawing/2014/main" id="{392AE229-60F1-FF39-D873-A9DE53287CBA}"/>
              </a:ext>
            </a:extLst>
          </p:cNvPr>
          <p:cNvSpPr/>
          <p:nvPr/>
        </p:nvSpPr>
        <p:spPr>
          <a:xfrm>
            <a:off x="7063157" y="2484864"/>
            <a:ext cx="581021" cy="322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hlinkClick r:id="rId12" action="ppaction://hlinksldjump"/>
            <a:extLst>
              <a:ext uri="{FF2B5EF4-FFF2-40B4-BE49-F238E27FC236}">
                <a16:creationId xmlns:a16="http://schemas.microsoft.com/office/drawing/2014/main" id="{6359C4C8-682C-2045-D8A9-A892AD244F55}"/>
              </a:ext>
            </a:extLst>
          </p:cNvPr>
          <p:cNvSpPr/>
          <p:nvPr/>
        </p:nvSpPr>
        <p:spPr>
          <a:xfrm>
            <a:off x="6690579" y="4389981"/>
            <a:ext cx="4537198" cy="322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370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3C6AE-DD6B-75A6-E574-5B23BD5D44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939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25703-6636-50AC-A8CF-1EB4FA1D9D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569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01720005-91C6-4AB7-AC42-27AC5288AA2A}"/>
              </a:ext>
            </a:extLst>
          </p:cNvPr>
          <p:cNvSpPr/>
          <p:nvPr/>
        </p:nvSpPr>
        <p:spPr>
          <a:xfrm>
            <a:off x="831850" y="3705225"/>
            <a:ext cx="7369175" cy="1314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789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567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48CA46-F96A-4F33-8EEB-69601D3CE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Target Hardware: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3"/>
                </a:solidFill>
              </a:rPr>
              <a:t>Game Size: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endParaRPr lang="en-GB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3"/>
                </a:solidFill>
              </a:rPr>
              <a:t>Engine used for development: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endParaRPr lang="en-GB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3"/>
                </a:solidFill>
              </a:rPr>
              <a:t>Network Requirements: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endParaRPr lang="en-GB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3"/>
                </a:solidFill>
              </a:rPr>
              <a:t>Multiplayer capability: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endParaRPr lang="en-GB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10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file"/>
            <a:extLst>
              <a:ext uri="{FF2B5EF4-FFF2-40B4-BE49-F238E27FC236}">
                <a16:creationId xmlns:a16="http://schemas.microsoft.com/office/drawing/2014/main" id="{FDF90456-9DC2-12D6-C69D-B8DE61E1E6B3}"/>
              </a:ext>
            </a:extLst>
          </p:cNvPr>
          <p:cNvSpPr/>
          <p:nvPr/>
        </p:nvSpPr>
        <p:spPr>
          <a:xfrm>
            <a:off x="831850" y="3705225"/>
            <a:ext cx="6395427" cy="1314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19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BE54C36A-E0DF-468F-A0E2-9D209337AF11}"/>
              </a:ext>
            </a:extLst>
          </p:cNvPr>
          <p:cNvSpPr/>
          <p:nvPr/>
        </p:nvSpPr>
        <p:spPr>
          <a:xfrm>
            <a:off x="2560784" y="4626407"/>
            <a:ext cx="3237115" cy="28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FE8ECCD7-C855-892C-3AB4-697EFB6C168E}"/>
              </a:ext>
            </a:extLst>
          </p:cNvPr>
          <p:cNvSpPr/>
          <p:nvPr/>
        </p:nvSpPr>
        <p:spPr>
          <a:xfrm>
            <a:off x="6096000" y="4626406"/>
            <a:ext cx="1239297" cy="28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11380C0B-D3E3-2999-1B18-0D56AD4CA904}"/>
              </a:ext>
            </a:extLst>
          </p:cNvPr>
          <p:cNvSpPr/>
          <p:nvPr/>
        </p:nvSpPr>
        <p:spPr>
          <a:xfrm>
            <a:off x="7633398" y="4626406"/>
            <a:ext cx="2193890" cy="28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68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B7DC6-82F2-4DD3-65B0-EE6FE32510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Wisteria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5E8A75-7429-3F5A-1937-D0295EF77E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You’re a water droplet in the soil and your sole purpose is getting to the heart of the Sacred tree to nourish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1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596079F-D2C9-B78A-71F4-FCEFCF47BE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Consolas" panose="020B0609020204030204" pitchFamily="49" charset="0"/>
              </a:rPr>
              <a:t>Genre:</a:t>
            </a:r>
            <a:r>
              <a:rPr lang="en-US" dirty="0"/>
              <a:t> </a:t>
            </a:r>
            <a:r>
              <a:rPr lang="en-US" b="0" dirty="0"/>
              <a:t>Puzzle Platformer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Consolas" panose="020B0609020204030204" pitchFamily="49" charset="0"/>
              </a:rPr>
              <a:t>Target Audience:</a:t>
            </a:r>
            <a:r>
              <a:rPr lang="en-US" sz="2000" b="0" dirty="0">
                <a:latin typeface="Consolas" panose="020B0609020204030204" pitchFamily="49" charset="0"/>
              </a:rPr>
              <a:t> Everyone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Consolas" panose="020B0609020204030204" pitchFamily="49" charset="0"/>
              </a:rPr>
              <a:t>Target Platform:</a:t>
            </a:r>
            <a:r>
              <a:rPr lang="en-US" sz="2000" b="0" dirty="0">
                <a:latin typeface="Consolas" panose="020B0609020204030204" pitchFamily="49" charset="0"/>
              </a:rPr>
              <a:t> PC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Consolas" panose="020B0609020204030204" pitchFamily="49" charset="0"/>
              </a:rPr>
              <a:t>Engine:</a:t>
            </a:r>
            <a:r>
              <a:rPr lang="en-US" sz="2000" b="0" dirty="0">
                <a:latin typeface="Consolas" panose="020B0609020204030204" pitchFamily="49" charset="0"/>
              </a:rPr>
              <a:t> Unity</a:t>
            </a:r>
            <a:endParaRPr lang="en-GB" sz="2000" b="1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99FC74-446A-AC00-1308-52EDCF3A45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Soil, dirt, underground. A water droplet traversing through a desolate maze system of roots to reach the sacred heart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52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5BAA3B8-B6FB-AF83-0C79-49B472D57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55DFE5B-7A54-892D-C3F3-C85DA7D5C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5/02/2023 – 2PM</a:t>
            </a:r>
            <a:endParaRPr lang="en-GB" dirty="0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B4B8726E-754F-496B-745B-6050C09CC0FA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1010763410"/>
              </p:ext>
            </p:extLst>
          </p:nvPr>
        </p:nvGraphicFramePr>
        <p:xfrm>
          <a:off x="839788" y="2505075"/>
          <a:ext cx="5114924" cy="18542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57462">
                  <a:extLst>
                    <a:ext uri="{9D8B030D-6E8A-4147-A177-3AD203B41FA5}">
                      <a16:colId xmlns:a16="http://schemas.microsoft.com/office/drawing/2014/main" val="3870161162"/>
                    </a:ext>
                  </a:extLst>
                </a:gridCol>
                <a:gridCol w="2557462">
                  <a:extLst>
                    <a:ext uri="{9D8B030D-6E8A-4147-A177-3AD203B41FA5}">
                      <a16:colId xmlns:a16="http://schemas.microsoft.com/office/drawing/2014/main" val="2019472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Annas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Programmer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30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1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Programmer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8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Olawole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6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Jordan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Audio Engineer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51188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13347C40-7EA4-C077-A32C-950E8695919F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1628437024"/>
              </p:ext>
            </p:extLst>
          </p:nvPr>
        </p:nvGraphicFramePr>
        <p:xfrm>
          <a:off x="6237288" y="2500313"/>
          <a:ext cx="5114924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57462">
                  <a:extLst>
                    <a:ext uri="{9D8B030D-6E8A-4147-A177-3AD203B41FA5}">
                      <a16:colId xmlns:a16="http://schemas.microsoft.com/office/drawing/2014/main" val="125002690"/>
                    </a:ext>
                  </a:extLst>
                </a:gridCol>
                <a:gridCol w="2557462">
                  <a:extLst>
                    <a:ext uri="{9D8B030D-6E8A-4147-A177-3AD203B41FA5}">
                      <a16:colId xmlns:a16="http://schemas.microsoft.com/office/drawing/2014/main" val="415818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Gameplay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Olawole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Narrative design</a:t>
                      </a:r>
                      <a:endParaRPr lang="en-GB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---------------------------------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61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Level design</a:t>
                      </a:r>
                      <a:endParaRPr lang="en-GB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Olawole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6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UX design</a:t>
                      </a:r>
                      <a:endParaRPr lang="en-GB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Olawole, Emma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64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Programming</a:t>
                      </a:r>
                      <a:endParaRPr lang="en-GB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Annas, Owen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9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Game Art</a:t>
                      </a:r>
                      <a:endParaRPr lang="en-GB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Emma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7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SFX</a:t>
                      </a:r>
                      <a:endParaRPr lang="en-GB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Jordan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Music</a:t>
                      </a:r>
                      <a:endParaRPr lang="en-GB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Jordan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95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Voice Acting</a:t>
                      </a:r>
                      <a:endParaRPr lang="en-GB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---------------------------------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53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58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FE205BEB-C589-4209-BFC5-DB55E904B037}"/>
              </a:ext>
            </a:extLst>
          </p:cNvPr>
          <p:cNvSpPr/>
          <p:nvPr/>
        </p:nvSpPr>
        <p:spPr>
          <a:xfrm>
            <a:off x="844549" y="3714749"/>
            <a:ext cx="9718675" cy="1362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00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F1602CE8-4CDD-4D1B-AF84-875997A5E505}"/>
              </a:ext>
            </a:extLst>
          </p:cNvPr>
          <p:cNvSpPr/>
          <p:nvPr/>
        </p:nvSpPr>
        <p:spPr>
          <a:xfrm>
            <a:off x="831850" y="3705225"/>
            <a:ext cx="7369175" cy="1314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22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CB3B6FFA-1063-476E-8383-440FE5B6497D}"/>
              </a:ext>
            </a:extLst>
          </p:cNvPr>
          <p:cNvSpPr/>
          <p:nvPr/>
        </p:nvSpPr>
        <p:spPr>
          <a:xfrm>
            <a:off x="831850" y="3705225"/>
            <a:ext cx="4816475" cy="1314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68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Development Progress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me Overvi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ameplay and Mechanic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etting, Story and Charac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Lev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sse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A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User Experien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echnical Inform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8774</TotalTime>
  <Words>126</Words>
  <Application>Microsoft Office PowerPoint</Application>
  <PresentationFormat>Widescreen</PresentationFormat>
  <Paragraphs>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25</vt:i4>
      </vt:variant>
    </vt:vector>
  </HeadingPairs>
  <TitlesOfParts>
    <vt:vector size="42" baseType="lpstr">
      <vt:lpstr>Agency FB</vt:lpstr>
      <vt:lpstr>Aharoni</vt:lpstr>
      <vt:lpstr>Arial</vt:lpstr>
      <vt:lpstr>Arial Black</vt:lpstr>
      <vt:lpstr>Calibri</vt:lpstr>
      <vt:lpstr>Consolas</vt:lpstr>
      <vt:lpstr>Wingdings</vt:lpstr>
      <vt:lpstr>Office Theme</vt:lpstr>
      <vt:lpstr>Game Overview</vt:lpstr>
      <vt:lpstr>Gameplay and Mechanics</vt:lpstr>
      <vt:lpstr>Setting, Story and Characters</vt:lpstr>
      <vt:lpstr>Levels</vt:lpstr>
      <vt:lpstr>Assets</vt:lpstr>
      <vt:lpstr>AI</vt:lpstr>
      <vt:lpstr>User Experience</vt:lpstr>
      <vt:lpstr>Technical Information</vt:lpstr>
      <vt:lpstr>Development Progression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GDD: Template</dc:title>
  <dc:creator>Olawole Abayomi-Owodunni</dc:creator>
  <cp:lastModifiedBy>Olawole Abayomi-Owodunni</cp:lastModifiedBy>
  <cp:revision>26</cp:revision>
  <dcterms:created xsi:type="dcterms:W3CDTF">2022-04-26T12:32:01Z</dcterms:created>
  <dcterms:modified xsi:type="dcterms:W3CDTF">2023-02-04T09:45:00Z</dcterms:modified>
</cp:coreProperties>
</file>