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awole Abayomi-Owodunni" userId="4121db98fcd61d1d" providerId="LiveId" clId="{65E8DDE6-4ABD-431B-87C6-AAAD76793CEA}"/>
    <pc:docChg chg="undo custSel addSld delSld modSld modMainMaster">
      <pc:chgData name="Olawole Abayomi-Owodunni" userId="4121db98fcd61d1d" providerId="LiveId" clId="{65E8DDE6-4ABD-431B-87C6-AAAD76793CEA}" dt="2022-05-16T20:47:57.492" v="168" actId="12"/>
      <pc:docMkLst>
        <pc:docMk/>
      </pc:docMkLst>
      <pc:sldChg chg="delSp modSp mod">
        <pc:chgData name="Olawole Abayomi-Owodunni" userId="4121db98fcd61d1d" providerId="LiveId" clId="{65E8DDE6-4ABD-431B-87C6-AAAD76793CEA}" dt="2022-05-06T16:47:21.474" v="59" actId="478"/>
        <pc:sldMkLst>
          <pc:docMk/>
          <pc:sldMk cId="3540541933" sldId="256"/>
        </pc:sldMkLst>
        <pc:spChg chg="del mod">
          <ac:chgData name="Olawole Abayomi-Owodunni" userId="4121db98fcd61d1d" providerId="LiveId" clId="{65E8DDE6-4ABD-431B-87C6-AAAD76793CEA}" dt="2022-05-06T16:47:21.474" v="59" actId="478"/>
          <ac:spMkLst>
            <pc:docMk/>
            <pc:sldMk cId="3540541933" sldId="256"/>
            <ac:spMk id="2" creationId="{981CB846-747B-4D32-B517-0DF9CEC3989D}"/>
          </ac:spMkLst>
        </pc:spChg>
      </pc:sldChg>
      <pc:sldChg chg="addSp delSp modSp mod chgLayout">
        <pc:chgData name="Olawole Abayomi-Owodunni" userId="4121db98fcd61d1d" providerId="LiveId" clId="{65E8DDE6-4ABD-431B-87C6-AAAD76793CEA}" dt="2022-05-06T16:52:25.095" v="159" actId="20577"/>
        <pc:sldMkLst>
          <pc:docMk/>
          <pc:sldMk cId="135151096" sldId="257"/>
        </pc:sldMkLst>
        <pc:spChg chg="add mod ord">
          <ac:chgData name="Olawole Abayomi-Owodunni" userId="4121db98fcd61d1d" providerId="LiveId" clId="{65E8DDE6-4ABD-431B-87C6-AAAD76793CEA}" dt="2022-05-06T16:51:46.003" v="130" actId="700"/>
          <ac:spMkLst>
            <pc:docMk/>
            <pc:sldMk cId="135151096" sldId="257"/>
            <ac:spMk id="2" creationId="{CB614312-854A-7FF3-27BE-F55B9D75F702}"/>
          </ac:spMkLst>
        </pc:spChg>
        <pc:spChg chg="add mod ord">
          <ac:chgData name="Olawole Abayomi-Owodunni" userId="4121db98fcd61d1d" providerId="LiveId" clId="{65E8DDE6-4ABD-431B-87C6-AAAD76793CEA}" dt="2022-05-06T16:52:24.652" v="158" actId="20577"/>
          <ac:spMkLst>
            <pc:docMk/>
            <pc:sldMk cId="135151096" sldId="257"/>
            <ac:spMk id="3" creationId="{052A1886-014E-5F40-25A1-016A9F46C023}"/>
          </ac:spMkLst>
        </pc:spChg>
        <pc:spChg chg="del mod ord">
          <ac:chgData name="Olawole Abayomi-Owodunni" userId="4121db98fcd61d1d" providerId="LiveId" clId="{65E8DDE6-4ABD-431B-87C6-AAAD76793CEA}" dt="2022-05-06T16:51:51.048" v="131" actId="478"/>
          <ac:spMkLst>
            <pc:docMk/>
            <pc:sldMk cId="135151096" sldId="257"/>
            <ac:spMk id="4" creationId="{84A946C0-CAEA-4789-9E73-020123581A4C}"/>
          </ac:spMkLst>
        </pc:spChg>
        <pc:spChg chg="del">
          <ac:chgData name="Olawole Abayomi-Owodunni" userId="4121db98fcd61d1d" providerId="LiveId" clId="{65E8DDE6-4ABD-431B-87C6-AAAD76793CEA}" dt="2022-05-06T16:51:46.003" v="130" actId="700"/>
          <ac:spMkLst>
            <pc:docMk/>
            <pc:sldMk cId="135151096" sldId="257"/>
            <ac:spMk id="5" creationId="{46F05A46-3276-460E-B0B5-0648261C880B}"/>
          </ac:spMkLst>
        </pc:spChg>
        <pc:spChg chg="del mod">
          <ac:chgData name="Olawole Abayomi-Owodunni" userId="4121db98fcd61d1d" providerId="LiveId" clId="{65E8DDE6-4ABD-431B-87C6-AAAD76793CEA}" dt="2022-05-06T16:51:46.003" v="130" actId="700"/>
          <ac:spMkLst>
            <pc:docMk/>
            <pc:sldMk cId="135151096" sldId="257"/>
            <ac:spMk id="6" creationId="{3797C93B-6FEE-42DD-B303-6C0F235DE24C}"/>
          </ac:spMkLst>
        </pc:spChg>
        <pc:spChg chg="add mod ord">
          <ac:chgData name="Olawole Abayomi-Owodunni" userId="4121db98fcd61d1d" providerId="LiveId" clId="{65E8DDE6-4ABD-431B-87C6-AAAD76793CEA}" dt="2022-05-06T16:52:24.294" v="157" actId="20577"/>
          <ac:spMkLst>
            <pc:docMk/>
            <pc:sldMk cId="135151096" sldId="257"/>
            <ac:spMk id="7" creationId="{1D0E7060-D72D-9628-E5EB-79E30CEA3DA6}"/>
          </ac:spMkLst>
        </pc:spChg>
        <pc:spChg chg="add mod ord">
          <ac:chgData name="Olawole Abayomi-Owodunni" userId="4121db98fcd61d1d" providerId="LiveId" clId="{65E8DDE6-4ABD-431B-87C6-AAAD76793CEA}" dt="2022-05-06T16:52:23.894" v="156" actId="20577"/>
          <ac:spMkLst>
            <pc:docMk/>
            <pc:sldMk cId="135151096" sldId="257"/>
            <ac:spMk id="8" creationId="{1D4621F6-2046-84CB-CA27-1F102C3B638A}"/>
          </ac:spMkLst>
        </pc:spChg>
        <pc:spChg chg="add mod">
          <ac:chgData name="Olawole Abayomi-Owodunni" userId="4121db98fcd61d1d" providerId="LiveId" clId="{65E8DDE6-4ABD-431B-87C6-AAAD76793CEA}" dt="2022-05-06T16:52:25.095" v="159" actId="20577"/>
          <ac:spMkLst>
            <pc:docMk/>
            <pc:sldMk cId="135151096" sldId="257"/>
            <ac:spMk id="10" creationId="{700B250A-887A-6BF1-3348-417DAFA026B8}"/>
          </ac:spMkLst>
        </pc:spChg>
      </pc:sldChg>
      <pc:sldChg chg="new add del">
        <pc:chgData name="Olawole Abayomi-Owodunni" userId="4121db98fcd61d1d" providerId="LiveId" clId="{65E8DDE6-4ABD-431B-87C6-AAAD76793CEA}" dt="2022-05-06T16:52:26.703" v="161" actId="680"/>
        <pc:sldMkLst>
          <pc:docMk/>
          <pc:sldMk cId="1373833285" sldId="258"/>
        </pc:sldMkLst>
      </pc:sldChg>
      <pc:sldMasterChg chg="addSp modSp mod delSldLayout modSldLayout">
        <pc:chgData name="Olawole Abayomi-Owodunni" userId="4121db98fcd61d1d" providerId="LiveId" clId="{65E8DDE6-4ABD-431B-87C6-AAAD76793CEA}" dt="2022-05-16T20:47:57.492" v="168" actId="12"/>
        <pc:sldMasterMkLst>
          <pc:docMk/>
          <pc:sldMasterMk cId="1904355124" sldId="2147483648"/>
        </pc:sldMasterMkLst>
        <pc:spChg chg="mod">
          <ac:chgData name="Olawole Abayomi-Owodunni" userId="4121db98fcd61d1d" providerId="LiveId" clId="{65E8DDE6-4ABD-431B-87C6-AAAD76793CEA}" dt="2022-05-06T16:45:45.103" v="3" actId="207"/>
          <ac:spMkLst>
            <pc:docMk/>
            <pc:sldMasterMk cId="1904355124" sldId="2147483648"/>
            <ac:spMk id="2" creationId="{E628CB78-DFCF-4108-84CE-DC4D4B142632}"/>
          </ac:spMkLst>
        </pc:spChg>
        <pc:spChg chg="mod">
          <ac:chgData name="Olawole Abayomi-Owodunni" userId="4121db98fcd61d1d" providerId="LiveId" clId="{65E8DDE6-4ABD-431B-87C6-AAAD76793CEA}" dt="2022-05-06T16:45:58.218" v="5" actId="207"/>
          <ac:spMkLst>
            <pc:docMk/>
            <pc:sldMasterMk cId="1904355124" sldId="2147483648"/>
            <ac:spMk id="3" creationId="{95F2595E-0CA2-484E-9D59-74ED90A70EBD}"/>
          </ac:spMkLst>
        </pc:spChg>
        <pc:spChg chg="add mod">
          <ac:chgData name="Olawole Abayomi-Owodunni" userId="4121db98fcd61d1d" providerId="LiveId" clId="{65E8DDE6-4ABD-431B-87C6-AAAD76793CEA}" dt="2022-05-06T18:47:23.352" v="163" actId="208"/>
          <ac:spMkLst>
            <pc:docMk/>
            <pc:sldMasterMk cId="1904355124" sldId="2147483648"/>
            <ac:spMk id="7" creationId="{1BCC2119-C6ED-30CC-2C9E-CB2BC71E0B79}"/>
          </ac:spMkLst>
        </pc:spChg>
        <pc:sldLayoutChg chg="addSp delSp modSp mod">
          <pc:chgData name="Olawole Abayomi-Owodunni" userId="4121db98fcd61d1d" providerId="LiveId" clId="{65E8DDE6-4ABD-431B-87C6-AAAD76793CEA}" dt="2022-05-06T16:46:14.066" v="9" actId="122"/>
          <pc:sldLayoutMkLst>
            <pc:docMk/>
            <pc:sldMasterMk cId="1904355124" sldId="2147483648"/>
            <pc:sldLayoutMk cId="1220688784" sldId="2147483649"/>
          </pc:sldLayoutMkLst>
          <pc:spChg chg="del">
            <ac:chgData name="Olawole Abayomi-Owodunni" userId="4121db98fcd61d1d" providerId="LiveId" clId="{65E8DDE6-4ABD-431B-87C6-AAAD76793CEA}" dt="2022-05-06T16:46:09.593" v="7" actId="478"/>
            <ac:spMkLst>
              <pc:docMk/>
              <pc:sldMasterMk cId="1904355124" sldId="2147483648"/>
              <pc:sldLayoutMk cId="1220688784" sldId="2147483649"/>
              <ac:spMk id="2" creationId="{7B45C7B9-2787-42D9-ABC8-6A64DD1CC1B7}"/>
            </ac:spMkLst>
          </pc:spChg>
          <pc:spChg chg="del">
            <ac:chgData name="Olawole Abayomi-Owodunni" userId="4121db98fcd61d1d" providerId="LiveId" clId="{65E8DDE6-4ABD-431B-87C6-AAAD76793CEA}" dt="2022-05-06T16:46:11.852" v="8" actId="478"/>
            <ac:spMkLst>
              <pc:docMk/>
              <pc:sldMasterMk cId="1904355124" sldId="2147483648"/>
              <pc:sldLayoutMk cId="1220688784" sldId="2147483649"/>
              <ac:spMk id="3" creationId="{F32199AA-89CB-4739-BA86-39C26B839C06}"/>
            </ac:spMkLst>
          </pc:spChg>
          <pc:spChg chg="add mod">
            <ac:chgData name="Olawole Abayomi-Owodunni" userId="4121db98fcd61d1d" providerId="LiveId" clId="{65E8DDE6-4ABD-431B-87C6-AAAD76793CEA}" dt="2022-05-06T16:46:14.066" v="9" actId="122"/>
            <ac:spMkLst>
              <pc:docMk/>
              <pc:sldMasterMk cId="1904355124" sldId="2147483648"/>
              <pc:sldLayoutMk cId="1220688784" sldId="2147483649"/>
              <ac:spMk id="7" creationId="{ADEED907-832C-7AE4-DE12-02120D2D1350}"/>
            </ac:spMkLst>
          </pc:spChg>
        </pc:sldLayoutChg>
        <pc:sldLayoutChg chg="del">
          <pc:chgData name="Olawole Abayomi-Owodunni" userId="4121db98fcd61d1d" providerId="LiveId" clId="{65E8DDE6-4ABD-431B-87C6-AAAD76793CEA}" dt="2022-05-06T16:46:25.353" v="10" actId="2696"/>
          <pc:sldLayoutMkLst>
            <pc:docMk/>
            <pc:sldMasterMk cId="1904355124" sldId="2147483648"/>
            <pc:sldLayoutMk cId="1535390775" sldId="2147483650"/>
          </pc:sldLayoutMkLst>
        </pc:sldLayoutChg>
        <pc:sldLayoutChg chg="del">
          <pc:chgData name="Olawole Abayomi-Owodunni" userId="4121db98fcd61d1d" providerId="LiveId" clId="{65E8DDE6-4ABD-431B-87C6-AAAD76793CEA}" dt="2022-05-06T16:46:25.364" v="11" actId="2696"/>
          <pc:sldLayoutMkLst>
            <pc:docMk/>
            <pc:sldMasterMk cId="1904355124" sldId="2147483648"/>
            <pc:sldLayoutMk cId="2664975518" sldId="2147483651"/>
          </pc:sldLayoutMkLst>
        </pc:sldLayoutChg>
        <pc:sldLayoutChg chg="del">
          <pc:chgData name="Olawole Abayomi-Owodunni" userId="4121db98fcd61d1d" providerId="LiveId" clId="{65E8DDE6-4ABD-431B-87C6-AAAD76793CEA}" dt="2022-05-06T16:46:25.379" v="12" actId="2696"/>
          <pc:sldLayoutMkLst>
            <pc:docMk/>
            <pc:sldMasterMk cId="1904355124" sldId="2147483648"/>
            <pc:sldLayoutMk cId="3685242940" sldId="2147483652"/>
          </pc:sldLayoutMkLst>
        </pc:sldLayoutChg>
        <pc:sldLayoutChg chg="del">
          <pc:chgData name="Olawole Abayomi-Owodunni" userId="4121db98fcd61d1d" providerId="LiveId" clId="{65E8DDE6-4ABD-431B-87C6-AAAD76793CEA}" dt="2022-05-06T16:46:25.395" v="13" actId="2696"/>
          <pc:sldLayoutMkLst>
            <pc:docMk/>
            <pc:sldMasterMk cId="1904355124" sldId="2147483648"/>
            <pc:sldLayoutMk cId="3619988879" sldId="2147483653"/>
          </pc:sldLayoutMkLst>
        </pc:sldLayoutChg>
        <pc:sldLayoutChg chg="del">
          <pc:chgData name="Olawole Abayomi-Owodunni" userId="4121db98fcd61d1d" providerId="LiveId" clId="{65E8DDE6-4ABD-431B-87C6-AAAD76793CEA}" dt="2022-05-06T16:46:25.406" v="14" actId="2696"/>
          <pc:sldLayoutMkLst>
            <pc:docMk/>
            <pc:sldMasterMk cId="1904355124" sldId="2147483648"/>
            <pc:sldLayoutMk cId="1370748312" sldId="2147483654"/>
          </pc:sldLayoutMkLst>
        </pc:sldLayoutChg>
        <pc:sldLayoutChg chg="del">
          <pc:chgData name="Olawole Abayomi-Owodunni" userId="4121db98fcd61d1d" providerId="LiveId" clId="{65E8DDE6-4ABD-431B-87C6-AAAD76793CEA}" dt="2022-05-06T16:46:25.414" v="15" actId="2696"/>
          <pc:sldLayoutMkLst>
            <pc:docMk/>
            <pc:sldMasterMk cId="1904355124" sldId="2147483648"/>
            <pc:sldLayoutMk cId="661293104" sldId="2147483655"/>
          </pc:sldLayoutMkLst>
        </pc:sldLayoutChg>
        <pc:sldLayoutChg chg="del">
          <pc:chgData name="Olawole Abayomi-Owodunni" userId="4121db98fcd61d1d" providerId="LiveId" clId="{65E8DDE6-4ABD-431B-87C6-AAAD76793CEA}" dt="2022-05-06T16:46:25.427" v="16" actId="2696"/>
          <pc:sldLayoutMkLst>
            <pc:docMk/>
            <pc:sldMasterMk cId="1904355124" sldId="2147483648"/>
            <pc:sldLayoutMk cId="2300180106" sldId="2147483656"/>
          </pc:sldLayoutMkLst>
        </pc:sldLayoutChg>
        <pc:sldLayoutChg chg="addSp delSp modSp mod">
          <pc:chgData name="Olawole Abayomi-Owodunni" userId="4121db98fcd61d1d" providerId="LiveId" clId="{65E8DDE6-4ABD-431B-87C6-AAAD76793CEA}" dt="2022-05-16T20:47:57.492" v="168" actId="12"/>
          <pc:sldLayoutMkLst>
            <pc:docMk/>
            <pc:sldMasterMk cId="1904355124" sldId="2147483648"/>
            <pc:sldLayoutMk cId="3883676285" sldId="2147483657"/>
          </pc:sldLayoutMkLst>
          <pc:spChg chg="mod">
            <ac:chgData name="Olawole Abayomi-Owodunni" userId="4121db98fcd61d1d" providerId="LiveId" clId="{65E8DDE6-4ABD-431B-87C6-AAAD76793CEA}" dt="2022-05-06T16:51:32.561" v="125" actId="20577"/>
            <ac:spMkLst>
              <pc:docMk/>
              <pc:sldMasterMk cId="1904355124" sldId="2147483648"/>
              <pc:sldLayoutMk cId="3883676285" sldId="2147483657"/>
              <ac:spMk id="2" creationId="{935C2413-D65B-49AC-8224-4D91A6E939CA}"/>
            </ac:spMkLst>
          </pc:spChg>
          <pc:spChg chg="mod">
            <ac:chgData name="Olawole Abayomi-Owodunni" userId="4121db98fcd61d1d" providerId="LiveId" clId="{65E8DDE6-4ABD-431B-87C6-AAAD76793CEA}" dt="2022-05-06T16:46:50.235" v="35" actId="20577"/>
            <ac:spMkLst>
              <pc:docMk/>
              <pc:sldMasterMk cId="1904355124" sldId="2147483648"/>
              <pc:sldLayoutMk cId="3883676285" sldId="2147483657"/>
              <ac:spMk id="3" creationId="{05E59781-6495-49FD-BA82-872967634FA5}"/>
            </ac:spMkLst>
          </pc:spChg>
          <pc:spChg chg="mod">
            <ac:chgData name="Olawole Abayomi-Owodunni" userId="4121db98fcd61d1d" providerId="LiveId" clId="{65E8DDE6-4ABD-431B-87C6-AAAD76793CEA}" dt="2022-05-16T20:47:57.492" v="168" actId="12"/>
            <ac:spMkLst>
              <pc:docMk/>
              <pc:sldMasterMk cId="1904355124" sldId="2147483648"/>
              <pc:sldLayoutMk cId="3883676285" sldId="2147483657"/>
              <ac:spMk id="4" creationId="{BC44AAA6-036C-4915-A611-9A1AAC51F04A}"/>
            </ac:spMkLst>
          </pc:spChg>
          <pc:spChg chg="add mod">
            <ac:chgData name="Olawole Abayomi-Owodunni" userId="4121db98fcd61d1d" providerId="LiveId" clId="{65E8DDE6-4ABD-431B-87C6-AAAD76793CEA}" dt="2022-05-16T20:47:53.798" v="167" actId="12"/>
            <ac:spMkLst>
              <pc:docMk/>
              <pc:sldMasterMk cId="1904355124" sldId="2147483648"/>
              <pc:sldLayoutMk cId="3883676285" sldId="2147483657"/>
              <ac:spMk id="8" creationId="{1167167A-FE92-A746-483B-EEC9A77E00F8}"/>
            </ac:spMkLst>
          </pc:spChg>
          <pc:spChg chg="add mod">
            <ac:chgData name="Olawole Abayomi-Owodunni" userId="4121db98fcd61d1d" providerId="LiveId" clId="{65E8DDE6-4ABD-431B-87C6-AAAD76793CEA}" dt="2022-05-16T20:47:50.105" v="166" actId="12"/>
            <ac:spMkLst>
              <pc:docMk/>
              <pc:sldMasterMk cId="1904355124" sldId="2147483648"/>
              <pc:sldLayoutMk cId="3883676285" sldId="2147483657"/>
              <ac:spMk id="9" creationId="{BCD0043A-8F86-9893-C23F-714E6EDE115C}"/>
            </ac:spMkLst>
          </pc:spChg>
          <pc:spChg chg="add del mod">
            <ac:chgData name="Olawole Abayomi-Owodunni" userId="4121db98fcd61d1d" providerId="LiveId" clId="{65E8DDE6-4ABD-431B-87C6-AAAD76793CEA}" dt="2022-05-06T16:48:16.993" v="70"/>
            <ac:spMkLst>
              <pc:docMk/>
              <pc:sldMasterMk cId="1904355124" sldId="2147483648"/>
              <pc:sldLayoutMk cId="3883676285" sldId="2147483657"/>
              <ac:spMk id="10" creationId="{1E11E169-DABE-618B-CE1D-ED545D6D32C0}"/>
            </ac:spMkLst>
          </pc:spChg>
        </pc:sldLayoutChg>
        <pc:sldLayoutChg chg="del">
          <pc:chgData name="Olawole Abayomi-Owodunni" userId="4121db98fcd61d1d" providerId="LiveId" clId="{65E8DDE6-4ABD-431B-87C6-AAAD76793CEA}" dt="2022-05-06T16:46:35.819" v="17" actId="2696"/>
          <pc:sldLayoutMkLst>
            <pc:docMk/>
            <pc:sldMasterMk cId="1904355124" sldId="2147483648"/>
            <pc:sldLayoutMk cId="1083700806" sldId="2147483658"/>
          </pc:sldLayoutMkLst>
        </pc:sldLayoutChg>
        <pc:sldLayoutChg chg="del">
          <pc:chgData name="Olawole Abayomi-Owodunni" userId="4121db98fcd61d1d" providerId="LiveId" clId="{65E8DDE6-4ABD-431B-87C6-AAAD76793CEA}" dt="2022-05-06T16:46:35.829" v="18" actId="2696"/>
          <pc:sldLayoutMkLst>
            <pc:docMk/>
            <pc:sldMasterMk cId="1904355124" sldId="2147483648"/>
            <pc:sldLayoutMk cId="3821667968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76634-AB2D-41B1-887C-AF2277BE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3F27-312E-4FFF-AA1C-6147FA7D883D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95A48-ADF1-4225-9A8A-2DF136E6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31116-DCE3-4AFB-AD6E-2FD9115D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01EA-6815-4183-B7FC-7DF46AE879A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EED907-832C-7AE4-DE12-02120D2D1350}"/>
              </a:ext>
            </a:extLst>
          </p:cNvPr>
          <p:cNvSpPr txBox="1">
            <a:spLocks/>
          </p:cNvSpPr>
          <p:nvPr userDrawn="1"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6">
                    <a:lumMod val="60000"/>
                    <a:lumOff val="4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9600" dirty="0"/>
              <a:t>Game Objects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122068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2413-D65B-49AC-8224-4D91A6E939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Game Object name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59781-6495-49FD-BA82-872967634FA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Game Object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4AAA6-036C-4915-A611-9A1AAC51F04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6610" y="2057399"/>
            <a:ext cx="3932237" cy="1349281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Details about game object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D5357-4665-404D-B44F-192A976C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3F27-312E-4FFF-AA1C-6147FA7D883D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B6934-553D-4E98-984E-FE5E898B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0BBCB-AF4C-4FE0-8488-F4230FCD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C01EA-6815-4183-B7FC-7DF46AE879A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167167A-FE92-A746-483B-EEC9A77E00F8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836610" y="3402058"/>
            <a:ext cx="3932237" cy="1349281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Details on how the player interacts with object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CD0043A-8F86-9893-C23F-714E6EDE115C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836611" y="4746718"/>
            <a:ext cx="3932237" cy="1349281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q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Details on how objects interact with the world</a:t>
            </a:r>
          </a:p>
        </p:txBody>
      </p:sp>
    </p:spTree>
    <p:extLst>
      <p:ext uri="{BB962C8B-B14F-4D97-AF65-F5344CB8AC3E}">
        <p14:creationId xmlns:p14="http://schemas.microsoft.com/office/powerpoint/2010/main" val="388367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.docs.live.net/4121db98fcd61d1d/Documents/Game%20Dev/Documentation/GDD%20Template/Gameplay%20%5e0%20Mechanics/Gameplay%20%5e0%20Mechanics.ppt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8CB78-DFCF-4108-84CE-DC4D4B142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2595E-0CA2-484E-9D59-74ED90A70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C8F28-4C20-438E-9F32-972DE7206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B3F27-312E-4FFF-AA1C-6147FA7D883D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42D52-AC8E-4321-B3FD-E6D22BB3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95BF8-134E-403D-B078-CB051B84A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C01EA-6815-4183-B7FC-7DF46AE879A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>
            <a:hlinkClick r:id="rId4"/>
            <a:extLst>
              <a:ext uri="{FF2B5EF4-FFF2-40B4-BE49-F238E27FC236}">
                <a16:creationId xmlns:a16="http://schemas.microsoft.com/office/drawing/2014/main" id="{1BCC2119-C6ED-30CC-2C9E-CB2BC71E0B79}"/>
              </a:ext>
            </a:extLst>
          </p:cNvPr>
          <p:cNvSpPr/>
          <p:nvPr userDrawn="1"/>
        </p:nvSpPr>
        <p:spPr>
          <a:xfrm>
            <a:off x="179078" y="148045"/>
            <a:ext cx="274320" cy="274320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X</a:t>
            </a:r>
            <a:endParaRPr lang="en-GB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35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>
              <a:lumMod val="60000"/>
              <a:lumOff val="40000"/>
            </a:schemeClr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54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B614312-854A-7FF3-27BE-F55B9D75F70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A1886-014E-5F40-25A1-016A9F46C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0E7060-D72D-9628-E5EB-79E30CEA3DA6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4621F6-2046-84CB-CA27-1F102C3B638A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00B250A-887A-6BF1-3348-417DAFA0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151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Agency FB</vt:lpstr>
      <vt:lpstr>Arial</vt:lpstr>
      <vt:lpstr>Calibri</vt:lpstr>
      <vt:lpstr>Consolas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Objects</dc:title>
  <dc:creator>Olawole Abayomi-Owodunni</dc:creator>
  <cp:lastModifiedBy>Olawole Abayomi-Owodunni</cp:lastModifiedBy>
  <cp:revision>1</cp:revision>
  <dcterms:created xsi:type="dcterms:W3CDTF">2022-04-27T17:24:13Z</dcterms:created>
  <dcterms:modified xsi:type="dcterms:W3CDTF">2022-05-16T20:48:24Z</dcterms:modified>
</cp:coreProperties>
</file>