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7" r:id="rId6"/>
    <p:sldId id="257" r:id="rId7"/>
    <p:sldId id="268" r:id="rId8"/>
    <p:sldId id="269" r:id="rId9"/>
    <p:sldId id="270" r:id="rId10"/>
    <p:sldId id="271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66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CFFAD6-14C0-41F8-9B50-122FC6768C28}">
          <p14:sldIdLst>
            <p14:sldId id="256"/>
            <p14:sldId id="267"/>
          </p14:sldIdLst>
        </p14:section>
        <p14:section name="Gameplay" id="{CCCDC21D-5981-4A9F-9146-7E046921033F}">
          <p14:sldIdLst>
            <p14:sldId id="257"/>
            <p14:sldId id="268"/>
            <p14:sldId id="269"/>
            <p14:sldId id="270"/>
            <p14:sldId id="271"/>
          </p14:sldIdLst>
        </p14:section>
        <p14:section name="Mechanics" id="{ABDEAB60-D930-421C-AEF0-14F674834530}">
          <p14:sldIdLst>
            <p14:sldId id="265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ther gameplay elements" id="{923E33F4-FCA0-4209-AB74-E710118AEFBA}">
          <p14:sldIdLst>
            <p14:sldId id="266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2F2F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58CA27D8-77C5-405B-92CF-4A3812D96C01}"/>
    <pc:docChg chg="undo redo custSel modSld addMainMaster modMainMaster">
      <pc:chgData name="Olawole Abayomi-Owodunni" userId="4121db98fcd61d1d" providerId="LiveId" clId="{58CA27D8-77C5-405B-92CF-4A3812D96C01}" dt="2022-05-16T21:00:09.979" v="1356"/>
      <pc:docMkLst>
        <pc:docMk/>
      </pc:docMkLst>
      <pc:sldChg chg="addSp delSp modSp mod chgLayout">
        <pc:chgData name="Olawole Abayomi-Owodunni" userId="4121db98fcd61d1d" providerId="LiveId" clId="{58CA27D8-77C5-405B-92CF-4A3812D96C01}" dt="2022-05-06T18:48:02.738" v="1301" actId="20577"/>
        <pc:sldMkLst>
          <pc:docMk/>
          <pc:sldMk cId="108931105" sldId="256"/>
        </pc:sldMkLst>
        <pc:spChg chg="add del">
          <ac:chgData name="Olawole Abayomi-Owodunni" userId="4121db98fcd61d1d" providerId="LiveId" clId="{58CA27D8-77C5-405B-92CF-4A3812D96C01}" dt="2022-05-06T15:30:03.218" v="115" actId="478"/>
          <ac:spMkLst>
            <pc:docMk/>
            <pc:sldMk cId="108931105" sldId="256"/>
            <ac:spMk id="2" creationId="{F154CDBB-B8C3-4775-8D6D-8C219FA4769F}"/>
          </ac:spMkLst>
        </pc:spChg>
        <pc:spChg chg="add del">
          <ac:chgData name="Olawole Abayomi-Owodunni" userId="4121db98fcd61d1d" providerId="LiveId" clId="{58CA27D8-77C5-405B-92CF-4A3812D96C01}" dt="2022-05-06T15:30:03.218" v="115" actId="478"/>
          <ac:spMkLst>
            <pc:docMk/>
            <pc:sldMk cId="108931105" sldId="256"/>
            <ac:spMk id="4" creationId="{0C26AD9A-614D-40E8-8F95-F10C26188589}"/>
          </ac:spMkLst>
        </pc:spChg>
        <pc:spChg chg="add del mod">
          <ac:chgData name="Olawole Abayomi-Owodunni" userId="4121db98fcd61d1d" providerId="LiveId" clId="{58CA27D8-77C5-405B-92CF-4A3812D96C01}" dt="2022-05-06T15:27:11.845" v="23" actId="478"/>
          <ac:spMkLst>
            <pc:docMk/>
            <pc:sldMk cId="108931105" sldId="256"/>
            <ac:spMk id="5" creationId="{5A6201D7-B154-51AD-FD1A-DF1DCA3BA67C}"/>
          </ac:spMkLst>
        </pc:spChg>
        <pc:spChg chg="add del mod ord">
          <ac:chgData name="Olawole Abayomi-Owodunni" userId="4121db98fcd61d1d" providerId="LiveId" clId="{58CA27D8-77C5-405B-92CF-4A3812D96C01}" dt="2022-05-06T15:27:11.482" v="22" actId="700"/>
          <ac:spMkLst>
            <pc:docMk/>
            <pc:sldMk cId="108931105" sldId="256"/>
            <ac:spMk id="6" creationId="{A724AF73-6720-7915-4A6D-31221B2001DE}"/>
          </ac:spMkLst>
        </pc:spChg>
        <pc:spChg chg="add del mod">
          <ac:chgData name="Olawole Abayomi-Owodunni" userId="4121db98fcd61d1d" providerId="LiveId" clId="{58CA27D8-77C5-405B-92CF-4A3812D96C01}" dt="2022-05-06T15:30:06.693" v="117" actId="700"/>
          <ac:spMkLst>
            <pc:docMk/>
            <pc:sldMk cId="108931105" sldId="256"/>
            <ac:spMk id="7" creationId="{CB3164AA-C8D4-8949-E727-9CE6A4E4607D}"/>
          </ac:spMkLst>
        </pc:spChg>
        <pc:spChg chg="add mod ord">
          <ac:chgData name="Olawole Abayomi-Owodunni" userId="4121db98fcd61d1d" providerId="LiveId" clId="{58CA27D8-77C5-405B-92CF-4A3812D96C01}" dt="2022-05-06T18:48:02.738" v="1301" actId="20577"/>
          <ac:spMkLst>
            <pc:docMk/>
            <pc:sldMk cId="108931105" sldId="256"/>
            <ac:spMk id="8" creationId="{B2B7FAD3-4559-DE5E-6A1D-CB200B8F6905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03:33.015" v="916" actId="164"/>
        <pc:sldMkLst>
          <pc:docMk/>
          <pc:sldMk cId="2466004896" sldId="257"/>
        </pc:sldMkLst>
        <pc:spChg chg="add del mod">
          <ac:chgData name="Olawole Abayomi-Owodunni" userId="4121db98fcd61d1d" providerId="LiveId" clId="{58CA27D8-77C5-405B-92CF-4A3812D96C01}" dt="2022-05-06T15:37:19.855" v="163" actId="478"/>
          <ac:spMkLst>
            <pc:docMk/>
            <pc:sldMk cId="2466004896" sldId="257"/>
            <ac:spMk id="2" creationId="{A6762FDC-CA6E-46C0-ABB1-649BDB9B1E48}"/>
          </ac:spMkLst>
        </pc:spChg>
        <pc:spChg chg="add del mod ord">
          <ac:chgData name="Olawole Abayomi-Owodunni" userId="4121db98fcd61d1d" providerId="LiveId" clId="{58CA27D8-77C5-405B-92CF-4A3812D96C01}" dt="2022-05-06T15:48:56.819" v="205" actId="478"/>
          <ac:spMkLst>
            <pc:docMk/>
            <pc:sldMk cId="2466004896" sldId="257"/>
            <ac:spMk id="3" creationId="{EFCF911C-1814-4375-AA19-E65876D006D9}"/>
          </ac:spMkLst>
        </pc:spChg>
        <pc:spChg chg="add del mod">
          <ac:chgData name="Olawole Abayomi-Owodunni" userId="4121db98fcd61d1d" providerId="LiveId" clId="{58CA27D8-77C5-405B-92CF-4A3812D96C01}" dt="2022-05-06T15:37:15.726" v="162" actId="21"/>
          <ac:spMkLst>
            <pc:docMk/>
            <pc:sldMk cId="2466004896" sldId="257"/>
            <ac:spMk id="5" creationId="{11057694-5402-BF5B-A716-1101D537FB41}"/>
          </ac:spMkLst>
        </pc:spChg>
        <pc:spChg chg="mod">
          <ac:chgData name="Olawole Abayomi-Owodunni" userId="4121db98fcd61d1d" providerId="LiveId" clId="{58CA27D8-77C5-405B-92CF-4A3812D96C01}" dt="2022-05-06T17:03:33.015" v="916" actId="164"/>
          <ac:spMkLst>
            <pc:docMk/>
            <pc:sldMk cId="2466004896" sldId="257"/>
            <ac:spMk id="6" creationId="{8D716A0E-297C-4BE6-8DC3-0551C0CA7DE3}"/>
          </ac:spMkLst>
        </pc:spChg>
        <pc:spChg chg="mod">
          <ac:chgData name="Olawole Abayomi-Owodunni" userId="4121db98fcd61d1d" providerId="LiveId" clId="{58CA27D8-77C5-405B-92CF-4A3812D96C01}" dt="2022-05-06T17:03:33.015" v="916" actId="164"/>
          <ac:spMkLst>
            <pc:docMk/>
            <pc:sldMk cId="2466004896" sldId="257"/>
            <ac:spMk id="7" creationId="{173E7633-E3AC-472B-9024-0BFB5CCD9278}"/>
          </ac:spMkLst>
        </pc:spChg>
        <pc:spChg chg="mod">
          <ac:chgData name="Olawole Abayomi-Owodunni" userId="4121db98fcd61d1d" providerId="LiveId" clId="{58CA27D8-77C5-405B-92CF-4A3812D96C01}" dt="2022-05-06T17:03:33.015" v="916" actId="164"/>
          <ac:spMkLst>
            <pc:docMk/>
            <pc:sldMk cId="2466004896" sldId="257"/>
            <ac:spMk id="8" creationId="{52E60510-8D48-4B99-A014-00B6484E7D3F}"/>
          </ac:spMkLst>
        </pc:spChg>
        <pc:spChg chg="mod">
          <ac:chgData name="Olawole Abayomi-Owodunni" userId="4121db98fcd61d1d" providerId="LiveId" clId="{58CA27D8-77C5-405B-92CF-4A3812D96C01}" dt="2022-05-06T17:03:33.015" v="916" actId="164"/>
          <ac:spMkLst>
            <pc:docMk/>
            <pc:sldMk cId="2466004896" sldId="257"/>
            <ac:spMk id="10" creationId="{997D838E-C7BE-456C-90EC-B9F1E35A18EA}"/>
          </ac:spMkLst>
        </pc:spChg>
        <pc:spChg chg="add del mod">
          <ac:chgData name="Olawole Abayomi-Owodunni" userId="4121db98fcd61d1d" providerId="LiveId" clId="{58CA27D8-77C5-405B-92CF-4A3812D96C01}" dt="2022-05-06T15:37:15.726" v="162" actId="21"/>
          <ac:spMkLst>
            <pc:docMk/>
            <pc:sldMk cId="2466004896" sldId="257"/>
            <ac:spMk id="11" creationId="{B2BF89FE-9C57-3578-29F5-567526B6B671}"/>
          </ac:spMkLst>
        </pc:spChg>
        <pc:spChg chg="add del mod">
          <ac:chgData name="Olawole Abayomi-Owodunni" userId="4121db98fcd61d1d" providerId="LiveId" clId="{58CA27D8-77C5-405B-92CF-4A3812D96C01}" dt="2022-05-06T15:48:35.252" v="203"/>
          <ac:spMkLst>
            <pc:docMk/>
            <pc:sldMk cId="2466004896" sldId="257"/>
            <ac:spMk id="13" creationId="{3E20CCCE-EA22-BE08-9E25-F0AE9D0ABE48}"/>
          </ac:spMkLst>
        </pc:spChg>
        <pc:spChg chg="add del mod">
          <ac:chgData name="Olawole Abayomi-Owodunni" userId="4121db98fcd61d1d" providerId="LiveId" clId="{58CA27D8-77C5-405B-92CF-4A3812D96C01}" dt="2022-05-06T15:48:35.252" v="203"/>
          <ac:spMkLst>
            <pc:docMk/>
            <pc:sldMk cId="2466004896" sldId="257"/>
            <ac:spMk id="14" creationId="{16B0D4DF-B10D-5EAA-9FCE-1F0ADA4E71E8}"/>
          </ac:spMkLst>
        </pc:spChg>
        <pc:spChg chg="add del mod">
          <ac:chgData name="Olawole Abayomi-Owodunni" userId="4121db98fcd61d1d" providerId="LiveId" clId="{58CA27D8-77C5-405B-92CF-4A3812D96C01}" dt="2022-05-06T15:48:50.897" v="204" actId="700"/>
          <ac:spMkLst>
            <pc:docMk/>
            <pc:sldMk cId="2466004896" sldId="257"/>
            <ac:spMk id="15" creationId="{708A6B38-BACA-C7DC-EEE7-9A05B2821D25}"/>
          </ac:spMkLst>
        </pc:spChg>
        <pc:grpChg chg="add mod">
          <ac:chgData name="Olawole Abayomi-Owodunni" userId="4121db98fcd61d1d" providerId="LiveId" clId="{58CA27D8-77C5-405B-92CF-4A3812D96C01}" dt="2022-05-06T17:03:33.015" v="916" actId="164"/>
          <ac:grpSpMkLst>
            <pc:docMk/>
            <pc:sldMk cId="2466004896" sldId="257"/>
            <ac:grpSpMk id="16" creationId="{078DD888-C061-D485-1A62-BD03E76E6C29}"/>
          </ac:grpSpMkLst>
        </pc:grpChg>
      </pc:sldChg>
      <pc:sldChg chg="addSp delSp modSp mod modClrScheme chgLayout">
        <pc:chgData name="Olawole Abayomi-Owodunni" userId="4121db98fcd61d1d" providerId="LiveId" clId="{58CA27D8-77C5-405B-92CF-4A3812D96C01}" dt="2022-05-06T17:02:39.452" v="909" actId="700"/>
        <pc:sldMkLst>
          <pc:docMk/>
          <pc:sldMk cId="1835146470" sldId="265"/>
        </pc:sldMkLst>
        <pc:spChg chg="del mod">
          <ac:chgData name="Olawole Abayomi-Owodunni" userId="4121db98fcd61d1d" providerId="LiveId" clId="{58CA27D8-77C5-405B-92CF-4A3812D96C01}" dt="2022-05-06T17:02:23.949" v="906" actId="478"/>
          <ac:spMkLst>
            <pc:docMk/>
            <pc:sldMk cId="1835146470" sldId="265"/>
            <ac:spMk id="2" creationId="{DBCAAB8E-AAED-46C2-8500-B57B7ADDFC03}"/>
          </ac:spMkLst>
        </pc:spChg>
        <pc:spChg chg="del">
          <ac:chgData name="Olawole Abayomi-Owodunni" userId="4121db98fcd61d1d" providerId="LiveId" clId="{58CA27D8-77C5-405B-92CF-4A3812D96C01}" dt="2022-05-06T17:02:23.949" v="906" actId="478"/>
          <ac:spMkLst>
            <pc:docMk/>
            <pc:sldMk cId="1835146470" sldId="265"/>
            <ac:spMk id="3" creationId="{AB9E4F2C-4FAD-40D1-B459-A62A42F4A02B}"/>
          </ac:spMkLst>
        </pc:spChg>
        <pc:spChg chg="add del mod">
          <ac:chgData name="Olawole Abayomi-Owodunni" userId="4121db98fcd61d1d" providerId="LiveId" clId="{58CA27D8-77C5-405B-92CF-4A3812D96C01}" dt="2022-05-06T17:02:27.759" v="907" actId="478"/>
          <ac:spMkLst>
            <pc:docMk/>
            <pc:sldMk cId="1835146470" sldId="265"/>
            <ac:spMk id="5" creationId="{CBF44B6B-52F7-D845-E652-F4FF504D7748}"/>
          </ac:spMkLst>
        </pc:spChg>
        <pc:spChg chg="add del mod">
          <ac:chgData name="Olawole Abayomi-Owodunni" userId="4121db98fcd61d1d" providerId="LiveId" clId="{58CA27D8-77C5-405B-92CF-4A3812D96C01}" dt="2022-05-06T17:02:27.759" v="907" actId="478"/>
          <ac:spMkLst>
            <pc:docMk/>
            <pc:sldMk cId="1835146470" sldId="265"/>
            <ac:spMk id="14" creationId="{BB614F91-0604-0276-0AF9-B6035B8EE672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14:30.986" v="1097" actId="164"/>
        <pc:sldMkLst>
          <pc:docMk/>
          <pc:sldMk cId="3789226641" sldId="266"/>
        </pc:sldMkLst>
        <pc:spChg chg="del mod">
          <ac:chgData name="Olawole Abayomi-Owodunni" userId="4121db98fcd61d1d" providerId="LiveId" clId="{58CA27D8-77C5-405B-92CF-4A3812D96C01}" dt="2022-05-06T17:06:10.196" v="936" actId="478"/>
          <ac:spMkLst>
            <pc:docMk/>
            <pc:sldMk cId="3789226641" sldId="266"/>
            <ac:spMk id="2" creationId="{0D1CB17A-33AC-4773-A5E1-0E00C80DCF2D}"/>
          </ac:spMkLst>
        </pc:spChg>
        <pc:spChg chg="del">
          <ac:chgData name="Olawole Abayomi-Owodunni" userId="4121db98fcd61d1d" providerId="LiveId" clId="{58CA27D8-77C5-405B-92CF-4A3812D96C01}" dt="2022-05-06T17:06:10.196" v="936" actId="478"/>
          <ac:spMkLst>
            <pc:docMk/>
            <pc:sldMk cId="3789226641" sldId="266"/>
            <ac:spMk id="3" creationId="{BA40F145-85C7-44A3-8086-4B109659A1E2}"/>
          </ac:spMkLst>
        </pc:spChg>
        <pc:spChg chg="add del mod">
          <ac:chgData name="Olawole Abayomi-Owodunni" userId="4121db98fcd61d1d" providerId="LiveId" clId="{58CA27D8-77C5-405B-92CF-4A3812D96C01}" dt="2022-05-06T17:13:49.687" v="1093" actId="700"/>
          <ac:spMkLst>
            <pc:docMk/>
            <pc:sldMk cId="3789226641" sldId="266"/>
            <ac:spMk id="5" creationId="{0F486928-2DBD-8338-9360-2C43CA375D72}"/>
          </ac:spMkLst>
        </pc:spChg>
        <pc:spChg chg="mod">
          <ac:chgData name="Olawole Abayomi-Owodunni" userId="4121db98fcd61d1d" providerId="LiveId" clId="{58CA27D8-77C5-405B-92CF-4A3812D96C01}" dt="2022-05-06T17:14:30.986" v="1097" actId="164"/>
          <ac:spMkLst>
            <pc:docMk/>
            <pc:sldMk cId="3789226641" sldId="266"/>
            <ac:spMk id="6" creationId="{A15B7FB4-0A1E-49FF-BB35-6EBFD8D33821}"/>
          </ac:spMkLst>
        </pc:spChg>
        <pc:spChg chg="mod">
          <ac:chgData name="Olawole Abayomi-Owodunni" userId="4121db98fcd61d1d" providerId="LiveId" clId="{58CA27D8-77C5-405B-92CF-4A3812D96C01}" dt="2022-05-06T17:14:30.986" v="1097" actId="164"/>
          <ac:spMkLst>
            <pc:docMk/>
            <pc:sldMk cId="3789226641" sldId="266"/>
            <ac:spMk id="7" creationId="{4813A6B6-CFE9-4489-8E5A-895333F2566B}"/>
          </ac:spMkLst>
        </pc:spChg>
        <pc:spChg chg="mod">
          <ac:chgData name="Olawole Abayomi-Owodunni" userId="4121db98fcd61d1d" providerId="LiveId" clId="{58CA27D8-77C5-405B-92CF-4A3812D96C01}" dt="2022-05-06T17:14:30.986" v="1097" actId="164"/>
          <ac:spMkLst>
            <pc:docMk/>
            <pc:sldMk cId="3789226641" sldId="266"/>
            <ac:spMk id="8" creationId="{4D5E8444-45CB-4B98-AC2E-AE124E4D00E5}"/>
          </ac:spMkLst>
        </pc:spChg>
        <pc:spChg chg="mod">
          <ac:chgData name="Olawole Abayomi-Owodunni" userId="4121db98fcd61d1d" providerId="LiveId" clId="{58CA27D8-77C5-405B-92CF-4A3812D96C01}" dt="2022-05-06T17:14:30.986" v="1097" actId="164"/>
          <ac:spMkLst>
            <pc:docMk/>
            <pc:sldMk cId="3789226641" sldId="266"/>
            <ac:spMk id="9" creationId="{FA1D8347-AD2E-4C24-B664-65BB027B91A2}"/>
          </ac:spMkLst>
        </pc:spChg>
        <pc:spChg chg="add del mod">
          <ac:chgData name="Olawole Abayomi-Owodunni" userId="4121db98fcd61d1d" providerId="LiveId" clId="{58CA27D8-77C5-405B-92CF-4A3812D96C01}" dt="2022-05-06T17:13:49.687" v="1093" actId="700"/>
          <ac:spMkLst>
            <pc:docMk/>
            <pc:sldMk cId="3789226641" sldId="266"/>
            <ac:spMk id="11" creationId="{A8D7019B-994A-EE4E-98F0-35FC1FA2D644}"/>
          </ac:spMkLst>
        </pc:spChg>
        <pc:grpChg chg="add mod">
          <ac:chgData name="Olawole Abayomi-Owodunni" userId="4121db98fcd61d1d" providerId="LiveId" clId="{58CA27D8-77C5-405B-92CF-4A3812D96C01}" dt="2022-05-06T17:14:30.986" v="1097" actId="164"/>
          <ac:grpSpMkLst>
            <pc:docMk/>
            <pc:sldMk cId="3789226641" sldId="266"/>
            <ac:grpSpMk id="12" creationId="{E2CB7642-F1A1-8792-3467-40517804B536}"/>
          </ac:grpSpMkLst>
        </pc:grpChg>
      </pc:sldChg>
      <pc:sldChg chg="addSp delSp modSp mod modClrScheme chgLayout">
        <pc:chgData name="Olawole Abayomi-Owodunni" userId="4121db98fcd61d1d" providerId="LiveId" clId="{58CA27D8-77C5-405B-92CF-4A3812D96C01}" dt="2022-05-06T17:03:18.133" v="915" actId="164"/>
        <pc:sldMkLst>
          <pc:docMk/>
          <pc:sldMk cId="211275773" sldId="267"/>
        </pc:sldMkLst>
        <pc:spChg chg="add del mod">
          <ac:chgData name="Olawole Abayomi-Owodunni" userId="4121db98fcd61d1d" providerId="LiveId" clId="{58CA27D8-77C5-405B-92CF-4A3812D96C01}" dt="2022-05-06T15:31:31.654" v="126"/>
          <ac:spMkLst>
            <pc:docMk/>
            <pc:sldMk cId="211275773" sldId="267"/>
            <ac:spMk id="2" creationId="{03FFCF06-8850-DDE5-EB41-0C0994404D0B}"/>
          </ac:spMkLst>
        </pc:spChg>
        <pc:spChg chg="del">
          <ac:chgData name="Olawole Abayomi-Owodunni" userId="4121db98fcd61d1d" providerId="LiveId" clId="{58CA27D8-77C5-405B-92CF-4A3812D96C01}" dt="2022-05-06T15:31:39.589" v="129" actId="478"/>
          <ac:spMkLst>
            <pc:docMk/>
            <pc:sldMk cId="211275773" sldId="267"/>
            <ac:spMk id="78" creationId="{3683F80F-F013-40E5-A2FD-D96A64233D78}"/>
          </ac:spMkLst>
        </pc:spChg>
        <pc:spChg chg="add del">
          <ac:chgData name="Olawole Abayomi-Owodunni" userId="4121db98fcd61d1d" providerId="LiveId" clId="{58CA27D8-77C5-405B-92CF-4A3812D96C01}" dt="2022-05-06T15:32:24.985" v="138" actId="478"/>
          <ac:spMkLst>
            <pc:docMk/>
            <pc:sldMk cId="211275773" sldId="267"/>
            <ac:spMk id="79" creationId="{7934F52D-A3CA-4318-AB8F-3FA7DED4A547}"/>
          </ac:spMkLst>
        </pc:spChg>
        <pc:spChg chg="mod topLvl">
          <ac:chgData name="Olawole Abayomi-Owodunni" userId="4121db98fcd61d1d" providerId="LiveId" clId="{58CA27D8-77C5-405B-92CF-4A3812D96C01}" dt="2022-05-06T17:03:18.133" v="915" actId="164"/>
          <ac:spMkLst>
            <pc:docMk/>
            <pc:sldMk cId="211275773" sldId="267"/>
            <ac:spMk id="84" creationId="{BB8CAB8E-F7F6-4EE7-838D-15C618AC6240}"/>
          </ac:spMkLst>
        </pc:spChg>
        <pc:spChg chg="mod topLvl">
          <ac:chgData name="Olawole Abayomi-Owodunni" userId="4121db98fcd61d1d" providerId="LiveId" clId="{58CA27D8-77C5-405B-92CF-4A3812D96C01}" dt="2022-05-06T17:03:15.052" v="914" actId="164"/>
          <ac:spMkLst>
            <pc:docMk/>
            <pc:sldMk cId="211275773" sldId="267"/>
            <ac:spMk id="85" creationId="{46A4B603-546F-4030-A5A8-EB2C361F92DE}"/>
          </ac:spMkLst>
        </pc:spChg>
        <pc:spChg chg="mod topLvl">
          <ac:chgData name="Olawole Abayomi-Owodunni" userId="4121db98fcd61d1d" providerId="LiveId" clId="{58CA27D8-77C5-405B-92CF-4A3812D96C01}" dt="2022-05-06T17:03:15.052" v="914" actId="164"/>
          <ac:spMkLst>
            <pc:docMk/>
            <pc:sldMk cId="211275773" sldId="267"/>
            <ac:spMk id="86" creationId="{DAB12832-CCDC-44EC-BA53-EFEFC197CB91}"/>
          </ac:spMkLst>
        </pc:spChg>
        <pc:spChg chg="mod topLvl">
          <ac:chgData name="Olawole Abayomi-Owodunni" userId="4121db98fcd61d1d" providerId="LiveId" clId="{58CA27D8-77C5-405B-92CF-4A3812D96C01}" dt="2022-05-06T17:03:15.052" v="914" actId="164"/>
          <ac:spMkLst>
            <pc:docMk/>
            <pc:sldMk cId="211275773" sldId="267"/>
            <ac:spMk id="87" creationId="{E9660A09-76CD-4D38-AF06-B2A25058EC77}"/>
          </ac:spMkLst>
        </pc:spChg>
        <pc:spChg chg="mod topLvl">
          <ac:chgData name="Olawole Abayomi-Owodunni" userId="4121db98fcd61d1d" providerId="LiveId" clId="{58CA27D8-77C5-405B-92CF-4A3812D96C01}" dt="2022-05-06T17:03:15.052" v="914" actId="164"/>
          <ac:spMkLst>
            <pc:docMk/>
            <pc:sldMk cId="211275773" sldId="267"/>
            <ac:spMk id="88" creationId="{A094C5F9-952E-476E-8C8A-CECB77399766}"/>
          </ac:spMkLst>
        </pc:spChg>
        <pc:spChg chg="mod topLvl">
          <ac:chgData name="Olawole Abayomi-Owodunni" userId="4121db98fcd61d1d" providerId="LiveId" clId="{58CA27D8-77C5-405B-92CF-4A3812D96C01}" dt="2022-05-06T17:03:10.234" v="913" actId="164"/>
          <ac:spMkLst>
            <pc:docMk/>
            <pc:sldMk cId="211275773" sldId="267"/>
            <ac:spMk id="89" creationId="{48FBAA54-E9C8-4B12-A22D-FA0A707BD0A9}"/>
          </ac:spMkLst>
        </pc:spChg>
        <pc:spChg chg="mod topLvl">
          <ac:chgData name="Olawole Abayomi-Owodunni" userId="4121db98fcd61d1d" providerId="LiveId" clId="{58CA27D8-77C5-405B-92CF-4A3812D96C01}" dt="2022-05-06T17:03:00.896" v="911" actId="164"/>
          <ac:spMkLst>
            <pc:docMk/>
            <pc:sldMk cId="211275773" sldId="267"/>
            <ac:spMk id="90" creationId="{7231B9E6-B4EB-4A4A-9EB1-49C3B0EB7AFB}"/>
          </ac:spMkLst>
        </pc:spChg>
        <pc:spChg chg="mod topLvl">
          <ac:chgData name="Olawole Abayomi-Owodunni" userId="4121db98fcd61d1d" providerId="LiveId" clId="{58CA27D8-77C5-405B-92CF-4A3812D96C01}" dt="2022-05-06T17:03:00.896" v="911" actId="164"/>
          <ac:spMkLst>
            <pc:docMk/>
            <pc:sldMk cId="211275773" sldId="267"/>
            <ac:spMk id="91" creationId="{8864C618-FE07-4F71-9FA3-9E7E1B78EDEF}"/>
          </ac:spMkLst>
        </pc:spChg>
        <pc:spChg chg="mod topLvl">
          <ac:chgData name="Olawole Abayomi-Owodunni" userId="4121db98fcd61d1d" providerId="LiveId" clId="{58CA27D8-77C5-405B-92CF-4A3812D96C01}" dt="2022-05-06T17:03:00.896" v="911" actId="164"/>
          <ac:spMkLst>
            <pc:docMk/>
            <pc:sldMk cId="211275773" sldId="267"/>
            <ac:spMk id="92" creationId="{F4283B9E-B27C-4317-8E4C-105215FC112E}"/>
          </ac:spMkLst>
        </pc:spChg>
        <pc:spChg chg="mod topLvl">
          <ac:chgData name="Olawole Abayomi-Owodunni" userId="4121db98fcd61d1d" providerId="LiveId" clId="{58CA27D8-77C5-405B-92CF-4A3812D96C01}" dt="2022-05-06T17:03:00.896" v="911" actId="164"/>
          <ac:spMkLst>
            <pc:docMk/>
            <pc:sldMk cId="211275773" sldId="267"/>
            <ac:spMk id="93" creationId="{A58363F4-C027-4FA3-81E1-E074553FB69C}"/>
          </ac:spMkLst>
        </pc:spChg>
        <pc:spChg chg="mod topLvl">
          <ac:chgData name="Olawole Abayomi-Owodunni" userId="4121db98fcd61d1d" providerId="LiveId" clId="{58CA27D8-77C5-405B-92CF-4A3812D96C01}" dt="2022-05-06T17:03:00.896" v="911" actId="164"/>
          <ac:spMkLst>
            <pc:docMk/>
            <pc:sldMk cId="211275773" sldId="267"/>
            <ac:spMk id="94" creationId="{EFDF2CB3-F1A5-4B62-8347-858F53118428}"/>
          </ac:spMkLst>
        </pc:spChg>
        <pc:spChg chg="mod topLvl">
          <ac:chgData name="Olawole Abayomi-Owodunni" userId="4121db98fcd61d1d" providerId="LiveId" clId="{58CA27D8-77C5-405B-92CF-4A3812D96C01}" dt="2022-05-06T17:03:00.896" v="911" actId="164"/>
          <ac:spMkLst>
            <pc:docMk/>
            <pc:sldMk cId="211275773" sldId="267"/>
            <ac:spMk id="95" creationId="{78D6A25A-B604-409C-AD38-59B9F375B58A}"/>
          </ac:spMkLst>
        </pc:spChg>
        <pc:spChg chg="mod topLvl">
          <ac:chgData name="Olawole Abayomi-Owodunni" userId="4121db98fcd61d1d" providerId="LiveId" clId="{58CA27D8-77C5-405B-92CF-4A3812D96C01}" dt="2022-05-06T17:03:06.961" v="912" actId="164"/>
          <ac:spMkLst>
            <pc:docMk/>
            <pc:sldMk cId="211275773" sldId="267"/>
            <ac:spMk id="96" creationId="{D0ACE0E9-8BB7-432D-9D25-8DB16E6242E1}"/>
          </ac:spMkLst>
        </pc:spChg>
        <pc:spChg chg="mod topLvl">
          <ac:chgData name="Olawole Abayomi-Owodunni" userId="4121db98fcd61d1d" providerId="LiveId" clId="{58CA27D8-77C5-405B-92CF-4A3812D96C01}" dt="2022-05-06T17:02:55.236" v="910" actId="164"/>
          <ac:spMkLst>
            <pc:docMk/>
            <pc:sldMk cId="211275773" sldId="267"/>
            <ac:spMk id="97" creationId="{D84756B5-95D9-46CD-A4C4-59ABE5AAC2F1}"/>
          </ac:spMkLst>
        </pc:spChg>
        <pc:spChg chg="mod topLvl">
          <ac:chgData name="Olawole Abayomi-Owodunni" userId="4121db98fcd61d1d" providerId="LiveId" clId="{58CA27D8-77C5-405B-92CF-4A3812D96C01}" dt="2022-05-06T17:02:55.236" v="910" actId="164"/>
          <ac:spMkLst>
            <pc:docMk/>
            <pc:sldMk cId="211275773" sldId="267"/>
            <ac:spMk id="98" creationId="{F74F3211-15C5-4C6A-B2EA-DE2E922C2FF4}"/>
          </ac:spMkLst>
        </pc:spChg>
        <pc:spChg chg="mod topLvl">
          <ac:chgData name="Olawole Abayomi-Owodunni" userId="4121db98fcd61d1d" providerId="LiveId" clId="{58CA27D8-77C5-405B-92CF-4A3812D96C01}" dt="2022-05-06T17:02:55.236" v="910" actId="164"/>
          <ac:spMkLst>
            <pc:docMk/>
            <pc:sldMk cId="211275773" sldId="267"/>
            <ac:spMk id="99" creationId="{5CAD8847-8A51-45CF-B310-071F17C17A6D}"/>
          </ac:spMkLst>
        </pc:spChg>
        <pc:spChg chg="mod topLvl">
          <ac:chgData name="Olawole Abayomi-Owodunni" userId="4121db98fcd61d1d" providerId="LiveId" clId="{58CA27D8-77C5-405B-92CF-4A3812D96C01}" dt="2022-05-06T17:02:55.236" v="910" actId="164"/>
          <ac:spMkLst>
            <pc:docMk/>
            <pc:sldMk cId="211275773" sldId="267"/>
            <ac:spMk id="100" creationId="{69A10AB7-3237-40B1-9D2B-9D1BB11E8ECE}"/>
          </ac:spMkLst>
        </pc:spChg>
        <pc:spChg chg="add del mod ord">
          <ac:chgData name="Olawole Abayomi-Owodunni" userId="4121db98fcd61d1d" providerId="LiveId" clId="{58CA27D8-77C5-405B-92CF-4A3812D96C01}" dt="2022-05-06T15:32:29.994" v="139" actId="478"/>
          <ac:spMkLst>
            <pc:docMk/>
            <pc:sldMk cId="211275773" sldId="267"/>
            <ac:spMk id="103" creationId="{7FAED164-5F01-42C0-8433-6D56092A2923}"/>
          </ac:spMkLst>
        </pc:spChg>
        <pc:grpChg chg="add mod">
          <ac:chgData name="Olawole Abayomi-Owodunni" userId="4121db98fcd61d1d" providerId="LiveId" clId="{58CA27D8-77C5-405B-92CF-4A3812D96C01}" dt="2022-05-06T17:03:06.961" v="912" actId="164"/>
          <ac:grpSpMkLst>
            <pc:docMk/>
            <pc:sldMk cId="211275773" sldId="267"/>
            <ac:grpSpMk id="3" creationId="{BF777CF9-6A4C-B702-EE2B-8737A1717B3C}"/>
          </ac:grpSpMkLst>
        </pc:grpChg>
        <pc:grpChg chg="add mod">
          <ac:chgData name="Olawole Abayomi-Owodunni" userId="4121db98fcd61d1d" providerId="LiveId" clId="{58CA27D8-77C5-405B-92CF-4A3812D96C01}" dt="2022-05-06T17:03:10.234" v="913" actId="164"/>
          <ac:grpSpMkLst>
            <pc:docMk/>
            <pc:sldMk cId="211275773" sldId="267"/>
            <ac:grpSpMk id="13" creationId="{78F05046-DAB9-4C38-0C21-C8D97190B51C}"/>
          </ac:grpSpMkLst>
        </pc:grpChg>
        <pc:grpChg chg="del mod">
          <ac:chgData name="Olawole Abayomi-Owodunni" userId="4121db98fcd61d1d" providerId="LiveId" clId="{58CA27D8-77C5-405B-92CF-4A3812D96C01}" dt="2022-05-06T15:32:45.647" v="142" actId="478"/>
          <ac:grpSpMkLst>
            <pc:docMk/>
            <pc:sldMk cId="211275773" sldId="267"/>
            <ac:grpSpMk id="25" creationId="{FCB46171-C36A-487F-8E0F-84377EDD1D77}"/>
          </ac:grpSpMkLst>
        </pc:grpChg>
        <pc:grpChg chg="add mod">
          <ac:chgData name="Olawole Abayomi-Owodunni" userId="4121db98fcd61d1d" providerId="LiveId" clId="{58CA27D8-77C5-405B-92CF-4A3812D96C01}" dt="2022-05-06T17:03:06.961" v="912" actId="164"/>
          <ac:grpSpMkLst>
            <pc:docMk/>
            <pc:sldMk cId="211275773" sldId="267"/>
            <ac:grpSpMk id="26" creationId="{5202DF24-617A-44D5-BD63-9F302D29382B}"/>
          </ac:grpSpMkLst>
        </pc:grpChg>
        <pc:grpChg chg="add mod">
          <ac:chgData name="Olawole Abayomi-Owodunni" userId="4121db98fcd61d1d" providerId="LiveId" clId="{58CA27D8-77C5-405B-92CF-4A3812D96C01}" dt="2022-05-06T17:03:10.234" v="913" actId="164"/>
          <ac:grpSpMkLst>
            <pc:docMk/>
            <pc:sldMk cId="211275773" sldId="267"/>
            <ac:grpSpMk id="27" creationId="{83883753-3354-FC55-4FCF-66CDC377738C}"/>
          </ac:grpSpMkLst>
        </pc:grpChg>
        <pc:grpChg chg="add mod">
          <ac:chgData name="Olawole Abayomi-Owodunni" userId="4121db98fcd61d1d" providerId="LiveId" clId="{58CA27D8-77C5-405B-92CF-4A3812D96C01}" dt="2022-05-06T17:03:18.133" v="915" actId="164"/>
          <ac:grpSpMkLst>
            <pc:docMk/>
            <pc:sldMk cId="211275773" sldId="267"/>
            <ac:grpSpMk id="28" creationId="{A1411CF9-F4D5-3526-1337-1EC8D0945BFA}"/>
          </ac:grpSpMkLst>
        </pc:grpChg>
        <pc:grpChg chg="add mod">
          <ac:chgData name="Olawole Abayomi-Owodunni" userId="4121db98fcd61d1d" providerId="LiveId" clId="{58CA27D8-77C5-405B-92CF-4A3812D96C01}" dt="2022-05-06T17:03:18.133" v="915" actId="164"/>
          <ac:grpSpMkLst>
            <pc:docMk/>
            <pc:sldMk cId="211275773" sldId="267"/>
            <ac:grpSpMk id="29" creationId="{A2FFD441-A619-E20D-2030-C43E5249527C}"/>
          </ac:grpSpMkLst>
        </pc:grpChg>
        <pc:grpChg chg="del mod">
          <ac:chgData name="Olawole Abayomi-Owodunni" userId="4121db98fcd61d1d" providerId="LiveId" clId="{58CA27D8-77C5-405B-92CF-4A3812D96C01}" dt="2022-05-06T15:33:08.075" v="144" actId="165"/>
          <ac:grpSpMkLst>
            <pc:docMk/>
            <pc:sldMk cId="211275773" sldId="267"/>
            <ac:grpSpMk id="80" creationId="{55FAA8FA-E4C3-4B5C-A879-EC31E9D09637}"/>
          </ac:grpSpMkLst>
        </pc:grpChg>
        <pc:grpChg chg="add del mod topLvl">
          <ac:chgData name="Olawole Abayomi-Owodunni" userId="4121db98fcd61d1d" providerId="LiveId" clId="{58CA27D8-77C5-405B-92CF-4A3812D96C01}" dt="2022-05-06T15:34:52.196" v="147" actId="165"/>
          <ac:grpSpMkLst>
            <pc:docMk/>
            <pc:sldMk cId="211275773" sldId="267"/>
            <ac:grpSpMk id="81" creationId="{519EB816-4701-4007-BD96-31949CC37756}"/>
          </ac:grpSpMkLst>
        </pc:grpChg>
        <pc:grpChg chg="add del mod topLvl">
          <ac:chgData name="Olawole Abayomi-Owodunni" userId="4121db98fcd61d1d" providerId="LiveId" clId="{58CA27D8-77C5-405B-92CF-4A3812D96C01}" dt="2022-05-06T15:34:52.196" v="147" actId="165"/>
          <ac:grpSpMkLst>
            <pc:docMk/>
            <pc:sldMk cId="211275773" sldId="267"/>
            <ac:grpSpMk id="82" creationId="{FBEFC0B1-B695-4429-992B-AAB084635387}"/>
          </ac:grpSpMkLst>
        </pc:grpChg>
        <pc:grpChg chg="add del mod topLvl">
          <ac:chgData name="Olawole Abayomi-Owodunni" userId="4121db98fcd61d1d" providerId="LiveId" clId="{58CA27D8-77C5-405B-92CF-4A3812D96C01}" dt="2022-05-06T15:34:52.196" v="147" actId="165"/>
          <ac:grpSpMkLst>
            <pc:docMk/>
            <pc:sldMk cId="211275773" sldId="267"/>
            <ac:grpSpMk id="83" creationId="{C3F2BC8C-3C9E-4997-A765-DC3060164DEC}"/>
          </ac:grpSpMkLst>
        </pc:grpChg>
      </pc:sldChg>
      <pc:sldChg chg="addSp delSp modSp mod modClrScheme chgLayout">
        <pc:chgData name="Olawole Abayomi-Owodunni" userId="4121db98fcd61d1d" providerId="LiveId" clId="{58CA27D8-77C5-405B-92CF-4A3812D96C01}" dt="2022-05-06T18:46:29.147" v="1291" actId="478"/>
        <pc:sldMkLst>
          <pc:docMk/>
          <pc:sldMk cId="2154117570" sldId="268"/>
        </pc:sldMkLst>
        <pc:spChg chg="add del mod">
          <ac:chgData name="Olawole Abayomi-Owodunni" userId="4121db98fcd61d1d" providerId="LiveId" clId="{58CA27D8-77C5-405B-92CF-4A3812D96C01}" dt="2022-05-06T15:58:54.997" v="220" actId="21"/>
          <ac:spMkLst>
            <pc:docMk/>
            <pc:sldMk cId="2154117570" sldId="268"/>
            <ac:spMk id="3" creationId="{83A8CD66-6E41-E9D5-30EB-62BFB57F7399}"/>
          </ac:spMkLst>
        </pc:spChg>
        <pc:spChg chg="del mod ord">
          <ac:chgData name="Olawole Abayomi-Owodunni" userId="4121db98fcd61d1d" providerId="LiveId" clId="{58CA27D8-77C5-405B-92CF-4A3812D96C01}" dt="2022-05-06T16:01:38.613" v="244" actId="478"/>
          <ac:spMkLst>
            <pc:docMk/>
            <pc:sldMk cId="2154117570" sldId="268"/>
            <ac:spMk id="6" creationId="{86AACA8D-A74A-4336-914D-318A8A6E1274}"/>
          </ac:spMkLst>
        </pc:spChg>
        <pc:spChg chg="del">
          <ac:chgData name="Olawole Abayomi-Owodunni" userId="4121db98fcd61d1d" providerId="LiveId" clId="{58CA27D8-77C5-405B-92CF-4A3812D96C01}" dt="2022-05-06T15:53:30.534" v="210" actId="478"/>
          <ac:spMkLst>
            <pc:docMk/>
            <pc:sldMk cId="2154117570" sldId="268"/>
            <ac:spMk id="7" creationId="{38EE1929-F166-4242-9850-B7A9B2BD87F9}"/>
          </ac:spMkLst>
        </pc:spChg>
        <pc:spChg chg="add del mod">
          <ac:chgData name="Olawole Abayomi-Owodunni" userId="4121db98fcd61d1d" providerId="LiveId" clId="{58CA27D8-77C5-405B-92CF-4A3812D96C01}" dt="2022-05-06T16:04:46.705" v="262" actId="21"/>
          <ac:spMkLst>
            <pc:docMk/>
            <pc:sldMk cId="2154117570" sldId="268"/>
            <ac:spMk id="8" creationId="{17C2038A-2758-2656-358A-12EB780E5F5B}"/>
          </ac:spMkLst>
        </pc:spChg>
        <pc:spChg chg="del">
          <ac:chgData name="Olawole Abayomi-Owodunni" userId="4121db98fcd61d1d" providerId="LiveId" clId="{58CA27D8-77C5-405B-92CF-4A3812D96C01}" dt="2022-05-06T18:46:29.147" v="1291" actId="478"/>
          <ac:spMkLst>
            <pc:docMk/>
            <pc:sldMk cId="2154117570" sldId="268"/>
            <ac:spMk id="9" creationId="{BB15F0E3-392D-4F30-A64E-68BF125EBD28}"/>
          </ac:spMkLst>
        </pc:spChg>
        <pc:graphicFrameChg chg="add mod">
          <ac:chgData name="Olawole Abayomi-Owodunni" userId="4121db98fcd61d1d" providerId="LiveId" clId="{58CA27D8-77C5-405B-92CF-4A3812D96C01}" dt="2022-05-06T16:06:50.012" v="290" actId="1035"/>
          <ac:graphicFrameMkLst>
            <pc:docMk/>
            <pc:sldMk cId="2154117570" sldId="268"/>
            <ac:graphicFrameMk id="2" creationId="{FB261AA8-2BBB-12AC-E49C-CDE279F3454E}"/>
          </ac:graphicFrameMkLst>
        </pc:graphicFrameChg>
        <pc:graphicFrameChg chg="del">
          <ac:chgData name="Olawole Abayomi-Owodunni" userId="4121db98fcd61d1d" providerId="LiveId" clId="{58CA27D8-77C5-405B-92CF-4A3812D96C01}" dt="2022-04-29T12:39:55.634" v="3" actId="478"/>
          <ac:graphicFrameMkLst>
            <pc:docMk/>
            <pc:sldMk cId="2154117570" sldId="268"/>
            <ac:graphicFrameMk id="12" creationId="{97D38073-8565-4CDD-BCF3-795E23184C0B}"/>
          </ac:graphicFrameMkLst>
        </pc:graphicFrameChg>
      </pc:sldChg>
      <pc:sldChg chg="addSp delSp modSp mod modClrScheme chgLayout">
        <pc:chgData name="Olawole Abayomi-Owodunni" userId="4121db98fcd61d1d" providerId="LiveId" clId="{58CA27D8-77C5-405B-92CF-4A3812D96C01}" dt="2022-05-06T18:46:15.581" v="1288" actId="700"/>
        <pc:sldMkLst>
          <pc:docMk/>
          <pc:sldMk cId="2244595425" sldId="269"/>
        </pc:sldMkLst>
        <pc:spChg chg="del mod ord">
          <ac:chgData name="Olawole Abayomi-Owodunni" userId="4121db98fcd61d1d" providerId="LiveId" clId="{58CA27D8-77C5-405B-92CF-4A3812D96C01}" dt="2022-05-06T16:26:38.867" v="575" actId="478"/>
          <ac:spMkLst>
            <pc:docMk/>
            <pc:sldMk cId="2244595425" sldId="269"/>
            <ac:spMk id="2" creationId="{765DCEA7-13CC-4491-97E3-2CEC932C4A25}"/>
          </ac:spMkLst>
        </pc:spChg>
        <pc:spChg chg="del mod ord">
          <ac:chgData name="Olawole Abayomi-Owodunni" userId="4121db98fcd61d1d" providerId="LiveId" clId="{58CA27D8-77C5-405B-92CF-4A3812D96C01}" dt="2022-05-06T16:26:38.867" v="575" actId="478"/>
          <ac:spMkLst>
            <pc:docMk/>
            <pc:sldMk cId="2244595425" sldId="269"/>
            <ac:spMk id="3" creationId="{DF3D17C1-D81C-4B41-B572-082E5EEC7F2C}"/>
          </ac:spMkLst>
        </pc:spChg>
        <pc:spChg chg="add del mod">
          <ac:chgData name="Olawole Abayomi-Owodunni" userId="4121db98fcd61d1d" providerId="LiveId" clId="{58CA27D8-77C5-405B-92CF-4A3812D96C01}" dt="2022-05-06T18:46:15.581" v="1288" actId="700"/>
          <ac:spMkLst>
            <pc:docMk/>
            <pc:sldMk cId="2244595425" sldId="269"/>
            <ac:spMk id="4" creationId="{95A3FEFF-2E20-1F09-CDA3-362C6DA241B1}"/>
          </ac:spMkLst>
        </pc:spChg>
        <pc:spChg chg="add mod ord">
          <ac:chgData name="Olawole Abayomi-Owodunni" userId="4121db98fcd61d1d" providerId="LiveId" clId="{58CA27D8-77C5-405B-92CF-4A3812D96C01}" dt="2022-05-06T18:46:15.581" v="1288" actId="700"/>
          <ac:spMkLst>
            <pc:docMk/>
            <pc:sldMk cId="2244595425" sldId="269"/>
            <ac:spMk id="5" creationId="{E1E5926C-736E-E4D1-1C8C-542D240B54D1}"/>
          </ac:spMkLst>
        </pc:spChg>
        <pc:spChg chg="del">
          <ac:chgData name="Olawole Abayomi-Owodunni" userId="4121db98fcd61d1d" providerId="LiveId" clId="{58CA27D8-77C5-405B-92CF-4A3812D96C01}" dt="2022-05-06T16:26:38.867" v="575" actId="478"/>
          <ac:spMkLst>
            <pc:docMk/>
            <pc:sldMk cId="2244595425" sldId="269"/>
            <ac:spMk id="6" creationId="{90DA5EAA-149B-4A3B-AE10-F46B767C1FA9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8:46:19.144" v="1289" actId="700"/>
        <pc:sldMkLst>
          <pc:docMk/>
          <pc:sldMk cId="595997880" sldId="270"/>
        </pc:sldMkLst>
        <pc:spChg chg="del">
          <ac:chgData name="Olawole Abayomi-Owodunni" userId="4121db98fcd61d1d" providerId="LiveId" clId="{58CA27D8-77C5-405B-92CF-4A3812D96C01}" dt="2022-05-06T16:26:46.060" v="576" actId="478"/>
          <ac:spMkLst>
            <pc:docMk/>
            <pc:sldMk cId="595997880" sldId="270"/>
            <ac:spMk id="2" creationId="{981FBCBF-063C-4DDA-90F8-C198690EEBFF}"/>
          </ac:spMkLst>
        </pc:spChg>
        <pc:spChg chg="add del mod">
          <ac:chgData name="Olawole Abayomi-Owodunni" userId="4121db98fcd61d1d" providerId="LiveId" clId="{58CA27D8-77C5-405B-92CF-4A3812D96C01}" dt="2022-05-06T16:26:46.060" v="576" actId="478"/>
          <ac:spMkLst>
            <pc:docMk/>
            <pc:sldMk cId="595997880" sldId="270"/>
            <ac:spMk id="4" creationId="{D5FE2398-B8F8-4258-E8D2-FBED01125B9D}"/>
          </ac:spMkLst>
        </pc:spChg>
        <pc:spChg chg="del">
          <ac:chgData name="Olawole Abayomi-Owodunni" userId="4121db98fcd61d1d" providerId="LiveId" clId="{58CA27D8-77C5-405B-92CF-4A3812D96C01}" dt="2022-05-06T16:26:46.060" v="576" actId="478"/>
          <ac:spMkLst>
            <pc:docMk/>
            <pc:sldMk cId="595997880" sldId="270"/>
            <ac:spMk id="6" creationId="{07BCC760-4CC8-4109-94C9-F6CD58913FCF}"/>
          </ac:spMkLst>
        </pc:spChg>
        <pc:spChg chg="add del mod">
          <ac:chgData name="Olawole Abayomi-Owodunni" userId="4121db98fcd61d1d" providerId="LiveId" clId="{58CA27D8-77C5-405B-92CF-4A3812D96C01}" dt="2022-05-06T16:26:51.875" v="577" actId="478"/>
          <ac:spMkLst>
            <pc:docMk/>
            <pc:sldMk cId="595997880" sldId="270"/>
            <ac:spMk id="7" creationId="{51F69C2F-9B91-78CB-1660-4CDA7A868455}"/>
          </ac:spMkLst>
        </pc:spChg>
        <pc:spChg chg="del">
          <ac:chgData name="Olawole Abayomi-Owodunni" userId="4121db98fcd61d1d" providerId="LiveId" clId="{58CA27D8-77C5-405B-92CF-4A3812D96C01}" dt="2022-05-06T16:26:46.060" v="576" actId="478"/>
          <ac:spMkLst>
            <pc:docMk/>
            <pc:sldMk cId="595997880" sldId="270"/>
            <ac:spMk id="8" creationId="{A85A9E24-654F-494E-AF05-3350B925B4E4}"/>
          </ac:spMkLst>
        </pc:spChg>
        <pc:spChg chg="del">
          <ac:chgData name="Olawole Abayomi-Owodunni" userId="4121db98fcd61d1d" providerId="LiveId" clId="{58CA27D8-77C5-405B-92CF-4A3812D96C01}" dt="2022-05-06T16:18:14.814" v="532" actId="478"/>
          <ac:spMkLst>
            <pc:docMk/>
            <pc:sldMk cId="595997880" sldId="270"/>
            <ac:spMk id="9" creationId="{614388B7-FDBE-45CB-B55E-099C51816984}"/>
          </ac:spMkLst>
        </pc:spChg>
        <pc:spChg chg="add del mod">
          <ac:chgData name="Olawole Abayomi-Owodunni" userId="4121db98fcd61d1d" providerId="LiveId" clId="{58CA27D8-77C5-405B-92CF-4A3812D96C01}" dt="2022-05-06T16:26:51.875" v="577" actId="478"/>
          <ac:spMkLst>
            <pc:docMk/>
            <pc:sldMk cId="595997880" sldId="270"/>
            <ac:spMk id="11" creationId="{831B25C0-F8F1-E0C1-9B6A-2716833B4521}"/>
          </ac:spMkLst>
        </pc:spChg>
        <pc:spChg chg="add del mod">
          <ac:chgData name="Olawole Abayomi-Owodunni" userId="4121db98fcd61d1d" providerId="LiveId" clId="{58CA27D8-77C5-405B-92CF-4A3812D96C01}" dt="2022-05-06T16:26:51.875" v="577" actId="478"/>
          <ac:spMkLst>
            <pc:docMk/>
            <pc:sldMk cId="595997880" sldId="270"/>
            <ac:spMk id="13" creationId="{3C9865AB-CC0E-E17E-94A9-E0246339155B}"/>
          </ac:spMkLst>
        </pc:spChg>
        <pc:spChg chg="add del mod ord">
          <ac:chgData name="Olawole Abayomi-Owodunni" userId="4121db98fcd61d1d" providerId="LiveId" clId="{58CA27D8-77C5-405B-92CF-4A3812D96C01}" dt="2022-05-06T18:46:19.144" v="1289" actId="700"/>
          <ac:spMkLst>
            <pc:docMk/>
            <pc:sldMk cId="595997880" sldId="270"/>
            <ac:spMk id="14" creationId="{75FB0E1F-1D13-3037-A3AD-CDE49F732222}"/>
          </ac:spMkLst>
        </pc:spChg>
        <pc:spChg chg="add del mod ord">
          <ac:chgData name="Olawole Abayomi-Owodunni" userId="4121db98fcd61d1d" providerId="LiveId" clId="{58CA27D8-77C5-405B-92CF-4A3812D96C01}" dt="2022-05-06T18:46:19.144" v="1289" actId="700"/>
          <ac:spMkLst>
            <pc:docMk/>
            <pc:sldMk cId="595997880" sldId="270"/>
            <ac:spMk id="15" creationId="{56710558-0F68-3877-B7DC-A8AB552F766A}"/>
          </ac:spMkLst>
        </pc:spChg>
        <pc:spChg chg="add mod ord">
          <ac:chgData name="Olawole Abayomi-Owodunni" userId="4121db98fcd61d1d" providerId="LiveId" clId="{58CA27D8-77C5-405B-92CF-4A3812D96C01}" dt="2022-05-06T18:46:19.144" v="1289" actId="700"/>
          <ac:spMkLst>
            <pc:docMk/>
            <pc:sldMk cId="595997880" sldId="270"/>
            <ac:spMk id="16" creationId="{4B1FD7A9-C57E-BC6C-B9AC-97493554DE4E}"/>
          </ac:spMkLst>
        </pc:spChg>
        <pc:spChg chg="add mod ord">
          <ac:chgData name="Olawole Abayomi-Owodunni" userId="4121db98fcd61d1d" providerId="LiveId" clId="{58CA27D8-77C5-405B-92CF-4A3812D96C01}" dt="2022-05-06T18:46:19.144" v="1289" actId="700"/>
          <ac:spMkLst>
            <pc:docMk/>
            <pc:sldMk cId="595997880" sldId="270"/>
            <ac:spMk id="17" creationId="{3C3DCCEB-E1A3-38F9-B486-F03C4407387F}"/>
          </ac:spMkLst>
        </pc:spChg>
        <pc:spChg chg="mod">
          <ac:chgData name="Olawole Abayomi-Owodunni" userId="4121db98fcd61d1d" providerId="LiveId" clId="{58CA27D8-77C5-405B-92CF-4A3812D96C01}" dt="2022-05-06T16:28:06.642" v="592" actId="1036"/>
          <ac:spMkLst>
            <pc:docMk/>
            <pc:sldMk cId="595997880" sldId="270"/>
            <ac:spMk id="18" creationId="{F723893B-F2B4-45BC-B612-9259148EA348}"/>
          </ac:spMkLst>
        </pc:spChg>
        <pc:spChg chg="mod">
          <ac:chgData name="Olawole Abayomi-Owodunni" userId="4121db98fcd61d1d" providerId="LiveId" clId="{58CA27D8-77C5-405B-92CF-4A3812D96C01}" dt="2022-05-06T16:28:06.642" v="592" actId="1036"/>
          <ac:spMkLst>
            <pc:docMk/>
            <pc:sldMk cId="595997880" sldId="270"/>
            <ac:spMk id="19" creationId="{EF1A86E6-8E27-4AEF-8ED6-8DB8D81B99AB}"/>
          </ac:spMkLst>
        </pc:spChg>
        <pc:spChg chg="del">
          <ac:chgData name="Olawole Abayomi-Owodunni" userId="4121db98fcd61d1d" providerId="LiveId" clId="{58CA27D8-77C5-405B-92CF-4A3812D96C01}" dt="2022-05-06T16:26:46.060" v="576" actId="478"/>
          <ac:spMkLst>
            <pc:docMk/>
            <pc:sldMk cId="595997880" sldId="270"/>
            <ac:spMk id="20" creationId="{4FF04771-2718-4211-86C7-E169CD927596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8:46:22.470" v="1290" actId="700"/>
        <pc:sldMkLst>
          <pc:docMk/>
          <pc:sldMk cId="3421108766" sldId="271"/>
        </pc:sldMkLst>
        <pc:spChg chg="add del mod">
          <ac:chgData name="Olawole Abayomi-Owodunni" userId="4121db98fcd61d1d" providerId="LiveId" clId="{58CA27D8-77C5-405B-92CF-4A3812D96C01}" dt="2022-05-06T18:46:22.470" v="1290" actId="700"/>
          <ac:spMkLst>
            <pc:docMk/>
            <pc:sldMk cId="3421108766" sldId="271"/>
            <ac:spMk id="2" creationId="{AC4EDCB0-A1F6-AFC7-6777-A8C3BD9D7033}"/>
          </ac:spMkLst>
        </pc:spChg>
        <pc:spChg chg="add mod ord">
          <ac:chgData name="Olawole Abayomi-Owodunni" userId="4121db98fcd61d1d" providerId="LiveId" clId="{58CA27D8-77C5-405B-92CF-4A3812D96C01}" dt="2022-05-06T18:46:22.470" v="1290" actId="700"/>
          <ac:spMkLst>
            <pc:docMk/>
            <pc:sldMk cId="3421108766" sldId="271"/>
            <ac:spMk id="3" creationId="{EDC29081-AADC-BB35-E3A4-D04527F42FEA}"/>
          </ac:spMkLst>
        </pc:spChg>
        <pc:spChg chg="del">
          <ac:chgData name="Olawole Abayomi-Owodunni" userId="4121db98fcd61d1d" providerId="LiveId" clId="{58CA27D8-77C5-405B-92CF-4A3812D96C01}" dt="2022-05-06T16:17:29.692" v="524" actId="478"/>
          <ac:spMkLst>
            <pc:docMk/>
            <pc:sldMk cId="3421108766" sldId="271"/>
            <ac:spMk id="7" creationId="{809FE056-5D6F-4438-BF0F-785ED6D665E8}"/>
          </ac:spMkLst>
        </pc:spChg>
        <pc:spChg chg="del">
          <ac:chgData name="Olawole Abayomi-Owodunni" userId="4121db98fcd61d1d" providerId="LiveId" clId="{58CA27D8-77C5-405B-92CF-4A3812D96C01}" dt="2022-05-06T16:17:29.692" v="524" actId="478"/>
          <ac:spMkLst>
            <pc:docMk/>
            <pc:sldMk cId="3421108766" sldId="271"/>
            <ac:spMk id="8" creationId="{42A5197B-CEC8-4506-82E3-834861A44446}"/>
          </ac:spMkLst>
        </pc:spChg>
        <pc:spChg chg="del">
          <ac:chgData name="Olawole Abayomi-Owodunni" userId="4121db98fcd61d1d" providerId="LiveId" clId="{58CA27D8-77C5-405B-92CF-4A3812D96C01}" dt="2022-05-06T16:17:29.692" v="524" actId="478"/>
          <ac:spMkLst>
            <pc:docMk/>
            <pc:sldMk cId="3421108766" sldId="271"/>
            <ac:spMk id="9" creationId="{4DE66405-00C4-4DD3-822E-BBF51CE307EF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03:54.407" v="920" actId="700"/>
        <pc:sldMkLst>
          <pc:docMk/>
          <pc:sldMk cId="3551589440" sldId="272"/>
        </pc:sldMkLst>
        <pc:spChg chg="add mod">
          <ac:chgData name="Olawole Abayomi-Owodunni" userId="4121db98fcd61d1d" providerId="LiveId" clId="{58CA27D8-77C5-405B-92CF-4A3812D96C01}" dt="2022-05-06T17:03:54.407" v="920" actId="700"/>
          <ac:spMkLst>
            <pc:docMk/>
            <pc:sldMk cId="3551589440" sldId="272"/>
            <ac:spMk id="2" creationId="{7FE25C60-2B87-4B5C-9250-5C7D99C05883}"/>
          </ac:spMkLst>
        </pc:spChg>
        <pc:spChg chg="del mod ord">
          <ac:chgData name="Olawole Abayomi-Owodunni" userId="4121db98fcd61d1d" providerId="LiveId" clId="{58CA27D8-77C5-405B-92CF-4A3812D96C01}" dt="2022-05-06T17:03:49.776" v="919" actId="478"/>
          <ac:spMkLst>
            <pc:docMk/>
            <pc:sldMk cId="3551589440" sldId="272"/>
            <ac:spMk id="4" creationId="{5AE23EC8-7821-40C8-BDD2-4371226A4639}"/>
          </ac:spMkLst>
        </pc:spChg>
        <pc:spChg chg="del mod ord">
          <ac:chgData name="Olawole Abayomi-Owodunni" userId="4121db98fcd61d1d" providerId="LiveId" clId="{58CA27D8-77C5-405B-92CF-4A3812D96C01}" dt="2022-05-06T17:03:49.776" v="919" actId="478"/>
          <ac:spMkLst>
            <pc:docMk/>
            <pc:sldMk cId="3551589440" sldId="272"/>
            <ac:spMk id="5" creationId="{70AFC7CA-6BD3-436B-8218-C2B19A04237F}"/>
          </ac:spMkLst>
        </pc:spChg>
        <pc:spChg chg="del">
          <ac:chgData name="Olawole Abayomi-Owodunni" userId="4121db98fcd61d1d" providerId="LiveId" clId="{58CA27D8-77C5-405B-92CF-4A3812D96C01}" dt="2022-05-06T17:03:49.776" v="919" actId="478"/>
          <ac:spMkLst>
            <pc:docMk/>
            <pc:sldMk cId="3551589440" sldId="272"/>
            <ac:spMk id="6" creationId="{49E1ABE2-FC0C-46E8-90EA-F4100E82CA21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04:03.655" v="922" actId="700"/>
        <pc:sldMkLst>
          <pc:docMk/>
          <pc:sldMk cId="2195254231" sldId="273"/>
        </pc:sldMkLst>
        <pc:spChg chg="del">
          <ac:chgData name="Olawole Abayomi-Owodunni" userId="4121db98fcd61d1d" providerId="LiveId" clId="{58CA27D8-77C5-405B-92CF-4A3812D96C01}" dt="2022-05-06T17:03:57.851" v="921" actId="478"/>
          <ac:spMkLst>
            <pc:docMk/>
            <pc:sldMk cId="2195254231" sldId="273"/>
            <ac:spMk id="2" creationId="{D1C841C7-9B08-4B4D-B60C-F6868A740E8A}"/>
          </ac:spMkLst>
        </pc:spChg>
        <pc:spChg chg="del">
          <ac:chgData name="Olawole Abayomi-Owodunni" userId="4121db98fcd61d1d" providerId="LiveId" clId="{58CA27D8-77C5-405B-92CF-4A3812D96C01}" dt="2022-05-06T17:03:57.851" v="921" actId="478"/>
          <ac:spMkLst>
            <pc:docMk/>
            <pc:sldMk cId="2195254231" sldId="273"/>
            <ac:spMk id="3" creationId="{A478D58F-0028-490E-8CA4-F0729DF37954}"/>
          </ac:spMkLst>
        </pc:spChg>
        <pc:spChg chg="add mod">
          <ac:chgData name="Olawole Abayomi-Owodunni" userId="4121db98fcd61d1d" providerId="LiveId" clId="{58CA27D8-77C5-405B-92CF-4A3812D96C01}" dt="2022-05-06T17:04:03.655" v="922" actId="700"/>
          <ac:spMkLst>
            <pc:docMk/>
            <pc:sldMk cId="2195254231" sldId="273"/>
            <ac:spMk id="4" creationId="{2C23FE46-E43B-6626-3F55-13124896F9C3}"/>
          </ac:spMkLst>
        </pc:spChg>
        <pc:spChg chg="del">
          <ac:chgData name="Olawole Abayomi-Owodunni" userId="4121db98fcd61d1d" providerId="LiveId" clId="{58CA27D8-77C5-405B-92CF-4A3812D96C01}" dt="2022-05-06T17:03:57.851" v="921" actId="478"/>
          <ac:spMkLst>
            <pc:docMk/>
            <pc:sldMk cId="2195254231" sldId="273"/>
            <ac:spMk id="6" creationId="{95CBFE48-F4C4-481B-928C-18690697B89D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16T20:51:07.330" v="1354" actId="700"/>
        <pc:sldMkLst>
          <pc:docMk/>
          <pc:sldMk cId="1227628975" sldId="274"/>
        </pc:sldMkLst>
        <pc:spChg chg="del">
          <ac:chgData name="Olawole Abayomi-Owodunni" userId="4121db98fcd61d1d" providerId="LiveId" clId="{58CA27D8-77C5-405B-92CF-4A3812D96C01}" dt="2022-05-06T17:04:11.306" v="923" actId="478"/>
          <ac:spMkLst>
            <pc:docMk/>
            <pc:sldMk cId="1227628975" sldId="274"/>
            <ac:spMk id="2" creationId="{512133E2-FC01-4265-BC96-889B9A54E1ED}"/>
          </ac:spMkLst>
        </pc:spChg>
        <pc:spChg chg="add mod ord">
          <ac:chgData name="Olawole Abayomi-Owodunni" userId="4121db98fcd61d1d" providerId="LiveId" clId="{58CA27D8-77C5-405B-92CF-4A3812D96C01}" dt="2022-05-16T20:51:07.330" v="1354" actId="700"/>
          <ac:spMkLst>
            <pc:docMk/>
            <pc:sldMk cId="1227628975" sldId="274"/>
            <ac:spMk id="2" creationId="{88B1B291-AEDC-0386-81C6-767059E685AD}"/>
          </ac:spMkLst>
        </pc:spChg>
        <pc:spChg chg="add del mod">
          <ac:chgData name="Olawole Abayomi-Owodunni" userId="4121db98fcd61d1d" providerId="LiveId" clId="{58CA27D8-77C5-405B-92CF-4A3812D96C01}" dt="2022-05-06T17:04:16.042" v="924" actId="700"/>
          <ac:spMkLst>
            <pc:docMk/>
            <pc:sldMk cId="1227628975" sldId="274"/>
            <ac:spMk id="4" creationId="{6C2FBF72-A7C4-E372-B5AA-C7F4BA4B29D2}"/>
          </ac:spMkLst>
        </pc:spChg>
        <pc:spChg chg="del">
          <ac:chgData name="Olawole Abayomi-Owodunni" userId="4121db98fcd61d1d" providerId="LiveId" clId="{58CA27D8-77C5-405B-92CF-4A3812D96C01}" dt="2022-05-06T17:04:11.306" v="923" actId="478"/>
          <ac:spMkLst>
            <pc:docMk/>
            <pc:sldMk cId="1227628975" sldId="274"/>
            <ac:spMk id="6" creationId="{84750730-0C2A-4998-AA1B-1D69AF7972F8}"/>
          </ac:spMkLst>
        </pc:spChg>
        <pc:spChg chg="mod">
          <ac:chgData name="Olawole Abayomi-Owodunni" userId="4121db98fcd61d1d" providerId="LiveId" clId="{58CA27D8-77C5-405B-92CF-4A3812D96C01}" dt="2022-05-06T16:55:34.758" v="771" actId="1076"/>
          <ac:spMkLst>
            <pc:docMk/>
            <pc:sldMk cId="1227628975" sldId="274"/>
            <ac:spMk id="7" creationId="{BE9DB958-7B6E-4ED0-88CF-F64539BA8698}"/>
          </ac:spMkLst>
        </pc:spChg>
        <pc:spChg chg="add del mod">
          <ac:chgData name="Olawole Abayomi-Owodunni" userId="4121db98fcd61d1d" providerId="LiveId" clId="{58CA27D8-77C5-405B-92CF-4A3812D96C01}" dt="2022-05-06T17:04:16.042" v="924" actId="700"/>
          <ac:spMkLst>
            <pc:docMk/>
            <pc:sldMk cId="1227628975" sldId="274"/>
            <ac:spMk id="8" creationId="{86C058EB-59A8-1D54-A692-9197B682A37B}"/>
          </ac:spMkLst>
        </pc:spChg>
        <pc:spChg chg="del">
          <ac:chgData name="Olawole Abayomi-Owodunni" userId="4121db98fcd61d1d" providerId="LiveId" clId="{58CA27D8-77C5-405B-92CF-4A3812D96C01}" dt="2022-05-06T17:04:11.306" v="923" actId="478"/>
          <ac:spMkLst>
            <pc:docMk/>
            <pc:sldMk cId="1227628975" sldId="274"/>
            <ac:spMk id="10" creationId="{CC798D5D-D421-42FF-94E1-277504978184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04:38.517" v="930" actId="700"/>
        <pc:sldMkLst>
          <pc:docMk/>
          <pc:sldMk cId="294576701" sldId="275"/>
        </pc:sldMkLst>
        <pc:spChg chg="add del mod">
          <ac:chgData name="Olawole Abayomi-Owodunni" userId="4121db98fcd61d1d" providerId="LiveId" clId="{58CA27D8-77C5-405B-92CF-4A3812D96C01}" dt="2022-05-06T17:04:28.977" v="927"/>
          <ac:spMkLst>
            <pc:docMk/>
            <pc:sldMk cId="294576701" sldId="275"/>
            <ac:spMk id="2" creationId="{B3F35916-67DE-13B8-9DF7-7F0295F9E3C5}"/>
          </ac:spMkLst>
        </pc:spChg>
        <pc:spChg chg="add mod">
          <ac:chgData name="Olawole Abayomi-Owodunni" userId="4121db98fcd61d1d" providerId="LiveId" clId="{58CA27D8-77C5-405B-92CF-4A3812D96C01}" dt="2022-05-06T17:04:38.517" v="930" actId="700"/>
          <ac:spMkLst>
            <pc:docMk/>
            <pc:sldMk cId="294576701" sldId="275"/>
            <ac:spMk id="3" creationId="{66A30EB9-62B9-E42B-F3EB-EF4DFB3FFF5E}"/>
          </ac:spMkLst>
        </pc:spChg>
        <pc:spChg chg="del mod ord">
          <ac:chgData name="Olawole Abayomi-Owodunni" userId="4121db98fcd61d1d" providerId="LiveId" clId="{58CA27D8-77C5-405B-92CF-4A3812D96C01}" dt="2022-05-06T17:04:34.042" v="929" actId="478"/>
          <ac:spMkLst>
            <pc:docMk/>
            <pc:sldMk cId="294576701" sldId="275"/>
            <ac:spMk id="5" creationId="{FC2911D2-B11D-4C05-BB7B-F14145E5C29B}"/>
          </ac:spMkLst>
        </pc:spChg>
        <pc:spChg chg="del mod ord">
          <ac:chgData name="Olawole Abayomi-Owodunni" userId="4121db98fcd61d1d" providerId="LiveId" clId="{58CA27D8-77C5-405B-92CF-4A3812D96C01}" dt="2022-05-06T17:04:34.042" v="929" actId="478"/>
          <ac:spMkLst>
            <pc:docMk/>
            <pc:sldMk cId="294576701" sldId="275"/>
            <ac:spMk id="6" creationId="{B807BABE-53B6-4A01-84D3-6900E2262D02}"/>
          </ac:spMkLst>
        </pc:spChg>
        <pc:spChg chg="del">
          <ac:chgData name="Olawole Abayomi-Owodunni" userId="4121db98fcd61d1d" providerId="LiveId" clId="{58CA27D8-77C5-405B-92CF-4A3812D96C01}" dt="2022-05-06T17:04:34.042" v="929" actId="478"/>
          <ac:spMkLst>
            <pc:docMk/>
            <pc:sldMk cId="294576701" sldId="275"/>
            <ac:spMk id="9" creationId="{AAD188ED-2828-46E3-8C28-98560A79CAF8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04:47.255" v="932" actId="700"/>
        <pc:sldMkLst>
          <pc:docMk/>
          <pc:sldMk cId="4052561592" sldId="276"/>
        </pc:sldMkLst>
        <pc:spChg chg="del">
          <ac:chgData name="Olawole Abayomi-Owodunni" userId="4121db98fcd61d1d" providerId="LiveId" clId="{58CA27D8-77C5-405B-92CF-4A3812D96C01}" dt="2022-05-06T17:04:42.591" v="931" actId="478"/>
          <ac:spMkLst>
            <pc:docMk/>
            <pc:sldMk cId="4052561592" sldId="276"/>
            <ac:spMk id="2" creationId="{112876AA-1D5E-488C-AB35-5507A4EE8006}"/>
          </ac:spMkLst>
        </pc:spChg>
        <pc:spChg chg="del">
          <ac:chgData name="Olawole Abayomi-Owodunni" userId="4121db98fcd61d1d" providerId="LiveId" clId="{58CA27D8-77C5-405B-92CF-4A3812D96C01}" dt="2022-05-06T17:04:42.591" v="931" actId="478"/>
          <ac:spMkLst>
            <pc:docMk/>
            <pc:sldMk cId="4052561592" sldId="276"/>
            <ac:spMk id="3" creationId="{C0AC68A7-8717-4326-AE5D-369D8293AA17}"/>
          </ac:spMkLst>
        </pc:spChg>
        <pc:spChg chg="add mod">
          <ac:chgData name="Olawole Abayomi-Owodunni" userId="4121db98fcd61d1d" providerId="LiveId" clId="{58CA27D8-77C5-405B-92CF-4A3812D96C01}" dt="2022-05-06T17:04:47.255" v="932" actId="700"/>
          <ac:spMkLst>
            <pc:docMk/>
            <pc:sldMk cId="4052561592" sldId="276"/>
            <ac:spMk id="4" creationId="{43A7EDE4-4A33-7704-27D3-9D42A3048DE0}"/>
          </ac:spMkLst>
        </pc:spChg>
        <pc:spChg chg="del">
          <ac:chgData name="Olawole Abayomi-Owodunni" userId="4121db98fcd61d1d" providerId="LiveId" clId="{58CA27D8-77C5-405B-92CF-4A3812D96C01}" dt="2022-05-06T17:04:42.591" v="931" actId="478"/>
          <ac:spMkLst>
            <pc:docMk/>
            <pc:sldMk cId="4052561592" sldId="276"/>
            <ac:spMk id="6" creationId="{3D3AB73F-1D0D-4964-B59A-69DC466E03F3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05:12.413" v="935" actId="700"/>
        <pc:sldMkLst>
          <pc:docMk/>
          <pc:sldMk cId="2516621918" sldId="277"/>
        </pc:sldMkLst>
        <pc:spChg chg="del">
          <ac:chgData name="Olawole Abayomi-Owodunni" userId="4121db98fcd61d1d" providerId="LiveId" clId="{58CA27D8-77C5-405B-92CF-4A3812D96C01}" dt="2022-05-06T17:05:08.480" v="934" actId="478"/>
          <ac:spMkLst>
            <pc:docMk/>
            <pc:sldMk cId="2516621918" sldId="277"/>
            <ac:spMk id="2" creationId="{69AE56DD-C16A-4423-843F-8834BF0E9565}"/>
          </ac:spMkLst>
        </pc:spChg>
        <pc:spChg chg="del">
          <ac:chgData name="Olawole Abayomi-Owodunni" userId="4121db98fcd61d1d" providerId="LiveId" clId="{58CA27D8-77C5-405B-92CF-4A3812D96C01}" dt="2022-05-06T17:05:08.480" v="934" actId="478"/>
          <ac:spMkLst>
            <pc:docMk/>
            <pc:sldMk cId="2516621918" sldId="277"/>
            <ac:spMk id="3" creationId="{8D935F53-4B7F-4581-8422-04AD037C9E0F}"/>
          </ac:spMkLst>
        </pc:spChg>
        <pc:spChg chg="add mod">
          <ac:chgData name="Olawole Abayomi-Owodunni" userId="4121db98fcd61d1d" providerId="LiveId" clId="{58CA27D8-77C5-405B-92CF-4A3812D96C01}" dt="2022-05-06T17:05:12.413" v="935" actId="700"/>
          <ac:spMkLst>
            <pc:docMk/>
            <pc:sldMk cId="2516621918" sldId="277"/>
            <ac:spMk id="4" creationId="{33CCA190-A8A0-EF43-F126-17FC404B0AB6}"/>
          </ac:spMkLst>
        </pc:spChg>
        <pc:spChg chg="del">
          <ac:chgData name="Olawole Abayomi-Owodunni" userId="4121db98fcd61d1d" providerId="LiveId" clId="{58CA27D8-77C5-405B-92CF-4A3812D96C01}" dt="2022-05-06T17:05:08.480" v="934" actId="478"/>
          <ac:spMkLst>
            <pc:docMk/>
            <pc:sldMk cId="2516621918" sldId="277"/>
            <ac:spMk id="6" creationId="{D9B9D41A-975C-4BC4-BFFE-64F841CDFC14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14:35.549" v="1098" actId="700"/>
        <pc:sldMkLst>
          <pc:docMk/>
          <pc:sldMk cId="1749087606" sldId="278"/>
        </pc:sldMkLst>
        <pc:spChg chg="add mod">
          <ac:chgData name="Olawole Abayomi-Owodunni" userId="4121db98fcd61d1d" providerId="LiveId" clId="{58CA27D8-77C5-405B-92CF-4A3812D96C01}" dt="2022-05-06T17:14:35.549" v="1098" actId="700"/>
          <ac:spMkLst>
            <pc:docMk/>
            <pc:sldMk cId="1749087606" sldId="278"/>
            <ac:spMk id="2" creationId="{435D6F87-EC22-8158-292D-8C4A2C42548B}"/>
          </ac:spMkLst>
        </pc:spChg>
        <pc:spChg chg="del">
          <ac:chgData name="Olawole Abayomi-Owodunni" userId="4121db98fcd61d1d" providerId="LiveId" clId="{58CA27D8-77C5-405B-92CF-4A3812D96C01}" dt="2022-05-06T17:13:39.748" v="1089" actId="478"/>
          <ac:spMkLst>
            <pc:docMk/>
            <pc:sldMk cId="1749087606" sldId="278"/>
            <ac:spMk id="4" creationId="{C61DEEE5-B298-4CDE-97A8-1BEBA1C87191}"/>
          </ac:spMkLst>
        </pc:spChg>
        <pc:spChg chg="del">
          <ac:chgData name="Olawole Abayomi-Owodunni" userId="4121db98fcd61d1d" providerId="LiveId" clId="{58CA27D8-77C5-405B-92CF-4A3812D96C01}" dt="2022-05-06T17:13:39.748" v="1089" actId="478"/>
          <ac:spMkLst>
            <pc:docMk/>
            <pc:sldMk cId="1749087606" sldId="278"/>
            <ac:spMk id="5" creationId="{23BC9704-0AEC-4981-9085-6861007AB045}"/>
          </ac:spMkLst>
        </pc:spChg>
        <pc:spChg chg="del">
          <ac:chgData name="Olawole Abayomi-Owodunni" userId="4121db98fcd61d1d" providerId="LiveId" clId="{58CA27D8-77C5-405B-92CF-4A3812D96C01}" dt="2022-05-06T17:13:39.748" v="1089" actId="478"/>
          <ac:spMkLst>
            <pc:docMk/>
            <pc:sldMk cId="1749087606" sldId="278"/>
            <ac:spMk id="6" creationId="{06859D23-82AF-4C1F-9FE9-48F26DBC9735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14:38.965" v="1099" actId="700"/>
        <pc:sldMkLst>
          <pc:docMk/>
          <pc:sldMk cId="2669927316" sldId="279"/>
        </pc:sldMkLst>
        <pc:spChg chg="del">
          <ac:chgData name="Olawole Abayomi-Owodunni" userId="4121db98fcd61d1d" providerId="LiveId" clId="{58CA27D8-77C5-405B-92CF-4A3812D96C01}" dt="2022-05-06T17:13:42.293" v="1090" actId="478"/>
          <ac:spMkLst>
            <pc:docMk/>
            <pc:sldMk cId="2669927316" sldId="279"/>
            <ac:spMk id="2" creationId="{252A3900-57C5-4C24-BC40-4E214C4EF1A6}"/>
          </ac:spMkLst>
        </pc:spChg>
        <pc:spChg chg="del">
          <ac:chgData name="Olawole Abayomi-Owodunni" userId="4121db98fcd61d1d" providerId="LiveId" clId="{58CA27D8-77C5-405B-92CF-4A3812D96C01}" dt="2022-05-06T17:13:42.293" v="1090" actId="478"/>
          <ac:spMkLst>
            <pc:docMk/>
            <pc:sldMk cId="2669927316" sldId="279"/>
            <ac:spMk id="3" creationId="{DA122296-1F3F-467A-A43A-45673E7AA344}"/>
          </ac:spMkLst>
        </pc:spChg>
        <pc:spChg chg="add mod">
          <ac:chgData name="Olawole Abayomi-Owodunni" userId="4121db98fcd61d1d" providerId="LiveId" clId="{58CA27D8-77C5-405B-92CF-4A3812D96C01}" dt="2022-05-06T17:14:38.965" v="1099" actId="700"/>
          <ac:spMkLst>
            <pc:docMk/>
            <pc:sldMk cId="2669927316" sldId="279"/>
            <ac:spMk id="4" creationId="{D08FB425-3F2E-137B-E6D4-68CEC2900DB4}"/>
          </ac:spMkLst>
        </pc:spChg>
        <pc:spChg chg="del">
          <ac:chgData name="Olawole Abayomi-Owodunni" userId="4121db98fcd61d1d" providerId="LiveId" clId="{58CA27D8-77C5-405B-92CF-4A3812D96C01}" dt="2022-05-06T17:13:42.293" v="1090" actId="478"/>
          <ac:spMkLst>
            <pc:docMk/>
            <pc:sldMk cId="2669927316" sldId="279"/>
            <ac:spMk id="6" creationId="{5BF1A62E-0D83-4BCC-B46F-B112DC346CF7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15:19.936" v="1103" actId="700"/>
        <pc:sldMkLst>
          <pc:docMk/>
          <pc:sldMk cId="3000575085" sldId="280"/>
        </pc:sldMkLst>
        <pc:spChg chg="del">
          <ac:chgData name="Olawole Abayomi-Owodunni" userId="4121db98fcd61d1d" providerId="LiveId" clId="{58CA27D8-77C5-405B-92CF-4A3812D96C01}" dt="2022-05-06T17:13:44.278" v="1091" actId="478"/>
          <ac:spMkLst>
            <pc:docMk/>
            <pc:sldMk cId="3000575085" sldId="280"/>
            <ac:spMk id="2" creationId="{4B2C3C86-2E35-4638-9B92-99B79A935D01}"/>
          </ac:spMkLst>
        </pc:spChg>
        <pc:spChg chg="del">
          <ac:chgData name="Olawole Abayomi-Owodunni" userId="4121db98fcd61d1d" providerId="LiveId" clId="{58CA27D8-77C5-405B-92CF-4A3812D96C01}" dt="2022-05-06T17:13:44.278" v="1091" actId="478"/>
          <ac:spMkLst>
            <pc:docMk/>
            <pc:sldMk cId="3000575085" sldId="280"/>
            <ac:spMk id="3" creationId="{E7336ECE-2957-4579-B37D-389335520418}"/>
          </ac:spMkLst>
        </pc:spChg>
        <pc:spChg chg="add mod">
          <ac:chgData name="Olawole Abayomi-Owodunni" userId="4121db98fcd61d1d" providerId="LiveId" clId="{58CA27D8-77C5-405B-92CF-4A3812D96C01}" dt="2022-05-06T17:15:19.936" v="1103" actId="700"/>
          <ac:spMkLst>
            <pc:docMk/>
            <pc:sldMk cId="3000575085" sldId="280"/>
            <ac:spMk id="4" creationId="{19E74499-5874-4784-B532-1185804C7AA4}"/>
          </ac:spMkLst>
        </pc:spChg>
        <pc:spChg chg="del">
          <ac:chgData name="Olawole Abayomi-Owodunni" userId="4121db98fcd61d1d" providerId="LiveId" clId="{58CA27D8-77C5-405B-92CF-4A3812D96C01}" dt="2022-05-06T17:13:44.278" v="1091" actId="478"/>
          <ac:spMkLst>
            <pc:docMk/>
            <pc:sldMk cId="3000575085" sldId="280"/>
            <ac:spMk id="6" creationId="{DF98A5C1-5ABB-4E97-A9DC-9BA2B90C430D}"/>
          </ac:spMkLst>
        </pc:spChg>
      </pc:sldChg>
      <pc:sldChg chg="addSp delSp modSp mod modClrScheme chgLayout">
        <pc:chgData name="Olawole Abayomi-Owodunni" userId="4121db98fcd61d1d" providerId="LiveId" clId="{58CA27D8-77C5-405B-92CF-4A3812D96C01}" dt="2022-05-06T17:15:23.325" v="1104" actId="700"/>
        <pc:sldMkLst>
          <pc:docMk/>
          <pc:sldMk cId="640596723" sldId="281"/>
        </pc:sldMkLst>
        <pc:spChg chg="del">
          <ac:chgData name="Olawole Abayomi-Owodunni" userId="4121db98fcd61d1d" providerId="LiveId" clId="{58CA27D8-77C5-405B-92CF-4A3812D96C01}" dt="2022-05-06T17:13:46.304" v="1092" actId="478"/>
          <ac:spMkLst>
            <pc:docMk/>
            <pc:sldMk cId="640596723" sldId="281"/>
            <ac:spMk id="2" creationId="{8F095B5E-3292-42B1-94BA-21C18AA414F3}"/>
          </ac:spMkLst>
        </pc:spChg>
        <pc:spChg chg="del">
          <ac:chgData name="Olawole Abayomi-Owodunni" userId="4121db98fcd61d1d" providerId="LiveId" clId="{58CA27D8-77C5-405B-92CF-4A3812D96C01}" dt="2022-05-06T17:13:46.304" v="1092" actId="478"/>
          <ac:spMkLst>
            <pc:docMk/>
            <pc:sldMk cId="640596723" sldId="281"/>
            <ac:spMk id="3" creationId="{35D9E434-C0A4-45B5-995E-82E3705245D9}"/>
          </ac:spMkLst>
        </pc:spChg>
        <pc:spChg chg="del">
          <ac:chgData name="Olawole Abayomi-Owodunni" userId="4121db98fcd61d1d" providerId="LiveId" clId="{58CA27D8-77C5-405B-92CF-4A3812D96C01}" dt="2022-05-06T17:13:46.304" v="1092" actId="478"/>
          <ac:spMkLst>
            <pc:docMk/>
            <pc:sldMk cId="640596723" sldId="281"/>
            <ac:spMk id="4" creationId="{AA041FDF-4E45-40F9-8599-FA4E67F22703}"/>
          </ac:spMkLst>
        </pc:spChg>
        <pc:spChg chg="add mod">
          <ac:chgData name="Olawole Abayomi-Owodunni" userId="4121db98fcd61d1d" providerId="LiveId" clId="{58CA27D8-77C5-405B-92CF-4A3812D96C01}" dt="2022-05-06T17:15:23.325" v="1104" actId="700"/>
          <ac:spMkLst>
            <pc:docMk/>
            <pc:sldMk cId="640596723" sldId="281"/>
            <ac:spMk id="5" creationId="{BFDE2DF1-ED80-8F27-CE07-9D27F4ED6231}"/>
          </ac:spMkLst>
        </pc:spChg>
      </pc:sldChg>
      <pc:sldMasterChg chg="addSp delSp modSp mod setBg delSldLayout modSldLayout">
        <pc:chgData name="Olawole Abayomi-Owodunni" userId="4121db98fcd61d1d" providerId="LiveId" clId="{58CA27D8-77C5-405B-92CF-4A3812D96C01}" dt="2022-05-16T21:00:09.979" v="1356"/>
        <pc:sldMasterMkLst>
          <pc:docMk/>
          <pc:sldMasterMk cId="3570693271" sldId="2147483648"/>
        </pc:sldMasterMkLst>
        <pc:spChg chg="mod">
          <ac:chgData name="Olawole Abayomi-Owodunni" userId="4121db98fcd61d1d" providerId="LiveId" clId="{58CA27D8-77C5-405B-92CF-4A3812D96C01}" dt="2022-05-06T15:21:31.295" v="9" actId="207"/>
          <ac:spMkLst>
            <pc:docMk/>
            <pc:sldMasterMk cId="3570693271" sldId="2147483648"/>
            <ac:spMk id="2" creationId="{7147C564-7C73-4984-9859-AD4D9BF9D249}"/>
          </ac:spMkLst>
        </pc:spChg>
        <pc:spChg chg="mod">
          <ac:chgData name="Olawole Abayomi-Owodunni" userId="4121db98fcd61d1d" providerId="LiveId" clId="{58CA27D8-77C5-405B-92CF-4A3812D96C01}" dt="2022-05-06T15:21:35.983" v="10" actId="207"/>
          <ac:spMkLst>
            <pc:docMk/>
            <pc:sldMasterMk cId="3570693271" sldId="2147483648"/>
            <ac:spMk id="3" creationId="{D4B4E108-F5C4-41EF-B529-8ACA494423E2}"/>
          </ac:spMkLst>
        </pc:spChg>
        <pc:spChg chg="del">
          <ac:chgData name="Olawole Abayomi-Owodunni" userId="4121db98fcd61d1d" providerId="LiveId" clId="{58CA27D8-77C5-405B-92CF-4A3812D96C01}" dt="2022-05-06T15:21:47.476" v="11" actId="478"/>
          <ac:spMkLst>
            <pc:docMk/>
            <pc:sldMasterMk cId="3570693271" sldId="2147483648"/>
            <ac:spMk id="7" creationId="{BE419149-36F1-4948-B697-07B20850B1AE}"/>
          </ac:spMkLst>
        </pc:spChg>
        <pc:spChg chg="add mod">
          <ac:chgData name="Olawole Abayomi-Owodunni" userId="4121db98fcd61d1d" providerId="LiveId" clId="{58CA27D8-77C5-405B-92CF-4A3812D96C01}" dt="2022-05-06T17:24:59.200" v="1278" actId="2711"/>
          <ac:spMkLst>
            <pc:docMk/>
            <pc:sldMasterMk cId="3570693271" sldId="2147483648"/>
            <ac:spMk id="8" creationId="{74B291F3-32CF-DBB9-5D89-49C4389B65AF}"/>
          </ac:spMkLst>
        </pc:spChg>
        <pc:sldLayoutChg chg="addSp delSp modSp mod setBg">
          <pc:chgData name="Olawole Abayomi-Owodunni" userId="4121db98fcd61d1d" providerId="LiveId" clId="{58CA27D8-77C5-405B-92CF-4A3812D96C01}" dt="2022-05-06T16:23:12.876" v="566" actId="6014"/>
          <pc:sldLayoutMkLst>
            <pc:docMk/>
            <pc:sldMasterMk cId="3570693271" sldId="2147483648"/>
            <pc:sldLayoutMk cId="3872170670" sldId="2147483649"/>
          </pc:sldLayoutMkLst>
          <pc:spChg chg="add del">
            <ac:chgData name="Olawole Abayomi-Owodunni" userId="4121db98fcd61d1d" providerId="LiveId" clId="{58CA27D8-77C5-405B-92CF-4A3812D96C01}" dt="2022-05-06T15:29:31.472" v="113" actId="478"/>
            <ac:spMkLst>
              <pc:docMk/>
              <pc:sldMasterMk cId="3570693271" sldId="2147483648"/>
              <pc:sldLayoutMk cId="3872170670" sldId="2147483649"/>
              <ac:spMk id="2" creationId="{59E9F935-E450-4CC9-97E8-15D9790AD6E8}"/>
            </ac:spMkLst>
          </pc:spChg>
          <pc:spChg chg="add del mod">
            <ac:chgData name="Olawole Abayomi-Owodunni" userId="4121db98fcd61d1d" providerId="LiveId" clId="{58CA27D8-77C5-405B-92CF-4A3812D96C01}" dt="2022-05-06T15:29:09.611" v="112" actId="242"/>
            <ac:spMkLst>
              <pc:docMk/>
              <pc:sldMasterMk cId="3570693271" sldId="2147483648"/>
              <pc:sldLayoutMk cId="3872170670" sldId="2147483649"/>
              <ac:spMk id="3" creationId="{AE105F47-48B2-4A5E-8EC4-E9CB41F22E5F}"/>
            </ac:spMkLst>
          </pc:spChg>
          <pc:spChg chg="add del mod">
            <ac:chgData name="Olawole Abayomi-Owodunni" userId="4121db98fcd61d1d" providerId="LiveId" clId="{58CA27D8-77C5-405B-92CF-4A3812D96C01}" dt="2022-05-06T15:26:09.937" v="16"/>
            <ac:spMkLst>
              <pc:docMk/>
              <pc:sldMasterMk cId="3570693271" sldId="2147483648"/>
              <pc:sldLayoutMk cId="3872170670" sldId="2147483649"/>
              <ac:spMk id="7" creationId="{EED081CC-7839-2E9F-9196-1DB62AF75588}"/>
            </ac:spMkLst>
          </pc:spChg>
          <pc:spChg chg="add del mod">
            <ac:chgData name="Olawole Abayomi-Owodunni" userId="4121db98fcd61d1d" providerId="LiveId" clId="{58CA27D8-77C5-405B-92CF-4A3812D96C01}" dt="2022-05-06T15:26:09.937" v="16"/>
            <ac:spMkLst>
              <pc:docMk/>
              <pc:sldMasterMk cId="3570693271" sldId="2147483648"/>
              <pc:sldLayoutMk cId="3872170670" sldId="2147483649"/>
              <ac:spMk id="8" creationId="{06C48838-5E52-A537-B8DB-FB0852654E92}"/>
            </ac:spMkLst>
          </pc:spChg>
          <pc:spChg chg="add del mod">
            <ac:chgData name="Olawole Abayomi-Owodunni" userId="4121db98fcd61d1d" providerId="LiveId" clId="{58CA27D8-77C5-405B-92CF-4A3812D96C01}" dt="2022-05-06T15:28:09.779" v="92"/>
            <ac:spMkLst>
              <pc:docMk/>
              <pc:sldMasterMk cId="3570693271" sldId="2147483648"/>
              <pc:sldLayoutMk cId="3872170670" sldId="2147483649"/>
              <ac:spMk id="9" creationId="{2EF01843-C692-0096-AF71-25F5FA7C38A1}"/>
            </ac:spMkLst>
          </pc:spChg>
          <pc:spChg chg="add del mod">
            <ac:chgData name="Olawole Abayomi-Owodunni" userId="4121db98fcd61d1d" providerId="LiveId" clId="{58CA27D8-77C5-405B-92CF-4A3812D96C01}" dt="2022-05-06T15:28:09.779" v="92"/>
            <ac:spMkLst>
              <pc:docMk/>
              <pc:sldMasterMk cId="3570693271" sldId="2147483648"/>
              <pc:sldLayoutMk cId="3872170670" sldId="2147483649"/>
              <ac:spMk id="10" creationId="{8DF0E83E-E871-1583-7368-5DD9DA858327}"/>
            </ac:spMkLst>
          </pc:spChg>
          <pc:spChg chg="add mod">
            <ac:chgData name="Olawole Abayomi-Owodunni" userId="4121db98fcd61d1d" providerId="LiveId" clId="{58CA27D8-77C5-405B-92CF-4A3812D96C01}" dt="2022-05-06T15:29:35.174" v="114" actId="122"/>
            <ac:spMkLst>
              <pc:docMk/>
              <pc:sldMasterMk cId="3570693271" sldId="2147483648"/>
              <pc:sldLayoutMk cId="3872170670" sldId="2147483649"/>
              <ac:spMk id="11" creationId="{67306D7A-02CF-9D29-666E-7509892F8278}"/>
            </ac:spMkLst>
          </pc:spChg>
          <pc:spChg chg="add del mod">
            <ac:chgData name="Olawole Abayomi-Owodunni" userId="4121db98fcd61d1d" providerId="LiveId" clId="{58CA27D8-77C5-405B-92CF-4A3812D96C01}" dt="2022-05-06T15:28:58.194" v="99" actId="478"/>
            <ac:spMkLst>
              <pc:docMk/>
              <pc:sldMasterMk cId="3570693271" sldId="2147483648"/>
              <pc:sldLayoutMk cId="3872170670" sldId="2147483649"/>
              <ac:spMk id="12" creationId="{82DF67B1-9793-E93D-13C3-0475C2721DB5}"/>
            </ac:spMkLst>
          </pc:spChg>
        </pc:sldLayoutChg>
        <pc:sldLayoutChg chg="addSp delSp modSp mod setBg">
          <pc:chgData name="Olawole Abayomi-Owodunni" userId="4121db98fcd61d1d" providerId="LiveId" clId="{58CA27D8-77C5-405B-92CF-4A3812D96C01}" dt="2022-05-16T21:00:09.979" v="1356"/>
          <pc:sldLayoutMkLst>
            <pc:docMk/>
            <pc:sldMasterMk cId="3570693271" sldId="2147483648"/>
            <pc:sldLayoutMk cId="1645704403" sldId="2147483650"/>
          </pc:sldLayoutMkLst>
          <pc:spChg chg="del">
            <ac:chgData name="Olawole Abayomi-Owodunni" userId="4121db98fcd61d1d" providerId="LiveId" clId="{58CA27D8-77C5-405B-92CF-4A3812D96C01}" dt="2022-05-06T15:30:54.430" v="121" actId="478"/>
            <ac:spMkLst>
              <pc:docMk/>
              <pc:sldMasterMk cId="3570693271" sldId="2147483648"/>
              <pc:sldLayoutMk cId="1645704403" sldId="2147483650"/>
              <ac:spMk id="2" creationId="{5223E9D2-C7DD-43B1-8937-BAD776C6E8EE}"/>
            </ac:spMkLst>
          </pc:spChg>
          <pc:spChg chg="del">
            <ac:chgData name="Olawole Abayomi-Owodunni" userId="4121db98fcd61d1d" providerId="LiveId" clId="{58CA27D8-77C5-405B-92CF-4A3812D96C01}" dt="2022-05-06T15:30:54.430" v="121" actId="478"/>
            <ac:spMkLst>
              <pc:docMk/>
              <pc:sldMasterMk cId="3570693271" sldId="2147483648"/>
              <pc:sldLayoutMk cId="1645704403" sldId="2147483650"/>
              <ac:spMk id="3" creationId="{E2CCB543-ABA4-4C09-8DDF-DAD45C2893D4}"/>
            </ac:spMkLst>
          </pc:spChg>
          <pc:spChg chg="del">
            <ac:chgData name="Olawole Abayomi-Owodunni" userId="4121db98fcd61d1d" providerId="LiveId" clId="{58CA27D8-77C5-405B-92CF-4A3812D96C01}" dt="2022-05-06T17:19:33.051" v="1168" actId="21"/>
            <ac:spMkLst>
              <pc:docMk/>
              <pc:sldMasterMk cId="3570693271" sldId="2147483648"/>
              <pc:sldLayoutMk cId="1645704403" sldId="2147483650"/>
              <ac:spMk id="7" creationId="{B309CC86-02FF-4283-8B14-590C439A246F}"/>
            </ac:spMkLst>
          </pc:spChg>
          <pc:spChg chg="add del mod">
            <ac:chgData name="Olawole Abayomi-Owodunni" userId="4121db98fcd61d1d" providerId="LiveId" clId="{58CA27D8-77C5-405B-92CF-4A3812D96C01}" dt="2022-05-16T21:00:09.979" v="1356"/>
            <ac:spMkLst>
              <pc:docMk/>
              <pc:sldMasterMk cId="3570693271" sldId="2147483648"/>
              <pc:sldLayoutMk cId="1645704403" sldId="2147483650"/>
              <ac:spMk id="7" creationId="{EA369468-18C3-4043-1E6D-723584B5132B}"/>
            </ac:spMkLst>
          </pc:spChg>
          <pc:spChg chg="add del mod">
            <ac:chgData name="Olawole Abayomi-Owodunni" userId="4121db98fcd61d1d" providerId="LiveId" clId="{58CA27D8-77C5-405B-92CF-4A3812D96C01}" dt="2022-05-06T15:30:51.689" v="120"/>
            <ac:spMkLst>
              <pc:docMk/>
              <pc:sldMasterMk cId="3570693271" sldId="2147483648"/>
              <pc:sldLayoutMk cId="1645704403" sldId="2147483650"/>
              <ac:spMk id="8" creationId="{3B660732-B026-23EB-9772-210A553F0C6D}"/>
            </ac:spMkLst>
          </pc:spChg>
          <pc:spChg chg="add del mod">
            <ac:chgData name="Olawole Abayomi-Owodunni" userId="4121db98fcd61d1d" providerId="LiveId" clId="{58CA27D8-77C5-405B-92CF-4A3812D96C01}" dt="2022-05-06T15:30:51.689" v="120"/>
            <ac:spMkLst>
              <pc:docMk/>
              <pc:sldMasterMk cId="3570693271" sldId="2147483648"/>
              <pc:sldLayoutMk cId="1645704403" sldId="2147483650"/>
              <ac:spMk id="9" creationId="{1EA9B01C-055E-6323-F432-633470C9DF95}"/>
            </ac:spMkLst>
          </pc:spChg>
          <pc:spChg chg="add del mod">
            <ac:chgData name="Olawole Abayomi-Owodunni" userId="4121db98fcd61d1d" providerId="LiveId" clId="{58CA27D8-77C5-405B-92CF-4A3812D96C01}" dt="2022-05-06T15:31:33.164" v="128"/>
            <ac:spMkLst>
              <pc:docMk/>
              <pc:sldMasterMk cId="3570693271" sldId="2147483648"/>
              <pc:sldLayoutMk cId="1645704403" sldId="2147483650"/>
              <ac:spMk id="10" creationId="{6A8E908E-39F9-53F0-1AD6-DCCED5FB93AE}"/>
            </ac:spMkLst>
          </pc:spChg>
          <pc:spChg chg="add del mod">
            <ac:chgData name="Olawole Abayomi-Owodunni" userId="4121db98fcd61d1d" providerId="LiveId" clId="{58CA27D8-77C5-405B-92CF-4A3812D96C01}" dt="2022-05-06T15:31:33.164" v="128"/>
            <ac:spMkLst>
              <pc:docMk/>
              <pc:sldMasterMk cId="3570693271" sldId="2147483648"/>
              <pc:sldLayoutMk cId="1645704403" sldId="2147483650"/>
              <ac:spMk id="11" creationId="{C52C3EB7-B3F4-A3CA-9872-C619DA0DBCAC}"/>
            </ac:spMkLst>
          </pc:spChg>
          <pc:spChg chg="add del mod">
            <ac:chgData name="Olawole Abayomi-Owodunni" userId="4121db98fcd61d1d" providerId="LiveId" clId="{58CA27D8-77C5-405B-92CF-4A3812D96C01}" dt="2022-05-06T17:19:19.362" v="1163" actId="21"/>
            <ac:spMkLst>
              <pc:docMk/>
              <pc:sldMasterMk cId="3570693271" sldId="2147483648"/>
              <pc:sldLayoutMk cId="1645704403" sldId="2147483650"/>
              <ac:spMk id="12" creationId="{242319F2-E5F6-D8C8-0FC1-68939B1EC13E}"/>
            </ac:spMkLst>
          </pc:spChg>
        </pc:sldLayoutChg>
        <pc:sldLayoutChg chg="addSp delSp modSp del mod setBg">
          <pc:chgData name="Olawole Abayomi-Owodunni" userId="4121db98fcd61d1d" providerId="LiveId" clId="{58CA27D8-77C5-405B-92CF-4A3812D96C01}" dt="2022-05-06T17:15:43.803" v="1105" actId="2696"/>
          <pc:sldLayoutMkLst>
            <pc:docMk/>
            <pc:sldMasterMk cId="3570693271" sldId="2147483648"/>
            <pc:sldLayoutMk cId="4246587503" sldId="2147483651"/>
          </pc:sldLayoutMkLst>
          <pc:spChg chg="add del mod">
            <ac:chgData name="Olawole Abayomi-Owodunni" userId="4121db98fcd61d1d" providerId="LiveId" clId="{58CA27D8-77C5-405B-92CF-4A3812D96C01}" dt="2022-05-06T15:43:53.585" v="171" actId="1076"/>
            <ac:spMkLst>
              <pc:docMk/>
              <pc:sldMasterMk cId="3570693271" sldId="2147483648"/>
              <pc:sldLayoutMk cId="4246587503" sldId="2147483651"/>
              <ac:spMk id="2" creationId="{B5820DCB-8D4D-4352-B317-8CF17CA48984}"/>
            </ac:spMkLst>
          </pc:spChg>
          <pc:spChg chg="add del mod">
            <ac:chgData name="Olawole Abayomi-Owodunni" userId="4121db98fcd61d1d" providerId="LiveId" clId="{58CA27D8-77C5-405B-92CF-4A3812D96C01}" dt="2022-05-06T15:37:51.189" v="165" actId="478"/>
            <ac:spMkLst>
              <pc:docMk/>
              <pc:sldMasterMk cId="3570693271" sldId="2147483648"/>
              <pc:sldLayoutMk cId="4246587503" sldId="2147483651"/>
              <ac:spMk id="7" creationId="{D9F284D9-29C3-A03C-F008-3114571C4885}"/>
            </ac:spMkLst>
          </pc:spChg>
          <pc:spChg chg="add del mod">
            <ac:chgData name="Olawole Abayomi-Owodunni" userId="4121db98fcd61d1d" providerId="LiveId" clId="{58CA27D8-77C5-405B-92CF-4A3812D96C01}" dt="2022-05-06T15:43:54.409" v="173"/>
            <ac:spMkLst>
              <pc:docMk/>
              <pc:sldMasterMk cId="3570693271" sldId="2147483648"/>
              <pc:sldLayoutMk cId="4246587503" sldId="2147483651"/>
              <ac:spMk id="9" creationId="{162EB074-D316-AB9D-2548-12D057D28F83}"/>
            </ac:spMkLst>
          </pc:spChg>
        </pc:sldLayoutChg>
        <pc:sldLayoutChg chg="del setBg">
          <pc:chgData name="Olawole Abayomi-Owodunni" userId="4121db98fcd61d1d" providerId="LiveId" clId="{58CA27D8-77C5-405B-92CF-4A3812D96C01}" dt="2022-05-06T17:15:43.825" v="1106" actId="2696"/>
          <pc:sldLayoutMkLst>
            <pc:docMk/>
            <pc:sldMasterMk cId="3570693271" sldId="2147483648"/>
            <pc:sldLayoutMk cId="268141058" sldId="2147483652"/>
          </pc:sldLayoutMkLst>
        </pc:sldLayoutChg>
        <pc:sldLayoutChg chg="del setBg">
          <pc:chgData name="Olawole Abayomi-Owodunni" userId="4121db98fcd61d1d" providerId="LiveId" clId="{58CA27D8-77C5-405B-92CF-4A3812D96C01}" dt="2022-05-06T17:15:43.846" v="1107" actId="2696"/>
          <pc:sldLayoutMkLst>
            <pc:docMk/>
            <pc:sldMasterMk cId="3570693271" sldId="2147483648"/>
            <pc:sldLayoutMk cId="3977403471" sldId="2147483653"/>
          </pc:sldLayoutMkLst>
        </pc:sldLayoutChg>
        <pc:sldLayoutChg chg="del setBg">
          <pc:chgData name="Olawole Abayomi-Owodunni" userId="4121db98fcd61d1d" providerId="LiveId" clId="{58CA27D8-77C5-405B-92CF-4A3812D96C01}" dt="2022-05-06T17:15:43.858" v="1108" actId="2696"/>
          <pc:sldLayoutMkLst>
            <pc:docMk/>
            <pc:sldMasterMk cId="3570693271" sldId="2147483648"/>
            <pc:sldLayoutMk cId="1899636067" sldId="2147483654"/>
          </pc:sldLayoutMkLst>
        </pc:sldLayoutChg>
        <pc:sldLayoutChg chg="del setBg">
          <pc:chgData name="Olawole Abayomi-Owodunni" userId="4121db98fcd61d1d" providerId="LiveId" clId="{58CA27D8-77C5-405B-92CF-4A3812D96C01}" dt="2022-05-06T17:15:43.868" v="1109" actId="2696"/>
          <pc:sldLayoutMkLst>
            <pc:docMk/>
            <pc:sldMasterMk cId="3570693271" sldId="2147483648"/>
            <pc:sldLayoutMk cId="25318133" sldId="2147483655"/>
          </pc:sldLayoutMkLst>
        </pc:sldLayoutChg>
        <pc:sldLayoutChg chg="del setBg">
          <pc:chgData name="Olawole Abayomi-Owodunni" userId="4121db98fcd61d1d" providerId="LiveId" clId="{58CA27D8-77C5-405B-92CF-4A3812D96C01}" dt="2022-05-06T17:15:43.883" v="1110" actId="2696"/>
          <pc:sldLayoutMkLst>
            <pc:docMk/>
            <pc:sldMasterMk cId="3570693271" sldId="2147483648"/>
            <pc:sldLayoutMk cId="1521494600" sldId="2147483656"/>
          </pc:sldLayoutMkLst>
        </pc:sldLayoutChg>
        <pc:sldLayoutChg chg="del setBg">
          <pc:chgData name="Olawole Abayomi-Owodunni" userId="4121db98fcd61d1d" providerId="LiveId" clId="{58CA27D8-77C5-405B-92CF-4A3812D96C01}" dt="2022-05-06T17:15:43.896" v="1111" actId="2696"/>
          <pc:sldLayoutMkLst>
            <pc:docMk/>
            <pc:sldMasterMk cId="3570693271" sldId="2147483648"/>
            <pc:sldLayoutMk cId="1474454750" sldId="2147483657"/>
          </pc:sldLayoutMkLst>
        </pc:sldLayoutChg>
        <pc:sldLayoutChg chg="del setBg">
          <pc:chgData name="Olawole Abayomi-Owodunni" userId="4121db98fcd61d1d" providerId="LiveId" clId="{58CA27D8-77C5-405B-92CF-4A3812D96C01}" dt="2022-05-06T17:15:43.911" v="1112" actId="2696"/>
          <pc:sldLayoutMkLst>
            <pc:docMk/>
            <pc:sldMasterMk cId="3570693271" sldId="2147483648"/>
            <pc:sldLayoutMk cId="949245459" sldId="2147483658"/>
          </pc:sldLayoutMkLst>
        </pc:sldLayoutChg>
        <pc:sldLayoutChg chg="del setBg">
          <pc:chgData name="Olawole Abayomi-Owodunni" userId="4121db98fcd61d1d" providerId="LiveId" clId="{58CA27D8-77C5-405B-92CF-4A3812D96C01}" dt="2022-05-06T17:15:43.925" v="1113" actId="2696"/>
          <pc:sldLayoutMkLst>
            <pc:docMk/>
            <pc:sldMasterMk cId="3570693271" sldId="2147483648"/>
            <pc:sldLayoutMk cId="2807352115" sldId="2147483659"/>
          </pc:sldLayoutMkLst>
        </pc:sldLayoutChg>
      </pc:sldMasterChg>
      <pc:sldMasterChg chg="addSp delSp modSp new mod setBg addSldLayout delSldLayout modSldLayout sldLayoutOrd">
        <pc:chgData name="Olawole Abayomi-Owodunni" userId="4121db98fcd61d1d" providerId="LiveId" clId="{58CA27D8-77C5-405B-92CF-4A3812D96C01}" dt="2022-05-06T17:25:23.266" v="1283" actId="404"/>
        <pc:sldMasterMkLst>
          <pc:docMk/>
          <pc:sldMasterMk cId="355204963" sldId="2147483660"/>
        </pc:sldMasterMkLst>
        <pc:spChg chg="mod">
          <ac:chgData name="Olawole Abayomi-Owodunni" userId="4121db98fcd61d1d" providerId="LiveId" clId="{58CA27D8-77C5-405B-92CF-4A3812D96C01}" dt="2022-05-06T15:35:08.687" v="149" actId="207"/>
          <ac:spMkLst>
            <pc:docMk/>
            <pc:sldMasterMk cId="355204963" sldId="2147483660"/>
            <ac:spMk id="2" creationId="{5B18D15E-FBB9-8F82-7208-EA94BE9A8A90}"/>
          </ac:spMkLst>
        </pc:spChg>
        <pc:spChg chg="mod">
          <ac:chgData name="Olawole Abayomi-Owodunni" userId="4121db98fcd61d1d" providerId="LiveId" clId="{58CA27D8-77C5-405B-92CF-4A3812D96C01}" dt="2022-05-06T15:35:16.502" v="151" actId="207"/>
          <ac:spMkLst>
            <pc:docMk/>
            <pc:sldMasterMk cId="355204963" sldId="2147483660"/>
            <ac:spMk id="3" creationId="{39C8EB41-01CE-BC06-4DE2-55BB5E992738}"/>
          </ac:spMkLst>
        </pc:spChg>
        <pc:spChg chg="add mod">
          <ac:chgData name="Olawole Abayomi-Owodunni" userId="4121db98fcd61d1d" providerId="LiveId" clId="{58CA27D8-77C5-405B-92CF-4A3812D96C01}" dt="2022-05-06T17:19:21.987" v="1165"/>
          <ac:spMkLst>
            <pc:docMk/>
            <pc:sldMasterMk cId="355204963" sldId="2147483660"/>
            <ac:spMk id="7" creationId="{EDA8254D-5328-50B0-40DD-A8C9D0219885}"/>
          </ac:spMkLst>
        </pc:spChg>
        <pc:spChg chg="add mod">
          <ac:chgData name="Olawole Abayomi-Owodunni" userId="4121db98fcd61d1d" providerId="LiveId" clId="{58CA27D8-77C5-405B-92CF-4A3812D96C01}" dt="2022-05-06T17:25:23.266" v="1283" actId="404"/>
          <ac:spMkLst>
            <pc:docMk/>
            <pc:sldMasterMk cId="355204963" sldId="2147483660"/>
            <ac:spMk id="8" creationId="{B4252A9E-C843-2F2B-2156-35FEA2F8578C}"/>
          </ac:spMkLst>
        </pc:spChg>
        <pc:spChg chg="add del mod">
          <ac:chgData name="Olawole Abayomi-Owodunni" userId="4121db98fcd61d1d" providerId="LiveId" clId="{58CA27D8-77C5-405B-92CF-4A3812D96C01}" dt="2022-05-06T17:20:26.746" v="1173" actId="21"/>
          <ac:spMkLst>
            <pc:docMk/>
            <pc:sldMasterMk cId="355204963" sldId="2147483660"/>
            <ac:spMk id="9" creationId="{91883109-0CC3-906A-C576-79E45A6F16A8}"/>
          </ac:spMkLst>
        </pc:spChg>
        <pc:sldLayoutChg chg="new del replId setBg">
          <pc:chgData name="Olawole Abayomi-Owodunni" userId="4121db98fcd61d1d" providerId="LiveId" clId="{58CA27D8-77C5-405B-92CF-4A3812D96C01}" dt="2022-05-06T16:20:07.285" v="558" actId="2696"/>
          <pc:sldLayoutMkLst>
            <pc:docMk/>
            <pc:sldMasterMk cId="355204963" sldId="2147483660"/>
            <pc:sldLayoutMk cId="1367885163" sldId="2147483661"/>
          </pc:sldLayoutMkLst>
        </pc:sldLayoutChg>
        <pc:sldLayoutChg chg="addSp delSp modSp new mod ord replId setBg">
          <pc:chgData name="Olawole Abayomi-Owodunni" userId="4121db98fcd61d1d" providerId="LiveId" clId="{58CA27D8-77C5-405B-92CF-4A3812D96C01}" dt="2022-05-06T17:25:01.941" v="1280"/>
          <pc:sldLayoutMkLst>
            <pc:docMk/>
            <pc:sldMasterMk cId="355204963" sldId="2147483660"/>
            <pc:sldLayoutMk cId="3993973446" sldId="2147483662"/>
          </pc:sldLayoutMkLst>
          <pc:spChg chg="del mod ord">
            <ac:chgData name="Olawole Abayomi-Owodunni" userId="4121db98fcd61d1d" providerId="LiveId" clId="{58CA27D8-77C5-405B-92CF-4A3812D96C01}" dt="2022-05-06T16:00:15.555" v="236" actId="478"/>
            <ac:spMkLst>
              <pc:docMk/>
              <pc:sldMasterMk cId="355204963" sldId="2147483660"/>
              <pc:sldLayoutMk cId="3993973446" sldId="2147483662"/>
              <ac:spMk id="2" creationId="{8EE46C25-D92D-4BE1-F521-15577C28B954}"/>
            </ac:spMkLst>
          </pc:spChg>
          <pc:spChg chg="del">
            <ac:chgData name="Olawole Abayomi-Owodunni" userId="4121db98fcd61d1d" providerId="LiveId" clId="{58CA27D8-77C5-405B-92CF-4A3812D96C01}" dt="2022-05-06T15:59:25.073" v="223" actId="478"/>
            <ac:spMkLst>
              <pc:docMk/>
              <pc:sldMasterMk cId="355204963" sldId="2147483660"/>
              <pc:sldLayoutMk cId="3993973446" sldId="2147483662"/>
              <ac:spMk id="3" creationId="{E4630CBD-90D3-01C7-6D0E-7D72922F72BB}"/>
            </ac:spMkLst>
          </pc:spChg>
          <pc:spChg chg="add del mod">
            <ac:chgData name="Olawole Abayomi-Owodunni" userId="4121db98fcd61d1d" providerId="LiveId" clId="{58CA27D8-77C5-405B-92CF-4A3812D96C01}" dt="2022-05-06T16:03:10.831" v="249" actId="21"/>
            <ac:spMkLst>
              <pc:docMk/>
              <pc:sldMasterMk cId="355204963" sldId="2147483660"/>
              <pc:sldLayoutMk cId="3993973446" sldId="2147483662"/>
              <ac:spMk id="7" creationId="{599AD3DE-AFD8-7A4F-26A9-4B526C99FE50}"/>
            </ac:spMkLst>
          </pc:spChg>
          <pc:spChg chg="add mod">
            <ac:chgData name="Olawole Abayomi-Owodunni" userId="4121db98fcd61d1d" providerId="LiveId" clId="{58CA27D8-77C5-405B-92CF-4A3812D96C01}" dt="2022-05-06T16:01:16.758" v="239" actId="115"/>
            <ac:spMkLst>
              <pc:docMk/>
              <pc:sldMasterMk cId="355204963" sldId="2147483660"/>
              <pc:sldLayoutMk cId="3993973446" sldId="2147483662"/>
              <ac:spMk id="8" creationId="{B33957FC-37A3-0F5E-D4F2-19C0F2AC859A}"/>
            </ac:spMkLst>
          </pc:spChg>
          <pc:spChg chg="add mod">
            <ac:chgData name="Olawole Abayomi-Owodunni" userId="4121db98fcd61d1d" providerId="LiveId" clId="{58CA27D8-77C5-405B-92CF-4A3812D96C01}" dt="2022-05-06T16:04:51.125" v="263"/>
            <ac:spMkLst>
              <pc:docMk/>
              <pc:sldMasterMk cId="355204963" sldId="2147483660"/>
              <pc:sldLayoutMk cId="3993973446" sldId="2147483662"/>
              <ac:spMk id="9" creationId="{88D4BC53-A0BE-AE63-EDE8-6923A8EF3D77}"/>
            </ac:spMkLst>
          </pc:spChg>
          <pc:spChg chg="add del mod">
            <ac:chgData name="Olawole Abayomi-Owodunni" userId="4121db98fcd61d1d" providerId="LiveId" clId="{58CA27D8-77C5-405B-92CF-4A3812D96C01}" dt="2022-05-06T17:24:41.560" v="1273" actId="478"/>
            <ac:spMkLst>
              <pc:docMk/>
              <pc:sldMasterMk cId="355204963" sldId="2147483660"/>
              <pc:sldLayoutMk cId="3993973446" sldId="2147483662"/>
              <ac:spMk id="10" creationId="{F5F892C8-F9DE-00C9-2AC4-736D3EFA1FC8}"/>
            </ac:spMkLst>
          </pc:spChg>
          <pc:spChg chg="add del mod">
            <ac:chgData name="Olawole Abayomi-Owodunni" userId="4121db98fcd61d1d" providerId="LiveId" clId="{58CA27D8-77C5-405B-92CF-4A3812D96C01}" dt="2022-05-06T17:25:01.941" v="1280"/>
            <ac:spMkLst>
              <pc:docMk/>
              <pc:sldMasterMk cId="355204963" sldId="2147483660"/>
              <pc:sldLayoutMk cId="3993973446" sldId="2147483662"/>
              <ac:spMk id="11" creationId="{D84DEF55-7428-D161-9A4E-12D65066D1D4}"/>
            </ac:spMkLst>
          </pc:spChg>
        </pc:sldLayoutChg>
        <pc:sldLayoutChg chg="addSp delSp modSp new mod ord replId setBg">
          <pc:chgData name="Olawole Abayomi-Owodunni" userId="4121db98fcd61d1d" providerId="LiveId" clId="{58CA27D8-77C5-405B-92CF-4A3812D96C01}" dt="2022-05-06T16:25:59.266" v="572" actId="207"/>
          <pc:sldLayoutMkLst>
            <pc:docMk/>
            <pc:sldMasterMk cId="355204963" sldId="2147483660"/>
            <pc:sldLayoutMk cId="1672532745" sldId="2147483663"/>
          </pc:sldLayoutMkLst>
          <pc:spChg chg="add del">
            <ac:chgData name="Olawole Abayomi-Owodunni" userId="4121db98fcd61d1d" providerId="LiveId" clId="{58CA27D8-77C5-405B-92CF-4A3812D96C01}" dt="2022-05-06T15:46:08.704" v="195" actId="478"/>
            <ac:spMkLst>
              <pc:docMk/>
              <pc:sldMasterMk cId="355204963" sldId="2147483660"/>
              <pc:sldLayoutMk cId="1672532745" sldId="2147483663"/>
              <ac:spMk id="2" creationId="{9A0E1A9A-CDA4-9497-7040-E04EBEEAD1D8}"/>
            </ac:spMkLst>
          </pc:spChg>
          <pc:spChg chg="add del mod">
            <ac:chgData name="Olawole Abayomi-Owodunni" userId="4121db98fcd61d1d" providerId="LiveId" clId="{58CA27D8-77C5-405B-92CF-4A3812D96C01}" dt="2022-05-06T15:47:17.998" v="199" actId="478"/>
            <ac:spMkLst>
              <pc:docMk/>
              <pc:sldMasterMk cId="355204963" sldId="2147483660"/>
              <pc:sldLayoutMk cId="1672532745" sldId="2147483663"/>
              <ac:spMk id="3" creationId="{00B9E088-16DF-6DA2-ECF8-492FF6320B8B}"/>
            </ac:spMkLst>
          </pc:spChg>
          <pc:spChg chg="add del mod">
            <ac:chgData name="Olawole Abayomi-Owodunni" userId="4121db98fcd61d1d" providerId="LiveId" clId="{58CA27D8-77C5-405B-92CF-4A3812D96C01}" dt="2022-05-06T15:36:35.677" v="156"/>
            <ac:spMkLst>
              <pc:docMk/>
              <pc:sldMasterMk cId="355204963" sldId="2147483660"/>
              <pc:sldLayoutMk cId="1672532745" sldId="2147483663"/>
              <ac:spMk id="7" creationId="{9D4A0E58-0D03-2640-672E-B856C2BD8B42}"/>
            </ac:spMkLst>
          </pc:spChg>
          <pc:spChg chg="add del mod">
            <ac:chgData name="Olawole Abayomi-Owodunni" userId="4121db98fcd61d1d" providerId="LiveId" clId="{58CA27D8-77C5-405B-92CF-4A3812D96C01}" dt="2022-05-06T15:36:35.677" v="156"/>
            <ac:spMkLst>
              <pc:docMk/>
              <pc:sldMasterMk cId="355204963" sldId="2147483660"/>
              <pc:sldLayoutMk cId="1672532745" sldId="2147483663"/>
              <ac:spMk id="8" creationId="{945117F1-3D28-0D44-C2D7-5CD67F0C5A28}"/>
            </ac:spMkLst>
          </pc:spChg>
          <pc:spChg chg="add del mod">
            <ac:chgData name="Olawole Abayomi-Owodunni" userId="4121db98fcd61d1d" providerId="LiveId" clId="{58CA27D8-77C5-405B-92CF-4A3812D96C01}" dt="2022-05-06T15:37:10.508" v="161"/>
            <ac:spMkLst>
              <pc:docMk/>
              <pc:sldMasterMk cId="355204963" sldId="2147483660"/>
              <pc:sldLayoutMk cId="1672532745" sldId="2147483663"/>
              <ac:spMk id="10" creationId="{DBA9377E-6B83-60B3-A009-34695112BCCC}"/>
            </ac:spMkLst>
          </pc:spChg>
          <pc:spChg chg="add del mod">
            <ac:chgData name="Olawole Abayomi-Owodunni" userId="4121db98fcd61d1d" providerId="LiveId" clId="{58CA27D8-77C5-405B-92CF-4A3812D96C01}" dt="2022-05-06T15:37:10.508" v="161"/>
            <ac:spMkLst>
              <pc:docMk/>
              <pc:sldMasterMk cId="355204963" sldId="2147483660"/>
              <pc:sldLayoutMk cId="1672532745" sldId="2147483663"/>
              <ac:spMk id="11" creationId="{DABCC22E-7534-54EF-734C-C2528167AF32}"/>
            </ac:spMkLst>
          </pc:spChg>
          <pc:spChg chg="add mod">
            <ac:chgData name="Olawole Abayomi-Owodunni" userId="4121db98fcd61d1d" providerId="LiveId" clId="{58CA27D8-77C5-405B-92CF-4A3812D96C01}" dt="2022-05-06T15:46:01.907" v="194" actId="20577"/>
            <ac:spMkLst>
              <pc:docMk/>
              <pc:sldMasterMk cId="355204963" sldId="2147483660"/>
              <pc:sldLayoutMk cId="1672532745" sldId="2147483663"/>
              <ac:spMk id="12" creationId="{A1468859-922F-41A5-F16A-5B806900C2B2}"/>
            </ac:spMkLst>
          </pc:spChg>
          <pc:spChg chg="add mod">
            <ac:chgData name="Olawole Abayomi-Owodunni" userId="4121db98fcd61d1d" providerId="LiveId" clId="{58CA27D8-77C5-405B-92CF-4A3812D96C01}" dt="2022-05-06T16:25:59.266" v="572" actId="207"/>
            <ac:spMkLst>
              <pc:docMk/>
              <pc:sldMasterMk cId="355204963" sldId="2147483660"/>
              <pc:sldLayoutMk cId="1672532745" sldId="2147483663"/>
              <ac:spMk id="13" creationId="{30224E71-54F0-E456-F7A3-2768DDAB19B6}"/>
            </ac:spMkLst>
          </pc:spChg>
          <pc:picChg chg="add del">
            <ac:chgData name="Olawole Abayomi-Owodunni" userId="4121db98fcd61d1d" providerId="LiveId" clId="{58CA27D8-77C5-405B-92CF-4A3812D96C01}" dt="2022-05-06T15:36:58.644" v="158"/>
            <ac:picMkLst>
              <pc:docMk/>
              <pc:sldMasterMk cId="355204963" sldId="2147483660"/>
              <pc:sldLayoutMk cId="1672532745" sldId="2147483663"/>
              <ac:picMk id="9" creationId="{2BA96DFC-8B66-7434-80BD-69EFBA863185}"/>
            </ac:picMkLst>
          </pc:picChg>
        </pc:sldLayoutChg>
        <pc:sldLayoutChg chg="new del replId setBg">
          <pc:chgData name="Olawole Abayomi-Owodunni" userId="4121db98fcd61d1d" providerId="LiveId" clId="{58CA27D8-77C5-405B-92CF-4A3812D96C01}" dt="2022-05-06T16:20:07.305" v="559" actId="2696"/>
          <pc:sldLayoutMkLst>
            <pc:docMk/>
            <pc:sldMasterMk cId="355204963" sldId="2147483660"/>
            <pc:sldLayoutMk cId="1972266114" sldId="2147483664"/>
          </pc:sldLayoutMkLst>
        </pc:sldLayoutChg>
        <pc:sldLayoutChg chg="addSp delSp modSp new mod ord replId setBg">
          <pc:chgData name="Olawole Abayomi-Owodunni" userId="4121db98fcd61d1d" providerId="LiveId" clId="{58CA27D8-77C5-405B-92CF-4A3812D96C01}" dt="2022-05-06T17:24:35.479" v="1270"/>
          <pc:sldLayoutMkLst>
            <pc:docMk/>
            <pc:sldMasterMk cId="355204963" sldId="2147483660"/>
            <pc:sldLayoutMk cId="3327292939" sldId="2147483665"/>
          </pc:sldLayoutMkLst>
          <pc:spChg chg="del">
            <ac:chgData name="Olawole Abayomi-Owodunni" userId="4121db98fcd61d1d" providerId="LiveId" clId="{58CA27D8-77C5-405B-92CF-4A3812D96C01}" dt="2022-05-06T16:10:37.278" v="315" actId="478"/>
            <ac:spMkLst>
              <pc:docMk/>
              <pc:sldMasterMk cId="355204963" sldId="2147483660"/>
              <pc:sldLayoutMk cId="3327292939" sldId="2147483665"/>
              <ac:spMk id="2" creationId="{97234725-0FFF-9E03-7A04-26164A762563}"/>
            </ac:spMkLst>
          </pc:spChg>
          <pc:spChg chg="del">
            <ac:chgData name="Olawole Abayomi-Owodunni" userId="4121db98fcd61d1d" providerId="LiveId" clId="{58CA27D8-77C5-405B-92CF-4A3812D96C01}" dt="2022-05-06T16:10:49.238" v="318" actId="478"/>
            <ac:spMkLst>
              <pc:docMk/>
              <pc:sldMasterMk cId="355204963" sldId="2147483660"/>
              <pc:sldLayoutMk cId="3327292939" sldId="2147483665"/>
              <ac:spMk id="3" creationId="{21A912CA-1D90-2C32-4A15-8AA8A50ECC06}"/>
            </ac:spMkLst>
          </pc:spChg>
          <pc:spChg chg="del mod">
            <ac:chgData name="Olawole Abayomi-Owodunni" userId="4121db98fcd61d1d" providerId="LiveId" clId="{58CA27D8-77C5-405B-92CF-4A3812D96C01}" dt="2022-05-06T16:37:39.255" v="690" actId="478"/>
            <ac:spMkLst>
              <pc:docMk/>
              <pc:sldMasterMk cId="355204963" sldId="2147483660"/>
              <pc:sldLayoutMk cId="3327292939" sldId="2147483665"/>
              <ac:spMk id="4" creationId="{E2B323AB-0B09-8605-8960-F136CAC79E70}"/>
            </ac:spMkLst>
          </pc:spChg>
          <pc:spChg chg="del">
            <ac:chgData name="Olawole Abayomi-Owodunni" userId="4121db98fcd61d1d" providerId="LiveId" clId="{58CA27D8-77C5-405B-92CF-4A3812D96C01}" dt="2022-05-06T16:10:49.238" v="318" actId="478"/>
            <ac:spMkLst>
              <pc:docMk/>
              <pc:sldMasterMk cId="355204963" sldId="2147483660"/>
              <pc:sldLayoutMk cId="3327292939" sldId="2147483665"/>
              <ac:spMk id="5" creationId="{10315A9C-4058-6CD5-0468-1AC4473B8983}"/>
            </ac:spMkLst>
          </pc:spChg>
          <pc:spChg chg="del mod">
            <ac:chgData name="Olawole Abayomi-Owodunni" userId="4121db98fcd61d1d" providerId="LiveId" clId="{58CA27D8-77C5-405B-92CF-4A3812D96C01}" dt="2022-05-06T16:38:02.786" v="701" actId="478"/>
            <ac:spMkLst>
              <pc:docMk/>
              <pc:sldMasterMk cId="355204963" sldId="2147483660"/>
              <pc:sldLayoutMk cId="3327292939" sldId="2147483665"/>
              <ac:spMk id="6" creationId="{B6E3D581-426E-91CD-C3FD-75B6C6FA1379}"/>
            </ac:spMkLst>
          </pc:spChg>
          <pc:spChg chg="add del mod">
            <ac:chgData name="Olawole Abayomi-Owodunni" userId="4121db98fcd61d1d" providerId="LiveId" clId="{58CA27D8-77C5-405B-92CF-4A3812D96C01}" dt="2022-05-06T16:10:34.912" v="314"/>
            <ac:spMkLst>
              <pc:docMk/>
              <pc:sldMasterMk cId="355204963" sldId="2147483660"/>
              <pc:sldLayoutMk cId="3327292939" sldId="2147483665"/>
              <ac:spMk id="10" creationId="{DF43DF17-7A03-126D-B425-CCBC91ABA9E8}"/>
            </ac:spMkLst>
          </pc:spChg>
          <pc:spChg chg="add del mod">
            <ac:chgData name="Olawole Abayomi-Owodunni" userId="4121db98fcd61d1d" providerId="LiveId" clId="{58CA27D8-77C5-405B-92CF-4A3812D96C01}" dt="2022-05-06T16:10:34.912" v="314"/>
            <ac:spMkLst>
              <pc:docMk/>
              <pc:sldMasterMk cId="355204963" sldId="2147483660"/>
              <pc:sldLayoutMk cId="3327292939" sldId="2147483665"/>
              <ac:spMk id="11" creationId="{28B9C2D9-D264-3D7A-B51D-81D04084185A}"/>
            </ac:spMkLst>
          </pc:spChg>
          <pc:spChg chg="add del mod">
            <ac:chgData name="Olawole Abayomi-Owodunni" userId="4121db98fcd61d1d" providerId="LiveId" clId="{58CA27D8-77C5-405B-92CF-4A3812D96C01}" dt="2022-05-06T16:10:34.912" v="314"/>
            <ac:spMkLst>
              <pc:docMk/>
              <pc:sldMasterMk cId="355204963" sldId="2147483660"/>
              <pc:sldLayoutMk cId="3327292939" sldId="2147483665"/>
              <ac:spMk id="12" creationId="{0A4EEFB3-A656-AE8E-9034-F9515B04B1FE}"/>
            </ac:spMkLst>
          </pc:spChg>
          <pc:spChg chg="add del mod">
            <ac:chgData name="Olawole Abayomi-Owodunni" userId="4121db98fcd61d1d" providerId="LiveId" clId="{58CA27D8-77C5-405B-92CF-4A3812D96C01}" dt="2022-05-06T16:10:41.930" v="317"/>
            <ac:spMkLst>
              <pc:docMk/>
              <pc:sldMasterMk cId="355204963" sldId="2147483660"/>
              <pc:sldLayoutMk cId="3327292939" sldId="2147483665"/>
              <ac:spMk id="13" creationId="{19DA9676-5E6B-5B2B-F01A-AC0F954D395B}"/>
            </ac:spMkLst>
          </pc:spChg>
          <pc:spChg chg="add del mod">
            <ac:chgData name="Olawole Abayomi-Owodunni" userId="4121db98fcd61d1d" providerId="LiveId" clId="{58CA27D8-77C5-405B-92CF-4A3812D96C01}" dt="2022-05-06T16:10:41.930" v="317"/>
            <ac:spMkLst>
              <pc:docMk/>
              <pc:sldMasterMk cId="355204963" sldId="2147483660"/>
              <pc:sldLayoutMk cId="3327292939" sldId="2147483665"/>
              <ac:spMk id="14" creationId="{A84CBDB1-D78F-05E7-E7D6-E11A27D8986B}"/>
            </ac:spMkLst>
          </pc:spChg>
          <pc:spChg chg="add del mod">
            <ac:chgData name="Olawole Abayomi-Owodunni" userId="4121db98fcd61d1d" providerId="LiveId" clId="{58CA27D8-77C5-405B-92CF-4A3812D96C01}" dt="2022-05-06T16:10:41.930" v="317"/>
            <ac:spMkLst>
              <pc:docMk/>
              <pc:sldMasterMk cId="355204963" sldId="2147483660"/>
              <pc:sldLayoutMk cId="3327292939" sldId="2147483665"/>
              <ac:spMk id="15" creationId="{318E83C7-ACF5-1843-0348-9BD006BD0245}"/>
            </ac:spMkLst>
          </pc:spChg>
          <pc:spChg chg="add del mod">
            <ac:chgData name="Olawole Abayomi-Owodunni" userId="4121db98fcd61d1d" providerId="LiveId" clId="{58CA27D8-77C5-405B-92CF-4A3812D96C01}" dt="2022-05-06T16:11:20.311" v="342" actId="478"/>
            <ac:spMkLst>
              <pc:docMk/>
              <pc:sldMasterMk cId="355204963" sldId="2147483660"/>
              <pc:sldLayoutMk cId="3327292939" sldId="2147483665"/>
              <ac:spMk id="16" creationId="{9B70136B-C38E-31AB-6A9A-73E02D9FB7E9}"/>
            </ac:spMkLst>
          </pc:spChg>
          <pc:spChg chg="add del mod">
            <ac:chgData name="Olawole Abayomi-Owodunni" userId="4121db98fcd61d1d" providerId="LiveId" clId="{58CA27D8-77C5-405B-92CF-4A3812D96C01}" dt="2022-05-06T16:13:12.893" v="386" actId="478"/>
            <ac:spMkLst>
              <pc:docMk/>
              <pc:sldMasterMk cId="355204963" sldId="2147483660"/>
              <pc:sldLayoutMk cId="3327292939" sldId="2147483665"/>
              <ac:spMk id="17" creationId="{BD297434-4B04-0D5E-5323-B6ED8B6F2DEE}"/>
            </ac:spMkLst>
          </pc:spChg>
          <pc:spChg chg="add del mod">
            <ac:chgData name="Olawole Abayomi-Owodunni" userId="4121db98fcd61d1d" providerId="LiveId" clId="{58CA27D8-77C5-405B-92CF-4A3812D96C01}" dt="2022-05-06T16:13:12.893" v="386" actId="478"/>
            <ac:spMkLst>
              <pc:docMk/>
              <pc:sldMasterMk cId="355204963" sldId="2147483660"/>
              <pc:sldLayoutMk cId="3327292939" sldId="2147483665"/>
              <ac:spMk id="18" creationId="{FB3DB59E-16B6-AD66-9B1F-8330FF51938B}"/>
            </ac:spMkLst>
          </pc:spChg>
          <pc:spChg chg="add mod ord">
            <ac:chgData name="Olawole Abayomi-Owodunni" userId="4121db98fcd61d1d" providerId="LiveId" clId="{58CA27D8-77C5-405B-92CF-4A3812D96C01}" dt="2022-05-06T16:11:17.893" v="341" actId="171"/>
            <ac:spMkLst>
              <pc:docMk/>
              <pc:sldMasterMk cId="355204963" sldId="2147483660"/>
              <pc:sldLayoutMk cId="3327292939" sldId="2147483665"/>
              <ac:spMk id="19" creationId="{F1B28AA4-9FED-73A2-4952-3D8519D457C5}"/>
            </ac:spMkLst>
          </pc:spChg>
          <pc:spChg chg="add mod">
            <ac:chgData name="Olawole Abayomi-Owodunni" userId="4121db98fcd61d1d" providerId="LiveId" clId="{58CA27D8-77C5-405B-92CF-4A3812D96C01}" dt="2022-05-06T16:12:56.284" v="379" actId="14100"/>
            <ac:spMkLst>
              <pc:docMk/>
              <pc:sldMasterMk cId="355204963" sldId="2147483660"/>
              <pc:sldLayoutMk cId="3327292939" sldId="2147483665"/>
              <ac:spMk id="20" creationId="{A222061A-9B3F-7434-83B7-60C32DC7EC57}"/>
            </ac:spMkLst>
          </pc:spChg>
          <pc:spChg chg="add mod">
            <ac:chgData name="Olawole Abayomi-Owodunni" userId="4121db98fcd61d1d" providerId="LiveId" clId="{58CA27D8-77C5-405B-92CF-4A3812D96C01}" dt="2022-05-06T16:13:08.741" v="385" actId="20577"/>
            <ac:spMkLst>
              <pc:docMk/>
              <pc:sldMasterMk cId="355204963" sldId="2147483660"/>
              <pc:sldLayoutMk cId="3327292939" sldId="2147483665"/>
              <ac:spMk id="21" creationId="{77826C4B-309A-99D7-4902-F8BF8F403865}"/>
            </ac:spMkLst>
          </pc:spChg>
          <pc:spChg chg="add del">
            <ac:chgData name="Olawole Abayomi-Owodunni" userId="4121db98fcd61d1d" providerId="LiveId" clId="{58CA27D8-77C5-405B-92CF-4A3812D96C01}" dt="2022-05-06T16:37:25.685" v="687" actId="11529"/>
            <ac:spMkLst>
              <pc:docMk/>
              <pc:sldMasterMk cId="355204963" sldId="2147483660"/>
              <pc:sldLayoutMk cId="3327292939" sldId="2147483665"/>
              <ac:spMk id="22" creationId="{24D06BB8-7CAC-F417-6F99-C3A468D592E8}"/>
            </ac:spMkLst>
          </pc:spChg>
          <pc:spChg chg="add mod ord">
            <ac:chgData name="Olawole Abayomi-Owodunni" userId="4121db98fcd61d1d" providerId="LiveId" clId="{58CA27D8-77C5-405B-92CF-4A3812D96C01}" dt="2022-05-06T16:38:33.588" v="713" actId="6549"/>
            <ac:spMkLst>
              <pc:docMk/>
              <pc:sldMasterMk cId="355204963" sldId="2147483660"/>
              <pc:sldLayoutMk cId="3327292939" sldId="2147483665"/>
              <ac:spMk id="23" creationId="{6136F7F9-C5D9-1FE0-E52E-09C6E1B107FB}"/>
            </ac:spMkLst>
          </pc:spChg>
          <pc:spChg chg="add mod">
            <ac:chgData name="Olawole Abayomi-Owodunni" userId="4121db98fcd61d1d" providerId="LiveId" clId="{58CA27D8-77C5-405B-92CF-4A3812D96C01}" dt="2022-05-06T16:38:30.997" v="712" actId="6549"/>
            <ac:spMkLst>
              <pc:docMk/>
              <pc:sldMasterMk cId="355204963" sldId="2147483660"/>
              <pc:sldLayoutMk cId="3327292939" sldId="2147483665"/>
              <ac:spMk id="24" creationId="{A520E802-BE5D-FB1C-6872-E5B7664EDF97}"/>
            </ac:spMkLst>
          </pc:spChg>
          <pc:spChg chg="add del mod">
            <ac:chgData name="Olawole Abayomi-Owodunni" userId="4121db98fcd61d1d" providerId="LiveId" clId="{58CA27D8-77C5-405B-92CF-4A3812D96C01}" dt="2022-05-06T17:24:34.944" v="1269" actId="478"/>
            <ac:spMkLst>
              <pc:docMk/>
              <pc:sldMasterMk cId="355204963" sldId="2147483660"/>
              <pc:sldLayoutMk cId="3327292939" sldId="2147483665"/>
              <ac:spMk id="25" creationId="{F9A5D73D-4E2C-A8CE-A830-E96CE48DD468}"/>
            </ac:spMkLst>
          </pc:spChg>
          <pc:spChg chg="add mod">
            <ac:chgData name="Olawole Abayomi-Owodunni" userId="4121db98fcd61d1d" providerId="LiveId" clId="{58CA27D8-77C5-405B-92CF-4A3812D96C01}" dt="2022-05-06T17:24:35.479" v="1270"/>
            <ac:spMkLst>
              <pc:docMk/>
              <pc:sldMasterMk cId="355204963" sldId="2147483660"/>
              <pc:sldLayoutMk cId="3327292939" sldId="2147483665"/>
              <ac:spMk id="26" creationId="{2CE09AD3-9B63-5942-E26E-DFEFACA9B125}"/>
            </ac:spMkLst>
          </pc:spChg>
        </pc:sldLayoutChg>
        <pc:sldLayoutChg chg="new del replId setBg">
          <pc:chgData name="Olawole Abayomi-Owodunni" userId="4121db98fcd61d1d" providerId="LiveId" clId="{58CA27D8-77C5-405B-92CF-4A3812D96C01}" dt="2022-05-06T16:20:07.315" v="560" actId="2696"/>
          <pc:sldLayoutMkLst>
            <pc:docMk/>
            <pc:sldMasterMk cId="355204963" sldId="2147483660"/>
            <pc:sldLayoutMk cId="2930792007" sldId="2147483666"/>
          </pc:sldLayoutMkLst>
        </pc:sldLayoutChg>
        <pc:sldLayoutChg chg="new del replId setBg">
          <pc:chgData name="Olawole Abayomi-Owodunni" userId="4121db98fcd61d1d" providerId="LiveId" clId="{58CA27D8-77C5-405B-92CF-4A3812D96C01}" dt="2022-05-06T16:20:07.325" v="561" actId="2696"/>
          <pc:sldLayoutMkLst>
            <pc:docMk/>
            <pc:sldMasterMk cId="355204963" sldId="2147483660"/>
            <pc:sldLayoutMk cId="1886818581" sldId="2147483667"/>
          </pc:sldLayoutMkLst>
        </pc:sldLayoutChg>
        <pc:sldLayoutChg chg="new del replId setBg">
          <pc:chgData name="Olawole Abayomi-Owodunni" userId="4121db98fcd61d1d" providerId="LiveId" clId="{58CA27D8-77C5-405B-92CF-4A3812D96C01}" dt="2022-05-06T16:20:07.346" v="562" actId="2696"/>
          <pc:sldLayoutMkLst>
            <pc:docMk/>
            <pc:sldMasterMk cId="355204963" sldId="2147483660"/>
            <pc:sldLayoutMk cId="3518271044" sldId="2147483668"/>
          </pc:sldLayoutMkLst>
        </pc:sldLayoutChg>
        <pc:sldLayoutChg chg="new del replId setBg">
          <pc:chgData name="Olawole Abayomi-Owodunni" userId="4121db98fcd61d1d" providerId="LiveId" clId="{58CA27D8-77C5-405B-92CF-4A3812D96C01}" dt="2022-05-06T16:20:07.365" v="563" actId="2696"/>
          <pc:sldLayoutMkLst>
            <pc:docMk/>
            <pc:sldMasterMk cId="355204963" sldId="2147483660"/>
            <pc:sldLayoutMk cId="4121157374" sldId="2147483669"/>
          </pc:sldLayoutMkLst>
        </pc:sldLayoutChg>
        <pc:sldLayoutChg chg="new del replId setBg">
          <pc:chgData name="Olawole Abayomi-Owodunni" userId="4121db98fcd61d1d" providerId="LiveId" clId="{58CA27D8-77C5-405B-92CF-4A3812D96C01}" dt="2022-05-06T16:20:07.377" v="564" actId="2696"/>
          <pc:sldLayoutMkLst>
            <pc:docMk/>
            <pc:sldMasterMk cId="355204963" sldId="2147483660"/>
            <pc:sldLayoutMk cId="2126132345" sldId="2147483670"/>
          </pc:sldLayoutMkLst>
        </pc:sldLayoutChg>
        <pc:sldLayoutChg chg="new del replId setBg">
          <pc:chgData name="Olawole Abayomi-Owodunni" userId="4121db98fcd61d1d" providerId="LiveId" clId="{58CA27D8-77C5-405B-92CF-4A3812D96C01}" dt="2022-05-06T16:20:07.395" v="565" actId="2696"/>
          <pc:sldLayoutMkLst>
            <pc:docMk/>
            <pc:sldMasterMk cId="355204963" sldId="2147483660"/>
            <pc:sldLayoutMk cId="1898365327" sldId="2147483671"/>
          </pc:sldLayoutMkLst>
        </pc:sldLayoutChg>
        <pc:sldLayoutChg chg="addSp delSp modSp add mod replId modTransition">
          <pc:chgData name="Olawole Abayomi-Owodunni" userId="4121db98fcd61d1d" providerId="LiveId" clId="{58CA27D8-77C5-405B-92CF-4A3812D96C01}" dt="2022-05-06T17:24:38.597" v="1272"/>
          <pc:sldLayoutMkLst>
            <pc:docMk/>
            <pc:sldMasterMk cId="355204963" sldId="2147483660"/>
            <pc:sldLayoutMk cId="3111372133" sldId="2147483696"/>
          </pc:sldLayoutMkLst>
          <pc:spChg chg="del">
            <ac:chgData name="Olawole Abayomi-Owodunni" userId="4121db98fcd61d1d" providerId="LiveId" clId="{58CA27D8-77C5-405B-92CF-4A3812D96C01}" dt="2022-05-06T16:08:27.702" v="291" actId="478"/>
            <ac:spMkLst>
              <pc:docMk/>
              <pc:sldMasterMk cId="355204963" sldId="2147483660"/>
              <pc:sldLayoutMk cId="3111372133" sldId="2147483696"/>
              <ac:spMk id="2" creationId="{8EE46C25-D92D-4BE1-F521-15577C28B954}"/>
            </ac:spMkLst>
          </pc:spChg>
          <pc:spChg chg="del mod">
            <ac:chgData name="Olawole Abayomi-Owodunni" userId="4121db98fcd61d1d" providerId="LiveId" clId="{58CA27D8-77C5-405B-92CF-4A3812D96C01}" dt="2022-05-06T16:37:12.284" v="686" actId="478"/>
            <ac:spMkLst>
              <pc:docMk/>
              <pc:sldMasterMk cId="355204963" sldId="2147483660"/>
              <pc:sldLayoutMk cId="3111372133" sldId="2147483696"/>
              <ac:spMk id="3" creationId="{E4630CBD-90D3-01C7-6D0E-7D72922F72BB}"/>
            </ac:spMkLst>
          </pc:spChg>
          <pc:spChg chg="add mod">
            <ac:chgData name="Olawole Abayomi-Owodunni" userId="4121db98fcd61d1d" providerId="LiveId" clId="{58CA27D8-77C5-405B-92CF-4A3812D96C01}" dt="2022-05-06T16:08:35.594" v="309" actId="20577"/>
            <ac:spMkLst>
              <pc:docMk/>
              <pc:sldMasterMk cId="355204963" sldId="2147483660"/>
              <pc:sldLayoutMk cId="3111372133" sldId="2147483696"/>
              <ac:spMk id="7" creationId="{B9F6A292-BF3F-2BB5-0734-88619DC7D22F}"/>
            </ac:spMkLst>
          </pc:spChg>
          <pc:spChg chg="add del">
            <ac:chgData name="Olawole Abayomi-Owodunni" userId="4121db98fcd61d1d" providerId="LiveId" clId="{58CA27D8-77C5-405B-92CF-4A3812D96C01}" dt="2022-05-06T16:36:46.394" v="676" actId="11529"/>
            <ac:spMkLst>
              <pc:docMk/>
              <pc:sldMasterMk cId="355204963" sldId="2147483660"/>
              <pc:sldLayoutMk cId="3111372133" sldId="2147483696"/>
              <ac:spMk id="8" creationId="{6F18F37C-9632-EE28-697E-9B6CC6B87CC9}"/>
            </ac:spMkLst>
          </pc:spChg>
          <pc:spChg chg="add mod ord">
            <ac:chgData name="Olawole Abayomi-Owodunni" userId="4121db98fcd61d1d" providerId="LiveId" clId="{58CA27D8-77C5-405B-92CF-4A3812D96C01}" dt="2022-05-06T16:37:09.869" v="685" actId="1076"/>
            <ac:spMkLst>
              <pc:docMk/>
              <pc:sldMasterMk cId="355204963" sldId="2147483660"/>
              <pc:sldLayoutMk cId="3111372133" sldId="2147483696"/>
              <ac:spMk id="9" creationId="{722B0D5F-C7BD-3FB0-9867-6509EDE2605D}"/>
            </ac:spMkLst>
          </pc:spChg>
          <pc:spChg chg="add del mod">
            <ac:chgData name="Olawole Abayomi-Owodunni" userId="4121db98fcd61d1d" providerId="LiveId" clId="{58CA27D8-77C5-405B-92CF-4A3812D96C01}" dt="2022-05-06T17:20:55.469" v="1186"/>
            <ac:spMkLst>
              <pc:docMk/>
              <pc:sldMasterMk cId="355204963" sldId="2147483660"/>
              <pc:sldLayoutMk cId="3111372133" sldId="2147483696"/>
              <ac:spMk id="10" creationId="{501173EE-ABF7-123E-BAB5-55E771D0A80B}"/>
            </ac:spMkLst>
          </pc:spChg>
          <pc:spChg chg="add del mod">
            <ac:chgData name="Olawole Abayomi-Owodunni" userId="4121db98fcd61d1d" providerId="LiveId" clId="{58CA27D8-77C5-405B-92CF-4A3812D96C01}" dt="2022-05-06T17:24:38.057" v="1271" actId="478"/>
            <ac:spMkLst>
              <pc:docMk/>
              <pc:sldMasterMk cId="355204963" sldId="2147483660"/>
              <pc:sldLayoutMk cId="3111372133" sldId="2147483696"/>
              <ac:spMk id="11" creationId="{E47BEBCC-AD33-4AC8-E6E4-436CACB11296}"/>
            </ac:spMkLst>
          </pc:spChg>
          <pc:spChg chg="add mod">
            <ac:chgData name="Olawole Abayomi-Owodunni" userId="4121db98fcd61d1d" providerId="LiveId" clId="{58CA27D8-77C5-405B-92CF-4A3812D96C01}" dt="2022-05-06T17:24:38.597" v="1272"/>
            <ac:spMkLst>
              <pc:docMk/>
              <pc:sldMasterMk cId="355204963" sldId="2147483660"/>
              <pc:sldLayoutMk cId="3111372133" sldId="2147483696"/>
              <ac:spMk id="12" creationId="{04DBD7D7-9F77-0B53-631C-47B02B22FE72}"/>
            </ac:spMkLst>
          </pc:spChg>
        </pc:sldLayoutChg>
        <pc:sldLayoutChg chg="addSp delSp modSp add mod ord modTransition">
          <pc:chgData name="Olawole Abayomi-Owodunni" userId="4121db98fcd61d1d" providerId="LiveId" clId="{58CA27D8-77C5-405B-92CF-4A3812D96C01}" dt="2022-05-06T17:24:30.334" v="1268" actId="404"/>
          <pc:sldLayoutMkLst>
            <pc:docMk/>
            <pc:sldMasterMk cId="355204963" sldId="2147483660"/>
            <pc:sldLayoutMk cId="2060988201" sldId="2147483697"/>
          </pc:sldLayoutMkLst>
          <pc:spChg chg="add del">
            <ac:chgData name="Olawole Abayomi-Owodunni" userId="4121db98fcd61d1d" providerId="LiveId" clId="{58CA27D8-77C5-405B-92CF-4A3812D96C01}" dt="2022-05-06T16:38:58.794" v="714" actId="11529"/>
            <ac:spMkLst>
              <pc:docMk/>
              <pc:sldMasterMk cId="355204963" sldId="2147483660"/>
              <pc:sldLayoutMk cId="2060988201" sldId="2147483697"/>
              <ac:spMk id="2" creationId="{649EC4CF-9DA4-D3AB-7C60-7C56F62D4856}"/>
            </ac:spMkLst>
          </pc:spChg>
          <pc:spChg chg="del mod">
            <ac:chgData name="Olawole Abayomi-Owodunni" userId="4121db98fcd61d1d" providerId="LiveId" clId="{58CA27D8-77C5-405B-92CF-4A3812D96C01}" dt="2022-05-06T16:39:26.084" v="724" actId="478"/>
            <ac:spMkLst>
              <pc:docMk/>
              <pc:sldMasterMk cId="355204963" sldId="2147483660"/>
              <pc:sldLayoutMk cId="2060988201" sldId="2147483697"/>
              <ac:spMk id="3" creationId="{E4630CBD-90D3-01C7-6D0E-7D72922F72BB}"/>
            </ac:spMkLst>
          </pc:spChg>
          <pc:spChg chg="mod">
            <ac:chgData name="Olawole Abayomi-Owodunni" userId="4121db98fcd61d1d" providerId="LiveId" clId="{58CA27D8-77C5-405B-92CF-4A3812D96C01}" dt="2022-05-06T16:17:14.171" v="523" actId="20577"/>
            <ac:spMkLst>
              <pc:docMk/>
              <pc:sldMasterMk cId="355204963" sldId="2147483660"/>
              <pc:sldLayoutMk cId="2060988201" sldId="2147483697"/>
              <ac:spMk id="7" creationId="{B9F6A292-BF3F-2BB5-0734-88619DC7D22F}"/>
            </ac:spMkLst>
          </pc:spChg>
          <pc:spChg chg="add del mod ord">
            <ac:chgData name="Olawole Abayomi-Owodunni" userId="4121db98fcd61d1d" providerId="LiveId" clId="{58CA27D8-77C5-405B-92CF-4A3812D96C01}" dt="2022-05-06T16:39:32.500" v="726" actId="5793"/>
            <ac:spMkLst>
              <pc:docMk/>
              <pc:sldMasterMk cId="355204963" sldId="2147483660"/>
              <pc:sldLayoutMk cId="2060988201" sldId="2147483697"/>
              <ac:spMk id="8" creationId="{7674526C-5F02-78CD-EB4D-CB935004D600}"/>
            </ac:spMkLst>
          </pc:spChg>
          <pc:spChg chg="add mod">
            <ac:chgData name="Olawole Abayomi-Owodunni" userId="4121db98fcd61d1d" providerId="LiveId" clId="{58CA27D8-77C5-405B-92CF-4A3812D96C01}" dt="2022-05-06T17:24:30.334" v="1268" actId="404"/>
            <ac:spMkLst>
              <pc:docMk/>
              <pc:sldMasterMk cId="355204963" sldId="2147483660"/>
              <pc:sldLayoutMk cId="2060988201" sldId="2147483697"/>
              <ac:spMk id="9" creationId="{C2C75E3A-79AC-1868-0BD7-7A39CE12FA95}"/>
            </ac:spMkLst>
          </pc:spChg>
        </pc:sldLayoutChg>
        <pc:sldLayoutChg chg="add mod modTransition">
          <pc:chgData name="Olawole Abayomi-Owodunni" userId="4121db98fcd61d1d" providerId="LiveId" clId="{58CA27D8-77C5-405B-92CF-4A3812D96C01}" dt="2022-05-06T16:29:37.887" v="599" actId="2890"/>
          <pc:sldLayoutMkLst>
            <pc:docMk/>
            <pc:sldMasterMk cId="2707667924" sldId="2147483672"/>
            <pc:sldLayoutMk cId="3278575532" sldId="2147483698"/>
          </pc:sldLayoutMkLst>
        </pc:sldLayoutChg>
        <pc:sldLayoutChg chg="add mod ord replId modTransition">
          <pc:chgData name="Olawole Abayomi-Owodunni" userId="4121db98fcd61d1d" providerId="LiveId" clId="{58CA27D8-77C5-405B-92CF-4A3812D96C01}" dt="2022-05-06T17:06:30.049" v="938" actId="20578"/>
          <pc:sldLayoutMkLst>
            <pc:docMk/>
            <pc:sldMasterMk cId="251343812" sldId="2147483684"/>
            <pc:sldLayoutMk cId="1074957094" sldId="2147483704"/>
          </pc:sldLayoutMkLst>
        </pc:sldLayoutChg>
      </pc:sldMasterChg>
      <pc:sldMasterChg chg="addSp delSp modSp new mod setBg addSldLayout delSldLayout modSldLayout sldLayoutOrd">
        <pc:chgData name="Olawole Abayomi-Owodunni" userId="4121db98fcd61d1d" providerId="LiveId" clId="{58CA27D8-77C5-405B-92CF-4A3812D96C01}" dt="2022-05-16T20:50:49.250" v="1353" actId="20577"/>
        <pc:sldMasterMkLst>
          <pc:docMk/>
          <pc:sldMasterMk cId="2707667924" sldId="2147483672"/>
        </pc:sldMasterMkLst>
        <pc:spChg chg="mod">
          <ac:chgData name="Olawole Abayomi-Owodunni" userId="4121db98fcd61d1d" providerId="LiveId" clId="{58CA27D8-77C5-405B-92CF-4A3812D96C01}" dt="2022-05-06T16:29:16.497" v="595" actId="207"/>
          <ac:spMkLst>
            <pc:docMk/>
            <pc:sldMasterMk cId="2707667924" sldId="2147483672"/>
            <ac:spMk id="2" creationId="{74E3CBB3-07DA-5BD1-7FC4-36BC24DAA9BA}"/>
          </ac:spMkLst>
        </pc:spChg>
        <pc:spChg chg="mod">
          <ac:chgData name="Olawole Abayomi-Owodunni" userId="4121db98fcd61d1d" providerId="LiveId" clId="{58CA27D8-77C5-405B-92CF-4A3812D96C01}" dt="2022-05-06T16:29:23.925" v="597" actId="207"/>
          <ac:spMkLst>
            <pc:docMk/>
            <pc:sldMasterMk cId="2707667924" sldId="2147483672"/>
            <ac:spMk id="3" creationId="{5765E5B8-D5FC-AE33-64FB-E5DF7DC34B81}"/>
          </ac:spMkLst>
        </pc:spChg>
        <pc:spChg chg="add mod">
          <ac:chgData name="Olawole Abayomi-Owodunni" userId="4121db98fcd61d1d" providerId="LiveId" clId="{58CA27D8-77C5-405B-92CF-4A3812D96C01}" dt="2022-05-06T17:19:23.636" v="1166"/>
          <ac:spMkLst>
            <pc:docMk/>
            <pc:sldMasterMk cId="2707667924" sldId="2147483672"/>
            <ac:spMk id="7" creationId="{B0AFA96D-A310-95BB-724B-7B54D66A3CB9}"/>
          </ac:spMkLst>
        </pc:spChg>
        <pc:spChg chg="add del mod">
          <ac:chgData name="Olawole Abayomi-Owodunni" userId="4121db98fcd61d1d" providerId="LiveId" clId="{58CA27D8-77C5-405B-92CF-4A3812D96C01}" dt="2022-05-06T17:25:33.274" v="1284" actId="478"/>
          <ac:spMkLst>
            <pc:docMk/>
            <pc:sldMasterMk cId="2707667924" sldId="2147483672"/>
            <ac:spMk id="8" creationId="{F0C276D2-5606-9D77-676F-2414D47C6A69}"/>
          </ac:spMkLst>
        </pc:spChg>
        <pc:spChg chg="add mod">
          <ac:chgData name="Olawole Abayomi-Owodunni" userId="4121db98fcd61d1d" providerId="LiveId" clId="{58CA27D8-77C5-405B-92CF-4A3812D96C01}" dt="2022-05-06T17:25:33.870" v="1285"/>
          <ac:spMkLst>
            <pc:docMk/>
            <pc:sldMasterMk cId="2707667924" sldId="2147483672"/>
            <ac:spMk id="9" creationId="{6576EBFD-5B2E-214F-22FB-FB5B3C565089}"/>
          </ac:spMkLst>
        </pc:spChg>
        <pc:sldLayoutChg chg="new del ord replId setBg">
          <pc:chgData name="Olawole Abayomi-Owodunni" userId="4121db98fcd61d1d" providerId="LiveId" clId="{58CA27D8-77C5-405B-92CF-4A3812D96C01}" dt="2022-05-06T17:01:51.212" v="898" actId="2696"/>
          <pc:sldLayoutMkLst>
            <pc:docMk/>
            <pc:sldMasterMk cId="2707667924" sldId="2147483672"/>
            <pc:sldLayoutMk cId="2858696332" sldId="2147483673"/>
          </pc:sldLayoutMkLst>
        </pc:sldLayoutChg>
        <pc:sldLayoutChg chg="addSp delSp modSp new mod replId setBg">
          <pc:chgData name="Olawole Abayomi-Owodunni" userId="4121db98fcd61d1d" providerId="LiveId" clId="{58CA27D8-77C5-405B-92CF-4A3812D96C01}" dt="2022-05-06T17:24:14.591" v="1265"/>
          <pc:sldLayoutMkLst>
            <pc:docMk/>
            <pc:sldMasterMk cId="2707667924" sldId="2147483672"/>
            <pc:sldLayoutMk cId="2254550362" sldId="2147483674"/>
          </pc:sldLayoutMkLst>
          <pc:spChg chg="del">
            <ac:chgData name="Olawole Abayomi-Owodunni" userId="4121db98fcd61d1d" providerId="LiveId" clId="{58CA27D8-77C5-405B-92CF-4A3812D96C01}" dt="2022-05-06T16:40:38.196" v="727" actId="478"/>
            <ac:spMkLst>
              <pc:docMk/>
              <pc:sldMasterMk cId="2707667924" sldId="2147483672"/>
              <pc:sldLayoutMk cId="2254550362" sldId="2147483674"/>
              <ac:spMk id="2" creationId="{8212508B-22F9-6662-C540-E3B6A4D234D7}"/>
            </ac:spMkLst>
          </pc:spChg>
          <pc:spChg chg="del mod">
            <ac:chgData name="Olawole Abayomi-Owodunni" userId="4121db98fcd61d1d" providerId="LiveId" clId="{58CA27D8-77C5-405B-92CF-4A3812D96C01}" dt="2022-05-06T16:41:41.164" v="748" actId="478"/>
            <ac:spMkLst>
              <pc:docMk/>
              <pc:sldMasterMk cId="2707667924" sldId="2147483672"/>
              <pc:sldLayoutMk cId="2254550362" sldId="2147483674"/>
              <ac:spMk id="3" creationId="{FC1C001D-C075-D5F3-DC9B-7C321A1915F9}"/>
            </ac:spMkLst>
          </pc:spChg>
          <pc:spChg chg="add mod">
            <ac:chgData name="Olawole Abayomi-Owodunni" userId="4121db98fcd61d1d" providerId="LiveId" clId="{58CA27D8-77C5-405B-92CF-4A3812D96C01}" dt="2022-05-06T16:40:53.678" v="744" actId="20577"/>
            <ac:spMkLst>
              <pc:docMk/>
              <pc:sldMasterMk cId="2707667924" sldId="2147483672"/>
              <pc:sldLayoutMk cId="2254550362" sldId="2147483674"/>
              <ac:spMk id="7" creationId="{0A949F5E-211B-138A-3A29-D22627EA3238}"/>
            </ac:spMkLst>
          </pc:spChg>
          <pc:spChg chg="add del">
            <ac:chgData name="Olawole Abayomi-Owodunni" userId="4121db98fcd61d1d" providerId="LiveId" clId="{58CA27D8-77C5-405B-92CF-4A3812D96C01}" dt="2022-05-06T16:41:29.679" v="745" actId="11529"/>
            <ac:spMkLst>
              <pc:docMk/>
              <pc:sldMasterMk cId="2707667924" sldId="2147483672"/>
              <pc:sldLayoutMk cId="2254550362" sldId="2147483674"/>
              <ac:spMk id="8" creationId="{55516CCB-14C1-D2EA-3BD9-84A81D18C88B}"/>
            </ac:spMkLst>
          </pc:spChg>
          <pc:spChg chg="add mod ord">
            <ac:chgData name="Olawole Abayomi-Owodunni" userId="4121db98fcd61d1d" providerId="LiveId" clId="{58CA27D8-77C5-405B-92CF-4A3812D96C01}" dt="2022-05-06T16:41:45.455" v="752" actId="20577"/>
            <ac:spMkLst>
              <pc:docMk/>
              <pc:sldMasterMk cId="2707667924" sldId="2147483672"/>
              <pc:sldLayoutMk cId="2254550362" sldId="2147483674"/>
              <ac:spMk id="9" creationId="{49D17023-F4C3-A2DC-3C67-3F2333FB2C3A}"/>
            </ac:spMkLst>
          </pc:spChg>
          <pc:spChg chg="add del mod">
            <ac:chgData name="Olawole Abayomi-Owodunni" userId="4121db98fcd61d1d" providerId="LiveId" clId="{58CA27D8-77C5-405B-92CF-4A3812D96C01}" dt="2022-05-06T17:24:14.088" v="1264" actId="478"/>
            <ac:spMkLst>
              <pc:docMk/>
              <pc:sldMasterMk cId="2707667924" sldId="2147483672"/>
              <pc:sldLayoutMk cId="2254550362" sldId="2147483674"/>
              <ac:spMk id="10" creationId="{9281CF10-EECB-047E-4B37-8E647FB79F48}"/>
            </ac:spMkLst>
          </pc:spChg>
          <pc:spChg chg="add mod">
            <ac:chgData name="Olawole Abayomi-Owodunni" userId="4121db98fcd61d1d" providerId="LiveId" clId="{58CA27D8-77C5-405B-92CF-4A3812D96C01}" dt="2022-05-06T17:24:14.591" v="1265"/>
            <ac:spMkLst>
              <pc:docMk/>
              <pc:sldMasterMk cId="2707667924" sldId="2147483672"/>
              <pc:sldLayoutMk cId="2254550362" sldId="2147483674"/>
              <ac:spMk id="11" creationId="{402ADAFF-1D86-28DF-20B0-B4EDEE54490D}"/>
            </ac:spMkLst>
          </pc:spChg>
        </pc:sldLayoutChg>
        <pc:sldLayoutChg chg="modSp new del replId setBg">
          <pc:chgData name="Olawole Abayomi-Owodunni" userId="4121db98fcd61d1d" providerId="LiveId" clId="{58CA27D8-77C5-405B-92CF-4A3812D96C01}" dt="2022-05-06T16:30:11.537" v="602" actId="2696"/>
          <pc:sldLayoutMkLst>
            <pc:docMk/>
            <pc:sldMasterMk cId="2707667924" sldId="2147483672"/>
            <pc:sldLayoutMk cId="1320101972" sldId="2147483675"/>
          </pc:sldLayoutMkLst>
          <pc:spChg chg="mod">
            <ac:chgData name="Olawole Abayomi-Owodunni" userId="4121db98fcd61d1d" providerId="LiveId" clId="{58CA27D8-77C5-405B-92CF-4A3812D96C01}" dt="2022-05-06T16:29:30.867" v="598" actId="207"/>
            <ac:spMkLst>
              <pc:docMk/>
              <pc:sldMasterMk cId="2707667924" sldId="2147483672"/>
              <pc:sldLayoutMk cId="1320101972" sldId="2147483675"/>
              <ac:spMk id="3" creationId="{69F5899B-EC2A-61C0-FD65-52DFD0528F88}"/>
            </ac:spMkLst>
          </pc:spChg>
        </pc:sldLayoutChg>
        <pc:sldLayoutChg chg="new del replId setBg">
          <pc:chgData name="Olawole Abayomi-Owodunni" userId="4121db98fcd61d1d" providerId="LiveId" clId="{58CA27D8-77C5-405B-92CF-4A3812D96C01}" dt="2022-05-06T17:01:51.229" v="899" actId="2696"/>
          <pc:sldLayoutMkLst>
            <pc:docMk/>
            <pc:sldMasterMk cId="2707667924" sldId="2147483672"/>
            <pc:sldLayoutMk cId="2793202775" sldId="2147483676"/>
          </pc:sldLayoutMkLst>
        </pc:sldLayoutChg>
        <pc:sldLayoutChg chg="new del replId setBg">
          <pc:chgData name="Olawole Abayomi-Owodunni" userId="4121db98fcd61d1d" providerId="LiveId" clId="{58CA27D8-77C5-405B-92CF-4A3812D96C01}" dt="2022-05-06T17:01:51.253" v="900" actId="2696"/>
          <pc:sldLayoutMkLst>
            <pc:docMk/>
            <pc:sldMasterMk cId="2707667924" sldId="2147483672"/>
            <pc:sldLayoutMk cId="3720348395" sldId="2147483677"/>
          </pc:sldLayoutMkLst>
        </pc:sldLayoutChg>
        <pc:sldLayoutChg chg="new del replId setBg">
          <pc:chgData name="Olawole Abayomi-Owodunni" userId="4121db98fcd61d1d" providerId="LiveId" clId="{58CA27D8-77C5-405B-92CF-4A3812D96C01}" dt="2022-05-06T17:01:51.270" v="901" actId="2696"/>
          <pc:sldLayoutMkLst>
            <pc:docMk/>
            <pc:sldMasterMk cId="2707667924" sldId="2147483672"/>
            <pc:sldLayoutMk cId="1624588595" sldId="2147483678"/>
          </pc:sldLayoutMkLst>
        </pc:sldLayoutChg>
        <pc:sldLayoutChg chg="new del replId setBg">
          <pc:chgData name="Olawole Abayomi-Owodunni" userId="4121db98fcd61d1d" providerId="LiveId" clId="{58CA27D8-77C5-405B-92CF-4A3812D96C01}" dt="2022-05-06T17:01:51.281" v="902" actId="2696"/>
          <pc:sldLayoutMkLst>
            <pc:docMk/>
            <pc:sldMasterMk cId="2707667924" sldId="2147483672"/>
            <pc:sldLayoutMk cId="448523168" sldId="2147483679"/>
          </pc:sldLayoutMkLst>
        </pc:sldLayoutChg>
        <pc:sldLayoutChg chg="addSp delSp modSp new mod ord replId setBg">
          <pc:chgData name="Olawole Abayomi-Owodunni" userId="4121db98fcd61d1d" providerId="LiveId" clId="{58CA27D8-77C5-405B-92CF-4A3812D96C01}" dt="2022-05-16T20:50:49.250" v="1353" actId="20577"/>
          <pc:sldLayoutMkLst>
            <pc:docMk/>
            <pc:sldMasterMk cId="2707667924" sldId="2147483672"/>
            <pc:sldLayoutMk cId="2944270019" sldId="2147483680"/>
          </pc:sldLayoutMkLst>
          <pc:spChg chg="del">
            <ac:chgData name="Olawole Abayomi-Owodunni" userId="4121db98fcd61d1d" providerId="LiveId" clId="{58CA27D8-77C5-405B-92CF-4A3812D96C01}" dt="2022-05-06T16:56:13.102" v="775" actId="478"/>
            <ac:spMkLst>
              <pc:docMk/>
              <pc:sldMasterMk cId="2707667924" sldId="2147483672"/>
              <pc:sldLayoutMk cId="2944270019" sldId="2147483680"/>
              <ac:spMk id="2" creationId="{4A231224-1E49-ACA0-B568-C1937E29E244}"/>
            </ac:spMkLst>
          </pc:spChg>
          <pc:spChg chg="add del">
            <ac:chgData name="Olawole Abayomi-Owodunni" userId="4121db98fcd61d1d" providerId="LiveId" clId="{58CA27D8-77C5-405B-92CF-4A3812D96C01}" dt="2022-05-16T20:49:08.940" v="1308" actId="11529"/>
            <ac:spMkLst>
              <pc:docMk/>
              <pc:sldMasterMk cId="2707667924" sldId="2147483672"/>
              <pc:sldLayoutMk cId="2944270019" sldId="2147483680"/>
              <ac:spMk id="2" creationId="{C363C3D9-FF13-16DC-03AF-E906CC83EEF9}"/>
            </ac:spMkLst>
          </pc:spChg>
          <pc:spChg chg="del">
            <ac:chgData name="Olawole Abayomi-Owodunni" userId="4121db98fcd61d1d" providerId="LiveId" clId="{58CA27D8-77C5-405B-92CF-4A3812D96C01}" dt="2022-05-06T16:56:10.617" v="774" actId="478"/>
            <ac:spMkLst>
              <pc:docMk/>
              <pc:sldMasterMk cId="2707667924" sldId="2147483672"/>
              <pc:sldLayoutMk cId="2944270019" sldId="2147483680"/>
              <ac:spMk id="3" creationId="{51442995-DC8A-11BB-394E-4AE836EBAAE1}"/>
            </ac:spMkLst>
          </pc:spChg>
          <pc:spChg chg="add mod">
            <ac:chgData name="Olawole Abayomi-Owodunni" userId="4121db98fcd61d1d" providerId="LiveId" clId="{58CA27D8-77C5-405B-92CF-4A3812D96C01}" dt="2022-05-16T20:50:41.700" v="1352" actId="20577"/>
            <ac:spMkLst>
              <pc:docMk/>
              <pc:sldMasterMk cId="2707667924" sldId="2147483672"/>
              <pc:sldLayoutMk cId="2944270019" sldId="2147483680"/>
              <ac:spMk id="3" creationId="{B2499E28-92C0-2CC9-CD3E-65AB79412156}"/>
            </ac:spMkLst>
          </pc:spChg>
          <pc:spChg chg="del">
            <ac:chgData name="Olawole Abayomi-Owodunni" userId="4121db98fcd61d1d" providerId="LiveId" clId="{58CA27D8-77C5-405B-92CF-4A3812D96C01}" dt="2022-05-06T16:57:01.685" v="784" actId="478"/>
            <ac:spMkLst>
              <pc:docMk/>
              <pc:sldMasterMk cId="2707667924" sldId="2147483672"/>
              <pc:sldLayoutMk cId="2944270019" sldId="2147483680"/>
              <ac:spMk id="4" creationId="{6FFEF3C2-5FA6-AC96-39E2-6FF178FA1C48}"/>
            </ac:spMkLst>
          </pc:spChg>
          <pc:spChg chg="add del mod">
            <ac:chgData name="Olawole Abayomi-Owodunni" userId="4121db98fcd61d1d" providerId="LiveId" clId="{58CA27D8-77C5-405B-92CF-4A3812D96C01}" dt="2022-05-06T16:56:08.380" v="773"/>
            <ac:spMkLst>
              <pc:docMk/>
              <pc:sldMasterMk cId="2707667924" sldId="2147483672"/>
              <pc:sldLayoutMk cId="2944270019" sldId="2147483680"/>
              <ac:spMk id="8" creationId="{DF5D78BF-6262-92AC-BE39-3F3D4190B81C}"/>
            </ac:spMkLst>
          </pc:spChg>
          <pc:spChg chg="add del mod">
            <ac:chgData name="Olawole Abayomi-Owodunni" userId="4121db98fcd61d1d" providerId="LiveId" clId="{58CA27D8-77C5-405B-92CF-4A3812D96C01}" dt="2022-05-06T16:56:08.380" v="773"/>
            <ac:spMkLst>
              <pc:docMk/>
              <pc:sldMasterMk cId="2707667924" sldId="2147483672"/>
              <pc:sldLayoutMk cId="2944270019" sldId="2147483680"/>
              <ac:spMk id="9" creationId="{36B9C3F9-DCFF-38AC-DA94-617C6F6219AD}"/>
            </ac:spMkLst>
          </pc:spChg>
          <pc:spChg chg="add del mod">
            <ac:chgData name="Olawole Abayomi-Owodunni" userId="4121db98fcd61d1d" providerId="LiveId" clId="{58CA27D8-77C5-405B-92CF-4A3812D96C01}" dt="2022-05-06T16:58:25.596" v="839" actId="478"/>
            <ac:spMkLst>
              <pc:docMk/>
              <pc:sldMasterMk cId="2707667924" sldId="2147483672"/>
              <pc:sldLayoutMk cId="2944270019" sldId="2147483680"/>
              <ac:spMk id="10" creationId="{4B5B2EBD-4527-7EFE-F16D-672595C77AD3}"/>
            </ac:spMkLst>
          </pc:spChg>
          <pc:spChg chg="add del mod">
            <ac:chgData name="Olawole Abayomi-Owodunni" userId="4121db98fcd61d1d" providerId="LiveId" clId="{58CA27D8-77C5-405B-92CF-4A3812D96C01}" dt="2022-05-06T16:56:26.808" v="779" actId="478"/>
            <ac:spMkLst>
              <pc:docMk/>
              <pc:sldMasterMk cId="2707667924" sldId="2147483672"/>
              <pc:sldLayoutMk cId="2944270019" sldId="2147483680"/>
              <ac:spMk id="11" creationId="{EC87357A-BA82-6970-9EE2-6F390DD99CD1}"/>
            </ac:spMkLst>
          </pc:spChg>
          <pc:spChg chg="add mod">
            <ac:chgData name="Olawole Abayomi-Owodunni" userId="4121db98fcd61d1d" providerId="LiveId" clId="{58CA27D8-77C5-405B-92CF-4A3812D96C01}" dt="2022-05-16T20:50:49.250" v="1353" actId="20577"/>
            <ac:spMkLst>
              <pc:docMk/>
              <pc:sldMasterMk cId="2707667924" sldId="2147483672"/>
              <pc:sldLayoutMk cId="2944270019" sldId="2147483680"/>
              <ac:spMk id="12" creationId="{2C5F43DE-1584-F309-AA60-69474BDDD8D2}"/>
            </ac:spMkLst>
          </pc:spChg>
          <pc:spChg chg="add mod">
            <ac:chgData name="Olawole Abayomi-Owodunni" userId="4121db98fcd61d1d" providerId="LiveId" clId="{58CA27D8-77C5-405B-92CF-4A3812D96C01}" dt="2022-05-06T16:58:23.069" v="838" actId="20577"/>
            <ac:spMkLst>
              <pc:docMk/>
              <pc:sldMasterMk cId="2707667924" sldId="2147483672"/>
              <pc:sldLayoutMk cId="2944270019" sldId="2147483680"/>
              <ac:spMk id="13" creationId="{AAE5C8A6-E373-3335-CB77-85B58EE9E35F}"/>
            </ac:spMkLst>
          </pc:spChg>
          <pc:spChg chg="add del mod">
            <ac:chgData name="Olawole Abayomi-Owodunni" userId="4121db98fcd61d1d" providerId="LiveId" clId="{58CA27D8-77C5-405B-92CF-4A3812D96C01}" dt="2022-05-06T17:24:05.270" v="1260" actId="478"/>
            <ac:spMkLst>
              <pc:docMk/>
              <pc:sldMasterMk cId="2707667924" sldId="2147483672"/>
              <pc:sldLayoutMk cId="2944270019" sldId="2147483680"/>
              <ac:spMk id="14" creationId="{A8D4F711-C037-C7BE-6046-921C0B78D564}"/>
            </ac:spMkLst>
          </pc:spChg>
          <pc:spChg chg="add mod">
            <ac:chgData name="Olawole Abayomi-Owodunni" userId="4121db98fcd61d1d" providerId="LiveId" clId="{58CA27D8-77C5-405B-92CF-4A3812D96C01}" dt="2022-05-06T17:24:05.778" v="1261"/>
            <ac:spMkLst>
              <pc:docMk/>
              <pc:sldMasterMk cId="2707667924" sldId="2147483672"/>
              <pc:sldLayoutMk cId="2944270019" sldId="2147483680"/>
              <ac:spMk id="15" creationId="{D0DBA8A6-7B65-97CA-6764-09EF9DF602E7}"/>
            </ac:spMkLst>
          </pc:spChg>
        </pc:sldLayoutChg>
        <pc:sldLayoutChg chg="new del replId setBg">
          <pc:chgData name="Olawole Abayomi-Owodunni" userId="4121db98fcd61d1d" providerId="LiveId" clId="{58CA27D8-77C5-405B-92CF-4A3812D96C01}" dt="2022-05-06T17:01:51.297" v="903" actId="2696"/>
          <pc:sldLayoutMkLst>
            <pc:docMk/>
            <pc:sldMasterMk cId="2707667924" sldId="2147483672"/>
            <pc:sldLayoutMk cId="3146258528" sldId="2147483681"/>
          </pc:sldLayoutMkLst>
        </pc:sldLayoutChg>
        <pc:sldLayoutChg chg="new del replId setBg">
          <pc:chgData name="Olawole Abayomi-Owodunni" userId="4121db98fcd61d1d" providerId="LiveId" clId="{58CA27D8-77C5-405B-92CF-4A3812D96C01}" dt="2022-05-06T17:01:51.313" v="904" actId="2696"/>
          <pc:sldLayoutMkLst>
            <pc:docMk/>
            <pc:sldMasterMk cId="2707667924" sldId="2147483672"/>
            <pc:sldLayoutMk cId="54789173" sldId="2147483682"/>
          </pc:sldLayoutMkLst>
        </pc:sldLayoutChg>
        <pc:sldLayoutChg chg="new del replId setBg">
          <pc:chgData name="Olawole Abayomi-Owodunni" userId="4121db98fcd61d1d" providerId="LiveId" clId="{58CA27D8-77C5-405B-92CF-4A3812D96C01}" dt="2022-05-06T17:01:51.326" v="905" actId="2696"/>
          <pc:sldLayoutMkLst>
            <pc:docMk/>
            <pc:sldMasterMk cId="2707667924" sldId="2147483672"/>
            <pc:sldLayoutMk cId="179488939" sldId="2147483683"/>
          </pc:sldLayoutMkLst>
        </pc:sldLayoutChg>
        <pc:sldLayoutChg chg="modSp mod ord">
          <pc:chgData name="Olawole Abayomi-Owodunni" userId="4121db98fcd61d1d" providerId="LiveId" clId="{58CA27D8-77C5-405B-92CF-4A3812D96C01}" dt="2022-05-06T16:59:31.778" v="861" actId="14100"/>
          <pc:sldLayoutMkLst>
            <pc:docMk/>
            <pc:sldMasterMk cId="2707667924" sldId="2147483672"/>
            <pc:sldLayoutMk cId="3278575532" sldId="2147483698"/>
          </pc:sldLayoutMkLst>
          <pc:spChg chg="mod">
            <ac:chgData name="Olawole Abayomi-Owodunni" userId="4121db98fcd61d1d" providerId="LiveId" clId="{58CA27D8-77C5-405B-92CF-4A3812D96C01}" dt="2022-05-06T16:29:48.761" v="600" actId="20578"/>
            <ac:spMkLst>
              <pc:docMk/>
              <pc:sldMasterMk cId="2707667924" sldId="2147483672"/>
              <pc:sldLayoutMk cId="3278575532" sldId="2147483698"/>
              <ac:spMk id="4" creationId="{7CF14C8F-FDDF-3AC3-58AF-892B5C7120FF}"/>
            </ac:spMkLst>
          </pc:spChg>
          <pc:spChg chg="mod">
            <ac:chgData name="Olawole Abayomi-Owodunni" userId="4121db98fcd61d1d" providerId="LiveId" clId="{58CA27D8-77C5-405B-92CF-4A3812D96C01}" dt="2022-05-06T16:29:48.761" v="600" actId="20578"/>
            <ac:spMkLst>
              <pc:docMk/>
              <pc:sldMasterMk cId="2707667924" sldId="2147483672"/>
              <pc:sldLayoutMk cId="3278575532" sldId="2147483698"/>
              <ac:spMk id="5" creationId="{9C2B96A8-95DF-5E7B-6EA5-7E0E0A373BA1}"/>
            </ac:spMkLst>
          </pc:spChg>
          <pc:spChg chg="mod">
            <ac:chgData name="Olawole Abayomi-Owodunni" userId="4121db98fcd61d1d" providerId="LiveId" clId="{58CA27D8-77C5-405B-92CF-4A3812D96C01}" dt="2022-05-06T16:29:48.761" v="600" actId="20578"/>
            <ac:spMkLst>
              <pc:docMk/>
              <pc:sldMasterMk cId="2707667924" sldId="2147483672"/>
              <pc:sldLayoutMk cId="3278575532" sldId="2147483698"/>
              <ac:spMk id="6" creationId="{AFC3D112-B2B3-3EB0-9F35-2757FA1A2944}"/>
            </ac:spMkLst>
          </pc:spChg>
          <pc:spChg chg="mod">
            <ac:chgData name="Olawole Abayomi-Owodunni" userId="4121db98fcd61d1d" providerId="LiveId" clId="{58CA27D8-77C5-405B-92CF-4A3812D96C01}" dt="2022-05-06T16:31:13.843" v="615" actId="207"/>
            <ac:spMkLst>
              <pc:docMk/>
              <pc:sldMasterMk cId="2707667924" sldId="2147483672"/>
              <pc:sldLayoutMk cId="3278575532" sldId="2147483698"/>
              <ac:spMk id="12" creationId="{A1468859-922F-41A5-F16A-5B806900C2B2}"/>
            </ac:spMkLst>
          </pc:spChg>
          <pc:spChg chg="mod">
            <ac:chgData name="Olawole Abayomi-Owodunni" userId="4121db98fcd61d1d" providerId="LiveId" clId="{58CA27D8-77C5-405B-92CF-4A3812D96C01}" dt="2022-05-06T16:59:31.778" v="861" actId="14100"/>
            <ac:spMkLst>
              <pc:docMk/>
              <pc:sldMasterMk cId="2707667924" sldId="2147483672"/>
              <pc:sldLayoutMk cId="3278575532" sldId="2147483698"/>
              <ac:spMk id="13" creationId="{30224E71-54F0-E456-F7A3-2768DDAB19B6}"/>
            </ac:spMkLst>
          </pc:spChg>
        </pc:sldLayoutChg>
        <pc:sldLayoutChg chg="add del mod modTransition">
          <pc:chgData name="Olawole Abayomi-Owodunni" userId="4121db98fcd61d1d" providerId="LiveId" clId="{58CA27D8-77C5-405B-92CF-4A3812D96C01}" dt="2022-05-06T16:58:40.991" v="843" actId="2696"/>
          <pc:sldLayoutMkLst>
            <pc:docMk/>
            <pc:sldMasterMk cId="2707667924" sldId="2147483672"/>
            <pc:sldLayoutMk cId="3831316558" sldId="2147483699"/>
          </pc:sldLayoutMkLst>
        </pc:sldLayoutChg>
        <pc:sldLayoutChg chg="addSp delSp modSp add mod modTransition">
          <pc:chgData name="Olawole Abayomi-Owodunni" userId="4121db98fcd61d1d" providerId="LiveId" clId="{58CA27D8-77C5-405B-92CF-4A3812D96C01}" dt="2022-05-06T17:24:10.155" v="1263"/>
          <pc:sldLayoutMkLst>
            <pc:docMk/>
            <pc:sldMasterMk cId="2707667924" sldId="2147483672"/>
            <pc:sldLayoutMk cId="1284984327" sldId="2147483700"/>
          </pc:sldLayoutMkLst>
          <pc:spChg chg="mod">
            <ac:chgData name="Olawole Abayomi-Owodunni" userId="4121db98fcd61d1d" providerId="LiveId" clId="{58CA27D8-77C5-405B-92CF-4A3812D96C01}" dt="2022-05-06T16:42:49.039" v="767" actId="20577"/>
            <ac:spMkLst>
              <pc:docMk/>
              <pc:sldMasterMk cId="2707667924" sldId="2147483672"/>
              <pc:sldLayoutMk cId="1284984327" sldId="2147483700"/>
              <ac:spMk id="7" creationId="{0A949F5E-211B-138A-3A29-D22627EA3238}"/>
            </ac:spMkLst>
          </pc:spChg>
          <pc:spChg chg="add del mod">
            <ac:chgData name="Olawole Abayomi-Owodunni" userId="4121db98fcd61d1d" providerId="LiveId" clId="{58CA27D8-77C5-405B-92CF-4A3812D96C01}" dt="2022-05-06T17:24:09.755" v="1262" actId="478"/>
            <ac:spMkLst>
              <pc:docMk/>
              <pc:sldMasterMk cId="2707667924" sldId="2147483672"/>
              <pc:sldLayoutMk cId="1284984327" sldId="2147483700"/>
              <ac:spMk id="8" creationId="{49206CC1-C65E-4928-EE87-37EDA06DF8B9}"/>
            </ac:spMkLst>
          </pc:spChg>
          <pc:spChg chg="mod">
            <ac:chgData name="Olawole Abayomi-Owodunni" userId="4121db98fcd61d1d" providerId="LiveId" clId="{58CA27D8-77C5-405B-92CF-4A3812D96C01}" dt="2022-05-06T16:42:36.796" v="759" actId="114"/>
            <ac:spMkLst>
              <pc:docMk/>
              <pc:sldMasterMk cId="2707667924" sldId="2147483672"/>
              <pc:sldLayoutMk cId="1284984327" sldId="2147483700"/>
              <ac:spMk id="9" creationId="{49D17023-F4C3-A2DC-3C67-3F2333FB2C3A}"/>
            </ac:spMkLst>
          </pc:spChg>
          <pc:spChg chg="add mod">
            <ac:chgData name="Olawole Abayomi-Owodunni" userId="4121db98fcd61d1d" providerId="LiveId" clId="{58CA27D8-77C5-405B-92CF-4A3812D96C01}" dt="2022-05-06T17:24:10.155" v="1263"/>
            <ac:spMkLst>
              <pc:docMk/>
              <pc:sldMasterMk cId="2707667924" sldId="2147483672"/>
              <pc:sldLayoutMk cId="1284984327" sldId="2147483700"/>
              <ac:spMk id="10" creationId="{51479E2A-A8B6-1E67-61D1-93A10FBBE894}"/>
            </ac:spMkLst>
          </pc:spChg>
        </pc:sldLayoutChg>
        <pc:sldLayoutChg chg="addSp delSp modSp add mod ord modTransition">
          <pc:chgData name="Olawole Abayomi-Owodunni" userId="4121db98fcd61d1d" providerId="LiveId" clId="{58CA27D8-77C5-405B-92CF-4A3812D96C01}" dt="2022-05-06T17:24:02.451" v="1259"/>
          <pc:sldLayoutMkLst>
            <pc:docMk/>
            <pc:sldMasterMk cId="2707667924" sldId="2147483672"/>
            <pc:sldLayoutMk cId="124394701" sldId="2147483701"/>
          </pc:sldLayoutMkLst>
          <pc:spChg chg="mod">
            <ac:chgData name="Olawole Abayomi-Owodunni" userId="4121db98fcd61d1d" providerId="LiveId" clId="{58CA27D8-77C5-405B-92CF-4A3812D96C01}" dt="2022-05-06T16:59:19.086" v="859" actId="20577"/>
            <ac:spMkLst>
              <pc:docMk/>
              <pc:sldMasterMk cId="2707667924" sldId="2147483672"/>
              <pc:sldLayoutMk cId="124394701" sldId="2147483701"/>
              <ac:spMk id="7" creationId="{0A949F5E-211B-138A-3A29-D22627EA3238}"/>
            </ac:spMkLst>
          </pc:spChg>
          <pc:spChg chg="add del mod">
            <ac:chgData name="Olawole Abayomi-Owodunni" userId="4121db98fcd61d1d" providerId="LiveId" clId="{58CA27D8-77C5-405B-92CF-4A3812D96C01}" dt="2022-05-06T17:24:01.835" v="1258" actId="478"/>
            <ac:spMkLst>
              <pc:docMk/>
              <pc:sldMasterMk cId="2707667924" sldId="2147483672"/>
              <pc:sldLayoutMk cId="124394701" sldId="2147483701"/>
              <ac:spMk id="8" creationId="{8420F218-3DD4-C088-77E2-59C8175BC141}"/>
            </ac:spMkLst>
          </pc:spChg>
          <pc:spChg chg="mod">
            <ac:chgData name="Olawole Abayomi-Owodunni" userId="4121db98fcd61d1d" providerId="LiveId" clId="{58CA27D8-77C5-405B-92CF-4A3812D96C01}" dt="2022-05-06T16:59:25.231" v="860" actId="12"/>
            <ac:spMkLst>
              <pc:docMk/>
              <pc:sldMasterMk cId="2707667924" sldId="2147483672"/>
              <pc:sldLayoutMk cId="124394701" sldId="2147483701"/>
              <ac:spMk id="9" creationId="{49D17023-F4C3-A2DC-3C67-3F2333FB2C3A}"/>
            </ac:spMkLst>
          </pc:spChg>
          <pc:spChg chg="add mod">
            <ac:chgData name="Olawole Abayomi-Owodunni" userId="4121db98fcd61d1d" providerId="LiveId" clId="{58CA27D8-77C5-405B-92CF-4A3812D96C01}" dt="2022-05-06T17:24:02.451" v="1259"/>
            <ac:spMkLst>
              <pc:docMk/>
              <pc:sldMasterMk cId="2707667924" sldId="2147483672"/>
              <pc:sldLayoutMk cId="124394701" sldId="2147483701"/>
              <ac:spMk id="10" creationId="{2F4DC6D9-58ED-68AE-766D-D4CFA665ED21}"/>
            </ac:spMkLst>
          </pc:spChg>
        </pc:sldLayoutChg>
        <pc:sldLayoutChg chg="addSp delSp modSp add mod modTransition">
          <pc:chgData name="Olawole Abayomi-Owodunni" userId="4121db98fcd61d1d" providerId="LiveId" clId="{58CA27D8-77C5-405B-92CF-4A3812D96C01}" dt="2022-05-06T17:23:57.866" v="1257"/>
          <pc:sldLayoutMkLst>
            <pc:docMk/>
            <pc:sldMasterMk cId="2707667924" sldId="2147483672"/>
            <pc:sldLayoutMk cId="158608644" sldId="2147483702"/>
          </pc:sldLayoutMkLst>
          <pc:spChg chg="mod">
            <ac:chgData name="Olawole Abayomi-Owodunni" userId="4121db98fcd61d1d" providerId="LiveId" clId="{58CA27D8-77C5-405B-92CF-4A3812D96C01}" dt="2022-05-06T17:00:40.757" v="880" actId="20577"/>
            <ac:spMkLst>
              <pc:docMk/>
              <pc:sldMasterMk cId="2707667924" sldId="2147483672"/>
              <pc:sldLayoutMk cId="158608644" sldId="2147483702"/>
              <ac:spMk id="7" creationId="{0A949F5E-211B-138A-3A29-D22627EA3238}"/>
            </ac:spMkLst>
          </pc:spChg>
          <pc:spChg chg="add del mod">
            <ac:chgData name="Olawole Abayomi-Owodunni" userId="4121db98fcd61d1d" providerId="LiveId" clId="{58CA27D8-77C5-405B-92CF-4A3812D96C01}" dt="2022-05-06T17:23:57.295" v="1256" actId="478"/>
            <ac:spMkLst>
              <pc:docMk/>
              <pc:sldMasterMk cId="2707667924" sldId="2147483672"/>
              <pc:sldLayoutMk cId="158608644" sldId="2147483702"/>
              <ac:spMk id="8" creationId="{E884FFFA-3412-44FB-0FD8-C1239BDCD954}"/>
            </ac:spMkLst>
          </pc:spChg>
          <pc:spChg chg="mod">
            <ac:chgData name="Olawole Abayomi-Owodunni" userId="4121db98fcd61d1d" providerId="LiveId" clId="{58CA27D8-77C5-405B-92CF-4A3812D96C01}" dt="2022-05-06T17:00:17.099" v="868"/>
            <ac:spMkLst>
              <pc:docMk/>
              <pc:sldMasterMk cId="2707667924" sldId="2147483672"/>
              <pc:sldLayoutMk cId="158608644" sldId="2147483702"/>
              <ac:spMk id="9" creationId="{49D17023-F4C3-A2DC-3C67-3F2333FB2C3A}"/>
            </ac:spMkLst>
          </pc:spChg>
          <pc:spChg chg="add mod">
            <ac:chgData name="Olawole Abayomi-Owodunni" userId="4121db98fcd61d1d" providerId="LiveId" clId="{58CA27D8-77C5-405B-92CF-4A3812D96C01}" dt="2022-05-06T17:23:57.866" v="1257"/>
            <ac:spMkLst>
              <pc:docMk/>
              <pc:sldMasterMk cId="2707667924" sldId="2147483672"/>
              <pc:sldLayoutMk cId="158608644" sldId="2147483702"/>
              <ac:spMk id="10" creationId="{20623F5B-5230-3AC0-7C67-F342E1D61495}"/>
            </ac:spMkLst>
          </pc:spChg>
        </pc:sldLayoutChg>
        <pc:sldLayoutChg chg="addSp modSp add mod modTransition">
          <pc:chgData name="Olawole Abayomi-Owodunni" userId="4121db98fcd61d1d" providerId="LiveId" clId="{58CA27D8-77C5-405B-92CF-4A3812D96C01}" dt="2022-05-06T17:23:38.344" v="1255" actId="404"/>
          <pc:sldLayoutMkLst>
            <pc:docMk/>
            <pc:sldMasterMk cId="2707667924" sldId="2147483672"/>
            <pc:sldLayoutMk cId="3670651274" sldId="2147483703"/>
          </pc:sldLayoutMkLst>
          <pc:spChg chg="mod">
            <ac:chgData name="Olawole Abayomi-Owodunni" userId="4121db98fcd61d1d" providerId="LiveId" clId="{58CA27D8-77C5-405B-92CF-4A3812D96C01}" dt="2022-05-06T17:01:02.004" v="888" actId="20577"/>
            <ac:spMkLst>
              <pc:docMk/>
              <pc:sldMasterMk cId="2707667924" sldId="2147483672"/>
              <pc:sldLayoutMk cId="3670651274" sldId="2147483703"/>
              <ac:spMk id="7" creationId="{0A949F5E-211B-138A-3A29-D22627EA3238}"/>
            </ac:spMkLst>
          </pc:spChg>
          <pc:spChg chg="add mod">
            <ac:chgData name="Olawole Abayomi-Owodunni" userId="4121db98fcd61d1d" providerId="LiveId" clId="{58CA27D8-77C5-405B-92CF-4A3812D96C01}" dt="2022-05-06T17:23:38.344" v="1255" actId="404"/>
            <ac:spMkLst>
              <pc:docMk/>
              <pc:sldMasterMk cId="2707667924" sldId="2147483672"/>
              <pc:sldLayoutMk cId="3670651274" sldId="2147483703"/>
              <ac:spMk id="8" creationId="{66D94184-1D20-351E-E224-FA1A2AF68246}"/>
            </ac:spMkLst>
          </pc:spChg>
          <pc:spChg chg="mod">
            <ac:chgData name="Olawole Abayomi-Owodunni" userId="4121db98fcd61d1d" providerId="LiveId" clId="{58CA27D8-77C5-405B-92CF-4A3812D96C01}" dt="2022-05-06T17:01:35.051" v="897" actId="20577"/>
            <ac:spMkLst>
              <pc:docMk/>
              <pc:sldMasterMk cId="2707667924" sldId="2147483672"/>
              <pc:sldLayoutMk cId="3670651274" sldId="2147483703"/>
              <ac:spMk id="9" creationId="{49D17023-F4C3-A2DC-3C67-3F2333FB2C3A}"/>
            </ac:spMkLst>
          </pc:spChg>
        </pc:sldLayoutChg>
        <pc:sldLayoutChg chg="modSp mod ord">
          <pc:chgData name="Olawole Abayomi-Owodunni" userId="4121db98fcd61d1d" providerId="LiveId" clId="{58CA27D8-77C5-405B-92CF-4A3812D96C01}" dt="2022-05-06T17:06:32.862" v="939" actId="20578"/>
          <pc:sldLayoutMkLst>
            <pc:docMk/>
            <pc:sldMasterMk cId="251343812" sldId="2147483684"/>
            <pc:sldLayoutMk cId="1074957094" sldId="2147483704"/>
          </pc:sldLayoutMkLst>
          <pc:spChg chg="mod">
            <ac:chgData name="Olawole Abayomi-Owodunni" userId="4121db98fcd61d1d" providerId="LiveId" clId="{58CA27D8-77C5-405B-92CF-4A3812D96C01}" dt="2022-05-06T17:06:32.862" v="939" actId="20578"/>
            <ac:spMkLst>
              <pc:docMk/>
              <pc:sldMasterMk cId="251343812" sldId="2147483684"/>
              <pc:sldLayoutMk cId="1074957094" sldId="2147483704"/>
              <ac:spMk id="4" creationId="{7CF14C8F-FDDF-3AC3-58AF-892B5C7120FF}"/>
            </ac:spMkLst>
          </pc:spChg>
          <pc:spChg chg="mod">
            <ac:chgData name="Olawole Abayomi-Owodunni" userId="4121db98fcd61d1d" providerId="LiveId" clId="{58CA27D8-77C5-405B-92CF-4A3812D96C01}" dt="2022-05-06T17:06:32.862" v="939" actId="20578"/>
            <ac:spMkLst>
              <pc:docMk/>
              <pc:sldMasterMk cId="251343812" sldId="2147483684"/>
              <pc:sldLayoutMk cId="1074957094" sldId="2147483704"/>
              <ac:spMk id="5" creationId="{9C2B96A8-95DF-5E7B-6EA5-7E0E0A373BA1}"/>
            </ac:spMkLst>
          </pc:spChg>
          <pc:spChg chg="mod">
            <ac:chgData name="Olawole Abayomi-Owodunni" userId="4121db98fcd61d1d" providerId="LiveId" clId="{58CA27D8-77C5-405B-92CF-4A3812D96C01}" dt="2022-05-06T17:06:32.862" v="939" actId="20578"/>
            <ac:spMkLst>
              <pc:docMk/>
              <pc:sldMasterMk cId="251343812" sldId="2147483684"/>
              <pc:sldLayoutMk cId="1074957094" sldId="2147483704"/>
              <ac:spMk id="6" creationId="{AFC3D112-B2B3-3EB0-9F35-2757FA1A2944}"/>
            </ac:spMkLst>
          </pc:spChg>
        </pc:sldLayoutChg>
        <pc:sldLayoutChg chg="add mod replId modTransition">
          <pc:chgData name="Olawole Abayomi-Owodunni" userId="4121db98fcd61d1d" providerId="LiveId" clId="{58CA27D8-77C5-405B-92CF-4A3812D96C01}" dt="2022-05-06T17:09:26.153" v="996" actId="2890"/>
          <pc:sldLayoutMkLst>
            <pc:docMk/>
            <pc:sldMasterMk cId="251343812" sldId="2147483684"/>
            <pc:sldLayoutMk cId="2122212591" sldId="2147483705"/>
          </pc:sldLayoutMkLst>
        </pc:sldLayoutChg>
      </pc:sldMasterChg>
      <pc:sldMasterChg chg="addSp delSp modSp new mod setBg addSldLayout delSldLayout modSldLayout sldLayoutOrd">
        <pc:chgData name="Olawole Abayomi-Owodunni" userId="4121db98fcd61d1d" providerId="LiveId" clId="{58CA27D8-77C5-405B-92CF-4A3812D96C01}" dt="2022-05-06T20:18:56.691" v="1307" actId="113"/>
        <pc:sldMasterMkLst>
          <pc:docMk/>
          <pc:sldMasterMk cId="251343812" sldId="2147483684"/>
        </pc:sldMasterMkLst>
        <pc:spChg chg="mod">
          <ac:chgData name="Olawole Abayomi-Owodunni" userId="4121db98fcd61d1d" providerId="LiveId" clId="{58CA27D8-77C5-405B-92CF-4A3812D96C01}" dt="2022-05-06T17:08:12.023" v="991" actId="207"/>
          <ac:spMkLst>
            <pc:docMk/>
            <pc:sldMasterMk cId="251343812" sldId="2147483684"/>
            <ac:spMk id="2" creationId="{BDB5FA2A-FB62-118B-04EF-8CE2A6359934}"/>
          </ac:spMkLst>
        </pc:spChg>
        <pc:spChg chg="mod">
          <ac:chgData name="Olawole Abayomi-Owodunni" userId="4121db98fcd61d1d" providerId="LiveId" clId="{58CA27D8-77C5-405B-92CF-4A3812D96C01}" dt="2022-05-06T17:08:16.819" v="993" actId="2711"/>
          <ac:spMkLst>
            <pc:docMk/>
            <pc:sldMasterMk cId="251343812" sldId="2147483684"/>
            <ac:spMk id="3" creationId="{7744A13F-5520-348D-AFE2-5AE587831277}"/>
          </ac:spMkLst>
        </pc:spChg>
        <pc:spChg chg="add mod">
          <ac:chgData name="Olawole Abayomi-Owodunni" userId="4121db98fcd61d1d" providerId="LiveId" clId="{58CA27D8-77C5-405B-92CF-4A3812D96C01}" dt="2022-05-06T17:19:26.123" v="1167"/>
          <ac:spMkLst>
            <pc:docMk/>
            <pc:sldMasterMk cId="251343812" sldId="2147483684"/>
            <ac:spMk id="7" creationId="{5D0634A0-74F3-076F-82AD-908DCF5AE472}"/>
          </ac:spMkLst>
        </pc:spChg>
        <pc:spChg chg="add del mod">
          <ac:chgData name="Olawole Abayomi-Owodunni" userId="4121db98fcd61d1d" providerId="LiveId" clId="{58CA27D8-77C5-405B-92CF-4A3812D96C01}" dt="2022-05-06T17:25:37.541" v="1286" actId="478"/>
          <ac:spMkLst>
            <pc:docMk/>
            <pc:sldMasterMk cId="251343812" sldId="2147483684"/>
            <ac:spMk id="8" creationId="{2C2AF909-206A-AADC-F726-82A21CD278BA}"/>
          </ac:spMkLst>
        </pc:spChg>
        <pc:spChg chg="add mod">
          <ac:chgData name="Olawole Abayomi-Owodunni" userId="4121db98fcd61d1d" providerId="LiveId" clId="{58CA27D8-77C5-405B-92CF-4A3812D96C01}" dt="2022-05-06T17:25:37.897" v="1287"/>
          <ac:spMkLst>
            <pc:docMk/>
            <pc:sldMasterMk cId="251343812" sldId="2147483684"/>
            <ac:spMk id="9" creationId="{EC02824E-C24B-3A4E-88A7-36D74D2EAFF8}"/>
          </ac:spMkLst>
        </pc:spChg>
        <pc:sldLayoutChg chg="new del replId setBg">
          <pc:chgData name="Olawole Abayomi-Owodunni" userId="4121db98fcd61d1d" providerId="LiveId" clId="{58CA27D8-77C5-405B-92CF-4A3812D96C01}" dt="2022-05-06T17:11:53.651" v="1034" actId="2696"/>
          <pc:sldLayoutMkLst>
            <pc:docMk/>
            <pc:sldMasterMk cId="251343812" sldId="2147483684"/>
            <pc:sldLayoutMk cId="1372249315" sldId="2147483685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668" v="1035" actId="2696"/>
          <pc:sldLayoutMkLst>
            <pc:docMk/>
            <pc:sldMasterMk cId="251343812" sldId="2147483684"/>
            <pc:sldLayoutMk cId="3830918996" sldId="2147483686"/>
          </pc:sldLayoutMkLst>
        </pc:sldLayoutChg>
        <pc:sldLayoutChg chg="new del replId setBg">
          <pc:chgData name="Olawole Abayomi-Owodunni" userId="4121db98fcd61d1d" providerId="LiveId" clId="{58CA27D8-77C5-405B-92CF-4A3812D96C01}" dt="2022-05-06T17:08:27.575" v="994" actId="2696"/>
          <pc:sldLayoutMkLst>
            <pc:docMk/>
            <pc:sldMasterMk cId="251343812" sldId="2147483684"/>
            <pc:sldLayoutMk cId="1575224515" sldId="2147483687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687" v="1036" actId="2696"/>
          <pc:sldLayoutMkLst>
            <pc:docMk/>
            <pc:sldMasterMk cId="251343812" sldId="2147483684"/>
            <pc:sldLayoutMk cId="3489422137" sldId="2147483688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709" v="1037" actId="2696"/>
          <pc:sldLayoutMkLst>
            <pc:docMk/>
            <pc:sldMasterMk cId="251343812" sldId="2147483684"/>
            <pc:sldLayoutMk cId="1263572519" sldId="2147483689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723" v="1038" actId="2696"/>
          <pc:sldLayoutMkLst>
            <pc:docMk/>
            <pc:sldMasterMk cId="251343812" sldId="2147483684"/>
            <pc:sldLayoutMk cId="3658785018" sldId="2147483690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735" v="1039" actId="2696"/>
          <pc:sldLayoutMkLst>
            <pc:docMk/>
            <pc:sldMasterMk cId="251343812" sldId="2147483684"/>
            <pc:sldLayoutMk cId="2746779518" sldId="2147483691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752" v="1040" actId="2696"/>
          <pc:sldLayoutMkLst>
            <pc:docMk/>
            <pc:sldMasterMk cId="251343812" sldId="2147483684"/>
            <pc:sldLayoutMk cId="3459850479" sldId="2147483692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766" v="1041" actId="2696"/>
          <pc:sldLayoutMkLst>
            <pc:docMk/>
            <pc:sldMasterMk cId="251343812" sldId="2147483684"/>
            <pc:sldLayoutMk cId="3478429277" sldId="2147483693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781" v="1042" actId="2696"/>
          <pc:sldLayoutMkLst>
            <pc:docMk/>
            <pc:sldMasterMk cId="251343812" sldId="2147483684"/>
            <pc:sldLayoutMk cId="4172363074" sldId="2147483694"/>
          </pc:sldLayoutMkLst>
        </pc:sldLayoutChg>
        <pc:sldLayoutChg chg="new del replId setBg">
          <pc:chgData name="Olawole Abayomi-Owodunni" userId="4121db98fcd61d1d" providerId="LiveId" clId="{58CA27D8-77C5-405B-92CF-4A3812D96C01}" dt="2022-05-06T17:11:53.797" v="1043" actId="2696"/>
          <pc:sldLayoutMkLst>
            <pc:docMk/>
            <pc:sldMasterMk cId="251343812" sldId="2147483684"/>
            <pc:sldLayoutMk cId="4105858640" sldId="2147483695"/>
          </pc:sldLayoutMkLst>
        </pc:sldLayoutChg>
        <pc:sldLayoutChg chg="modSp mod ord">
          <pc:chgData name="Olawole Abayomi-Owodunni" userId="4121db98fcd61d1d" providerId="LiveId" clId="{58CA27D8-77C5-405B-92CF-4A3812D96C01}" dt="2022-05-06T17:08:33.095" v="995" actId="6014"/>
          <pc:sldLayoutMkLst>
            <pc:docMk/>
            <pc:sldMasterMk cId="251343812" sldId="2147483684"/>
            <pc:sldLayoutMk cId="1074957094" sldId="2147483704"/>
          </pc:sldLayoutMkLst>
          <pc:spChg chg="mod">
            <ac:chgData name="Olawole Abayomi-Owodunni" userId="4121db98fcd61d1d" providerId="LiveId" clId="{58CA27D8-77C5-405B-92CF-4A3812D96C01}" dt="2022-05-06T17:06:35.088" v="940" actId="20578"/>
            <ac:spMkLst>
              <pc:docMk/>
              <pc:sldMasterMk cId="251343812" sldId="2147483684"/>
              <pc:sldLayoutMk cId="1074957094" sldId="2147483704"/>
              <ac:spMk id="4" creationId="{7CF14C8F-FDDF-3AC3-58AF-892B5C7120FF}"/>
            </ac:spMkLst>
          </pc:spChg>
          <pc:spChg chg="mod">
            <ac:chgData name="Olawole Abayomi-Owodunni" userId="4121db98fcd61d1d" providerId="LiveId" clId="{58CA27D8-77C5-405B-92CF-4A3812D96C01}" dt="2022-05-06T17:06:35.088" v="940" actId="20578"/>
            <ac:spMkLst>
              <pc:docMk/>
              <pc:sldMasterMk cId="251343812" sldId="2147483684"/>
              <pc:sldLayoutMk cId="1074957094" sldId="2147483704"/>
              <ac:spMk id="5" creationId="{9C2B96A8-95DF-5E7B-6EA5-7E0E0A373BA1}"/>
            </ac:spMkLst>
          </pc:spChg>
          <pc:spChg chg="mod">
            <ac:chgData name="Olawole Abayomi-Owodunni" userId="4121db98fcd61d1d" providerId="LiveId" clId="{58CA27D8-77C5-405B-92CF-4A3812D96C01}" dt="2022-05-06T17:06:35.088" v="940" actId="20578"/>
            <ac:spMkLst>
              <pc:docMk/>
              <pc:sldMasterMk cId="251343812" sldId="2147483684"/>
              <pc:sldLayoutMk cId="1074957094" sldId="2147483704"/>
              <ac:spMk id="6" creationId="{AFC3D112-B2B3-3EB0-9F35-2757FA1A2944}"/>
            </ac:spMkLst>
          </pc:spChg>
          <pc:spChg chg="mod">
            <ac:chgData name="Olawole Abayomi-Owodunni" userId="4121db98fcd61d1d" providerId="LiveId" clId="{58CA27D8-77C5-405B-92CF-4A3812D96C01}" dt="2022-05-06T17:07:00.794" v="971" actId="20577"/>
            <ac:spMkLst>
              <pc:docMk/>
              <pc:sldMasterMk cId="251343812" sldId="2147483684"/>
              <pc:sldLayoutMk cId="1074957094" sldId="2147483704"/>
              <ac:spMk id="12" creationId="{A1468859-922F-41A5-F16A-5B806900C2B2}"/>
            </ac:spMkLst>
          </pc:spChg>
          <pc:spChg chg="mod">
            <ac:chgData name="Olawole Abayomi-Owodunni" userId="4121db98fcd61d1d" providerId="LiveId" clId="{58CA27D8-77C5-405B-92CF-4A3812D96C01}" dt="2022-05-06T17:07:33.505" v="989" actId="14100"/>
            <ac:spMkLst>
              <pc:docMk/>
              <pc:sldMasterMk cId="251343812" sldId="2147483684"/>
              <pc:sldLayoutMk cId="1074957094" sldId="2147483704"/>
              <ac:spMk id="13" creationId="{30224E71-54F0-E456-F7A3-2768DDAB19B6}"/>
            </ac:spMkLst>
          </pc:spChg>
        </pc:sldLayoutChg>
        <pc:sldLayoutChg chg="addSp modSp mod ord">
          <pc:chgData name="Olawole Abayomi-Owodunni" userId="4121db98fcd61d1d" providerId="LiveId" clId="{58CA27D8-77C5-405B-92CF-4A3812D96C01}" dt="2022-05-06T20:18:56.691" v="1307" actId="113"/>
          <pc:sldLayoutMkLst>
            <pc:docMk/>
            <pc:sldMasterMk cId="251343812" sldId="2147483684"/>
            <pc:sldLayoutMk cId="2122212591" sldId="2147483705"/>
          </pc:sldLayoutMkLst>
          <pc:spChg chg="mod">
            <ac:chgData name="Olawole Abayomi-Owodunni" userId="4121db98fcd61d1d" providerId="LiveId" clId="{58CA27D8-77C5-405B-92CF-4A3812D96C01}" dt="2022-05-06T17:09:28.237" v="997" actId="20578"/>
            <ac:spMkLst>
              <pc:docMk/>
              <pc:sldMasterMk cId="251343812" sldId="2147483684"/>
              <pc:sldLayoutMk cId="2122212591" sldId="2147483705"/>
              <ac:spMk id="4" creationId="{2DCF5592-A2ED-7EF0-4260-6648BB5A3ED7}"/>
            </ac:spMkLst>
          </pc:spChg>
          <pc:spChg chg="mod">
            <ac:chgData name="Olawole Abayomi-Owodunni" userId="4121db98fcd61d1d" providerId="LiveId" clId="{58CA27D8-77C5-405B-92CF-4A3812D96C01}" dt="2022-05-06T17:09:28.237" v="997" actId="20578"/>
            <ac:spMkLst>
              <pc:docMk/>
              <pc:sldMasterMk cId="251343812" sldId="2147483684"/>
              <pc:sldLayoutMk cId="2122212591" sldId="2147483705"/>
              <ac:spMk id="5" creationId="{8998B47A-7140-D9A1-2299-4B1AF4B3F106}"/>
            </ac:spMkLst>
          </pc:spChg>
          <pc:spChg chg="mod">
            <ac:chgData name="Olawole Abayomi-Owodunni" userId="4121db98fcd61d1d" providerId="LiveId" clId="{58CA27D8-77C5-405B-92CF-4A3812D96C01}" dt="2022-05-06T17:09:28.237" v="997" actId="20578"/>
            <ac:spMkLst>
              <pc:docMk/>
              <pc:sldMasterMk cId="251343812" sldId="2147483684"/>
              <pc:sldLayoutMk cId="2122212591" sldId="2147483705"/>
              <ac:spMk id="6" creationId="{C5D4EB97-8D30-F46C-1A60-ADD9F22C5040}"/>
            </ac:spMkLst>
          </pc:spChg>
          <pc:spChg chg="mod">
            <ac:chgData name="Olawole Abayomi-Owodunni" userId="4121db98fcd61d1d" providerId="LiveId" clId="{58CA27D8-77C5-405B-92CF-4A3812D96C01}" dt="2022-05-06T17:10:17.673" v="1026" actId="20577"/>
            <ac:spMkLst>
              <pc:docMk/>
              <pc:sldMasterMk cId="251343812" sldId="2147483684"/>
              <pc:sldLayoutMk cId="2122212591" sldId="2147483705"/>
              <ac:spMk id="7" creationId="{0A949F5E-211B-138A-3A29-D22627EA3238}"/>
            </ac:spMkLst>
          </pc:spChg>
          <pc:spChg chg="add mod">
            <ac:chgData name="Olawole Abayomi-Owodunni" userId="4121db98fcd61d1d" providerId="LiveId" clId="{58CA27D8-77C5-405B-92CF-4A3812D96C01}" dt="2022-05-06T20:18:56.691" v="1307" actId="113"/>
            <ac:spMkLst>
              <pc:docMk/>
              <pc:sldMasterMk cId="251343812" sldId="2147483684"/>
              <pc:sldLayoutMk cId="2122212591" sldId="2147483705"/>
              <ac:spMk id="8" creationId="{F8622D6C-0271-7339-3311-B805B556A7E2}"/>
            </ac:spMkLst>
          </pc:spChg>
          <pc:spChg chg="mod">
            <ac:chgData name="Olawole Abayomi-Owodunni" userId="4121db98fcd61d1d" providerId="LiveId" clId="{58CA27D8-77C5-405B-92CF-4A3812D96C01}" dt="2022-05-06T17:11:15.384" v="1030" actId="20577"/>
            <ac:spMkLst>
              <pc:docMk/>
              <pc:sldMasterMk cId="251343812" sldId="2147483684"/>
              <pc:sldLayoutMk cId="2122212591" sldId="2147483705"/>
              <ac:spMk id="9" creationId="{49D17023-F4C3-A2DC-3C67-3F2333FB2C3A}"/>
            </ac:spMkLst>
          </pc:spChg>
        </pc:sldLayoutChg>
        <pc:sldLayoutChg chg="addSp modSp add mod modTransition">
          <pc:chgData name="Olawole Abayomi-Owodunni" userId="4121db98fcd61d1d" providerId="LiveId" clId="{58CA27D8-77C5-405B-92CF-4A3812D96C01}" dt="2022-05-06T17:23:20.404" v="1251"/>
          <pc:sldLayoutMkLst>
            <pc:docMk/>
            <pc:sldMasterMk cId="251343812" sldId="2147483684"/>
            <pc:sldLayoutMk cId="36508168" sldId="2147483706"/>
          </pc:sldLayoutMkLst>
          <pc:spChg chg="mod">
            <ac:chgData name="Olawole Abayomi-Owodunni" userId="4121db98fcd61d1d" providerId="LiveId" clId="{58CA27D8-77C5-405B-92CF-4A3812D96C01}" dt="2022-05-06T17:12:32.786" v="1063" actId="20577"/>
            <ac:spMkLst>
              <pc:docMk/>
              <pc:sldMasterMk cId="251343812" sldId="2147483684"/>
              <pc:sldLayoutMk cId="36508168" sldId="2147483706"/>
              <ac:spMk id="7" creationId="{0A949F5E-211B-138A-3A29-D22627EA3238}"/>
            </ac:spMkLst>
          </pc:spChg>
          <pc:spChg chg="add mod">
            <ac:chgData name="Olawole Abayomi-Owodunni" userId="4121db98fcd61d1d" providerId="LiveId" clId="{58CA27D8-77C5-405B-92CF-4A3812D96C01}" dt="2022-05-06T17:23:20.404" v="1251"/>
            <ac:spMkLst>
              <pc:docMk/>
              <pc:sldMasterMk cId="251343812" sldId="2147483684"/>
              <pc:sldLayoutMk cId="36508168" sldId="2147483706"/>
              <ac:spMk id="8" creationId="{1C90B974-5C6D-392D-D735-18385645ED91}"/>
            </ac:spMkLst>
          </pc:spChg>
          <pc:spChg chg="mod">
            <ac:chgData name="Olawole Abayomi-Owodunni" userId="4121db98fcd61d1d" providerId="LiveId" clId="{58CA27D8-77C5-405B-92CF-4A3812D96C01}" dt="2022-05-06T17:12:15.306" v="1046"/>
            <ac:spMkLst>
              <pc:docMk/>
              <pc:sldMasterMk cId="251343812" sldId="2147483684"/>
              <pc:sldLayoutMk cId="36508168" sldId="2147483706"/>
              <ac:spMk id="9" creationId="{49D17023-F4C3-A2DC-3C67-3F2333FB2C3A}"/>
            </ac:spMkLst>
          </pc:spChg>
        </pc:sldLayoutChg>
        <pc:sldLayoutChg chg="addSp modSp add mod modTransition">
          <pc:chgData name="Olawole Abayomi-Owodunni" userId="4121db98fcd61d1d" providerId="LiveId" clId="{58CA27D8-77C5-405B-92CF-4A3812D96C01}" dt="2022-05-06T17:23:21.586" v="1252"/>
          <pc:sldLayoutMkLst>
            <pc:docMk/>
            <pc:sldMasterMk cId="251343812" sldId="2147483684"/>
            <pc:sldLayoutMk cId="2251900989" sldId="2147483707"/>
          </pc:sldLayoutMkLst>
          <pc:spChg chg="mod">
            <ac:chgData name="Olawole Abayomi-Owodunni" userId="4121db98fcd61d1d" providerId="LiveId" clId="{58CA27D8-77C5-405B-92CF-4A3812D96C01}" dt="2022-05-06T17:12:43.330" v="1074" actId="20577"/>
            <ac:spMkLst>
              <pc:docMk/>
              <pc:sldMasterMk cId="251343812" sldId="2147483684"/>
              <pc:sldLayoutMk cId="2251900989" sldId="2147483707"/>
              <ac:spMk id="7" creationId="{0A949F5E-211B-138A-3A29-D22627EA3238}"/>
            </ac:spMkLst>
          </pc:spChg>
          <pc:spChg chg="add mod">
            <ac:chgData name="Olawole Abayomi-Owodunni" userId="4121db98fcd61d1d" providerId="LiveId" clId="{58CA27D8-77C5-405B-92CF-4A3812D96C01}" dt="2022-05-06T17:23:21.586" v="1252"/>
            <ac:spMkLst>
              <pc:docMk/>
              <pc:sldMasterMk cId="251343812" sldId="2147483684"/>
              <pc:sldLayoutMk cId="2251900989" sldId="2147483707"/>
              <ac:spMk id="8" creationId="{F602B59E-0BBF-502B-D735-5606ED4A1FB0}"/>
            </ac:spMkLst>
          </pc:spChg>
          <pc:spChg chg="mod">
            <ac:chgData name="Olawole Abayomi-Owodunni" userId="4121db98fcd61d1d" providerId="LiveId" clId="{58CA27D8-77C5-405B-92CF-4A3812D96C01}" dt="2022-05-06T17:12:58.164" v="1075"/>
            <ac:spMkLst>
              <pc:docMk/>
              <pc:sldMasterMk cId="251343812" sldId="2147483684"/>
              <pc:sldLayoutMk cId="2251900989" sldId="2147483707"/>
              <ac:spMk id="9" creationId="{49D17023-F4C3-A2DC-3C67-3F2333FB2C3A}"/>
            </ac:spMkLst>
          </pc:spChg>
        </pc:sldLayoutChg>
        <pc:sldLayoutChg chg="addSp modSp add mod modTransition">
          <pc:chgData name="Olawole Abayomi-Owodunni" userId="4121db98fcd61d1d" providerId="LiveId" clId="{58CA27D8-77C5-405B-92CF-4A3812D96C01}" dt="2022-05-06T17:23:22.314" v="1253"/>
          <pc:sldLayoutMkLst>
            <pc:docMk/>
            <pc:sldMasterMk cId="251343812" sldId="2147483684"/>
            <pc:sldLayoutMk cId="3338178137" sldId="2147483708"/>
          </pc:sldLayoutMkLst>
          <pc:spChg chg="mod">
            <ac:chgData name="Olawole Abayomi-Owodunni" userId="4121db98fcd61d1d" providerId="LiveId" clId="{58CA27D8-77C5-405B-92CF-4A3812D96C01}" dt="2022-05-06T17:13:25.575" v="1088" actId="20577"/>
            <ac:spMkLst>
              <pc:docMk/>
              <pc:sldMasterMk cId="251343812" sldId="2147483684"/>
              <pc:sldLayoutMk cId="3338178137" sldId="2147483708"/>
              <ac:spMk id="7" creationId="{0A949F5E-211B-138A-3A29-D22627EA3238}"/>
            </ac:spMkLst>
          </pc:spChg>
          <pc:spChg chg="add mod">
            <ac:chgData name="Olawole Abayomi-Owodunni" userId="4121db98fcd61d1d" providerId="LiveId" clId="{58CA27D8-77C5-405B-92CF-4A3812D96C01}" dt="2022-05-06T17:23:22.314" v="1253"/>
            <ac:spMkLst>
              <pc:docMk/>
              <pc:sldMasterMk cId="251343812" sldId="2147483684"/>
              <pc:sldLayoutMk cId="3338178137" sldId="2147483708"/>
              <ac:spMk id="8" creationId="{D32B64CA-B7F2-5278-B8F2-CBBA6EC7AE75}"/>
            </ac:spMkLst>
          </pc:spChg>
          <pc:spChg chg="mod">
            <ac:chgData name="Olawole Abayomi-Owodunni" userId="4121db98fcd61d1d" providerId="LiveId" clId="{58CA27D8-77C5-405B-92CF-4A3812D96C01}" dt="2022-05-06T17:13:17.426" v="1076"/>
            <ac:spMkLst>
              <pc:docMk/>
              <pc:sldMasterMk cId="251343812" sldId="2147483684"/>
              <pc:sldLayoutMk cId="3338178137" sldId="2147483708"/>
              <ac:spMk id="9" creationId="{49D17023-F4C3-A2DC-3C67-3F2333FB2C3A}"/>
            </ac:spMkLst>
          </pc:spChg>
        </pc:sldLayoutChg>
      </pc:sldMasterChg>
    </pc:docChg>
  </pc:docChgLst>
  <pc:docChgLst>
    <pc:chgData name="Olawole Abayomi-Owodunni" userId="4121db98fcd61d1d" providerId="LiveId" clId="{B638A92B-E8AB-4837-B07D-D9A26EC6D4DD}"/>
    <pc:docChg chg="custSel modSld">
      <pc:chgData name="Olawole Abayomi-Owodunni" userId="4121db98fcd61d1d" providerId="LiveId" clId="{B638A92B-E8AB-4837-B07D-D9A26EC6D4DD}" dt="2023-02-04T11:14:29.355" v="633" actId="20577"/>
      <pc:docMkLst>
        <pc:docMk/>
      </pc:docMkLst>
      <pc:sldChg chg="modSp mod">
        <pc:chgData name="Olawole Abayomi-Owodunni" userId="4121db98fcd61d1d" providerId="LiveId" clId="{B638A92B-E8AB-4837-B07D-D9A26EC6D4DD}" dt="2023-02-04T10:04:37.957" v="7" actId="20577"/>
        <pc:sldMkLst>
          <pc:docMk/>
          <pc:sldMk cId="108931105" sldId="256"/>
        </pc:sldMkLst>
        <pc:spChg chg="mod">
          <ac:chgData name="Olawole Abayomi-Owodunni" userId="4121db98fcd61d1d" providerId="LiveId" clId="{B638A92B-E8AB-4837-B07D-D9A26EC6D4DD}" dt="2023-02-04T10:04:37.957" v="7" actId="20577"/>
          <ac:spMkLst>
            <pc:docMk/>
            <pc:sldMk cId="108931105" sldId="256"/>
            <ac:spMk id="8" creationId="{B2B7FAD3-4559-DE5E-6A1D-CB200B8F6905}"/>
          </ac:spMkLst>
        </pc:spChg>
      </pc:sldChg>
      <pc:sldChg chg="modSp mod">
        <pc:chgData name="Olawole Abayomi-Owodunni" userId="4121db98fcd61d1d" providerId="LiveId" clId="{B638A92B-E8AB-4837-B07D-D9A26EC6D4DD}" dt="2023-02-04T10:05:39.299" v="88" actId="20577"/>
        <pc:sldMkLst>
          <pc:docMk/>
          <pc:sldMk cId="2244595425" sldId="269"/>
        </pc:sldMkLst>
        <pc:spChg chg="mod">
          <ac:chgData name="Olawole Abayomi-Owodunni" userId="4121db98fcd61d1d" providerId="LiveId" clId="{B638A92B-E8AB-4837-B07D-D9A26EC6D4DD}" dt="2023-02-04T10:05:39.299" v="88" actId="20577"/>
          <ac:spMkLst>
            <pc:docMk/>
            <pc:sldMk cId="2244595425" sldId="269"/>
            <ac:spMk id="5" creationId="{E1E5926C-736E-E4D1-1C8C-542D240B54D1}"/>
          </ac:spMkLst>
        </pc:spChg>
      </pc:sldChg>
      <pc:sldChg chg="modSp mod">
        <pc:chgData name="Olawole Abayomi-Owodunni" userId="4121db98fcd61d1d" providerId="LiveId" clId="{B638A92B-E8AB-4837-B07D-D9A26EC6D4DD}" dt="2023-02-04T10:06:57.839" v="103" actId="20577"/>
        <pc:sldMkLst>
          <pc:docMk/>
          <pc:sldMk cId="3421108766" sldId="271"/>
        </pc:sldMkLst>
        <pc:spChg chg="mod">
          <ac:chgData name="Olawole Abayomi-Owodunni" userId="4121db98fcd61d1d" providerId="LiveId" clId="{B638A92B-E8AB-4837-B07D-D9A26EC6D4DD}" dt="2023-02-04T10:06:57.839" v="103" actId="20577"/>
          <ac:spMkLst>
            <pc:docMk/>
            <pc:sldMk cId="3421108766" sldId="271"/>
            <ac:spMk id="3" creationId="{EDC29081-AADC-BB35-E3A4-D04527F42FEA}"/>
          </ac:spMkLst>
        </pc:spChg>
      </pc:sldChg>
      <pc:sldChg chg="modSp mod">
        <pc:chgData name="Olawole Abayomi-Owodunni" userId="4121db98fcd61d1d" providerId="LiveId" clId="{B638A92B-E8AB-4837-B07D-D9A26EC6D4DD}" dt="2023-02-04T10:10:51.994" v="144" actId="20577"/>
        <pc:sldMkLst>
          <pc:docMk/>
          <pc:sldMk cId="3551589440" sldId="272"/>
        </pc:sldMkLst>
        <pc:spChg chg="mod">
          <ac:chgData name="Olawole Abayomi-Owodunni" userId="4121db98fcd61d1d" providerId="LiveId" clId="{B638A92B-E8AB-4837-B07D-D9A26EC6D4DD}" dt="2023-02-04T10:10:51.994" v="144" actId="20577"/>
          <ac:spMkLst>
            <pc:docMk/>
            <pc:sldMk cId="3551589440" sldId="272"/>
            <ac:spMk id="2" creationId="{7FE25C60-2B87-4B5C-9250-5C7D99C05883}"/>
          </ac:spMkLst>
        </pc:spChg>
      </pc:sldChg>
      <pc:sldChg chg="modSp mod">
        <pc:chgData name="Olawole Abayomi-Owodunni" userId="4121db98fcd61d1d" providerId="LiveId" clId="{B638A92B-E8AB-4837-B07D-D9A26EC6D4DD}" dt="2023-02-04T10:11:47.954" v="223" actId="20577"/>
        <pc:sldMkLst>
          <pc:docMk/>
          <pc:sldMk cId="2195254231" sldId="273"/>
        </pc:sldMkLst>
        <pc:spChg chg="mod">
          <ac:chgData name="Olawole Abayomi-Owodunni" userId="4121db98fcd61d1d" providerId="LiveId" clId="{B638A92B-E8AB-4837-B07D-D9A26EC6D4DD}" dt="2023-02-04T10:11:47.954" v="223" actId="20577"/>
          <ac:spMkLst>
            <pc:docMk/>
            <pc:sldMk cId="2195254231" sldId="273"/>
            <ac:spMk id="4" creationId="{2C23FE46-E43B-6626-3F55-13124896F9C3}"/>
          </ac:spMkLst>
        </pc:spChg>
      </pc:sldChg>
      <pc:sldChg chg="modSp mod">
        <pc:chgData name="Olawole Abayomi-Owodunni" userId="4121db98fcd61d1d" providerId="LiveId" clId="{B638A92B-E8AB-4837-B07D-D9A26EC6D4DD}" dt="2023-02-04T10:12:16.920" v="245" actId="20577"/>
        <pc:sldMkLst>
          <pc:docMk/>
          <pc:sldMk cId="1227628975" sldId="274"/>
        </pc:sldMkLst>
        <pc:spChg chg="mod">
          <ac:chgData name="Olawole Abayomi-Owodunni" userId="4121db98fcd61d1d" providerId="LiveId" clId="{B638A92B-E8AB-4837-B07D-D9A26EC6D4DD}" dt="2023-02-04T10:12:16.920" v="245" actId="20577"/>
          <ac:spMkLst>
            <pc:docMk/>
            <pc:sldMk cId="1227628975" sldId="274"/>
            <ac:spMk id="2" creationId="{88B1B291-AEDC-0386-81C6-767059E685AD}"/>
          </ac:spMkLst>
        </pc:spChg>
      </pc:sldChg>
      <pc:sldChg chg="modSp mod">
        <pc:chgData name="Olawole Abayomi-Owodunni" userId="4121db98fcd61d1d" providerId="LiveId" clId="{B638A92B-E8AB-4837-B07D-D9A26EC6D4DD}" dt="2023-02-04T10:12:43.559" v="304" actId="20577"/>
        <pc:sldMkLst>
          <pc:docMk/>
          <pc:sldMk cId="294576701" sldId="275"/>
        </pc:sldMkLst>
        <pc:spChg chg="mod">
          <ac:chgData name="Olawole Abayomi-Owodunni" userId="4121db98fcd61d1d" providerId="LiveId" clId="{B638A92B-E8AB-4837-B07D-D9A26EC6D4DD}" dt="2023-02-04T10:12:43.559" v="304" actId="20577"/>
          <ac:spMkLst>
            <pc:docMk/>
            <pc:sldMk cId="294576701" sldId="275"/>
            <ac:spMk id="3" creationId="{66A30EB9-62B9-E42B-F3EB-EF4DFB3FFF5E}"/>
          </ac:spMkLst>
        </pc:spChg>
      </pc:sldChg>
      <pc:sldChg chg="modSp mod">
        <pc:chgData name="Olawole Abayomi-Owodunni" userId="4121db98fcd61d1d" providerId="LiveId" clId="{B638A92B-E8AB-4837-B07D-D9A26EC6D4DD}" dt="2023-02-04T10:12:48.808" v="308" actId="20577"/>
        <pc:sldMkLst>
          <pc:docMk/>
          <pc:sldMk cId="4052561592" sldId="276"/>
        </pc:sldMkLst>
        <pc:spChg chg="mod">
          <ac:chgData name="Olawole Abayomi-Owodunni" userId="4121db98fcd61d1d" providerId="LiveId" clId="{B638A92B-E8AB-4837-B07D-D9A26EC6D4DD}" dt="2023-02-04T10:12:48.808" v="308" actId="20577"/>
          <ac:spMkLst>
            <pc:docMk/>
            <pc:sldMk cId="4052561592" sldId="276"/>
            <ac:spMk id="4" creationId="{43A7EDE4-4A33-7704-27D3-9D42A3048DE0}"/>
          </ac:spMkLst>
        </pc:spChg>
      </pc:sldChg>
      <pc:sldChg chg="modSp mod">
        <pc:chgData name="Olawole Abayomi-Owodunni" userId="4121db98fcd61d1d" providerId="LiveId" clId="{B638A92B-E8AB-4837-B07D-D9A26EC6D4DD}" dt="2023-02-04T10:14:01.716" v="312" actId="20577"/>
        <pc:sldMkLst>
          <pc:docMk/>
          <pc:sldMk cId="2516621918" sldId="277"/>
        </pc:sldMkLst>
        <pc:spChg chg="mod">
          <ac:chgData name="Olawole Abayomi-Owodunni" userId="4121db98fcd61d1d" providerId="LiveId" clId="{B638A92B-E8AB-4837-B07D-D9A26EC6D4DD}" dt="2023-02-04T10:14:01.716" v="312" actId="20577"/>
          <ac:spMkLst>
            <pc:docMk/>
            <pc:sldMk cId="2516621918" sldId="277"/>
            <ac:spMk id="4" creationId="{33CCA190-A8A0-EF43-F126-17FC404B0AB6}"/>
          </ac:spMkLst>
        </pc:spChg>
      </pc:sldChg>
      <pc:sldChg chg="modSp mod">
        <pc:chgData name="Olawole Abayomi-Owodunni" userId="4121db98fcd61d1d" providerId="LiveId" clId="{B638A92B-E8AB-4837-B07D-D9A26EC6D4DD}" dt="2023-02-04T10:14:14.981" v="316" actId="20577"/>
        <pc:sldMkLst>
          <pc:docMk/>
          <pc:sldMk cId="1749087606" sldId="278"/>
        </pc:sldMkLst>
        <pc:spChg chg="mod">
          <ac:chgData name="Olawole Abayomi-Owodunni" userId="4121db98fcd61d1d" providerId="LiveId" clId="{B638A92B-E8AB-4837-B07D-D9A26EC6D4DD}" dt="2023-02-04T10:14:14.981" v="316" actId="20577"/>
          <ac:spMkLst>
            <pc:docMk/>
            <pc:sldMk cId="1749087606" sldId="278"/>
            <ac:spMk id="2" creationId="{435D6F87-EC22-8158-292D-8C4A2C42548B}"/>
          </ac:spMkLst>
        </pc:spChg>
      </pc:sldChg>
      <pc:sldChg chg="modSp mod">
        <pc:chgData name="Olawole Abayomi-Owodunni" userId="4121db98fcd61d1d" providerId="LiveId" clId="{B638A92B-E8AB-4837-B07D-D9A26EC6D4DD}" dt="2023-02-04T10:53:31.046" v="496" actId="20577"/>
        <pc:sldMkLst>
          <pc:docMk/>
          <pc:sldMk cId="2669927316" sldId="279"/>
        </pc:sldMkLst>
        <pc:spChg chg="mod">
          <ac:chgData name="Olawole Abayomi-Owodunni" userId="4121db98fcd61d1d" providerId="LiveId" clId="{B638A92B-E8AB-4837-B07D-D9A26EC6D4DD}" dt="2023-02-04T10:53:31.046" v="496" actId="20577"/>
          <ac:spMkLst>
            <pc:docMk/>
            <pc:sldMk cId="2669927316" sldId="279"/>
            <ac:spMk id="4" creationId="{D08FB425-3F2E-137B-E6D4-68CEC2900DB4}"/>
          </ac:spMkLst>
        </pc:spChg>
      </pc:sldChg>
      <pc:sldChg chg="modSp mod">
        <pc:chgData name="Olawole Abayomi-Owodunni" userId="4121db98fcd61d1d" providerId="LiveId" clId="{B638A92B-E8AB-4837-B07D-D9A26EC6D4DD}" dt="2023-02-04T11:14:29.355" v="633" actId="20577"/>
        <pc:sldMkLst>
          <pc:docMk/>
          <pc:sldMk cId="3000575085" sldId="280"/>
        </pc:sldMkLst>
        <pc:spChg chg="mod">
          <ac:chgData name="Olawole Abayomi-Owodunni" userId="4121db98fcd61d1d" providerId="LiveId" clId="{B638A92B-E8AB-4837-B07D-D9A26EC6D4DD}" dt="2023-02-04T11:14:29.355" v="633" actId="20577"/>
          <ac:spMkLst>
            <pc:docMk/>
            <pc:sldMk cId="3000575085" sldId="280"/>
            <ac:spMk id="4" creationId="{19E74499-5874-4784-B532-1185804C7AA4}"/>
          </ac:spMkLst>
        </pc:spChg>
      </pc:sldChg>
      <pc:sldChg chg="modSp mod">
        <pc:chgData name="Olawole Abayomi-Owodunni" userId="4121db98fcd61d1d" providerId="LiveId" clId="{B638A92B-E8AB-4837-B07D-D9A26EC6D4DD}" dt="2023-02-04T11:14:26.137" v="631" actId="21"/>
        <pc:sldMkLst>
          <pc:docMk/>
          <pc:sldMk cId="640596723" sldId="281"/>
        </pc:sldMkLst>
        <pc:spChg chg="mod">
          <ac:chgData name="Olawole Abayomi-Owodunni" userId="4121db98fcd61d1d" providerId="LiveId" clId="{B638A92B-E8AB-4837-B07D-D9A26EC6D4DD}" dt="2023-02-04T11:14:26.137" v="631" actId="21"/>
          <ac:spMkLst>
            <pc:docMk/>
            <pc:sldMk cId="640596723" sldId="281"/>
            <ac:spMk id="5" creationId="{BFDE2DF1-ED80-8F27-CE07-9D27F4ED62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539A7A-18DB-409D-83A1-28DC99107B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367D9-3E7A-49D9-8EB7-9411849F1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D5081-B56F-44C5-87DD-CC6A8019108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B05E2-822F-4AD4-951C-365F1A727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4F361-741D-4FCA-ACA2-EFBFA78E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987B-7F81-4466-A185-2604E80A4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2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91B8F-676B-4614-9089-8A7C9FE0C26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D8FA-61ED-4D76-921D-8B38F5523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D8FA-61ED-4D76-921D-8B38F5523B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0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D8FA-61ED-4D76-921D-8B38F5523B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105F47-48B2-4A5E-8EC4-E9CB41F22E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96145" y="4575174"/>
            <a:ext cx="4599710" cy="584774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GAME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22C0-C279-463E-990B-3BE69358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EDA-4A9B-4C77-BD9B-C0D4246FAAB7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D733-65F7-44E5-91C0-B5991AC1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34DC-129F-42A5-912C-1B55DA64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5AA0-A516-41D6-9225-2705930FA9A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306D7A-02CF-9D29-666E-7509892F8278}"/>
              </a:ext>
            </a:extLst>
          </p:cNvPr>
          <p:cNvSpPr txBox="1">
            <a:spLocks/>
          </p:cNvSpPr>
          <p:nvPr userDrawn="1"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Gameplay &amp; Mechanics</a:t>
            </a:r>
            <a:endParaRPr lang="en-GB" sz="8800" b="1" dirty="0"/>
          </a:p>
        </p:txBody>
      </p:sp>
    </p:spTree>
    <p:extLst>
      <p:ext uri="{BB962C8B-B14F-4D97-AF65-F5344CB8AC3E}">
        <p14:creationId xmlns:p14="http://schemas.microsoft.com/office/powerpoint/2010/main" val="387217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4C8F-FDDF-3AC3-58AF-892B5C71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D647-7CE5-414A-9167-7B441355E20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96A8-95DF-5E7B-6EA5-7E0E0A37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D112-B2B3-3EB0-9F35-2757FA1A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31F4-7644-4708-8058-86C25FE333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68859-922F-41A5-F16A-5B806900C2B2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Mechanics</a:t>
            </a:r>
            <a:endParaRPr lang="en-GB" sz="6000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24E71-54F0-E456-F7A3-2768DDAB19B6}"/>
              </a:ext>
            </a:extLst>
          </p:cNvPr>
          <p:cNvSpPr txBox="1"/>
          <p:nvPr userDrawn="1"/>
        </p:nvSpPr>
        <p:spPr>
          <a:xfrm>
            <a:off x="844549" y="4562475"/>
            <a:ext cx="11033941" cy="121776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Systems, rules and how objects interact with each other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Physics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 objects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Player actions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Combat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Economy</a:t>
            </a: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57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Phys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How all objects interact with the world</a:t>
            </a:r>
          </a:p>
          <a:p>
            <a:pPr lvl="0"/>
            <a:r>
              <a:rPr lang="en-US" dirty="0"/>
              <a:t>(Variables that affect how objects interact with the world e.g.: gravity rush powers changing the gravity of a finite part of the world around her)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World Physics</a:t>
            </a:r>
            <a:endParaRPr lang="en-GB" u="none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402ADAFF-1D86-28DF-20B0-B4EDEE54490D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Mechanics</a:t>
            </a:r>
            <a:endParaRPr lang="en-GB" sz="16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5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None/>
              <a:defRPr b="0" i="0"/>
            </a:lvl1pPr>
          </a:lstStyle>
          <a:p>
            <a:pPr lvl="0"/>
            <a:r>
              <a:rPr lang="en-US" dirty="0"/>
              <a:t>How the player moves around the world and systems that increase, decrease, enhance or descale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Movement</a:t>
            </a:r>
            <a:endParaRPr lang="en-GB" u="none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51479E2A-A8B6-1E67-61D1-93A10FBBE894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Mechanics</a:t>
            </a:r>
            <a:endParaRPr lang="en-GB" sz="16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8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82F1-9A0B-74DC-71CC-1128238B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C7236-E4C0-3FD9-617E-2E1FA26C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B86E-570E-9960-6F4F-45946056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F43DE-1584-F309-AA60-69474BDDD8D2}"/>
              </a:ext>
            </a:extLst>
          </p:cNvPr>
          <p:cNvSpPr txBox="1"/>
          <p:nvPr userDrawn="1"/>
        </p:nvSpPr>
        <p:spPr>
          <a:xfrm>
            <a:off x="838200" y="2057400"/>
            <a:ext cx="3932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All game objects the player might come in contact with:</a:t>
            </a:r>
          </a:p>
          <a:p>
            <a:endParaRPr lang="en-GB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5C8A6-E373-3335-CB77-85B58EE9E35F}"/>
              </a:ext>
            </a:extLst>
          </p:cNvPr>
          <p:cNvSpPr txBox="1"/>
          <p:nvPr userDrawn="1"/>
        </p:nvSpPr>
        <p:spPr>
          <a:xfrm>
            <a:off x="849086" y="1287959"/>
            <a:ext cx="3932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Game Objects</a:t>
            </a:r>
            <a:endParaRPr lang="en-GB" sz="4400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: Rounded Corners 14">
            <a:hlinkClick r:id="rId2" action="ppaction://hlinksldjump"/>
            <a:extLst>
              <a:ext uri="{FF2B5EF4-FFF2-40B4-BE49-F238E27FC236}">
                <a16:creationId xmlns:a16="http://schemas.microsoft.com/office/drawing/2014/main" id="{D0DBA8A6-7B65-97CA-6764-09EF9DF602E7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Mechanics</a:t>
            </a:r>
            <a:endParaRPr lang="en-GB" sz="16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9E28-92C0-2CC9-CD3E-65AB79412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73375"/>
            <a:ext cx="3932237" cy="319649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Insert All/Important game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27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yer A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="0" i="0"/>
            </a:lvl1pPr>
          </a:lstStyle>
          <a:p>
            <a:pPr lvl="0"/>
            <a:r>
              <a:rPr lang="en-US" dirty="0"/>
              <a:t>The actions the player is allowed to perform in the 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Player Actions</a:t>
            </a:r>
            <a:endParaRPr lang="en-GB" u="none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2F4DC6D9-58ED-68AE-766D-D4CFA665ED21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Mechanics</a:t>
            </a:r>
            <a:endParaRPr lang="en-GB" sz="16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How the player defeats enemies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Combat</a:t>
            </a:r>
            <a:endParaRPr lang="en-GB" u="none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20623F5B-5230-3AC0-7C67-F342E1D61495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Mechanics</a:t>
            </a:r>
            <a:endParaRPr lang="en-GB" sz="16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How the player gathers and trades resources from other NPCs or self (e.g.: how in undead samurai, the player can trade health for power or in NSUNS, characters trade chakra for </a:t>
            </a:r>
            <a:r>
              <a:rPr lang="en-US" dirty="0" err="1"/>
              <a:t>Jutsu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Economy</a:t>
            </a:r>
            <a:endParaRPr lang="en-GB" u="none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66D94184-1D20-351E-E224-FA1A2AF68246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Mechanics</a:t>
            </a:r>
            <a:endParaRPr lang="en-GB" sz="16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5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13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4C8F-FDDF-3AC3-58AF-892B5C71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D647-7CE5-414A-9167-7B441355E20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96A8-95DF-5E7B-6EA5-7E0E0A37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D112-B2B3-3EB0-9F35-2757FA1A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31F4-7644-4708-8058-86C25FE333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68859-922F-41A5-F16A-5B806900C2B2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Other Gameplay elements</a:t>
            </a:r>
            <a:endParaRPr lang="en-GB" sz="60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24E71-54F0-E456-F7A3-2768DDAB19B6}"/>
              </a:ext>
            </a:extLst>
          </p:cNvPr>
          <p:cNvSpPr txBox="1"/>
          <p:nvPr userDrawn="1"/>
        </p:nvSpPr>
        <p:spPr>
          <a:xfrm>
            <a:off x="844549" y="4562475"/>
            <a:ext cx="11216821" cy="7571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Saving &amp; Loading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Replaying/Replayability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Easter eggs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Cheats</a:t>
            </a:r>
          </a:p>
        </p:txBody>
      </p:sp>
    </p:spTree>
    <p:extLst>
      <p:ext uri="{BB962C8B-B14F-4D97-AF65-F5344CB8AC3E}">
        <p14:creationId xmlns:p14="http://schemas.microsoft.com/office/powerpoint/2010/main" val="1074957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ing &amp; Lo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Information on how the player respawns, how the player fails, how the player’s progress is saved, checkpoints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Saving &amp; Loading</a:t>
            </a:r>
            <a:endParaRPr lang="en-GB" u="none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F8622D6C-0271-7339-3311-B805B556A7E2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Code2000" panose="02000600000000000000" pitchFamily="2" charset="-128"/>
                <a:cs typeface="Code2000" panose="02000600000000000000" pitchFamily="2" charset="-128"/>
              </a:rPr>
              <a:t>Back to Other Gameplay Elements</a:t>
            </a:r>
            <a:endParaRPr lang="en-GB" sz="12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22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D12F-0DCF-4518-B0C4-DA5BB7D7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EDA-4A9B-4C77-BD9B-C0D4246FAAB7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F608-554D-4876-8BD4-C38FB9A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6AFF-E289-4C86-B45D-B1E1FBC5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5AA0-A516-41D6-9225-2705930FA9A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8E908E-39F9-53F0-1AD6-DCCED5FB93AE}"/>
              </a:ext>
            </a:extLst>
          </p:cNvPr>
          <p:cNvSpPr txBox="1">
            <a:spLocks/>
          </p:cNvSpPr>
          <p:nvPr userDrawn="1"/>
        </p:nvSpPr>
        <p:spPr>
          <a:xfrm>
            <a:off x="833578" y="369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Navigation</a:t>
            </a:r>
            <a:endParaRPr lang="en-GB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2C3EB7-B3F4-A3CA-9872-C619DA0DBCAC}"/>
              </a:ext>
            </a:extLst>
          </p:cNvPr>
          <p:cNvSpPr txBox="1">
            <a:spLocks/>
          </p:cNvSpPr>
          <p:nvPr userDrawn="1"/>
        </p:nvSpPr>
        <p:spPr>
          <a:xfrm>
            <a:off x="833578" y="1830249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Gameplay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Player progression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Game Objectives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Mission details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Main missions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Side missions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Difficulty &amp; Scaling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Mechanics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Physics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Game objects (Artifacts)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Player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Combat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Economy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Other Gameplay Elements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Saving &amp; Loading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Replaying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Easter eggs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Cheats</a:t>
            </a:r>
          </a:p>
          <a:p>
            <a:pPr lvl="1"/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4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lay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How the player backtracks in an open world or revisits past levels in a platformer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Replayability</a:t>
            </a:r>
            <a:endParaRPr lang="en-GB" u="none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1C90B974-5C6D-392D-D735-18385645ED91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ea typeface="Code2000" panose="02000600000000000000" pitchFamily="2" charset="-128"/>
                <a:cs typeface="Code2000" panose="02000600000000000000" pitchFamily="2" charset="-128"/>
              </a:rPr>
              <a:t>Back to Other Gameplay Elements</a:t>
            </a:r>
            <a:endParaRPr lang="en-GB" sz="11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8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ter Eg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Cheeky details, information and references hidden in the game for players to find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Easter Eggs</a:t>
            </a:r>
            <a:endParaRPr lang="en-GB" u="none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F602B59E-0BBF-502B-D735-5606ED4A1FB0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ea typeface="Code2000" panose="02000600000000000000" pitchFamily="2" charset="-128"/>
                <a:cs typeface="Code2000" panose="02000600000000000000" pitchFamily="2" charset="-128"/>
              </a:rPr>
              <a:t>Back to Other Gameplay Elements</a:t>
            </a:r>
            <a:endParaRPr lang="en-GB" sz="11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900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D17023-F4C3-A2DC-3C67-3F2333FB2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Exploits given to the player that change the rules of the game to favor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592-A2ED-7EF0-4260-6648BB5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47A-7140-D9A1-2299-4B1AF4B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B97-8D30-F46C-1A60-ADD9F22C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A949F5E-211B-138A-3A29-D22627EA3238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Cheats</a:t>
            </a:r>
            <a:endParaRPr lang="en-GB" u="none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D32B64CA-B7F2-5278-B8F2-CBBA6EC7AE75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ea typeface="Code2000" panose="02000600000000000000" pitchFamily="2" charset="-128"/>
                <a:cs typeface="Code2000" panose="02000600000000000000" pitchFamily="2" charset="-128"/>
              </a:rPr>
              <a:t>Back to Other Gameplay Elements</a:t>
            </a:r>
            <a:endParaRPr lang="en-GB" sz="11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178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4C8F-FDDF-3AC3-58AF-892B5C71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D647-7CE5-414A-9167-7B441355E20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96A8-95DF-5E7B-6EA5-7E0E0A37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D112-B2B3-3EB0-9F35-2757FA1A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31F4-7644-4708-8058-86C25FE333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68859-922F-41A5-F16A-5B806900C2B2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Gameplay</a:t>
            </a:r>
            <a:endParaRPr lang="en-GB" sz="6000" dirty="0">
              <a:solidFill>
                <a:schemeClr val="accent6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24E71-54F0-E456-F7A3-2768DDAB19B6}"/>
              </a:ext>
            </a:extLst>
          </p:cNvPr>
          <p:cNvSpPr txBox="1"/>
          <p:nvPr userDrawn="1"/>
        </p:nvSpPr>
        <p:spPr>
          <a:xfrm>
            <a:off x="844550" y="4562475"/>
            <a:ext cx="10885896" cy="121776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How the player interacts with the game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Player progression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 objectives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Mission details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Difficulty &amp; Scaling</a:t>
            </a: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53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yer pro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79FD-22A9-B755-83B3-64E1345A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D647-7CE5-414A-9167-7B441355E20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DBB1-9C65-B66B-7EF0-E09F38D3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8C6D-6D54-84E3-A340-78203BE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31F4-7644-4708-8058-86C25FE333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33957FC-37A3-0F5E-D4F2-19C0F2AC859A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Player progression</a:t>
            </a:r>
            <a:endParaRPr lang="en-GB" u="none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D4BC53-A0BE-AE63-EDE8-6923A8EF3D77}"/>
              </a:ext>
            </a:extLst>
          </p:cNvPr>
          <p:cNvSpPr/>
          <p:nvPr userDrawn="1"/>
        </p:nvSpPr>
        <p:spPr>
          <a:xfrm>
            <a:off x="1679995" y="1864015"/>
            <a:ext cx="8803278" cy="4139622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D84DEF55-7428-D161-9A4E-12D65066D1D4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Gameplay</a:t>
            </a:r>
            <a:endParaRPr lang="en-GB" sz="1800" b="0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2B0D5F-C7BD-3FB0-9867-6509EDE260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 dirty="0"/>
              <a:t>The basic things the player has to do to beat the game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79FD-22A9-B755-83B3-64E1345A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D647-7CE5-414A-9167-7B441355E20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DBB1-9C65-B66B-7EF0-E09F38D3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8C6D-6D54-84E3-A340-78203BE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31F4-7644-4708-8058-86C25FE333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F6A292-BF3F-2BB5-0734-88619DC7D22F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Game Objectives</a:t>
            </a:r>
            <a:endParaRPr lang="en-GB" u="none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2" action="ppaction://hlinksldjump"/>
            <a:extLst>
              <a:ext uri="{FF2B5EF4-FFF2-40B4-BE49-F238E27FC236}">
                <a16:creationId xmlns:a16="http://schemas.microsoft.com/office/drawing/2014/main" id="{04DBD7D7-9F77-0B53-631C-47B02B22FE72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Gameplay</a:t>
            </a:r>
            <a:endParaRPr lang="en-GB" sz="1800" b="0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136F7F9-C5D9-1FE0-E52E-09C6E1B10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913" y="2505075"/>
            <a:ext cx="5173662" cy="3684588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</a:lstStyle>
          <a:p>
            <a:pPr lvl="0"/>
            <a:r>
              <a:rPr lang="en-US" dirty="0"/>
              <a:t>Heading of all main missions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B1E1A-5A23-B9C1-6B1A-2D1D84E3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D647-7CE5-414A-9167-7B441355E20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A8BCF-8B00-0E9E-A4B9-47C70743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1B28AA4-9FED-73A2-4952-3D8519D457C5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Mission Details</a:t>
            </a:r>
            <a:endParaRPr lang="en-GB" u="none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43F2-B349-BB35-5E9D-3933C2D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31F4-7644-4708-8058-86C25FE333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2061A-9B3F-7434-83B7-60C32DC7EC57}"/>
              </a:ext>
            </a:extLst>
          </p:cNvPr>
          <p:cNvSpPr txBox="1"/>
          <p:nvPr userDrawn="1"/>
        </p:nvSpPr>
        <p:spPr>
          <a:xfrm>
            <a:off x="836612" y="1681163"/>
            <a:ext cx="518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Main Missions</a:t>
            </a:r>
            <a:endParaRPr lang="en-GB" sz="2800" b="1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26C4B-309A-99D7-4902-F8BF8F403865}"/>
              </a:ext>
            </a:extLst>
          </p:cNvPr>
          <p:cNvSpPr txBox="1"/>
          <p:nvPr userDrawn="1"/>
        </p:nvSpPr>
        <p:spPr>
          <a:xfrm>
            <a:off x="6177009" y="1677107"/>
            <a:ext cx="519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Side Missions</a:t>
            </a:r>
            <a:endParaRPr lang="en-GB" sz="2800" b="1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520E802-BE5D-FB1C-6872-E5B7664ED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5772" y="2515145"/>
            <a:ext cx="5173662" cy="3684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Heading of all Side missions</a:t>
            </a:r>
            <a:endParaRPr lang="en-GB" dirty="0"/>
          </a:p>
        </p:txBody>
      </p:sp>
      <p:sp>
        <p:nvSpPr>
          <p:cNvPr id="26" name="Rectangle: Rounded Corners 25">
            <a:hlinkClick r:id="rId2" action="ppaction://hlinksldjump"/>
            <a:extLst>
              <a:ext uri="{FF2B5EF4-FFF2-40B4-BE49-F238E27FC236}">
                <a16:creationId xmlns:a16="http://schemas.microsoft.com/office/drawing/2014/main" id="{2CE09AD3-9B63-5942-E26E-DFEFACA9B125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Gameplay</a:t>
            </a:r>
            <a:endParaRPr lang="en-GB" sz="1800" b="0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9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y 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74526C-5F02-78CD-EB4D-CB935004D6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The intended difficulty of the game + how we want the challenge to scale as the player progresses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79FD-22A9-B755-83B3-64E1345A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D647-7CE5-414A-9167-7B441355E20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DBB1-9C65-B66B-7EF0-E09F38D3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8C6D-6D54-84E3-A340-78203BE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31F4-7644-4708-8058-86C25FE333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F6A292-BF3F-2BB5-0734-88619DC7D22F}"/>
              </a:ext>
            </a:extLst>
          </p:cNvPr>
          <p:cNvSpPr txBox="1">
            <a:spLocks/>
          </p:cNvSpPr>
          <p:nvPr userDrawn="1"/>
        </p:nvSpPr>
        <p:spPr>
          <a:xfrm>
            <a:off x="823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Difficulty Scaling</a:t>
            </a:r>
            <a:endParaRPr lang="en-GB" u="none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C2C75E3A-79AC-1868-0BD7-7A39CE12FA95}"/>
              </a:ext>
            </a:extLst>
          </p:cNvPr>
          <p:cNvSpPr/>
          <p:nvPr userDrawn="1"/>
        </p:nvSpPr>
        <p:spPr>
          <a:xfrm>
            <a:off x="10689557" y="6069874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Gameplay</a:t>
            </a:r>
            <a:endParaRPr lang="en-GB" sz="1800" b="0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8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.docs.live.net/4121db98fcd61d1d/Documents/Game%20Dev/Documentation/GDD%20Template/GDD%20Template.pptx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d.docs.live.net/4121db98fcd61d1d/Documents/Game%20Dev/Documentation/GDD%20Template/GDD%20Template.pptx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slide" Target="../slides/slid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" Target="../slides/slide2.xml"/><Relationship Id="rId5" Type="http://schemas.openxmlformats.org/officeDocument/2006/relationships/slideLayout" Target="../slideLayouts/slideLayout14.xml"/><Relationship Id="rId10" Type="http://schemas.openxmlformats.org/officeDocument/2006/relationships/hyperlink" Target="https://d.docs.live.net/4121db98fcd61d1d/Documents/Game%20Dev/Documentation/GDD%20Template/GDD%20Template.pptx" TargetMode="Externa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d.docs.live.net/4121db98fcd61d1d/Documents/Game%20Dev/Documentation/GDD%20Template/GDD%20Template.pptx" TargetMode="External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7C564-7C73-4984-9859-AD4D9BF9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4E108-F5C4-41EF-B529-8ACA4944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C95D-20D2-4B13-B63D-217A3FE1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1EDA-4A9B-4C77-BD9B-C0D4246FAAB7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18E4-6E69-4FBC-9A85-120BFF958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ADE7-B199-4655-9D5D-7657812D8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5AA0-A516-41D6-9225-2705930FA9A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hlinkClick r:id="rId5"/>
            <a:extLst>
              <a:ext uri="{FF2B5EF4-FFF2-40B4-BE49-F238E27FC236}">
                <a16:creationId xmlns:a16="http://schemas.microsoft.com/office/drawing/2014/main" id="{74B291F3-32CF-DBB9-5D89-49C4389B65AF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0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8D15E-FBB9-8F82-7208-EA94BE9A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8EB41-01CE-BC06-4DE2-55BB5E992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8E81-3180-D723-950C-6241DA441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D647-7CE5-414A-9167-7B441355E20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9BEB-AAB3-A4E8-8D61-C1B29F0A1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D134-AE2B-EDE3-1353-7045BAC0F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31F4-7644-4708-8058-86C25FE333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8"/>
            <a:extLst>
              <a:ext uri="{FF2B5EF4-FFF2-40B4-BE49-F238E27FC236}">
                <a16:creationId xmlns:a16="http://schemas.microsoft.com/office/drawing/2014/main" id="{EDA8254D-5328-50B0-40DD-A8C9D0219885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8" name="Rectangle: Rounded Corners 7">
            <a:hlinkClick r:id="rId9" action="ppaction://hlinksldjump"/>
            <a:extLst>
              <a:ext uri="{FF2B5EF4-FFF2-40B4-BE49-F238E27FC236}">
                <a16:creationId xmlns:a16="http://schemas.microsoft.com/office/drawing/2014/main" id="{B4252A9E-C843-2F2B-2156-35FEA2F8578C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Navigation</a:t>
            </a:r>
            <a:endParaRPr lang="en-GB" sz="14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96" r:id="rId3"/>
    <p:sldLayoutId id="2147483665" r:id="rId4"/>
    <p:sldLayoutId id="2147483697" r:id="rId5"/>
    <p:sldLayoutId id="214748371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40000"/>
              <a:lumOff val="6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CBB3-07DA-5BD1-7FC4-36BC24DA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5E5B8-D5FC-AE33-64FB-E5DF7DC3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2B639-82FB-08ED-A907-292DF0D14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07D7-0C0B-4CF2-8333-47369849D738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D54B-DA21-4E67-D99B-CA989A309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6C76-9090-E47D-ACF0-236939DE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25CBB-D7EE-4D8F-86A7-D81B6901E6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10"/>
            <a:extLst>
              <a:ext uri="{FF2B5EF4-FFF2-40B4-BE49-F238E27FC236}">
                <a16:creationId xmlns:a16="http://schemas.microsoft.com/office/drawing/2014/main" id="{B0AFA96D-A310-95BB-724B-7B54D66A3CB9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hlinkClick r:id="rId11" action="ppaction://hlinksldjump"/>
            <a:extLst>
              <a:ext uri="{FF2B5EF4-FFF2-40B4-BE49-F238E27FC236}">
                <a16:creationId xmlns:a16="http://schemas.microsoft.com/office/drawing/2014/main" id="{6576EBFD-5B2E-214F-22FB-FB5B3C565089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Navigation</a:t>
            </a:r>
            <a:endParaRPr lang="en-GB" sz="14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6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4" r:id="rId2"/>
    <p:sldLayoutId id="2147483700" r:id="rId3"/>
    <p:sldLayoutId id="2147483680" r:id="rId4"/>
    <p:sldLayoutId id="2147483701" r:id="rId5"/>
    <p:sldLayoutId id="2147483702" r:id="rId6"/>
    <p:sldLayoutId id="2147483703" r:id="rId7"/>
    <p:sldLayoutId id="214748371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5FA2A-FB62-118B-04EF-8CE2A635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A13F-5520-348D-AFE2-5AE58783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FC1C-8203-FBF9-EE25-1068F9810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22B5-7364-45D5-AA2B-F08FC292B9DA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EF7E-8AB2-6714-1AA3-869A7988D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6F8A-2E5D-1324-6E56-80BF1714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1B9E-D99E-40F5-A0B7-225C729C27A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8"/>
            <a:extLst>
              <a:ext uri="{FF2B5EF4-FFF2-40B4-BE49-F238E27FC236}">
                <a16:creationId xmlns:a16="http://schemas.microsoft.com/office/drawing/2014/main" id="{5D0634A0-74F3-076F-82AD-908DCF5AE472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hlinkClick r:id="rId9" action="ppaction://hlinksldjump"/>
            <a:extLst>
              <a:ext uri="{FF2B5EF4-FFF2-40B4-BE49-F238E27FC236}">
                <a16:creationId xmlns:a16="http://schemas.microsoft.com/office/drawing/2014/main" id="{EC02824E-C24B-3A4E-88A7-36D74D2EAFF8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Navigation</a:t>
            </a:r>
            <a:endParaRPr lang="en-GB" sz="14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1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yola\OneDrive\Documents\Game%20Dev\Documentation\GDD%20Template\Gameplay%20&amp;%20Mechanics\Game%20Objects\Game%20Objects.pptx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yola\OneDrive\Documents\Game%20Dev\Documentation\GDD%20Template\Gameplay%20&amp;%20Mechanics\Mission%20Details\Side%20Mission%20Details.pptx" TargetMode="External"/><Relationship Id="rId2" Type="http://schemas.openxmlformats.org/officeDocument/2006/relationships/hyperlink" Target="file:///C:\Users\ayola\OneDrive\Documents\Game%20Dev\Documentation\GDD%20Template\Gameplay%20&amp;%20Mechanics\Mission%20Details\Main%20Mission%20Details.ppt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7FAD3-4559-DE5E-6A1D-CB200B8F6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Wisteria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3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FE46-E43B-6626-3F55-13124896F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Right and left movement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Jumping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**Wall Jumping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**Rolling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25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BE9DB958-7B6E-4ED0-88CF-F64539BA8698}"/>
              </a:ext>
            </a:extLst>
          </p:cNvPr>
          <p:cNvSpPr/>
          <p:nvPr/>
        </p:nvSpPr>
        <p:spPr>
          <a:xfrm>
            <a:off x="7419977" y="2087272"/>
            <a:ext cx="3079460" cy="2683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GO TO GAME OBJECTS</a:t>
            </a:r>
            <a:endParaRPr lang="en-GB" sz="480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B1B291-AEDC-0386-81C6-767059E68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Artifiacts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2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30EB9-62B9-E42B-F3EB-EF4DFB3FF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Move right and left</a:t>
            </a:r>
          </a:p>
          <a:p>
            <a:r>
              <a:rPr lang="en-US" dirty="0"/>
              <a:t>Jump</a:t>
            </a:r>
          </a:p>
          <a:p>
            <a:r>
              <a:rPr lang="en-US" dirty="0"/>
              <a:t>**Wall Jump</a:t>
            </a:r>
          </a:p>
          <a:p>
            <a:r>
              <a:rPr lang="en-US" dirty="0"/>
              <a:t>**Role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7EDE4-4A33-7704-27D3-9D42A3048D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56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CA190-A8A0-EF43-F126-17FC404B0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62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2CB7642-F1A1-8792-3467-40517804B536}"/>
              </a:ext>
            </a:extLst>
          </p:cNvPr>
          <p:cNvGrpSpPr/>
          <p:nvPr/>
        </p:nvGrpSpPr>
        <p:grpSpPr>
          <a:xfrm>
            <a:off x="896501" y="4641845"/>
            <a:ext cx="10824444" cy="658097"/>
            <a:chOff x="896501" y="4641845"/>
            <a:chExt cx="10824444" cy="658097"/>
          </a:xfrm>
        </p:grpSpPr>
        <p:sp>
          <p:nvSpPr>
            <p:cNvPr id="6" name="Rectangle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15B7FB4-0A1E-49FF-BB35-6EBFD8D33821}"/>
                </a:ext>
              </a:extLst>
            </p:cNvPr>
            <p:cNvSpPr/>
            <p:nvPr/>
          </p:nvSpPr>
          <p:spPr>
            <a:xfrm>
              <a:off x="2588771" y="4670858"/>
              <a:ext cx="2703947" cy="277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hlinkClick r:id="rId4" action="ppaction://hlinksldjump"/>
              <a:extLst>
                <a:ext uri="{FF2B5EF4-FFF2-40B4-BE49-F238E27FC236}">
                  <a16:creationId xmlns:a16="http://schemas.microsoft.com/office/drawing/2014/main" id="{4813A6B6-CFE9-4489-8E5A-895333F2566B}"/>
                </a:ext>
              </a:extLst>
            </p:cNvPr>
            <p:cNvSpPr/>
            <p:nvPr/>
          </p:nvSpPr>
          <p:spPr>
            <a:xfrm>
              <a:off x="5572119" y="4641845"/>
              <a:ext cx="4031109" cy="30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hlinkClick r:id="rId5" action="ppaction://hlinksldjump"/>
              <a:extLst>
                <a:ext uri="{FF2B5EF4-FFF2-40B4-BE49-F238E27FC236}">
                  <a16:creationId xmlns:a16="http://schemas.microsoft.com/office/drawing/2014/main" id="{4D5E8444-45CB-4B98-AC2E-AE124E4D00E5}"/>
                </a:ext>
              </a:extLst>
            </p:cNvPr>
            <p:cNvSpPr/>
            <p:nvPr/>
          </p:nvSpPr>
          <p:spPr>
            <a:xfrm>
              <a:off x="9802091" y="4641845"/>
              <a:ext cx="1918854" cy="30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hlinkClick r:id="rId6" action="ppaction://hlinksldjump"/>
              <a:extLst>
                <a:ext uri="{FF2B5EF4-FFF2-40B4-BE49-F238E27FC236}">
                  <a16:creationId xmlns:a16="http://schemas.microsoft.com/office/drawing/2014/main" id="{FA1D8347-AD2E-4C24-B664-65BB027B91A2}"/>
                </a:ext>
              </a:extLst>
            </p:cNvPr>
            <p:cNvSpPr/>
            <p:nvPr/>
          </p:nvSpPr>
          <p:spPr>
            <a:xfrm>
              <a:off x="896501" y="4996582"/>
              <a:ext cx="1052371" cy="30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22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D6F87-EC22-8158-292D-8C4A2C425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08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FB425-3F2E-137B-E6D4-68CEC2900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Either: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Make 3 levels of varying difficulty 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Make 1 intricately designed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92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74499-5874-4784-B532-1185804C7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Hidden sections away from the main path</a:t>
            </a:r>
          </a:p>
          <a:p>
            <a:pPr marL="457200" indent="-457200">
              <a:buFontTx/>
              <a:buChar char="-"/>
            </a:pPr>
            <a:r>
              <a:rPr lang="en-US" dirty="0"/>
              <a:t>Collectibles that don’t affect performance but reward exploration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57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E2DF1-ED80-8F27-CE07-9D27F4ED6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5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2DF24-617A-44D5-BD63-9F302D29382B}"/>
              </a:ext>
            </a:extLst>
          </p:cNvPr>
          <p:cNvGrpSpPr/>
          <p:nvPr/>
        </p:nvGrpSpPr>
        <p:grpSpPr>
          <a:xfrm>
            <a:off x="1112978" y="1888842"/>
            <a:ext cx="3133437" cy="3251200"/>
            <a:chOff x="1112978" y="1888842"/>
            <a:chExt cx="3133437" cy="3251200"/>
          </a:xfrm>
        </p:grpSpPr>
        <p:sp>
          <p:nvSpPr>
            <p:cNvPr id="96" name="Rectangle 95">
              <a:hlinkClick r:id="rId2" action="ppaction://hlinksldjump"/>
              <a:extLst>
                <a:ext uri="{FF2B5EF4-FFF2-40B4-BE49-F238E27FC236}">
                  <a16:creationId xmlns:a16="http://schemas.microsoft.com/office/drawing/2014/main" id="{D0ACE0E9-8BB7-432D-9D25-8DB16E6242E1}"/>
                </a:ext>
              </a:extLst>
            </p:cNvPr>
            <p:cNvSpPr/>
            <p:nvPr/>
          </p:nvSpPr>
          <p:spPr>
            <a:xfrm>
              <a:off x="1112978" y="1888842"/>
              <a:ext cx="1671782" cy="378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777CF9-6A4C-B702-EE2B-8737A1717B3C}"/>
                </a:ext>
              </a:extLst>
            </p:cNvPr>
            <p:cNvGrpSpPr/>
            <p:nvPr/>
          </p:nvGrpSpPr>
          <p:grpSpPr>
            <a:xfrm>
              <a:off x="1570176" y="2350660"/>
              <a:ext cx="2676239" cy="2789382"/>
              <a:chOff x="1570176" y="2350660"/>
              <a:chExt cx="2676239" cy="2789382"/>
            </a:xfrm>
          </p:grpSpPr>
          <p:sp>
            <p:nvSpPr>
              <p:cNvPr id="97" name="Rectangle 9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4756B5-95D9-46CD-A4C4-59ABE5AAC2F1}"/>
                  </a:ext>
                </a:extLst>
              </p:cNvPr>
              <p:cNvSpPr/>
              <p:nvPr/>
            </p:nvSpPr>
            <p:spPr>
              <a:xfrm>
                <a:off x="1570177" y="2350660"/>
                <a:ext cx="1907310" cy="618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74F3211-15C5-4C6A-B2EA-DE2E922C2FF4}"/>
                  </a:ext>
                </a:extLst>
              </p:cNvPr>
              <p:cNvSpPr/>
              <p:nvPr/>
            </p:nvSpPr>
            <p:spPr>
              <a:xfrm>
                <a:off x="1570176" y="3037327"/>
                <a:ext cx="2643909" cy="3786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AD8847-8A51-45CF-B310-071F17C17A6D}"/>
                  </a:ext>
                </a:extLst>
              </p:cNvPr>
              <p:cNvSpPr/>
              <p:nvPr/>
            </p:nvSpPr>
            <p:spPr>
              <a:xfrm>
                <a:off x="1602506" y="3402162"/>
                <a:ext cx="2643909" cy="3371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9A10AB7-3237-40B1-9D2B-9D1BB11E8ECE}"/>
                  </a:ext>
                </a:extLst>
              </p:cNvPr>
              <p:cNvSpPr/>
              <p:nvPr/>
            </p:nvSpPr>
            <p:spPr>
              <a:xfrm>
                <a:off x="1602506" y="4516877"/>
                <a:ext cx="2078182" cy="623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883753-3354-FC55-4FCF-66CDC377738C}"/>
              </a:ext>
            </a:extLst>
          </p:cNvPr>
          <p:cNvGrpSpPr/>
          <p:nvPr/>
        </p:nvGrpSpPr>
        <p:grpSpPr>
          <a:xfrm>
            <a:off x="4571991" y="1834291"/>
            <a:ext cx="2849423" cy="3101325"/>
            <a:chOff x="4571991" y="1834291"/>
            <a:chExt cx="2849423" cy="3101325"/>
          </a:xfrm>
        </p:grpSpPr>
        <p:sp>
          <p:nvSpPr>
            <p:cNvPr id="89" name="Rectangle 88">
              <a:hlinkClick r:id="rId7" action="ppaction://hlinksldjump"/>
              <a:extLst>
                <a:ext uri="{FF2B5EF4-FFF2-40B4-BE49-F238E27FC236}">
                  <a16:creationId xmlns:a16="http://schemas.microsoft.com/office/drawing/2014/main" id="{48FBAA54-E9C8-4B12-A22D-FA0A707BD0A9}"/>
                </a:ext>
              </a:extLst>
            </p:cNvPr>
            <p:cNvSpPr/>
            <p:nvPr/>
          </p:nvSpPr>
          <p:spPr>
            <a:xfrm>
              <a:off x="4571991" y="1834291"/>
              <a:ext cx="1842659" cy="4332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F05046-DAB9-4C38-0C21-C8D97190B51C}"/>
                </a:ext>
              </a:extLst>
            </p:cNvPr>
            <p:cNvGrpSpPr/>
            <p:nvPr/>
          </p:nvGrpSpPr>
          <p:grpSpPr>
            <a:xfrm>
              <a:off x="5038432" y="2369133"/>
              <a:ext cx="2382982" cy="2566483"/>
              <a:chOff x="5038432" y="2369133"/>
              <a:chExt cx="2382982" cy="2566483"/>
            </a:xfrm>
          </p:grpSpPr>
          <p:sp>
            <p:nvSpPr>
              <p:cNvPr id="90" name="Rectangle 8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231B9E6-B4EB-4A4A-9EB1-49C3B0EB7AFB}"/>
                  </a:ext>
                </a:extLst>
              </p:cNvPr>
              <p:cNvSpPr/>
              <p:nvPr/>
            </p:nvSpPr>
            <p:spPr>
              <a:xfrm>
                <a:off x="5084612" y="2369133"/>
                <a:ext cx="1191493" cy="230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Rectangle 9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864C618-FE07-4F71-9FA3-9E7E1B78EDEF}"/>
                  </a:ext>
                </a:extLst>
              </p:cNvPr>
              <p:cNvSpPr/>
              <p:nvPr/>
            </p:nvSpPr>
            <p:spPr>
              <a:xfrm>
                <a:off x="5089231" y="2761674"/>
                <a:ext cx="1325419" cy="230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4283B9E-B27C-4317-8E4C-105215FC112E}"/>
                  </a:ext>
                </a:extLst>
              </p:cNvPr>
              <p:cNvSpPr/>
              <p:nvPr/>
            </p:nvSpPr>
            <p:spPr>
              <a:xfrm>
                <a:off x="5093851" y="3172689"/>
                <a:ext cx="2022763" cy="56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Rectangle 9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A58363F4-C027-4FA3-81E1-E074553FB69C}"/>
                  </a:ext>
                </a:extLst>
              </p:cNvPr>
              <p:cNvSpPr/>
              <p:nvPr/>
            </p:nvSpPr>
            <p:spPr>
              <a:xfrm>
                <a:off x="5084612" y="3848180"/>
                <a:ext cx="2336802" cy="3035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Rectangle 9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FDF2CB3-F1A5-4B62-8347-858F53118428}"/>
                  </a:ext>
                </a:extLst>
              </p:cNvPr>
              <p:cNvSpPr/>
              <p:nvPr/>
            </p:nvSpPr>
            <p:spPr>
              <a:xfrm>
                <a:off x="5038432" y="4267208"/>
                <a:ext cx="1052946" cy="230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Rectangle 9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8D6A25A-B604-409C-AD38-59B9F375B58A}"/>
                  </a:ext>
                </a:extLst>
              </p:cNvPr>
              <p:cNvSpPr/>
              <p:nvPr/>
            </p:nvSpPr>
            <p:spPr>
              <a:xfrm>
                <a:off x="5070761" y="4632045"/>
                <a:ext cx="1205344" cy="3035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FD441-A619-E20D-2030-C43E5249527C}"/>
              </a:ext>
            </a:extLst>
          </p:cNvPr>
          <p:cNvGrpSpPr/>
          <p:nvPr/>
        </p:nvGrpSpPr>
        <p:grpSpPr>
          <a:xfrm>
            <a:off x="8021775" y="1888841"/>
            <a:ext cx="3251200" cy="2312264"/>
            <a:chOff x="8021775" y="1888841"/>
            <a:chExt cx="3251200" cy="2312264"/>
          </a:xfrm>
        </p:grpSpPr>
        <p:sp>
          <p:nvSpPr>
            <p:cNvPr id="84" name="Rectangle 83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8CAB8E-F7F6-4EE7-838D-15C618AC6240}"/>
                </a:ext>
              </a:extLst>
            </p:cNvPr>
            <p:cNvSpPr/>
            <p:nvPr/>
          </p:nvSpPr>
          <p:spPr>
            <a:xfrm>
              <a:off x="8021775" y="1888841"/>
              <a:ext cx="2817094" cy="711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411CF9-F4D5-3526-1337-1EC8D0945BFA}"/>
                </a:ext>
              </a:extLst>
            </p:cNvPr>
            <p:cNvGrpSpPr/>
            <p:nvPr/>
          </p:nvGrpSpPr>
          <p:grpSpPr>
            <a:xfrm>
              <a:off x="8455881" y="2720115"/>
              <a:ext cx="2817094" cy="1480990"/>
              <a:chOff x="8455881" y="2720115"/>
              <a:chExt cx="2817094" cy="1480990"/>
            </a:xfrm>
          </p:grpSpPr>
          <p:sp>
            <p:nvSpPr>
              <p:cNvPr id="85" name="Rectangle 8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46A4B603-546F-4030-A5A8-EB2C361F92DE}"/>
                  </a:ext>
                </a:extLst>
              </p:cNvPr>
              <p:cNvSpPr/>
              <p:nvPr/>
            </p:nvSpPr>
            <p:spPr>
              <a:xfrm>
                <a:off x="8455881" y="2720115"/>
                <a:ext cx="2817094" cy="277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Rectangle 8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DAB12832-CCDC-44EC-BA53-EFEFC197CB91}"/>
                  </a:ext>
                </a:extLst>
              </p:cNvPr>
              <p:cNvSpPr/>
              <p:nvPr/>
            </p:nvSpPr>
            <p:spPr>
              <a:xfrm>
                <a:off x="8525155" y="3112658"/>
                <a:ext cx="1510150" cy="30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Rectangle 86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E9660A09-76CD-4D38-AF06-B2A25058EC77}"/>
                  </a:ext>
                </a:extLst>
              </p:cNvPr>
              <p:cNvSpPr/>
              <p:nvPr/>
            </p:nvSpPr>
            <p:spPr>
              <a:xfrm>
                <a:off x="8529779" y="3523672"/>
                <a:ext cx="1856508" cy="30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Rectangle 87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A094C5F9-952E-476E-8C8A-CECB77399766}"/>
                  </a:ext>
                </a:extLst>
              </p:cNvPr>
              <p:cNvSpPr/>
              <p:nvPr/>
            </p:nvSpPr>
            <p:spPr>
              <a:xfrm>
                <a:off x="8506688" y="3897745"/>
                <a:ext cx="1002145" cy="30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27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8DD888-C061-D485-1A62-BD03E76E6C29}"/>
              </a:ext>
            </a:extLst>
          </p:cNvPr>
          <p:cNvGrpSpPr/>
          <p:nvPr/>
        </p:nvGrpSpPr>
        <p:grpSpPr>
          <a:xfrm>
            <a:off x="896502" y="5085556"/>
            <a:ext cx="10522675" cy="705642"/>
            <a:chOff x="896502" y="5085556"/>
            <a:chExt cx="10522675" cy="705642"/>
          </a:xfrm>
        </p:grpSpPr>
        <p:sp>
          <p:nvSpPr>
            <p:cNvPr id="6" name="Rectangle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716A0E-297C-4BE6-8DC3-0551C0CA7DE3}"/>
                </a:ext>
              </a:extLst>
            </p:cNvPr>
            <p:cNvSpPr/>
            <p:nvPr/>
          </p:nvSpPr>
          <p:spPr>
            <a:xfrm>
              <a:off x="2609265" y="5113264"/>
              <a:ext cx="3015680" cy="290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hlinkClick r:id="rId4" action="ppaction://hlinksldjump"/>
              <a:extLst>
                <a:ext uri="{FF2B5EF4-FFF2-40B4-BE49-F238E27FC236}">
                  <a16:creationId xmlns:a16="http://schemas.microsoft.com/office/drawing/2014/main" id="{173E7633-E3AC-472B-9024-0BFB5CCD9278}"/>
                </a:ext>
              </a:extLst>
            </p:cNvPr>
            <p:cNvSpPr/>
            <p:nvPr/>
          </p:nvSpPr>
          <p:spPr>
            <a:xfrm>
              <a:off x="5916177" y="5085556"/>
              <a:ext cx="2643909" cy="378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hlinkClick r:id="rId5" action="ppaction://hlinksldjump"/>
              <a:extLst>
                <a:ext uri="{FF2B5EF4-FFF2-40B4-BE49-F238E27FC236}">
                  <a16:creationId xmlns:a16="http://schemas.microsoft.com/office/drawing/2014/main" id="{52E60510-8D48-4B99-A014-00B6484E7D3F}"/>
                </a:ext>
              </a:extLst>
            </p:cNvPr>
            <p:cNvSpPr/>
            <p:nvPr/>
          </p:nvSpPr>
          <p:spPr>
            <a:xfrm>
              <a:off x="8775268" y="5106336"/>
              <a:ext cx="2643909" cy="33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97D838E-C7BE-456C-90EC-B9F1E35A18EA}"/>
                </a:ext>
              </a:extLst>
            </p:cNvPr>
            <p:cNvSpPr/>
            <p:nvPr/>
          </p:nvSpPr>
          <p:spPr>
            <a:xfrm>
              <a:off x="896502" y="5439495"/>
              <a:ext cx="3379934" cy="3517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660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Lucidchart">
                <a:extLst>
                  <a:ext uri="{FF2B5EF4-FFF2-40B4-BE49-F238E27FC236}">
                    <a16:creationId xmlns:a16="http://schemas.microsoft.com/office/drawing/2014/main" id="{FB261AA8-2BBB-12AC-E49C-CDE279F34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486696"/>
                  </p:ext>
                </p:extLst>
              </p:nvPr>
            </p:nvGraphicFramePr>
            <p:xfrm>
              <a:off x="1717963" y="1893455"/>
              <a:ext cx="8737599" cy="40732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Lucidchart">
                <a:extLst>
                  <a:ext uri="{FF2B5EF4-FFF2-40B4-BE49-F238E27FC236}">
                    <a16:creationId xmlns:a16="http://schemas.microsoft.com/office/drawing/2014/main" id="{FB261AA8-2BBB-12AC-E49C-CDE279F345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963" y="1893455"/>
                <a:ext cx="8737599" cy="40732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1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5926C-736E-E4D1-1C8C-542D240B54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Jump to platforms</a:t>
            </a:r>
          </a:p>
          <a:p>
            <a:r>
              <a:rPr lang="en-US" dirty="0"/>
              <a:t>Avoid obstacles</a:t>
            </a:r>
          </a:p>
          <a:p>
            <a:r>
              <a:rPr lang="en-US" dirty="0"/>
              <a:t>Reach the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5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F723893B-F2B4-45BC-B612-9259148EA348}"/>
              </a:ext>
            </a:extLst>
          </p:cNvPr>
          <p:cNvSpPr/>
          <p:nvPr/>
        </p:nvSpPr>
        <p:spPr>
          <a:xfrm>
            <a:off x="1673899" y="6235843"/>
            <a:ext cx="3640040" cy="4401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GO TO MAIN MISSION DETAILS</a:t>
            </a:r>
            <a:endParaRPr lang="en-GB" b="1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F1A86E6-8E27-4AEF-8ED6-8DB8D81B99AB}"/>
              </a:ext>
            </a:extLst>
          </p:cNvPr>
          <p:cNvSpPr/>
          <p:nvPr/>
        </p:nvSpPr>
        <p:spPr>
          <a:xfrm>
            <a:off x="7009487" y="6235843"/>
            <a:ext cx="3640040" cy="4401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GO TO SIDE MISSION DETAILS</a:t>
            </a:r>
            <a:endParaRPr lang="en-GB" b="1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B1FD7A9-C57E-BC6C-B9AC-97493554DE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C3DCCEB-E1A3-38F9-B486-F03C44073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9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9081-AADC-BB35-E3A4-D04527F42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Mechanics based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10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0E4C7-AB42-4A46-9B40-E2ADED4B6C74}"/>
              </a:ext>
            </a:extLst>
          </p:cNvPr>
          <p:cNvGrpSpPr/>
          <p:nvPr/>
        </p:nvGrpSpPr>
        <p:grpSpPr>
          <a:xfrm>
            <a:off x="899966" y="5043995"/>
            <a:ext cx="10627015" cy="682550"/>
            <a:chOff x="899966" y="5043995"/>
            <a:chExt cx="10627015" cy="682550"/>
          </a:xfrm>
        </p:grpSpPr>
        <p:sp>
          <p:nvSpPr>
            <p:cNvPr id="6" name="Rectangle 5">
              <a:hlinkClick r:id="rId2" action="ppaction://hlinksldjump"/>
              <a:extLst>
                <a:ext uri="{FF2B5EF4-FFF2-40B4-BE49-F238E27FC236}">
                  <a16:creationId xmlns:a16="http://schemas.microsoft.com/office/drawing/2014/main" id="{887E1D00-F2FF-47D9-8C06-51FE5E346819}"/>
                </a:ext>
              </a:extLst>
            </p:cNvPr>
            <p:cNvSpPr/>
            <p:nvPr/>
          </p:nvSpPr>
          <p:spPr>
            <a:xfrm>
              <a:off x="2558470" y="5108647"/>
              <a:ext cx="2244439" cy="294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13720DD6-EDED-4EEB-9FB8-3A96035A9D00}"/>
                </a:ext>
              </a:extLst>
            </p:cNvPr>
            <p:cNvSpPr/>
            <p:nvPr/>
          </p:nvSpPr>
          <p:spPr>
            <a:xfrm>
              <a:off x="5084617" y="5108648"/>
              <a:ext cx="1426441" cy="294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hlinkClick r:id="rId4" action="ppaction://hlinksldjump"/>
              <a:extLst>
                <a:ext uri="{FF2B5EF4-FFF2-40B4-BE49-F238E27FC236}">
                  <a16:creationId xmlns:a16="http://schemas.microsoft.com/office/drawing/2014/main" id="{3F01C01C-5F8E-4010-B41F-16AA4A91BEB0}"/>
                </a:ext>
              </a:extLst>
            </p:cNvPr>
            <p:cNvSpPr/>
            <p:nvPr/>
          </p:nvSpPr>
          <p:spPr>
            <a:xfrm>
              <a:off x="6811238" y="5043995"/>
              <a:ext cx="2022763" cy="386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30B703C4-CCAA-4AA1-A17B-BCB321B6FF49}"/>
                </a:ext>
              </a:extLst>
            </p:cNvPr>
            <p:cNvSpPr/>
            <p:nvPr/>
          </p:nvSpPr>
          <p:spPr>
            <a:xfrm>
              <a:off x="9134180" y="5099702"/>
              <a:ext cx="2392801" cy="30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hlinkClick r:id="rId6" action="ppaction://hlinksldjump"/>
              <a:extLst>
                <a:ext uri="{FF2B5EF4-FFF2-40B4-BE49-F238E27FC236}">
                  <a16:creationId xmlns:a16="http://schemas.microsoft.com/office/drawing/2014/main" id="{36407DAB-3330-41DB-9164-ABBDF6616DC3}"/>
                </a:ext>
              </a:extLst>
            </p:cNvPr>
            <p:cNvSpPr/>
            <p:nvPr/>
          </p:nvSpPr>
          <p:spPr>
            <a:xfrm>
              <a:off x="899966" y="5430481"/>
              <a:ext cx="1048907" cy="29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AE8D94DF-9AD1-4EC2-8710-E2F58220B394}"/>
                </a:ext>
              </a:extLst>
            </p:cNvPr>
            <p:cNvSpPr/>
            <p:nvPr/>
          </p:nvSpPr>
          <p:spPr>
            <a:xfrm>
              <a:off x="2233182" y="5422974"/>
              <a:ext cx="1205344" cy="30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14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E25C60-2B87-4B5C-9250-5C7D99C05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2D Platforming. Jump, come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58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epla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chan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ther Gameplay elem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D40914E-2FB9-4268-89F6-1066AA9F351C}">
  <we:reference id="wa104380117" version="1.4.0.0" store="en-US" storeType="OMEX"/>
  <we:alternateReferences>
    <we:reference id="wa104380117" version="1.4.0.0" store="wa10438011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89</Words>
  <Application>Microsoft Office PowerPoint</Application>
  <PresentationFormat>Widescreen</PresentationFormat>
  <Paragraphs>28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Agency FB</vt:lpstr>
      <vt:lpstr>Arial</vt:lpstr>
      <vt:lpstr>Arial Black</vt:lpstr>
      <vt:lpstr>Calibri</vt:lpstr>
      <vt:lpstr>Consolas</vt:lpstr>
      <vt:lpstr>Wingdings</vt:lpstr>
      <vt:lpstr>Office Theme</vt:lpstr>
      <vt:lpstr>Gameplay</vt:lpstr>
      <vt:lpstr>Mechanics</vt:lpstr>
      <vt:lpstr>Other Gameplay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Gameplay &amp; Mechanics</dc:title>
  <dc:creator>Olawole Abayomi-Owodunni</dc:creator>
  <cp:lastModifiedBy>Olawole Abayomi-Owodunni</cp:lastModifiedBy>
  <cp:revision>16</cp:revision>
  <dcterms:created xsi:type="dcterms:W3CDTF">2022-04-26T16:11:45Z</dcterms:created>
  <dcterms:modified xsi:type="dcterms:W3CDTF">2023-02-04T11:14:36Z</dcterms:modified>
</cp:coreProperties>
</file>