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wole Abayomi-Owodunni" userId="4121db98fcd61d1d" providerId="LiveId" clId="{3EBAF60E-44AD-4854-ACF7-5E3AABE374A4}"/>
    <pc:docChg chg="undo custSel modSld modMainMaster">
      <pc:chgData name="Olawole Abayomi-Owodunni" userId="4121db98fcd61d1d" providerId="LiveId" clId="{3EBAF60E-44AD-4854-ACF7-5E3AABE374A4}" dt="2022-05-06T18:45:24.664" v="217"/>
      <pc:docMkLst>
        <pc:docMk/>
      </pc:docMkLst>
      <pc:sldChg chg="delSp mod chgLayout">
        <pc:chgData name="Olawole Abayomi-Owodunni" userId="4121db98fcd61d1d" providerId="LiveId" clId="{3EBAF60E-44AD-4854-ACF7-5E3AABE374A4}" dt="2022-05-06T17:38:26.331" v="150" actId="700"/>
        <pc:sldMkLst>
          <pc:docMk/>
          <pc:sldMk cId="1167339402" sldId="256"/>
        </pc:sldMkLst>
        <pc:spChg chg="del">
          <ac:chgData name="Olawole Abayomi-Owodunni" userId="4121db98fcd61d1d" providerId="LiveId" clId="{3EBAF60E-44AD-4854-ACF7-5E3AABE374A4}" dt="2022-05-06T17:38:23.678" v="149" actId="478"/>
          <ac:spMkLst>
            <pc:docMk/>
            <pc:sldMk cId="1167339402" sldId="256"/>
            <ac:spMk id="2" creationId="{EF4CA012-142B-4AA9-AD9A-C22C90449451}"/>
          </ac:spMkLst>
        </pc:spChg>
      </pc:sldChg>
      <pc:sldChg chg="addSp delSp modSp mod modClrScheme chgLayout">
        <pc:chgData name="Olawole Abayomi-Owodunni" userId="4121db98fcd61d1d" providerId="LiveId" clId="{3EBAF60E-44AD-4854-ACF7-5E3AABE374A4}" dt="2022-05-06T18:39:59.996" v="194"/>
        <pc:sldMkLst>
          <pc:docMk/>
          <pc:sldMk cId="655656940" sldId="257"/>
        </pc:sldMkLst>
        <pc:spChg chg="del">
          <ac:chgData name="Olawole Abayomi-Owodunni" userId="4121db98fcd61d1d" providerId="LiveId" clId="{3EBAF60E-44AD-4854-ACF7-5E3AABE374A4}" dt="2022-05-06T17:38:31.974" v="152" actId="478"/>
          <ac:spMkLst>
            <pc:docMk/>
            <pc:sldMk cId="655656940" sldId="257"/>
            <ac:spMk id="2" creationId="{BF4EBD92-3940-4483-A776-47EEE1FFD6E5}"/>
          </ac:spMkLst>
        </pc:spChg>
        <pc:spChg chg="del mod">
          <ac:chgData name="Olawole Abayomi-Owodunni" userId="4121db98fcd61d1d" providerId="LiveId" clId="{3EBAF60E-44AD-4854-ACF7-5E3AABE374A4}" dt="2022-05-06T17:38:31.974" v="152" actId="478"/>
          <ac:spMkLst>
            <pc:docMk/>
            <pc:sldMk cId="655656940" sldId="257"/>
            <ac:spMk id="3" creationId="{4970E717-2F74-4D5A-9A49-3EE39CE90D6F}"/>
          </ac:spMkLst>
        </pc:spChg>
        <pc:spChg chg="add del mod ord">
          <ac:chgData name="Olawole Abayomi-Owodunni" userId="4121db98fcd61d1d" providerId="LiveId" clId="{3EBAF60E-44AD-4854-ACF7-5E3AABE374A4}" dt="2022-05-06T17:38:34.968" v="153" actId="700"/>
          <ac:spMkLst>
            <pc:docMk/>
            <pc:sldMk cId="655656940" sldId="257"/>
            <ac:spMk id="5" creationId="{C29E2B11-C10E-EDD6-D9B3-A53C25BCD358}"/>
          </ac:spMkLst>
        </pc:spChg>
        <pc:spChg chg="add del mod ord">
          <ac:chgData name="Olawole Abayomi-Owodunni" userId="4121db98fcd61d1d" providerId="LiveId" clId="{3EBAF60E-44AD-4854-ACF7-5E3AABE374A4}" dt="2022-05-06T17:38:34.968" v="153" actId="700"/>
          <ac:spMkLst>
            <pc:docMk/>
            <pc:sldMk cId="655656940" sldId="257"/>
            <ac:spMk id="7" creationId="{0021D80B-6F92-994A-59DE-EE71BF10816C}"/>
          </ac:spMkLst>
        </pc:spChg>
        <pc:spChg chg="add del mod ord">
          <ac:chgData name="Olawole Abayomi-Owodunni" userId="4121db98fcd61d1d" providerId="LiveId" clId="{3EBAF60E-44AD-4854-ACF7-5E3AABE374A4}" dt="2022-05-06T17:41:39.521" v="168"/>
          <ac:spMkLst>
            <pc:docMk/>
            <pc:sldMk cId="655656940" sldId="257"/>
            <ac:spMk id="8" creationId="{576A8E3D-00AA-76C2-D1C7-251BAF00E6F1}"/>
          </ac:spMkLst>
        </pc:spChg>
        <pc:spChg chg="add del mod ord">
          <ac:chgData name="Olawole Abayomi-Owodunni" userId="4121db98fcd61d1d" providerId="LiveId" clId="{3EBAF60E-44AD-4854-ACF7-5E3AABE374A4}" dt="2022-05-06T17:41:39.521" v="168"/>
          <ac:spMkLst>
            <pc:docMk/>
            <pc:sldMk cId="655656940" sldId="257"/>
            <ac:spMk id="9" creationId="{4EC3CF39-C4A5-A140-5B59-BE6240A2C77B}"/>
          </ac:spMkLst>
        </pc:spChg>
        <pc:spChg chg="add del mod ord">
          <ac:chgData name="Olawole Abayomi-Owodunni" userId="4121db98fcd61d1d" providerId="LiveId" clId="{3EBAF60E-44AD-4854-ACF7-5E3AABE374A4}" dt="2022-05-06T17:41:39.521" v="168"/>
          <ac:spMkLst>
            <pc:docMk/>
            <pc:sldMk cId="655656940" sldId="257"/>
            <ac:spMk id="10" creationId="{F8596AF7-C0A0-7BE4-7C80-ECC2365EA757}"/>
          </ac:spMkLst>
        </pc:spChg>
        <pc:spChg chg="add del mod ord">
          <ac:chgData name="Olawole Abayomi-Owodunni" userId="4121db98fcd61d1d" providerId="LiveId" clId="{3EBAF60E-44AD-4854-ACF7-5E3AABE374A4}" dt="2022-05-06T17:41:39.521" v="168"/>
          <ac:spMkLst>
            <pc:docMk/>
            <pc:sldMk cId="655656940" sldId="257"/>
            <ac:spMk id="11" creationId="{F0A61947-8FFB-6851-98E7-BA7324CB71BC}"/>
          </ac:spMkLst>
        </pc:spChg>
        <pc:spChg chg="add del mod">
          <ac:chgData name="Olawole Abayomi-Owodunni" userId="4121db98fcd61d1d" providerId="LiveId" clId="{3EBAF60E-44AD-4854-ACF7-5E3AABE374A4}" dt="2022-05-06T17:41:35.925" v="167"/>
          <ac:spMkLst>
            <pc:docMk/>
            <pc:sldMk cId="655656940" sldId="257"/>
            <ac:spMk id="12" creationId="{D790B8C5-A12F-B658-75F7-1007923A63F0}"/>
          </ac:spMkLst>
        </pc:spChg>
        <pc:spChg chg="add del mod">
          <ac:chgData name="Olawole Abayomi-Owodunni" userId="4121db98fcd61d1d" providerId="LiveId" clId="{3EBAF60E-44AD-4854-ACF7-5E3AABE374A4}" dt="2022-05-06T17:41:35.925" v="167"/>
          <ac:spMkLst>
            <pc:docMk/>
            <pc:sldMk cId="655656940" sldId="257"/>
            <ac:spMk id="13" creationId="{7F357B87-627D-A3D9-6D24-4CF8A8015AA7}"/>
          </ac:spMkLst>
        </pc:spChg>
        <pc:spChg chg="add del mod">
          <ac:chgData name="Olawole Abayomi-Owodunni" userId="4121db98fcd61d1d" providerId="LiveId" clId="{3EBAF60E-44AD-4854-ACF7-5E3AABE374A4}" dt="2022-05-06T17:41:35.925" v="167"/>
          <ac:spMkLst>
            <pc:docMk/>
            <pc:sldMk cId="655656940" sldId="257"/>
            <ac:spMk id="14" creationId="{973C8668-2D56-BA98-CF88-CD2B5140CA43}"/>
          </ac:spMkLst>
        </pc:spChg>
        <pc:spChg chg="add del mod">
          <ac:chgData name="Olawole Abayomi-Owodunni" userId="4121db98fcd61d1d" providerId="LiveId" clId="{3EBAF60E-44AD-4854-ACF7-5E3AABE374A4}" dt="2022-05-06T17:41:35.925" v="167"/>
          <ac:spMkLst>
            <pc:docMk/>
            <pc:sldMk cId="655656940" sldId="257"/>
            <ac:spMk id="15" creationId="{331D3E5B-902B-64BA-B50D-DF55B5FEA589}"/>
          </ac:spMkLst>
        </pc:spChg>
        <pc:spChg chg="add del mod">
          <ac:chgData name="Olawole Abayomi-Owodunni" userId="4121db98fcd61d1d" providerId="LiveId" clId="{3EBAF60E-44AD-4854-ACF7-5E3AABE374A4}" dt="2022-05-06T18:39:59.996" v="194"/>
          <ac:spMkLst>
            <pc:docMk/>
            <pc:sldMk cId="655656940" sldId="257"/>
            <ac:spMk id="16" creationId="{A9102351-131C-0920-1B65-FDD55BA8A06A}"/>
          </ac:spMkLst>
        </pc:spChg>
        <pc:spChg chg="add del mod">
          <ac:chgData name="Olawole Abayomi-Owodunni" userId="4121db98fcd61d1d" providerId="LiveId" clId="{3EBAF60E-44AD-4854-ACF7-5E3AABE374A4}" dt="2022-05-06T18:39:59.996" v="194"/>
          <ac:spMkLst>
            <pc:docMk/>
            <pc:sldMk cId="655656940" sldId="257"/>
            <ac:spMk id="17" creationId="{7C58B3F2-DFF9-EC0E-05AD-690C11A02B1E}"/>
          </ac:spMkLst>
        </pc:spChg>
        <pc:spChg chg="add del mod">
          <ac:chgData name="Olawole Abayomi-Owodunni" userId="4121db98fcd61d1d" providerId="LiveId" clId="{3EBAF60E-44AD-4854-ACF7-5E3AABE374A4}" dt="2022-05-06T18:39:59.996" v="194"/>
          <ac:spMkLst>
            <pc:docMk/>
            <pc:sldMk cId="655656940" sldId="257"/>
            <ac:spMk id="18" creationId="{0DC4902E-79B3-E7BD-7D2D-ECAF2D2CC54D}"/>
          </ac:spMkLst>
        </pc:spChg>
        <pc:spChg chg="add del mod">
          <ac:chgData name="Olawole Abayomi-Owodunni" userId="4121db98fcd61d1d" providerId="LiveId" clId="{3EBAF60E-44AD-4854-ACF7-5E3AABE374A4}" dt="2022-05-06T18:39:59.996" v="194"/>
          <ac:spMkLst>
            <pc:docMk/>
            <pc:sldMk cId="655656940" sldId="257"/>
            <ac:spMk id="19" creationId="{6DB94BD1-73BC-24E9-01B8-B2B71228F610}"/>
          </ac:spMkLst>
        </pc:spChg>
        <pc:spChg chg="add mod">
          <ac:chgData name="Olawole Abayomi-Owodunni" userId="4121db98fcd61d1d" providerId="LiveId" clId="{3EBAF60E-44AD-4854-ACF7-5E3AABE374A4}" dt="2022-05-06T18:39:59.996" v="194"/>
          <ac:spMkLst>
            <pc:docMk/>
            <pc:sldMk cId="655656940" sldId="257"/>
            <ac:spMk id="20" creationId="{1A58645C-6CE5-EF6D-73FE-FEAED71EC32E}"/>
          </ac:spMkLst>
        </pc:spChg>
        <pc:spChg chg="add mod">
          <ac:chgData name="Olawole Abayomi-Owodunni" userId="4121db98fcd61d1d" providerId="LiveId" clId="{3EBAF60E-44AD-4854-ACF7-5E3AABE374A4}" dt="2022-05-06T18:39:59.996" v="194"/>
          <ac:spMkLst>
            <pc:docMk/>
            <pc:sldMk cId="655656940" sldId="257"/>
            <ac:spMk id="21" creationId="{9661EEEE-FBA5-D5FE-BB9F-1C8260D4E715}"/>
          </ac:spMkLst>
        </pc:spChg>
        <pc:spChg chg="add mod">
          <ac:chgData name="Olawole Abayomi-Owodunni" userId="4121db98fcd61d1d" providerId="LiveId" clId="{3EBAF60E-44AD-4854-ACF7-5E3AABE374A4}" dt="2022-05-06T18:39:59.996" v="194"/>
          <ac:spMkLst>
            <pc:docMk/>
            <pc:sldMk cId="655656940" sldId="257"/>
            <ac:spMk id="22" creationId="{1E97260E-09BC-C503-7687-18F300515906}"/>
          </ac:spMkLst>
        </pc:spChg>
        <pc:spChg chg="add mod">
          <ac:chgData name="Olawole Abayomi-Owodunni" userId="4121db98fcd61d1d" providerId="LiveId" clId="{3EBAF60E-44AD-4854-ACF7-5E3AABE374A4}" dt="2022-05-06T18:39:59.996" v="194"/>
          <ac:spMkLst>
            <pc:docMk/>
            <pc:sldMk cId="655656940" sldId="257"/>
            <ac:spMk id="23" creationId="{74B1C3C7-3137-BB05-4734-8082AFE705F3}"/>
          </ac:spMkLst>
        </pc:spChg>
      </pc:sldChg>
      <pc:sldMasterChg chg="addSp modSp mod delSldLayout modSldLayout">
        <pc:chgData name="Olawole Abayomi-Owodunni" userId="4121db98fcd61d1d" providerId="LiveId" clId="{3EBAF60E-44AD-4854-ACF7-5E3AABE374A4}" dt="2022-05-06T18:45:24.664" v="217"/>
        <pc:sldMasterMkLst>
          <pc:docMk/>
          <pc:sldMasterMk cId="3124054722" sldId="2147483648"/>
        </pc:sldMasterMkLst>
        <pc:spChg chg="mod">
          <ac:chgData name="Olawole Abayomi-Owodunni" userId="4121db98fcd61d1d" providerId="LiveId" clId="{3EBAF60E-44AD-4854-ACF7-5E3AABE374A4}" dt="2022-05-06T17:28:35.729" v="2" actId="207"/>
          <ac:spMkLst>
            <pc:docMk/>
            <pc:sldMasterMk cId="3124054722" sldId="2147483648"/>
            <ac:spMk id="2" creationId="{D20F1F2A-C7BA-4017-934B-E31A96FEC0D4}"/>
          </ac:spMkLst>
        </pc:spChg>
        <pc:spChg chg="mod">
          <ac:chgData name="Olawole Abayomi-Owodunni" userId="4121db98fcd61d1d" providerId="LiveId" clId="{3EBAF60E-44AD-4854-ACF7-5E3AABE374A4}" dt="2022-05-06T17:28:40.734" v="3" actId="207"/>
          <ac:spMkLst>
            <pc:docMk/>
            <pc:sldMasterMk cId="3124054722" sldId="2147483648"/>
            <ac:spMk id="3" creationId="{0B3142EF-8B2E-45B3-BB3E-353AAC6666F1}"/>
          </ac:spMkLst>
        </pc:spChg>
        <pc:spChg chg="add mod">
          <ac:chgData name="Olawole Abayomi-Owodunni" userId="4121db98fcd61d1d" providerId="LiveId" clId="{3EBAF60E-44AD-4854-ACF7-5E3AABE374A4}" dt="2022-05-06T18:45:24.664" v="217"/>
          <ac:spMkLst>
            <pc:docMk/>
            <pc:sldMasterMk cId="3124054722" sldId="2147483648"/>
            <ac:spMk id="7" creationId="{92B5069F-88BD-553F-77F6-9A76E83A9D44}"/>
          </ac:spMkLst>
        </pc:spChg>
        <pc:sldLayoutChg chg="addSp delSp modSp mod">
          <pc:chgData name="Olawole Abayomi-Owodunni" userId="4121db98fcd61d1d" providerId="LiveId" clId="{3EBAF60E-44AD-4854-ACF7-5E3AABE374A4}" dt="2022-05-06T17:38:19.192" v="148" actId="122"/>
          <pc:sldLayoutMkLst>
            <pc:docMk/>
            <pc:sldMasterMk cId="3124054722" sldId="2147483648"/>
            <pc:sldLayoutMk cId="1531120341" sldId="2147483649"/>
          </pc:sldLayoutMkLst>
          <pc:spChg chg="del">
            <ac:chgData name="Olawole Abayomi-Owodunni" userId="4121db98fcd61d1d" providerId="LiveId" clId="{3EBAF60E-44AD-4854-ACF7-5E3AABE374A4}" dt="2022-05-06T17:38:13.833" v="146" actId="478"/>
            <ac:spMkLst>
              <pc:docMk/>
              <pc:sldMasterMk cId="3124054722" sldId="2147483648"/>
              <pc:sldLayoutMk cId="1531120341" sldId="2147483649"/>
              <ac:spMk id="2" creationId="{2AD880A4-2373-4310-AACC-7C990EE50E92}"/>
            </ac:spMkLst>
          </pc:spChg>
          <pc:spChg chg="del">
            <ac:chgData name="Olawole Abayomi-Owodunni" userId="4121db98fcd61d1d" providerId="LiveId" clId="{3EBAF60E-44AD-4854-ACF7-5E3AABE374A4}" dt="2022-05-06T17:38:15.848" v="147" actId="478"/>
            <ac:spMkLst>
              <pc:docMk/>
              <pc:sldMasterMk cId="3124054722" sldId="2147483648"/>
              <pc:sldLayoutMk cId="1531120341" sldId="2147483649"/>
              <ac:spMk id="3" creationId="{7C63A6FD-251F-462D-AC6C-71DB842A1D80}"/>
            </ac:spMkLst>
          </pc:spChg>
          <pc:spChg chg="add mod">
            <ac:chgData name="Olawole Abayomi-Owodunni" userId="4121db98fcd61d1d" providerId="LiveId" clId="{3EBAF60E-44AD-4854-ACF7-5E3AABE374A4}" dt="2022-05-06T17:38:19.192" v="148" actId="122"/>
            <ac:spMkLst>
              <pc:docMk/>
              <pc:sldMasterMk cId="3124054722" sldId="2147483648"/>
              <pc:sldLayoutMk cId="1531120341" sldId="2147483649"/>
              <ac:spMk id="7" creationId="{53947638-01D5-E9FF-1AF6-37CE95AF4105}"/>
            </ac:spMkLst>
          </pc:spChg>
        </pc:sldLayoutChg>
        <pc:sldLayoutChg chg="del">
          <pc:chgData name="Olawole Abayomi-Owodunni" userId="4121db98fcd61d1d" providerId="LiveId" clId="{3EBAF60E-44AD-4854-ACF7-5E3AABE374A4}" dt="2022-05-06T18:40:57.225" v="206" actId="2696"/>
          <pc:sldLayoutMkLst>
            <pc:docMk/>
            <pc:sldMasterMk cId="3124054722" sldId="2147483648"/>
            <pc:sldLayoutMk cId="218056302" sldId="2147483650"/>
          </pc:sldLayoutMkLst>
        </pc:sldLayoutChg>
        <pc:sldLayoutChg chg="del">
          <pc:chgData name="Olawole Abayomi-Owodunni" userId="4121db98fcd61d1d" providerId="LiveId" clId="{3EBAF60E-44AD-4854-ACF7-5E3AABE374A4}" dt="2022-05-06T18:40:57.256" v="207" actId="2696"/>
          <pc:sldLayoutMkLst>
            <pc:docMk/>
            <pc:sldMasterMk cId="3124054722" sldId="2147483648"/>
            <pc:sldLayoutMk cId="4065558622" sldId="2147483651"/>
          </pc:sldLayoutMkLst>
        </pc:sldLayoutChg>
        <pc:sldLayoutChg chg="del">
          <pc:chgData name="Olawole Abayomi-Owodunni" userId="4121db98fcd61d1d" providerId="LiveId" clId="{3EBAF60E-44AD-4854-ACF7-5E3AABE374A4}" dt="2022-05-06T18:40:57.296" v="208" actId="2696"/>
          <pc:sldLayoutMkLst>
            <pc:docMk/>
            <pc:sldMasterMk cId="3124054722" sldId="2147483648"/>
            <pc:sldLayoutMk cId="2550798484" sldId="2147483652"/>
          </pc:sldLayoutMkLst>
        </pc:sldLayoutChg>
        <pc:sldLayoutChg chg="del">
          <pc:chgData name="Olawole Abayomi-Owodunni" userId="4121db98fcd61d1d" providerId="LiveId" clId="{3EBAF60E-44AD-4854-ACF7-5E3AABE374A4}" dt="2022-05-06T18:40:57.336" v="209" actId="2696"/>
          <pc:sldLayoutMkLst>
            <pc:docMk/>
            <pc:sldMasterMk cId="3124054722" sldId="2147483648"/>
            <pc:sldLayoutMk cId="1581817172" sldId="2147483653"/>
          </pc:sldLayoutMkLst>
        </pc:sldLayoutChg>
        <pc:sldLayoutChg chg="addSp delSp modSp mod">
          <pc:chgData name="Olawole Abayomi-Owodunni" userId="4121db98fcd61d1d" providerId="LiveId" clId="{3EBAF60E-44AD-4854-ACF7-5E3AABE374A4}" dt="2022-05-06T18:40:22.783" v="205" actId="20577"/>
          <pc:sldLayoutMkLst>
            <pc:docMk/>
            <pc:sldMasterMk cId="3124054722" sldId="2147483648"/>
            <pc:sldLayoutMk cId="530966181" sldId="2147483654"/>
          </pc:sldLayoutMkLst>
          <pc:spChg chg="mod">
            <ac:chgData name="Olawole Abayomi-Owodunni" userId="4121db98fcd61d1d" providerId="LiveId" clId="{3EBAF60E-44AD-4854-ACF7-5E3AABE374A4}" dt="2022-05-06T18:40:22.783" v="205" actId="20577"/>
            <ac:spMkLst>
              <pc:docMk/>
              <pc:sldMasterMk cId="3124054722" sldId="2147483648"/>
              <pc:sldLayoutMk cId="530966181" sldId="2147483654"/>
              <ac:spMk id="2" creationId="{B40B4161-4CE6-45F7-8F77-AAE323ACB53D}"/>
            </ac:spMkLst>
          </pc:spChg>
          <pc:spChg chg="add mod">
            <ac:chgData name="Olawole Abayomi-Owodunni" userId="4121db98fcd61d1d" providerId="LiveId" clId="{3EBAF60E-44AD-4854-ACF7-5E3AABE374A4}" dt="2022-05-06T18:39:47.887" v="193" actId="1076"/>
            <ac:spMkLst>
              <pc:docMk/>
              <pc:sldMasterMk cId="3124054722" sldId="2147483648"/>
              <pc:sldLayoutMk cId="530966181" sldId="2147483654"/>
              <ac:spMk id="6" creationId="{9BBF9215-5D84-EA92-1B4A-F6A432264C26}"/>
            </ac:spMkLst>
          </pc:spChg>
          <pc:spChg chg="add mod">
            <ac:chgData name="Olawole Abayomi-Owodunni" userId="4121db98fcd61d1d" providerId="LiveId" clId="{3EBAF60E-44AD-4854-ACF7-5E3AABE374A4}" dt="2022-05-06T18:39:27.529" v="189" actId="14100"/>
            <ac:spMkLst>
              <pc:docMk/>
              <pc:sldMasterMk cId="3124054722" sldId="2147483648"/>
              <pc:sldLayoutMk cId="530966181" sldId="2147483654"/>
              <ac:spMk id="7" creationId="{D42318FD-3DE4-EAA0-41EC-E59984D37D6E}"/>
            </ac:spMkLst>
          </pc:spChg>
          <pc:spChg chg="add mod">
            <ac:chgData name="Olawole Abayomi-Owodunni" userId="4121db98fcd61d1d" providerId="LiveId" clId="{3EBAF60E-44AD-4854-ACF7-5E3AABE374A4}" dt="2022-05-06T18:39:44.794" v="192" actId="1076"/>
            <ac:spMkLst>
              <pc:docMk/>
              <pc:sldMasterMk cId="3124054722" sldId="2147483648"/>
              <pc:sldLayoutMk cId="530966181" sldId="2147483654"/>
              <ac:spMk id="8" creationId="{AB6D4186-387D-606C-9825-A679F6443D8F}"/>
            </ac:spMkLst>
          </pc:spChg>
          <pc:spChg chg="add mod">
            <ac:chgData name="Olawole Abayomi-Owodunni" userId="4121db98fcd61d1d" providerId="LiveId" clId="{3EBAF60E-44AD-4854-ACF7-5E3AABE374A4}" dt="2022-05-06T18:39:34.074" v="190" actId="14100"/>
            <ac:spMkLst>
              <pc:docMk/>
              <pc:sldMasterMk cId="3124054722" sldId="2147483648"/>
              <pc:sldLayoutMk cId="530966181" sldId="2147483654"/>
              <ac:spMk id="9" creationId="{61480EC6-9C56-A3A0-C3C3-6B31DB5B64CA}"/>
            </ac:spMkLst>
          </pc:spChg>
          <pc:spChg chg="add del mod">
            <ac:chgData name="Olawole Abayomi-Owodunni" userId="4121db98fcd61d1d" providerId="LiveId" clId="{3EBAF60E-44AD-4854-ACF7-5E3AABE374A4}" dt="2022-05-06T17:33:22.993" v="87"/>
            <ac:spMkLst>
              <pc:docMk/>
              <pc:sldMasterMk cId="3124054722" sldId="2147483648"/>
              <pc:sldLayoutMk cId="530966181" sldId="2147483654"/>
              <ac:spMk id="10" creationId="{DD494EE9-E703-1D34-B2A2-F342A69DA30B}"/>
            </ac:spMkLst>
          </pc:spChg>
          <pc:spChg chg="add del mod">
            <ac:chgData name="Olawole Abayomi-Owodunni" userId="4121db98fcd61d1d" providerId="LiveId" clId="{3EBAF60E-44AD-4854-ACF7-5E3AABE374A4}" dt="2022-05-06T17:33:22.993" v="87"/>
            <ac:spMkLst>
              <pc:docMk/>
              <pc:sldMasterMk cId="3124054722" sldId="2147483648"/>
              <pc:sldLayoutMk cId="530966181" sldId="2147483654"/>
              <ac:spMk id="11" creationId="{3951B90D-EEA2-58ED-6B22-4F0754CDCC6D}"/>
            </ac:spMkLst>
          </pc:spChg>
          <pc:spChg chg="add mod">
            <ac:chgData name="Olawole Abayomi-Owodunni" userId="4121db98fcd61d1d" providerId="LiveId" clId="{3EBAF60E-44AD-4854-ACF7-5E3AABE374A4}" dt="2022-05-06T18:39:21.979" v="188" actId="1076"/>
            <ac:spMkLst>
              <pc:docMk/>
              <pc:sldMasterMk cId="3124054722" sldId="2147483648"/>
              <pc:sldLayoutMk cId="530966181" sldId="2147483654"/>
              <ac:spMk id="12" creationId="{647DC5B4-402E-3E7A-EB53-E81FB723BE98}"/>
            </ac:spMkLst>
          </pc:spChg>
          <pc:spChg chg="add mod">
            <ac:chgData name="Olawole Abayomi-Owodunni" userId="4121db98fcd61d1d" providerId="LiveId" clId="{3EBAF60E-44AD-4854-ACF7-5E3AABE374A4}" dt="2022-05-06T18:38:40.054" v="182" actId="14100"/>
            <ac:spMkLst>
              <pc:docMk/>
              <pc:sldMasterMk cId="3124054722" sldId="2147483648"/>
              <pc:sldLayoutMk cId="530966181" sldId="2147483654"/>
              <ac:spMk id="13" creationId="{3D05AB1B-9FDB-0CA4-710E-4ADA799D87EA}"/>
            </ac:spMkLst>
          </pc:spChg>
        </pc:sldLayoutChg>
        <pc:sldLayoutChg chg="del">
          <pc:chgData name="Olawole Abayomi-Owodunni" userId="4121db98fcd61d1d" providerId="LiveId" clId="{3EBAF60E-44AD-4854-ACF7-5E3AABE374A4}" dt="2022-05-06T18:40:59.705" v="210" actId="2696"/>
          <pc:sldLayoutMkLst>
            <pc:docMk/>
            <pc:sldMasterMk cId="3124054722" sldId="2147483648"/>
            <pc:sldLayoutMk cId="3699036507" sldId="2147483655"/>
          </pc:sldLayoutMkLst>
        </pc:sldLayoutChg>
        <pc:sldLayoutChg chg="addSp delSp modSp del mod">
          <pc:chgData name="Olawole Abayomi-Owodunni" userId="4121db98fcd61d1d" providerId="LiveId" clId="{3EBAF60E-44AD-4854-ACF7-5E3AABE374A4}" dt="2022-05-06T18:40:59.737" v="211" actId="2696"/>
          <pc:sldLayoutMkLst>
            <pc:docMk/>
            <pc:sldMasterMk cId="3124054722" sldId="2147483648"/>
            <pc:sldLayoutMk cId="4175210574" sldId="2147483656"/>
          </pc:sldLayoutMkLst>
          <pc:spChg chg="add del mod">
            <ac:chgData name="Olawole Abayomi-Owodunni" userId="4121db98fcd61d1d" providerId="LiveId" clId="{3EBAF60E-44AD-4854-ACF7-5E3AABE374A4}" dt="2022-05-06T17:32:05.385" v="46" actId="1076"/>
            <ac:spMkLst>
              <pc:docMk/>
              <pc:sldMasterMk cId="3124054722" sldId="2147483648"/>
              <pc:sldLayoutMk cId="4175210574" sldId="2147483656"/>
              <ac:spMk id="2" creationId="{6653217E-0CFF-42DF-BE85-D32708C6436F}"/>
            </ac:spMkLst>
          </pc:spChg>
          <pc:spChg chg="add del">
            <ac:chgData name="Olawole Abayomi-Owodunni" userId="4121db98fcd61d1d" providerId="LiveId" clId="{3EBAF60E-44AD-4854-ACF7-5E3AABE374A4}" dt="2022-05-06T17:29:12.247" v="6" actId="478"/>
            <ac:spMkLst>
              <pc:docMk/>
              <pc:sldMasterMk cId="3124054722" sldId="2147483648"/>
              <pc:sldLayoutMk cId="4175210574" sldId="2147483656"/>
              <ac:spMk id="3" creationId="{EC704F89-8F8E-4D3E-BA8A-F3D798752780}"/>
            </ac:spMkLst>
          </pc:spChg>
          <pc:spChg chg="add del mod">
            <ac:chgData name="Olawole Abayomi-Owodunni" userId="4121db98fcd61d1d" providerId="LiveId" clId="{3EBAF60E-44AD-4854-ACF7-5E3AABE374A4}" dt="2022-05-06T17:32:05.385" v="46" actId="1076"/>
            <ac:spMkLst>
              <pc:docMk/>
              <pc:sldMasterMk cId="3124054722" sldId="2147483648"/>
              <pc:sldLayoutMk cId="4175210574" sldId="2147483656"/>
              <ac:spMk id="4" creationId="{E2F1F23D-A1CD-4278-845A-CF0F654E67E7}"/>
            </ac:spMkLst>
          </pc:spChg>
          <pc:spChg chg="add del mod">
            <ac:chgData name="Olawole Abayomi-Owodunni" userId="4121db98fcd61d1d" providerId="LiveId" clId="{3EBAF60E-44AD-4854-ACF7-5E3AABE374A4}" dt="2022-05-06T17:32:06.417" v="50"/>
            <ac:spMkLst>
              <pc:docMk/>
              <pc:sldMasterMk cId="3124054722" sldId="2147483648"/>
              <pc:sldLayoutMk cId="4175210574" sldId="2147483656"/>
              <ac:spMk id="8" creationId="{65ED6592-B4C8-6A5E-53E9-2D3D9DC9D35C}"/>
            </ac:spMkLst>
          </pc:spChg>
          <pc:spChg chg="add del mod">
            <ac:chgData name="Olawole Abayomi-Owodunni" userId="4121db98fcd61d1d" providerId="LiveId" clId="{3EBAF60E-44AD-4854-ACF7-5E3AABE374A4}" dt="2022-05-06T17:32:06.417" v="50"/>
            <ac:spMkLst>
              <pc:docMk/>
              <pc:sldMasterMk cId="3124054722" sldId="2147483648"/>
              <pc:sldLayoutMk cId="4175210574" sldId="2147483656"/>
              <ac:spMk id="9" creationId="{D797A4C6-D713-E4B9-EF60-25FECED395E7}"/>
            </ac:spMkLst>
          </pc:spChg>
          <pc:spChg chg="add del mod">
            <ac:chgData name="Olawole Abayomi-Owodunni" userId="4121db98fcd61d1d" providerId="LiveId" clId="{3EBAF60E-44AD-4854-ACF7-5E3AABE374A4}" dt="2022-05-06T17:32:06.094" v="49"/>
            <ac:spMkLst>
              <pc:docMk/>
              <pc:sldMasterMk cId="3124054722" sldId="2147483648"/>
              <pc:sldLayoutMk cId="4175210574" sldId="2147483656"/>
              <ac:spMk id="10" creationId="{C69AB952-B484-C551-D604-7FB79E21F897}"/>
            </ac:spMkLst>
          </pc:spChg>
          <pc:spChg chg="add del mod">
            <ac:chgData name="Olawole Abayomi-Owodunni" userId="4121db98fcd61d1d" providerId="LiveId" clId="{3EBAF60E-44AD-4854-ACF7-5E3AABE374A4}" dt="2022-05-06T17:32:06.094" v="49"/>
            <ac:spMkLst>
              <pc:docMk/>
              <pc:sldMasterMk cId="3124054722" sldId="2147483648"/>
              <pc:sldLayoutMk cId="4175210574" sldId="2147483656"/>
              <ac:spMk id="11" creationId="{1DFB2008-EC4E-A44C-A7AE-2B19CFCA5B94}"/>
            </ac:spMkLst>
          </pc:spChg>
          <pc:spChg chg="add del mod">
            <ac:chgData name="Olawole Abayomi-Owodunni" userId="4121db98fcd61d1d" providerId="LiveId" clId="{3EBAF60E-44AD-4854-ACF7-5E3AABE374A4}" dt="2022-05-06T17:32:04.110" v="41"/>
            <ac:spMkLst>
              <pc:docMk/>
              <pc:sldMasterMk cId="3124054722" sldId="2147483648"/>
              <pc:sldLayoutMk cId="4175210574" sldId="2147483656"/>
              <ac:spMk id="12" creationId="{9941E93B-6D84-95E3-DA50-14078E680EA5}"/>
            </ac:spMkLst>
          </pc:spChg>
        </pc:sldLayoutChg>
        <pc:sldLayoutChg chg="del">
          <pc:chgData name="Olawole Abayomi-Owodunni" userId="4121db98fcd61d1d" providerId="LiveId" clId="{3EBAF60E-44AD-4854-ACF7-5E3AABE374A4}" dt="2022-05-06T18:40:59.762" v="212" actId="2696"/>
          <pc:sldLayoutMkLst>
            <pc:docMk/>
            <pc:sldMasterMk cId="3124054722" sldId="2147483648"/>
            <pc:sldLayoutMk cId="3565218590" sldId="2147483657"/>
          </pc:sldLayoutMkLst>
        </pc:sldLayoutChg>
        <pc:sldLayoutChg chg="del">
          <pc:chgData name="Olawole Abayomi-Owodunni" userId="4121db98fcd61d1d" providerId="LiveId" clId="{3EBAF60E-44AD-4854-ACF7-5E3AABE374A4}" dt="2022-05-06T18:40:59.790" v="213" actId="2696"/>
          <pc:sldLayoutMkLst>
            <pc:docMk/>
            <pc:sldMasterMk cId="3124054722" sldId="2147483648"/>
            <pc:sldLayoutMk cId="956589726" sldId="2147483658"/>
          </pc:sldLayoutMkLst>
        </pc:sldLayoutChg>
        <pc:sldLayoutChg chg="del">
          <pc:chgData name="Olawole Abayomi-Owodunni" userId="4121db98fcd61d1d" providerId="LiveId" clId="{3EBAF60E-44AD-4854-ACF7-5E3AABE374A4}" dt="2022-05-06T18:40:59.810" v="214" actId="2696"/>
          <pc:sldLayoutMkLst>
            <pc:docMk/>
            <pc:sldMasterMk cId="3124054722" sldId="2147483648"/>
            <pc:sldLayoutMk cId="235806919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4855A-9E88-4E3A-83FE-FD2CC86C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FE75-013F-43F6-860E-E8A7A163F2D3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1F163-64F0-495C-AD38-351ADBDE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2CA7D-669D-4A97-9EC3-C04DAA09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AE3-AF84-4A17-9D09-32B607C3C5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947638-01D5-E9FF-1AF6-37CE95AF4105}"/>
              </a:ext>
            </a:extLst>
          </p:cNvPr>
          <p:cNvSpPr txBox="1">
            <a:spLocks/>
          </p:cNvSpPr>
          <p:nvPr userDrawn="1"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9600" dirty="0"/>
              <a:t>Main Mission Details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53112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4161-4CE6-45F7-8F77-AAE323ACB5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Main Mission Name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ABA9B-596C-402A-970A-2CB430D3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FFE75-013F-43F6-860E-E8A7A163F2D3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7BAB2-EEC6-4B7E-8467-EB878987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34E7E-59EE-45BB-A811-3E9DC16E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0AE3-AF84-4A17-9D09-32B607C3C50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BF9215-5D84-EA92-1B4A-F6A432264C26}"/>
              </a:ext>
            </a:extLst>
          </p:cNvPr>
          <p:cNvSpPr txBox="1">
            <a:spLocks/>
          </p:cNvSpPr>
          <p:nvPr userDrawn="1"/>
        </p:nvSpPr>
        <p:spPr>
          <a:xfrm>
            <a:off x="838200" y="2205461"/>
            <a:ext cx="3365863" cy="56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Details</a:t>
            </a:r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42318FD-3DE4-EAA0-41EC-E59984D37D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2775268"/>
            <a:ext cx="3365863" cy="33759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Details of the mission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6D4186-387D-606C-9825-A679F6443D8F}"/>
              </a:ext>
            </a:extLst>
          </p:cNvPr>
          <p:cNvSpPr txBox="1">
            <a:spLocks/>
          </p:cNvSpPr>
          <p:nvPr userDrawn="1"/>
        </p:nvSpPr>
        <p:spPr>
          <a:xfrm>
            <a:off x="4413068" y="2775268"/>
            <a:ext cx="3365863" cy="564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1480EC6-9C56-A3A0-C3C3-6B31DB5B64CA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4413068" y="3339315"/>
            <a:ext cx="3365863" cy="280086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Objective the player has to beat to pass it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47DC5B4-402E-3E7A-EB53-E81FB723BE98}"/>
              </a:ext>
            </a:extLst>
          </p:cNvPr>
          <p:cNvSpPr txBox="1">
            <a:spLocks/>
          </p:cNvSpPr>
          <p:nvPr userDrawn="1"/>
        </p:nvSpPr>
        <p:spPr>
          <a:xfrm>
            <a:off x="7987937" y="3339315"/>
            <a:ext cx="3365863" cy="56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Reward</a:t>
            </a:r>
            <a:endParaRPr lang="en-GB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D05AB1B-9FDB-0CA4-710E-4ADA799D87EA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7987937" y="3909122"/>
            <a:ext cx="3365864" cy="2247837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Reward (if any) for beating mission</a:t>
            </a:r>
          </a:p>
        </p:txBody>
      </p:sp>
    </p:spTree>
    <p:extLst>
      <p:ext uri="{BB962C8B-B14F-4D97-AF65-F5344CB8AC3E}">
        <p14:creationId xmlns:p14="http://schemas.microsoft.com/office/powerpoint/2010/main" val="53096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.docs.live.net/4121db98fcd61d1d/Documents/Game%20Dev/Documentation/GDD%20Template/Gameplay%20%5e0%20Mechanics/Gameplay%20%5e0%20Mechanics.ppt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F1F2A-C7BA-4017-934B-E31A96FE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142EF-8B2E-45B3-BB3E-353AAC666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6A43-EADA-47DB-90D9-9722251C8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FFE75-013F-43F6-860E-E8A7A163F2D3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4154-F00B-403A-A311-FF811AD4B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CB4B-39BE-4C51-8BC2-ABD0E8587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60AE3-AF84-4A17-9D09-32B607C3C5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>
            <a:hlinkClick r:id="rId4"/>
            <a:extLst>
              <a:ext uri="{FF2B5EF4-FFF2-40B4-BE49-F238E27FC236}">
                <a16:creationId xmlns:a16="http://schemas.microsoft.com/office/drawing/2014/main" id="{92B5069F-88BD-553F-77F6-9A76E83A9D44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05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40000"/>
              <a:lumOff val="6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33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1A58645C-6CE5-EF6D-73FE-FEAED71E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661EEEE-FBA5-D5FE-BB9F-1C8260D4E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E97260E-09BC-C503-7687-18F300515906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4B1C3C7-3137-BB05-4734-8082AFE705F3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65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Mission Details</dc:title>
  <dc:creator>Olawole Abayomi-Owodunni</dc:creator>
  <cp:lastModifiedBy>Olawole Abayomi-Owodunni</cp:lastModifiedBy>
  <cp:revision>3</cp:revision>
  <dcterms:created xsi:type="dcterms:W3CDTF">2022-04-27T17:14:22Z</dcterms:created>
  <dcterms:modified xsi:type="dcterms:W3CDTF">2022-05-06T18:45:52Z</dcterms:modified>
</cp:coreProperties>
</file>