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awole Abayomi-Owodunni" userId="4121db98fcd61d1d" providerId="LiveId" clId="{802077A8-7C3E-49D2-AE1A-C7DCD5CD19FE}"/>
    <pc:docChg chg="undo redo custSel addSld delSld modSld modMainMaster">
      <pc:chgData name="Olawole Abayomi-Owodunni" userId="4121db98fcd61d1d" providerId="LiveId" clId="{802077A8-7C3E-49D2-AE1A-C7DCD5CD19FE}" dt="2022-05-07T01:16:07.522" v="256" actId="208"/>
      <pc:docMkLst>
        <pc:docMk/>
      </pc:docMkLst>
      <pc:sldChg chg="addSp delSp modSp mod chgLayout">
        <pc:chgData name="Olawole Abayomi-Owodunni" userId="4121db98fcd61d1d" providerId="LiveId" clId="{802077A8-7C3E-49D2-AE1A-C7DCD5CD19FE}" dt="2022-05-07T00:39:09.157" v="252" actId="700"/>
        <pc:sldMkLst>
          <pc:docMk/>
          <pc:sldMk cId="3507303193" sldId="256"/>
        </pc:sldMkLst>
        <pc:spChg chg="del">
          <ac:chgData name="Olawole Abayomi-Owodunni" userId="4121db98fcd61d1d" providerId="LiveId" clId="{802077A8-7C3E-49D2-AE1A-C7DCD5CD19FE}" dt="2022-05-07T00:39:06.688" v="251" actId="478"/>
          <ac:spMkLst>
            <pc:docMk/>
            <pc:sldMk cId="3507303193" sldId="256"/>
            <ac:spMk id="2" creationId="{E83E36E4-273B-43BD-98EA-AEAC3B87A8FB}"/>
          </ac:spMkLst>
        </pc:spChg>
        <pc:spChg chg="add mod">
          <ac:chgData name="Olawole Abayomi-Owodunni" userId="4121db98fcd61d1d" providerId="LiveId" clId="{802077A8-7C3E-49D2-AE1A-C7DCD5CD19FE}" dt="2022-05-07T00:39:09.157" v="252" actId="700"/>
          <ac:spMkLst>
            <pc:docMk/>
            <pc:sldMk cId="3507303193" sldId="256"/>
            <ac:spMk id="3" creationId="{BACD2C14-EE55-FD10-0E5E-5717DB68324E}"/>
          </ac:spMkLst>
        </pc:spChg>
        <pc:spChg chg="del">
          <ac:chgData name="Olawole Abayomi-Owodunni" userId="4121db98fcd61d1d" providerId="LiveId" clId="{802077A8-7C3E-49D2-AE1A-C7DCD5CD19FE}" dt="2022-05-07T00:39:06.688" v="251" actId="478"/>
          <ac:spMkLst>
            <pc:docMk/>
            <pc:sldMk cId="3507303193" sldId="256"/>
            <ac:spMk id="4" creationId="{7D0FDA14-04B6-40E7-B464-9C361AD29765}"/>
          </ac:spMkLst>
        </pc:spChg>
      </pc:sldChg>
      <pc:sldChg chg="addSp delSp modSp mod chgLayout">
        <pc:chgData name="Olawole Abayomi-Owodunni" userId="4121db98fcd61d1d" providerId="LiveId" clId="{802077A8-7C3E-49D2-AE1A-C7DCD5CD19FE}" dt="2022-05-07T00:38:13.570" v="239" actId="700"/>
        <pc:sldMkLst>
          <pc:docMk/>
          <pc:sldMk cId="2158325576" sldId="257"/>
        </pc:sldMkLst>
        <pc:spChg chg="add del mod ord">
          <ac:chgData name="Olawole Abayomi-Owodunni" userId="4121db98fcd61d1d" providerId="LiveId" clId="{802077A8-7C3E-49D2-AE1A-C7DCD5CD19FE}" dt="2022-05-07T00:38:11.209" v="238" actId="478"/>
          <ac:spMkLst>
            <pc:docMk/>
            <pc:sldMk cId="2158325576" sldId="257"/>
            <ac:spMk id="2" creationId="{BEF40AF3-8C3E-4CB8-8343-F5275B7BF30E}"/>
          </ac:spMkLst>
        </pc:spChg>
        <pc:spChg chg="add del mod ord">
          <ac:chgData name="Olawole Abayomi-Owodunni" userId="4121db98fcd61d1d" providerId="LiveId" clId="{802077A8-7C3E-49D2-AE1A-C7DCD5CD19FE}" dt="2022-05-07T00:38:11.209" v="238" actId="478"/>
          <ac:spMkLst>
            <pc:docMk/>
            <pc:sldMk cId="2158325576" sldId="257"/>
            <ac:spMk id="3" creationId="{7CC408F6-0F51-4B3B-9C06-1292627B0391}"/>
          </ac:spMkLst>
        </pc:spChg>
        <pc:spChg chg="del mod ord">
          <ac:chgData name="Olawole Abayomi-Owodunni" userId="4121db98fcd61d1d" providerId="LiveId" clId="{802077A8-7C3E-49D2-AE1A-C7DCD5CD19FE}" dt="2022-05-07T00:38:11.209" v="238" actId="478"/>
          <ac:spMkLst>
            <pc:docMk/>
            <pc:sldMk cId="2158325576" sldId="257"/>
            <ac:spMk id="4" creationId="{4D1EB0B6-2997-44D3-AC7E-CFB61D0E16E1}"/>
          </ac:spMkLst>
        </pc:spChg>
        <pc:spChg chg="del mod ord">
          <ac:chgData name="Olawole Abayomi-Owodunni" userId="4121db98fcd61d1d" providerId="LiveId" clId="{802077A8-7C3E-49D2-AE1A-C7DCD5CD19FE}" dt="2022-05-07T00:38:11.209" v="238" actId="478"/>
          <ac:spMkLst>
            <pc:docMk/>
            <pc:sldMk cId="2158325576" sldId="257"/>
            <ac:spMk id="5" creationId="{2D1CAA9E-24AD-43B8-868B-002E87C034B4}"/>
          </ac:spMkLst>
        </pc:spChg>
        <pc:spChg chg="del mod">
          <ac:chgData name="Olawole Abayomi-Owodunni" userId="4121db98fcd61d1d" providerId="LiveId" clId="{802077A8-7C3E-49D2-AE1A-C7DCD5CD19FE}" dt="2022-04-29T07:55:36.835" v="121" actId="700"/>
          <ac:spMkLst>
            <pc:docMk/>
            <pc:sldMk cId="2158325576" sldId="257"/>
            <ac:spMk id="6" creationId="{5CEEEDD1-0705-45FB-A97E-F07452779DE2}"/>
          </ac:spMkLst>
        </pc:spChg>
        <pc:spChg chg="add del mod">
          <ac:chgData name="Olawole Abayomi-Owodunni" userId="4121db98fcd61d1d" providerId="LiveId" clId="{802077A8-7C3E-49D2-AE1A-C7DCD5CD19FE}" dt="2022-05-07T00:38:13.570" v="239" actId="700"/>
          <ac:spMkLst>
            <pc:docMk/>
            <pc:sldMk cId="2158325576" sldId="257"/>
            <ac:spMk id="7" creationId="{433D840D-FE24-D616-FB19-29CF01BE8550}"/>
          </ac:spMkLst>
        </pc:spChg>
        <pc:spChg chg="del">
          <ac:chgData name="Olawole Abayomi-Owodunni" userId="4121db98fcd61d1d" providerId="LiveId" clId="{802077A8-7C3E-49D2-AE1A-C7DCD5CD19FE}" dt="2022-04-29T07:55:36.835" v="121" actId="700"/>
          <ac:spMkLst>
            <pc:docMk/>
            <pc:sldMk cId="2158325576" sldId="257"/>
            <ac:spMk id="7" creationId="{A5D825BC-7F0C-48D6-BD62-A55FCDF75AD6}"/>
          </ac:spMkLst>
        </pc:spChg>
        <pc:spChg chg="add mod ord">
          <ac:chgData name="Olawole Abayomi-Owodunni" userId="4121db98fcd61d1d" providerId="LiveId" clId="{802077A8-7C3E-49D2-AE1A-C7DCD5CD19FE}" dt="2022-05-07T00:38:13.570" v="239" actId="700"/>
          <ac:spMkLst>
            <pc:docMk/>
            <pc:sldMk cId="2158325576" sldId="257"/>
            <ac:spMk id="8" creationId="{28A5F85E-2CE7-4699-F091-62AC37F10A0F}"/>
          </ac:spMkLst>
        </pc:spChg>
        <pc:spChg chg="del">
          <ac:chgData name="Olawole Abayomi-Owodunni" userId="4121db98fcd61d1d" providerId="LiveId" clId="{802077A8-7C3E-49D2-AE1A-C7DCD5CD19FE}" dt="2022-04-29T07:55:36.835" v="121" actId="700"/>
          <ac:spMkLst>
            <pc:docMk/>
            <pc:sldMk cId="2158325576" sldId="257"/>
            <ac:spMk id="8" creationId="{7D1D9CE1-96EC-4FF3-AF0C-AD9E0F80358F}"/>
          </ac:spMkLst>
        </pc:spChg>
        <pc:spChg chg="del">
          <ac:chgData name="Olawole Abayomi-Owodunni" userId="4121db98fcd61d1d" providerId="LiveId" clId="{802077A8-7C3E-49D2-AE1A-C7DCD5CD19FE}" dt="2022-04-29T07:55:36.835" v="121" actId="700"/>
          <ac:spMkLst>
            <pc:docMk/>
            <pc:sldMk cId="2158325576" sldId="257"/>
            <ac:spMk id="9" creationId="{2D80B8FB-1FE7-4E2B-AB96-0F7DA22C92F7}"/>
          </ac:spMkLst>
        </pc:spChg>
        <pc:spChg chg="add mod ord">
          <ac:chgData name="Olawole Abayomi-Owodunni" userId="4121db98fcd61d1d" providerId="LiveId" clId="{802077A8-7C3E-49D2-AE1A-C7DCD5CD19FE}" dt="2022-05-07T00:38:13.570" v="239" actId="700"/>
          <ac:spMkLst>
            <pc:docMk/>
            <pc:sldMk cId="2158325576" sldId="257"/>
            <ac:spMk id="9" creationId="{BC124C26-8A9A-DE22-6E57-7170D6ADB969}"/>
          </ac:spMkLst>
        </pc:spChg>
        <pc:spChg chg="del mod ord">
          <ac:chgData name="Olawole Abayomi-Owodunni" userId="4121db98fcd61d1d" providerId="LiveId" clId="{802077A8-7C3E-49D2-AE1A-C7DCD5CD19FE}" dt="2022-05-07T00:38:11.209" v="238" actId="478"/>
          <ac:spMkLst>
            <pc:docMk/>
            <pc:sldMk cId="2158325576" sldId="257"/>
            <ac:spMk id="10" creationId="{6B63BE6E-C740-440A-BF90-123EE51BB0BD}"/>
          </ac:spMkLst>
        </pc:spChg>
        <pc:spChg chg="add del mod ord">
          <ac:chgData name="Olawole Abayomi-Owodunni" userId="4121db98fcd61d1d" providerId="LiveId" clId="{802077A8-7C3E-49D2-AE1A-C7DCD5CD19FE}" dt="2022-05-07T00:38:11.209" v="238" actId="478"/>
          <ac:spMkLst>
            <pc:docMk/>
            <pc:sldMk cId="2158325576" sldId="257"/>
            <ac:spMk id="11" creationId="{199EB5F8-35DB-4F2D-9C68-E0D411CC5B61}"/>
          </ac:spMkLst>
        </pc:spChg>
        <pc:spChg chg="add del mod ord">
          <ac:chgData name="Olawole Abayomi-Owodunni" userId="4121db98fcd61d1d" providerId="LiveId" clId="{802077A8-7C3E-49D2-AE1A-C7DCD5CD19FE}" dt="2022-05-07T00:38:11.209" v="238" actId="478"/>
          <ac:spMkLst>
            <pc:docMk/>
            <pc:sldMk cId="2158325576" sldId="257"/>
            <ac:spMk id="12" creationId="{FE7E47D9-0ED0-4197-BE2F-E45023BFB32C}"/>
          </ac:spMkLst>
        </pc:spChg>
        <pc:spChg chg="add mod ord">
          <ac:chgData name="Olawole Abayomi-Owodunni" userId="4121db98fcd61d1d" providerId="LiveId" clId="{802077A8-7C3E-49D2-AE1A-C7DCD5CD19FE}" dt="2022-05-07T00:38:13.570" v="239" actId="700"/>
          <ac:spMkLst>
            <pc:docMk/>
            <pc:sldMk cId="2158325576" sldId="257"/>
            <ac:spMk id="13" creationId="{3F303234-CDF6-D772-B2A9-E939DFCD355E}"/>
          </ac:spMkLst>
        </pc:spChg>
        <pc:spChg chg="add mod ord">
          <ac:chgData name="Olawole Abayomi-Owodunni" userId="4121db98fcd61d1d" providerId="LiveId" clId="{802077A8-7C3E-49D2-AE1A-C7DCD5CD19FE}" dt="2022-05-07T00:38:13.570" v="239" actId="700"/>
          <ac:spMkLst>
            <pc:docMk/>
            <pc:sldMk cId="2158325576" sldId="257"/>
            <ac:spMk id="14" creationId="{9ECD739F-E329-FA9E-8F22-2565ED3C256A}"/>
          </ac:spMkLst>
        </pc:spChg>
        <pc:spChg chg="add mod ord">
          <ac:chgData name="Olawole Abayomi-Owodunni" userId="4121db98fcd61d1d" providerId="LiveId" clId="{802077A8-7C3E-49D2-AE1A-C7DCD5CD19FE}" dt="2022-05-07T00:38:13.570" v="239" actId="700"/>
          <ac:spMkLst>
            <pc:docMk/>
            <pc:sldMk cId="2158325576" sldId="257"/>
            <ac:spMk id="15" creationId="{45FCAE82-227B-E7C3-CECD-EAA117693A9D}"/>
          </ac:spMkLst>
        </pc:spChg>
        <pc:spChg chg="add mod ord">
          <ac:chgData name="Olawole Abayomi-Owodunni" userId="4121db98fcd61d1d" providerId="LiveId" clId="{802077A8-7C3E-49D2-AE1A-C7DCD5CD19FE}" dt="2022-05-07T00:38:13.570" v="239" actId="700"/>
          <ac:spMkLst>
            <pc:docMk/>
            <pc:sldMk cId="2158325576" sldId="257"/>
            <ac:spMk id="16" creationId="{CA95B8CE-4179-E3BE-B006-0430A9D7D760}"/>
          </ac:spMkLst>
        </pc:spChg>
      </pc:sldChg>
      <pc:sldChg chg="new del">
        <pc:chgData name="Olawole Abayomi-Owodunni" userId="4121db98fcd61d1d" providerId="LiveId" clId="{802077A8-7C3E-49D2-AE1A-C7DCD5CD19FE}" dt="2022-05-07T00:39:30.434" v="254" actId="47"/>
        <pc:sldMkLst>
          <pc:docMk/>
          <pc:sldMk cId="365417701" sldId="258"/>
        </pc:sldMkLst>
      </pc:sldChg>
      <pc:sldMasterChg chg="addSp modSp mod delSldLayout modSldLayout">
        <pc:chgData name="Olawole Abayomi-Owodunni" userId="4121db98fcd61d1d" providerId="LiveId" clId="{802077A8-7C3E-49D2-AE1A-C7DCD5CD19FE}" dt="2022-05-07T01:16:07.522" v="256" actId="208"/>
        <pc:sldMasterMkLst>
          <pc:docMk/>
          <pc:sldMasterMk cId="3367848824" sldId="2147483648"/>
        </pc:sldMasterMkLst>
        <pc:spChg chg="add mod">
          <ac:chgData name="Olawole Abayomi-Owodunni" userId="4121db98fcd61d1d" providerId="LiveId" clId="{802077A8-7C3E-49D2-AE1A-C7DCD5CD19FE}" dt="2022-05-07T01:16:07.522" v="256" actId="208"/>
          <ac:spMkLst>
            <pc:docMk/>
            <pc:sldMasterMk cId="3367848824" sldId="2147483648"/>
            <ac:spMk id="7" creationId="{F6C6DA34-7CE0-A530-A0A7-46DD47F7064E}"/>
          </ac:spMkLst>
        </pc:spChg>
        <pc:sldLayoutChg chg="addSp delSp modSp mod">
          <pc:chgData name="Olawole Abayomi-Owodunni" userId="4121db98fcd61d1d" providerId="LiveId" clId="{802077A8-7C3E-49D2-AE1A-C7DCD5CD19FE}" dt="2022-05-07T00:38:58.513" v="250" actId="12789"/>
          <pc:sldLayoutMkLst>
            <pc:docMk/>
            <pc:sldMasterMk cId="3367848824" sldId="2147483648"/>
            <pc:sldLayoutMk cId="378411817" sldId="2147483649"/>
          </pc:sldLayoutMkLst>
          <pc:spChg chg="del">
            <ac:chgData name="Olawole Abayomi-Owodunni" userId="4121db98fcd61d1d" providerId="LiveId" clId="{802077A8-7C3E-49D2-AE1A-C7DCD5CD19FE}" dt="2022-05-07T00:38:49.965" v="248" actId="478"/>
            <ac:spMkLst>
              <pc:docMk/>
              <pc:sldMasterMk cId="3367848824" sldId="2147483648"/>
              <pc:sldLayoutMk cId="378411817" sldId="2147483649"/>
              <ac:spMk id="2" creationId="{CA0CA9B3-6CFA-4E56-8569-7B0B6025BB25}"/>
            </ac:spMkLst>
          </pc:spChg>
          <pc:spChg chg="add mod">
            <ac:chgData name="Olawole Abayomi-Owodunni" userId="4121db98fcd61d1d" providerId="LiveId" clId="{802077A8-7C3E-49D2-AE1A-C7DCD5CD19FE}" dt="2022-05-07T00:38:58.513" v="250" actId="12789"/>
            <ac:spMkLst>
              <pc:docMk/>
              <pc:sldMasterMk cId="3367848824" sldId="2147483648"/>
              <pc:sldLayoutMk cId="378411817" sldId="2147483649"/>
              <ac:spMk id="8" creationId="{C0ED5B54-7130-A3D0-2ECD-46EFCF6EC5EE}"/>
            </ac:spMkLst>
          </pc:spChg>
        </pc:sldLayoutChg>
        <pc:sldLayoutChg chg="del">
          <pc:chgData name="Olawole Abayomi-Owodunni" userId="4121db98fcd61d1d" providerId="LiveId" clId="{802077A8-7C3E-49D2-AE1A-C7DCD5CD19FE}" dt="2022-05-07T00:32:53.209" v="132" actId="2696"/>
          <pc:sldLayoutMkLst>
            <pc:docMk/>
            <pc:sldMasterMk cId="3367848824" sldId="2147483648"/>
            <pc:sldLayoutMk cId="708866471" sldId="2147483650"/>
          </pc:sldLayoutMkLst>
        </pc:sldLayoutChg>
        <pc:sldLayoutChg chg="del">
          <pc:chgData name="Olawole Abayomi-Owodunni" userId="4121db98fcd61d1d" providerId="LiveId" clId="{802077A8-7C3E-49D2-AE1A-C7DCD5CD19FE}" dt="2022-05-07T00:32:50.104" v="123" actId="2696"/>
          <pc:sldLayoutMkLst>
            <pc:docMk/>
            <pc:sldMasterMk cId="3367848824" sldId="2147483648"/>
            <pc:sldLayoutMk cId="1533410219" sldId="2147483651"/>
          </pc:sldLayoutMkLst>
        </pc:sldLayoutChg>
        <pc:sldLayoutChg chg="del">
          <pc:chgData name="Olawole Abayomi-Owodunni" userId="4121db98fcd61d1d" providerId="LiveId" clId="{802077A8-7C3E-49D2-AE1A-C7DCD5CD19FE}" dt="2022-05-07T00:32:50.124" v="124" actId="2696"/>
          <pc:sldLayoutMkLst>
            <pc:docMk/>
            <pc:sldMasterMk cId="3367848824" sldId="2147483648"/>
            <pc:sldLayoutMk cId="3805152292" sldId="2147483652"/>
          </pc:sldLayoutMkLst>
        </pc:sldLayoutChg>
        <pc:sldLayoutChg chg="del">
          <pc:chgData name="Olawole Abayomi-Owodunni" userId="4121db98fcd61d1d" providerId="LiveId" clId="{802077A8-7C3E-49D2-AE1A-C7DCD5CD19FE}" dt="2022-05-07T00:32:50.144" v="125" actId="2696"/>
          <pc:sldLayoutMkLst>
            <pc:docMk/>
            <pc:sldMasterMk cId="3367848824" sldId="2147483648"/>
            <pc:sldLayoutMk cId="1430997764" sldId="2147483653"/>
          </pc:sldLayoutMkLst>
        </pc:sldLayoutChg>
        <pc:sldLayoutChg chg="del">
          <pc:chgData name="Olawole Abayomi-Owodunni" userId="4121db98fcd61d1d" providerId="LiveId" clId="{802077A8-7C3E-49D2-AE1A-C7DCD5CD19FE}" dt="2022-05-07T00:32:50.154" v="126" actId="2696"/>
          <pc:sldLayoutMkLst>
            <pc:docMk/>
            <pc:sldMasterMk cId="3367848824" sldId="2147483648"/>
            <pc:sldLayoutMk cId="2568262698" sldId="2147483654"/>
          </pc:sldLayoutMkLst>
        </pc:sldLayoutChg>
        <pc:sldLayoutChg chg="del">
          <pc:chgData name="Olawole Abayomi-Owodunni" userId="4121db98fcd61d1d" providerId="LiveId" clId="{802077A8-7C3E-49D2-AE1A-C7DCD5CD19FE}" dt="2022-05-07T00:32:50.164" v="127" actId="2696"/>
          <pc:sldLayoutMkLst>
            <pc:docMk/>
            <pc:sldMasterMk cId="3367848824" sldId="2147483648"/>
            <pc:sldLayoutMk cId="4115678766" sldId="2147483655"/>
          </pc:sldLayoutMkLst>
        </pc:sldLayoutChg>
        <pc:sldLayoutChg chg="del">
          <pc:chgData name="Olawole Abayomi-Owodunni" userId="4121db98fcd61d1d" providerId="LiveId" clId="{802077A8-7C3E-49D2-AE1A-C7DCD5CD19FE}" dt="2022-05-07T00:32:50.184" v="128" actId="2696"/>
          <pc:sldLayoutMkLst>
            <pc:docMk/>
            <pc:sldMasterMk cId="3367848824" sldId="2147483648"/>
            <pc:sldLayoutMk cId="3151262405" sldId="2147483656"/>
          </pc:sldLayoutMkLst>
        </pc:sldLayoutChg>
        <pc:sldLayoutChg chg="del">
          <pc:chgData name="Olawole Abayomi-Owodunni" userId="4121db98fcd61d1d" providerId="LiveId" clId="{802077A8-7C3E-49D2-AE1A-C7DCD5CD19FE}" dt="2022-05-07T00:32:50.194" v="129" actId="2696"/>
          <pc:sldLayoutMkLst>
            <pc:docMk/>
            <pc:sldMasterMk cId="3367848824" sldId="2147483648"/>
            <pc:sldLayoutMk cId="3130760523" sldId="2147483657"/>
          </pc:sldLayoutMkLst>
        </pc:sldLayoutChg>
        <pc:sldLayoutChg chg="del">
          <pc:chgData name="Olawole Abayomi-Owodunni" userId="4121db98fcd61d1d" providerId="LiveId" clId="{802077A8-7C3E-49D2-AE1A-C7DCD5CD19FE}" dt="2022-05-07T00:32:50.214" v="130" actId="2696"/>
          <pc:sldLayoutMkLst>
            <pc:docMk/>
            <pc:sldMasterMk cId="3367848824" sldId="2147483648"/>
            <pc:sldLayoutMk cId="499168844" sldId="2147483658"/>
          </pc:sldLayoutMkLst>
        </pc:sldLayoutChg>
        <pc:sldLayoutChg chg="del">
          <pc:chgData name="Olawole Abayomi-Owodunni" userId="4121db98fcd61d1d" providerId="LiveId" clId="{802077A8-7C3E-49D2-AE1A-C7DCD5CD19FE}" dt="2022-05-07T00:32:50.234" v="131" actId="2696"/>
          <pc:sldLayoutMkLst>
            <pc:docMk/>
            <pc:sldMasterMk cId="3367848824" sldId="2147483648"/>
            <pc:sldLayoutMk cId="3983361746" sldId="2147483659"/>
          </pc:sldLayoutMkLst>
        </pc:sldLayoutChg>
        <pc:sldLayoutChg chg="addSp delSp modSp mod setBg">
          <pc:chgData name="Olawole Abayomi-Owodunni" userId="4121db98fcd61d1d" providerId="LiveId" clId="{802077A8-7C3E-49D2-AE1A-C7DCD5CD19FE}" dt="2022-05-07T00:37:51.438" v="237" actId="403"/>
          <pc:sldLayoutMkLst>
            <pc:docMk/>
            <pc:sldMasterMk cId="3367848824" sldId="2147483648"/>
            <pc:sldLayoutMk cId="3518031036" sldId="2147483660"/>
          </pc:sldLayoutMkLst>
          <pc:spChg chg="mod">
            <ac:chgData name="Olawole Abayomi-Owodunni" userId="4121db98fcd61d1d" providerId="LiveId" clId="{802077A8-7C3E-49D2-AE1A-C7DCD5CD19FE}" dt="2022-05-07T00:37:36.234" v="234" actId="20577"/>
            <ac:spMkLst>
              <pc:docMk/>
              <pc:sldMasterMk cId="3367848824" sldId="2147483648"/>
              <pc:sldLayoutMk cId="3518031036" sldId="2147483660"/>
              <ac:spMk id="2" creationId="{EDCFBF2F-60D6-416F-B87F-885F0856D8F8}"/>
            </ac:spMkLst>
          </pc:spChg>
          <pc:spChg chg="del mod">
            <ac:chgData name="Olawole Abayomi-Owodunni" userId="4121db98fcd61d1d" providerId="LiveId" clId="{802077A8-7C3E-49D2-AE1A-C7DCD5CD19FE}" dt="2022-05-07T00:34:16.142" v="146" actId="478"/>
            <ac:spMkLst>
              <pc:docMk/>
              <pc:sldMasterMk cId="3367848824" sldId="2147483648"/>
              <pc:sldLayoutMk cId="3518031036" sldId="2147483660"/>
              <ac:spMk id="3" creationId="{245E5258-AA0B-4835-AFF3-C855C91C84A5}"/>
            </ac:spMkLst>
          </pc:spChg>
          <pc:spChg chg="add del mod">
            <ac:chgData name="Olawole Abayomi-Owodunni" userId="4121db98fcd61d1d" providerId="LiveId" clId="{802077A8-7C3E-49D2-AE1A-C7DCD5CD19FE}" dt="2022-05-07T00:33:50.603" v="141" actId="767"/>
            <ac:spMkLst>
              <pc:docMk/>
              <pc:sldMasterMk cId="3367848824" sldId="2147483648"/>
              <pc:sldLayoutMk cId="3518031036" sldId="2147483660"/>
              <ac:spMk id="7" creationId="{490A4EDD-6FCF-8ECE-C827-F8087DCF9012}"/>
            </ac:spMkLst>
          </pc:spChg>
          <pc:spChg chg="mod">
            <ac:chgData name="Olawole Abayomi-Owodunni" userId="4121db98fcd61d1d" providerId="LiveId" clId="{802077A8-7C3E-49D2-AE1A-C7DCD5CD19FE}" dt="2022-05-07T00:37:45.802" v="236" actId="404"/>
            <ac:spMkLst>
              <pc:docMk/>
              <pc:sldMasterMk cId="3367848824" sldId="2147483648"/>
              <pc:sldLayoutMk cId="3518031036" sldId="2147483660"/>
              <ac:spMk id="8" creationId="{C18C7A40-34AF-49F0-A8F2-AB7E88B41FCB}"/>
            </ac:spMkLst>
          </pc:spChg>
          <pc:spChg chg="add del">
            <ac:chgData name="Olawole Abayomi-Owodunni" userId="4121db98fcd61d1d" providerId="LiveId" clId="{802077A8-7C3E-49D2-AE1A-C7DCD5CD19FE}" dt="2022-05-07T00:34:09.735" v="144" actId="11529"/>
            <ac:spMkLst>
              <pc:docMk/>
              <pc:sldMasterMk cId="3367848824" sldId="2147483648"/>
              <pc:sldLayoutMk cId="3518031036" sldId="2147483660"/>
              <ac:spMk id="9" creationId="{2F6D07B4-9576-198B-875B-1F4CE58F58CE}"/>
            </ac:spMkLst>
          </pc:spChg>
          <pc:spChg chg="mod">
            <ac:chgData name="Olawole Abayomi-Owodunni" userId="4121db98fcd61d1d" providerId="LiveId" clId="{802077A8-7C3E-49D2-AE1A-C7DCD5CD19FE}" dt="2022-05-07T00:35:12.180" v="170" actId="20577"/>
            <ac:spMkLst>
              <pc:docMk/>
              <pc:sldMasterMk cId="3367848824" sldId="2147483648"/>
              <pc:sldLayoutMk cId="3518031036" sldId="2147483660"/>
              <ac:spMk id="10" creationId="{0165AE7C-873E-4334-9E3D-5D5B9E19577C}"/>
            </ac:spMkLst>
          </pc:spChg>
          <pc:spChg chg="mod">
            <ac:chgData name="Olawole Abayomi-Owodunni" userId="4121db98fcd61d1d" providerId="LiveId" clId="{802077A8-7C3E-49D2-AE1A-C7DCD5CD19FE}" dt="2022-05-07T00:35:20.289" v="187" actId="20577"/>
            <ac:spMkLst>
              <pc:docMk/>
              <pc:sldMasterMk cId="3367848824" sldId="2147483648"/>
              <pc:sldLayoutMk cId="3518031036" sldId="2147483660"/>
              <ac:spMk id="11" creationId="{8C929053-BB8D-47A7-8AF9-FA52C9BE0ADB}"/>
            </ac:spMkLst>
          </pc:spChg>
          <pc:spChg chg="mod">
            <ac:chgData name="Olawole Abayomi-Owodunni" userId="4121db98fcd61d1d" providerId="LiveId" clId="{802077A8-7C3E-49D2-AE1A-C7DCD5CD19FE}" dt="2022-05-07T00:35:26.858" v="199" actId="20577"/>
            <ac:spMkLst>
              <pc:docMk/>
              <pc:sldMasterMk cId="3367848824" sldId="2147483648"/>
              <pc:sldLayoutMk cId="3518031036" sldId="2147483660"/>
              <ac:spMk id="12" creationId="{D8C92499-070C-4C10-9488-4D9959033E7C}"/>
            </ac:spMkLst>
          </pc:spChg>
          <pc:spChg chg="add mod">
            <ac:chgData name="Olawole Abayomi-Owodunni" userId="4121db98fcd61d1d" providerId="LiveId" clId="{802077A8-7C3E-49D2-AE1A-C7DCD5CD19FE}" dt="2022-05-07T00:37:51.438" v="237" actId="403"/>
            <ac:spMkLst>
              <pc:docMk/>
              <pc:sldMasterMk cId="3367848824" sldId="2147483648"/>
              <pc:sldLayoutMk cId="3518031036" sldId="2147483660"/>
              <ac:spMk id="13" creationId="{09FC48A5-0361-C231-5D8F-714BEA4066D4}"/>
            </ac:spMkLst>
          </pc:spChg>
          <pc:spChg chg="add mod ord">
            <ac:chgData name="Olawole Abayomi-Owodunni" userId="4121db98fcd61d1d" providerId="LiveId" clId="{802077A8-7C3E-49D2-AE1A-C7DCD5CD19FE}" dt="2022-05-07T00:37:18.265" v="223" actId="167"/>
            <ac:spMkLst>
              <pc:docMk/>
              <pc:sldMasterMk cId="3367848824" sldId="2147483648"/>
              <pc:sldLayoutMk cId="3518031036" sldId="2147483660"/>
              <ac:spMk id="14" creationId="{5A1BC887-7A0E-18FC-8A52-2B7507FFC15C}"/>
            </ac:spMkLst>
          </pc:spChg>
          <pc:spChg chg="add del mod">
            <ac:chgData name="Olawole Abayomi-Owodunni" userId="4121db98fcd61d1d" providerId="LiveId" clId="{802077A8-7C3E-49D2-AE1A-C7DCD5CD19FE}" dt="2022-05-07T00:36:03.243" v="201" actId="478"/>
            <ac:spMkLst>
              <pc:docMk/>
              <pc:sldMasterMk cId="3367848824" sldId="2147483648"/>
              <pc:sldLayoutMk cId="3518031036" sldId="2147483660"/>
              <ac:spMk id="19" creationId="{FEF6ABF5-E648-0471-1095-643284CE7FEC}"/>
            </ac:spMkLst>
          </pc:spChg>
          <pc:spChg chg="del">
            <ac:chgData name="Olawole Abayomi-Owodunni" userId="4121db98fcd61d1d" providerId="LiveId" clId="{802077A8-7C3E-49D2-AE1A-C7DCD5CD19FE}" dt="2022-05-07T00:37:21.570" v="224" actId="478"/>
            <ac:spMkLst>
              <pc:docMk/>
              <pc:sldMasterMk cId="3367848824" sldId="2147483648"/>
              <pc:sldLayoutMk cId="3518031036" sldId="2147483660"/>
              <ac:spMk id="20" creationId="{74FAE306-172B-4C42-81AD-B45B13F99EE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7320-4B78-453B-BA79-AD76FA2D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0A4F-93FF-4C17-A41E-DD5275B3269C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3104-6263-4AD4-9541-7E3C4AF0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44DFF-B3CD-42B1-B4C2-42A4FD55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9F5C-27CD-4B7A-B791-9CB6EB18CEE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A246219-C7B7-4F68-9FC9-5E59789147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5713" y="4575175"/>
            <a:ext cx="4600575" cy="5842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GAME TITLE</a:t>
            </a: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ED5B54-7130-A3D0-2ECD-46EFCF6EC5EE}"/>
              </a:ext>
            </a:extLst>
          </p:cNvPr>
          <p:cNvSpPr txBox="1">
            <a:spLocks/>
          </p:cNvSpPr>
          <p:nvPr userDrawn="1"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/>
              <a:t>Levels</a:t>
            </a:r>
            <a:endParaRPr lang="en-GB" sz="9600" b="1" dirty="0"/>
          </a:p>
        </p:txBody>
      </p:sp>
    </p:spTree>
    <p:extLst>
      <p:ext uri="{BB962C8B-B14F-4D97-AF65-F5344CB8AC3E}">
        <p14:creationId xmlns:p14="http://schemas.microsoft.com/office/powerpoint/2010/main" val="37841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1BC887-7A0E-18FC-8A52-2B7507FFC15C}"/>
              </a:ext>
            </a:extLst>
          </p:cNvPr>
          <p:cNvSpPr txBox="1"/>
          <p:nvPr userDrawn="1"/>
        </p:nvSpPr>
        <p:spPr>
          <a:xfrm>
            <a:off x="846908" y="1818136"/>
            <a:ext cx="502207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rgbClr val="FFD966"/>
                </a:solidFill>
                <a:latin typeface="Agency FB" panose="020B0503020202020204" pitchFamily="34" charset="0"/>
              </a:rPr>
              <a:t>Synopsis</a:t>
            </a:r>
            <a:endParaRPr lang="en-GB" sz="4000" dirty="0">
              <a:solidFill>
                <a:srgbClr val="FFD966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FBF2F-60D6-416F-B87F-885F0856D8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Level name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35B8-5A0C-459A-9E46-FA92E83B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0A4F-93FF-4C17-A41E-DD5275B3269C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6D657-90E1-45E1-BC8F-B650BECB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439A1-D357-41DC-A41B-2C06CB2F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9F5C-27CD-4B7A-B791-9CB6EB18CEE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8C7A40-34AF-49F0-A8F2-AB7E88B41F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26629" y="1825625"/>
            <a:ext cx="5127171" cy="2528661"/>
          </a:xfrm>
        </p:spPr>
        <p:txBody>
          <a:bodyPr>
            <a:normAutofit/>
          </a:bodyPr>
          <a:lstStyle>
            <a:lvl1pPr>
              <a:defRPr sz="2000" b="0" i="0"/>
            </a:lvl1pPr>
            <a:lvl2pPr>
              <a:defRPr sz="1800"/>
            </a:lvl2pPr>
          </a:lstStyle>
          <a:p>
            <a:pPr lvl="0"/>
            <a:r>
              <a:rPr lang="en-US" i="0" dirty="0"/>
              <a:t>Level Objectives for player to beat</a:t>
            </a:r>
            <a:endParaRPr lang="en-US" i="1" dirty="0"/>
          </a:p>
          <a:p>
            <a:pPr lvl="1"/>
            <a:r>
              <a:rPr lang="en-US" dirty="0"/>
              <a:t>Sub Objectives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165AE7C-873E-4334-9E3D-5D5B9E1957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6629" y="4799421"/>
            <a:ext cx="1585500" cy="13775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RLL</a:t>
            </a:r>
            <a:endParaRPr lang="en-GB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D8C92499-070C-4C10-9488-4D9959033E7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68300" y="4799421"/>
            <a:ext cx="1585500" cy="13775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IGLL</a:t>
            </a:r>
            <a:endParaRPr lang="en-GB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C929053-BB8D-47A7-8AF9-FA52C9BE0AD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97464" y="4799421"/>
            <a:ext cx="1585500" cy="13775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ELL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E03C38-E991-418B-B0C0-BEE2BE0C4681}"/>
              </a:ext>
            </a:extLst>
          </p:cNvPr>
          <p:cNvSpPr txBox="1"/>
          <p:nvPr userDrawn="1"/>
        </p:nvSpPr>
        <p:spPr>
          <a:xfrm>
            <a:off x="6226588" y="4537218"/>
            <a:ext cx="158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onsolas" panose="020B0609020204030204" pitchFamily="49" charset="0"/>
              </a:rPr>
              <a:t>ROUGH LEVEL LAYOUT</a:t>
            </a:r>
            <a:endParaRPr lang="en-GB" sz="1100" b="1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CFDBD9-1090-4E72-A662-769ACDA266AB}"/>
              </a:ext>
            </a:extLst>
          </p:cNvPr>
          <p:cNvSpPr txBox="1"/>
          <p:nvPr userDrawn="1"/>
        </p:nvSpPr>
        <p:spPr>
          <a:xfrm>
            <a:off x="7913914" y="4537218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onsolas" panose="020B0609020204030204" pitchFamily="49" charset="0"/>
              </a:rPr>
              <a:t>ENGINE LEVEL LAYOUT</a:t>
            </a:r>
            <a:endParaRPr lang="en-GB" sz="1100" b="1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77B7A9-8D72-4B13-8134-6DA352B63E31}"/>
              </a:ext>
            </a:extLst>
          </p:cNvPr>
          <p:cNvSpPr txBox="1"/>
          <p:nvPr userDrawn="1"/>
        </p:nvSpPr>
        <p:spPr>
          <a:xfrm>
            <a:off x="9684750" y="4544494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onsolas" panose="020B0609020204030204" pitchFamily="49" charset="0"/>
              </a:rPr>
              <a:t>IN-GAME LEVEL LAYOUT</a:t>
            </a:r>
            <a:endParaRPr lang="en-GB" sz="1100" b="1" dirty="0">
              <a:latin typeface="Consolas" panose="020B060902020403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9FC48A5-0361-C231-5D8F-714BEA4066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2643982"/>
            <a:ext cx="5030788" cy="356711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brief overview of the level being played 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03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.docs.live.net/4121db98fcd61d1d/Documents/Game%20Dev/Documentation/GDD%20Template/GDD%20Template.ppt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C8315-E986-4D98-803B-493DFA43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B469C-C893-466B-86CC-447137DCC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3EA2F-2A29-46FF-9097-DEE696603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A0A4F-93FF-4C17-A41E-DD5275B3269C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CBE3D-DA31-4388-BD00-0B0409AA4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4E70-B2E8-452B-9162-7DF838F3B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A9F5C-27CD-4B7A-B791-9CB6EB18CEE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>
            <a:hlinkClick r:id="rId4"/>
            <a:extLst>
              <a:ext uri="{FF2B5EF4-FFF2-40B4-BE49-F238E27FC236}">
                <a16:creationId xmlns:a16="http://schemas.microsoft.com/office/drawing/2014/main" id="{F6C6DA34-7CE0-A530-A0A7-46DD47F7064E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4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60000"/>
              <a:lumOff val="4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D2C14-EE55-FD10-0E5E-5717DB6832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30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8A5F85E-2CE7-4699-F091-62AC37F1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C124C26-8A9A-DE22-6E57-7170D6ADB9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F303234-CDF6-D772-B2A9-E939DFCD355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5FCAE82-227B-E7C3-CECD-EAA117693A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ECD739F-E329-FA9E-8F22-2565ED3C25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A95B8CE-4179-E3BE-B006-0430A9D7D7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32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Levels</dc:title>
  <dc:creator>Olawole Abayomi-Owodunni</dc:creator>
  <cp:lastModifiedBy>Olawole Abayomi-Owodunni</cp:lastModifiedBy>
  <cp:revision>1</cp:revision>
  <dcterms:created xsi:type="dcterms:W3CDTF">2022-04-29T00:17:50Z</dcterms:created>
  <dcterms:modified xsi:type="dcterms:W3CDTF">2022-05-07T01:16:17Z</dcterms:modified>
</cp:coreProperties>
</file>