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  <p:sldMasterId id="2147483658" r:id="rId3"/>
    <p:sldMasterId id="2147483661" r:id="rId4"/>
  </p:sldMasterIdLst>
  <p:sldIdLst>
    <p:sldId id="256" r:id="rId5"/>
    <p:sldId id="283" r:id="rId6"/>
    <p:sldId id="274" r:id="rId7"/>
    <p:sldId id="277" r:id="rId8"/>
    <p:sldId id="279" r:id="rId9"/>
    <p:sldId id="278" r:id="rId10"/>
    <p:sldId id="280" r:id="rId11"/>
    <p:sldId id="275" r:id="rId12"/>
    <p:sldId id="281" r:id="rId13"/>
    <p:sldId id="276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40AE2D-B0C9-4882-BD8E-1AEC558B4930}">
          <p14:sldIdLst>
            <p14:sldId id="256"/>
            <p14:sldId id="283"/>
          </p14:sldIdLst>
        </p14:section>
        <p14:section name="Enemy AI" id="{6F9CADAF-5E23-42A1-8830-2D23418B3938}">
          <p14:sldIdLst>
            <p14:sldId id="274"/>
            <p14:sldId id="277"/>
            <p14:sldId id="279"/>
            <p14:sldId id="278"/>
            <p14:sldId id="280"/>
          </p14:sldIdLst>
        </p14:section>
        <p14:section name="Companion AI" id="{6A6A0409-E70D-4042-96C9-016EA1CEA5FC}">
          <p14:sldIdLst>
            <p14:sldId id="275"/>
            <p14:sldId id="281"/>
          </p14:sldIdLst>
        </p14:section>
        <p14:section name="Helper AI" id="{05D59BFB-9275-4DB4-BB5C-FB98F67B8BA2}">
          <p14:sldIdLst>
            <p14:sldId id="276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849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awole Abayomi-Owodunni" userId="4121db98fcd61d1d" providerId="LiveId" clId="{66F8F534-A598-4975-8BB5-E293643378A0}"/>
    <pc:docChg chg="undo redo custSel modSld modMainMaster">
      <pc:chgData name="Olawole Abayomi-Owodunni" userId="4121db98fcd61d1d" providerId="LiveId" clId="{66F8F534-A598-4975-8BB5-E293643378A0}" dt="2022-05-07T11:18:23.639" v="651"/>
      <pc:docMkLst>
        <pc:docMk/>
      </pc:docMkLst>
      <pc:sldChg chg="addSp delSp modSp mod">
        <pc:chgData name="Olawole Abayomi-Owodunni" userId="4121db98fcd61d1d" providerId="LiveId" clId="{66F8F534-A598-4975-8BB5-E293643378A0}" dt="2022-05-07T10:52:04.134" v="45"/>
        <pc:sldMkLst>
          <pc:docMk/>
          <pc:sldMk cId="2418378843" sldId="256"/>
        </pc:sldMkLst>
        <pc:spChg chg="del">
          <ac:chgData name="Olawole Abayomi-Owodunni" userId="4121db98fcd61d1d" providerId="LiveId" clId="{66F8F534-A598-4975-8BB5-E293643378A0}" dt="2022-05-07T10:52:02.379" v="44" actId="478"/>
          <ac:spMkLst>
            <pc:docMk/>
            <pc:sldMk cId="2418378843" sldId="256"/>
            <ac:spMk id="2" creationId="{C6548F63-3DA2-47F8-BE22-CAE44B6737D4}"/>
          </ac:spMkLst>
        </pc:spChg>
        <pc:spChg chg="add mod">
          <ac:chgData name="Olawole Abayomi-Owodunni" userId="4121db98fcd61d1d" providerId="LiveId" clId="{66F8F534-A598-4975-8BB5-E293643378A0}" dt="2022-05-07T10:52:04.134" v="45"/>
          <ac:spMkLst>
            <pc:docMk/>
            <pc:sldMk cId="2418378843" sldId="256"/>
            <ac:spMk id="3" creationId="{60135DC2-3164-925A-CAE6-38365A8F2D4D}"/>
          </ac:spMkLst>
        </pc:spChg>
        <pc:spChg chg="del">
          <ac:chgData name="Olawole Abayomi-Owodunni" userId="4121db98fcd61d1d" providerId="LiveId" clId="{66F8F534-A598-4975-8BB5-E293643378A0}" dt="2022-05-07T10:52:02.379" v="44" actId="478"/>
          <ac:spMkLst>
            <pc:docMk/>
            <pc:sldMk cId="2418378843" sldId="256"/>
            <ac:spMk id="4" creationId="{5E780317-4677-4E26-9FAC-4204453F70BF}"/>
          </ac:spMkLst>
        </pc:spChg>
      </pc:sldChg>
      <pc:sldChg chg="addSp delSp modSp mod">
        <pc:chgData name="Olawole Abayomi-Owodunni" userId="4121db98fcd61d1d" providerId="LiveId" clId="{66F8F534-A598-4975-8BB5-E293643378A0}" dt="2022-05-07T10:56:40.325" v="153" actId="164"/>
        <pc:sldMkLst>
          <pc:docMk/>
          <pc:sldMk cId="3202232959" sldId="274"/>
        </pc:sldMkLst>
        <pc:spChg chg="del">
          <ac:chgData name="Olawole Abayomi-Owodunni" userId="4121db98fcd61d1d" providerId="LiveId" clId="{66F8F534-A598-4975-8BB5-E293643378A0}" dt="2022-05-07T10:55:40.593" v="120" actId="478"/>
          <ac:spMkLst>
            <pc:docMk/>
            <pc:sldMk cId="3202232959" sldId="274"/>
            <ac:spMk id="2" creationId="{A868C085-A018-421D-A246-193AB6256499}"/>
          </ac:spMkLst>
        </pc:spChg>
        <pc:spChg chg="add mod">
          <ac:chgData name="Olawole Abayomi-Owodunni" userId="4121db98fcd61d1d" providerId="LiveId" clId="{66F8F534-A598-4975-8BB5-E293643378A0}" dt="2022-05-07T10:56:40.325" v="153" actId="164"/>
          <ac:spMkLst>
            <pc:docMk/>
            <pc:sldMk cId="3202232959" sldId="274"/>
            <ac:spMk id="4" creationId="{4CBD55E2-4A89-4DD8-A8E3-E273F37EF819}"/>
          </ac:spMkLst>
        </pc:spChg>
        <pc:spChg chg="add mod">
          <ac:chgData name="Olawole Abayomi-Owodunni" userId="4121db98fcd61d1d" providerId="LiveId" clId="{66F8F534-A598-4975-8BB5-E293643378A0}" dt="2022-05-07T10:56:40.325" v="153" actId="164"/>
          <ac:spMkLst>
            <pc:docMk/>
            <pc:sldMk cId="3202232959" sldId="274"/>
            <ac:spMk id="5" creationId="{35DF2730-CE40-4DCE-868C-E6C3D8284513}"/>
          </ac:spMkLst>
        </pc:spChg>
        <pc:spChg chg="del">
          <ac:chgData name="Olawole Abayomi-Owodunni" userId="4121db98fcd61d1d" providerId="LiveId" clId="{66F8F534-A598-4975-8BB5-E293643378A0}" dt="2022-05-07T10:55:40.593" v="120" actId="478"/>
          <ac:spMkLst>
            <pc:docMk/>
            <pc:sldMk cId="3202232959" sldId="274"/>
            <ac:spMk id="6" creationId="{50E52026-A795-4A30-92A4-E25BD657E6EC}"/>
          </ac:spMkLst>
        </pc:spChg>
        <pc:spChg chg="add del mod">
          <ac:chgData name="Olawole Abayomi-Owodunni" userId="4121db98fcd61d1d" providerId="LiveId" clId="{66F8F534-A598-4975-8BB5-E293643378A0}" dt="2022-05-07T10:56:36.543" v="152" actId="478"/>
          <ac:spMkLst>
            <pc:docMk/>
            <pc:sldMk cId="3202232959" sldId="274"/>
            <ac:spMk id="7" creationId="{A9961274-A140-18C8-B823-B3CA952BA81E}"/>
          </ac:spMkLst>
        </pc:spChg>
        <pc:grpChg chg="add mod">
          <ac:chgData name="Olawole Abayomi-Owodunni" userId="4121db98fcd61d1d" providerId="LiveId" clId="{66F8F534-A598-4975-8BB5-E293643378A0}" dt="2022-05-07T10:56:40.325" v="153" actId="164"/>
          <ac:grpSpMkLst>
            <pc:docMk/>
            <pc:sldMk cId="3202232959" sldId="274"/>
            <ac:grpSpMk id="8" creationId="{AC931A98-4B37-E91F-5BCA-6E2128DFADD7}"/>
          </ac:grpSpMkLst>
        </pc:grpChg>
      </pc:sldChg>
      <pc:sldChg chg="delSp modSp mod">
        <pc:chgData name="Olawole Abayomi-Owodunni" userId="4121db98fcd61d1d" providerId="LiveId" clId="{66F8F534-A598-4975-8BB5-E293643378A0}" dt="2022-05-07T11:17:02.629" v="638" actId="478"/>
        <pc:sldMkLst>
          <pc:docMk/>
          <pc:sldMk cId="798436983" sldId="275"/>
        </pc:sldMkLst>
        <pc:spChg chg="del">
          <ac:chgData name="Olawole Abayomi-Owodunni" userId="4121db98fcd61d1d" providerId="LiveId" clId="{66F8F534-A598-4975-8BB5-E293643378A0}" dt="2022-05-07T11:17:02.629" v="638" actId="478"/>
          <ac:spMkLst>
            <pc:docMk/>
            <pc:sldMk cId="798436983" sldId="275"/>
            <ac:spMk id="4" creationId="{1DAB8509-BF66-4D38-9A44-E7FB28567272}"/>
          </ac:spMkLst>
        </pc:spChg>
        <pc:spChg chg="del mod">
          <ac:chgData name="Olawole Abayomi-Owodunni" userId="4121db98fcd61d1d" providerId="LiveId" clId="{66F8F534-A598-4975-8BB5-E293643378A0}" dt="2022-05-07T11:17:02.629" v="638" actId="478"/>
          <ac:spMkLst>
            <pc:docMk/>
            <pc:sldMk cId="798436983" sldId="275"/>
            <ac:spMk id="6" creationId="{45E63DA3-6442-400F-8377-9A1963BF6A68}"/>
          </ac:spMkLst>
        </pc:spChg>
      </pc:sldChg>
      <pc:sldChg chg="delSp mod">
        <pc:chgData name="Olawole Abayomi-Owodunni" userId="4121db98fcd61d1d" providerId="LiveId" clId="{66F8F534-A598-4975-8BB5-E293643378A0}" dt="2022-05-07T11:17:30.304" v="644" actId="478"/>
        <pc:sldMkLst>
          <pc:docMk/>
          <pc:sldMk cId="2140293832" sldId="276"/>
        </pc:sldMkLst>
        <pc:spChg chg="del">
          <ac:chgData name="Olawole Abayomi-Owodunni" userId="4121db98fcd61d1d" providerId="LiveId" clId="{66F8F534-A598-4975-8BB5-E293643378A0}" dt="2022-05-07T11:17:30.304" v="644" actId="478"/>
          <ac:spMkLst>
            <pc:docMk/>
            <pc:sldMk cId="2140293832" sldId="276"/>
            <ac:spMk id="4" creationId="{320519DC-D84A-4A6F-A017-2832F2BF0CC5}"/>
          </ac:spMkLst>
        </pc:spChg>
        <pc:spChg chg="del">
          <ac:chgData name="Olawole Abayomi-Owodunni" userId="4121db98fcd61d1d" providerId="LiveId" clId="{66F8F534-A598-4975-8BB5-E293643378A0}" dt="2022-05-07T11:17:30.304" v="644" actId="478"/>
          <ac:spMkLst>
            <pc:docMk/>
            <pc:sldMk cId="2140293832" sldId="276"/>
            <ac:spMk id="8" creationId="{C34EC215-142D-406F-8BCC-CD43EB3C687D}"/>
          </ac:spMkLst>
        </pc:spChg>
      </pc:sldChg>
      <pc:sldChg chg="delSp mod">
        <pc:chgData name="Olawole Abayomi-Owodunni" userId="4121db98fcd61d1d" providerId="LiveId" clId="{66F8F534-A598-4975-8BB5-E293643378A0}" dt="2022-05-07T11:06:26.825" v="593" actId="478"/>
        <pc:sldMkLst>
          <pc:docMk/>
          <pc:sldMk cId="1547458584" sldId="277"/>
        </pc:sldMkLst>
        <pc:spChg chg="del">
          <ac:chgData name="Olawole Abayomi-Owodunni" userId="4121db98fcd61d1d" providerId="LiveId" clId="{66F8F534-A598-4975-8BB5-E293643378A0}" dt="2022-05-07T11:06:26.825" v="593" actId="478"/>
          <ac:spMkLst>
            <pc:docMk/>
            <pc:sldMk cId="1547458584" sldId="277"/>
            <ac:spMk id="9" creationId="{F37860AC-76E6-4E3D-AFB9-5706E3DF714D}"/>
          </ac:spMkLst>
        </pc:spChg>
      </pc:sldChg>
      <pc:sldChg chg="delSp mod">
        <pc:chgData name="Olawole Abayomi-Owodunni" userId="4121db98fcd61d1d" providerId="LiveId" clId="{66F8F534-A598-4975-8BB5-E293643378A0}" dt="2022-05-07T11:06:36.783" v="596" actId="478"/>
        <pc:sldMkLst>
          <pc:docMk/>
          <pc:sldMk cId="1665143220" sldId="278"/>
        </pc:sldMkLst>
        <pc:spChg chg="del">
          <ac:chgData name="Olawole Abayomi-Owodunni" userId="4121db98fcd61d1d" providerId="LiveId" clId="{66F8F534-A598-4975-8BB5-E293643378A0}" dt="2022-05-07T11:06:36.783" v="596" actId="478"/>
          <ac:spMkLst>
            <pc:docMk/>
            <pc:sldMk cId="1665143220" sldId="278"/>
            <ac:spMk id="2" creationId="{510B9B14-4E76-4B3F-93AA-D58657D9A0AC}"/>
          </ac:spMkLst>
        </pc:spChg>
      </pc:sldChg>
      <pc:sldChg chg="addSp delSp modSp mod">
        <pc:chgData name="Olawole Abayomi-Owodunni" userId="4121db98fcd61d1d" providerId="LiveId" clId="{66F8F534-A598-4975-8BB5-E293643378A0}" dt="2022-05-07T11:06:34.170" v="595"/>
        <pc:sldMkLst>
          <pc:docMk/>
          <pc:sldMk cId="2553280007" sldId="279"/>
        </pc:sldMkLst>
        <pc:spChg chg="add mod">
          <ac:chgData name="Olawole Abayomi-Owodunni" userId="4121db98fcd61d1d" providerId="LiveId" clId="{66F8F534-A598-4975-8BB5-E293643378A0}" dt="2022-05-07T11:06:34.170" v="595"/>
          <ac:spMkLst>
            <pc:docMk/>
            <pc:sldMk cId="2553280007" sldId="279"/>
            <ac:spMk id="2" creationId="{978C34F4-9168-4780-6992-7409497FE883}"/>
          </ac:spMkLst>
        </pc:spChg>
        <pc:spChg chg="del">
          <ac:chgData name="Olawole Abayomi-Owodunni" userId="4121db98fcd61d1d" providerId="LiveId" clId="{66F8F534-A598-4975-8BB5-E293643378A0}" dt="2022-05-07T11:06:32.068" v="594" actId="478"/>
          <ac:spMkLst>
            <pc:docMk/>
            <pc:sldMk cId="2553280007" sldId="279"/>
            <ac:spMk id="3" creationId="{EB41D48E-5968-4B33-96DD-736D71FAEB24}"/>
          </ac:spMkLst>
        </pc:spChg>
        <pc:spChg chg="del mod">
          <ac:chgData name="Olawole Abayomi-Owodunni" userId="4121db98fcd61d1d" providerId="LiveId" clId="{66F8F534-A598-4975-8BB5-E293643378A0}" dt="2022-05-07T11:06:32.068" v="594" actId="478"/>
          <ac:spMkLst>
            <pc:docMk/>
            <pc:sldMk cId="2553280007" sldId="279"/>
            <ac:spMk id="4" creationId="{5CC67059-61CC-4543-908A-237BA28BD3D5}"/>
          </ac:spMkLst>
        </pc:spChg>
        <pc:spChg chg="del">
          <ac:chgData name="Olawole Abayomi-Owodunni" userId="4121db98fcd61d1d" providerId="LiveId" clId="{66F8F534-A598-4975-8BB5-E293643378A0}" dt="2022-05-07T11:06:32.068" v="594" actId="478"/>
          <ac:spMkLst>
            <pc:docMk/>
            <pc:sldMk cId="2553280007" sldId="279"/>
            <ac:spMk id="5" creationId="{8D0FF108-BB51-463A-9AA7-90BA9E787DB5}"/>
          </ac:spMkLst>
        </pc:spChg>
        <pc:spChg chg="del">
          <ac:chgData name="Olawole Abayomi-Owodunni" userId="4121db98fcd61d1d" providerId="LiveId" clId="{66F8F534-A598-4975-8BB5-E293643378A0}" dt="2022-05-07T11:06:32.068" v="594" actId="478"/>
          <ac:spMkLst>
            <pc:docMk/>
            <pc:sldMk cId="2553280007" sldId="279"/>
            <ac:spMk id="6" creationId="{B9294D59-8E2E-4E36-B1E2-CE0D17D056EC}"/>
          </ac:spMkLst>
        </pc:spChg>
        <pc:spChg chg="del">
          <ac:chgData name="Olawole Abayomi-Owodunni" userId="4121db98fcd61d1d" providerId="LiveId" clId="{66F8F534-A598-4975-8BB5-E293643378A0}" dt="2022-05-07T11:06:32.068" v="594" actId="478"/>
          <ac:spMkLst>
            <pc:docMk/>
            <pc:sldMk cId="2553280007" sldId="279"/>
            <ac:spMk id="7" creationId="{37071ED9-BBE2-4334-88A6-8EC5E7B8504A}"/>
          </ac:spMkLst>
        </pc:spChg>
        <pc:spChg chg="del mod">
          <ac:chgData name="Olawole Abayomi-Owodunni" userId="4121db98fcd61d1d" providerId="LiveId" clId="{66F8F534-A598-4975-8BB5-E293643378A0}" dt="2022-05-07T11:06:32.068" v="594" actId="478"/>
          <ac:spMkLst>
            <pc:docMk/>
            <pc:sldMk cId="2553280007" sldId="279"/>
            <ac:spMk id="8" creationId="{883787B4-A3D2-4753-A437-CE7AFAE44704}"/>
          </ac:spMkLst>
        </pc:spChg>
        <pc:spChg chg="del">
          <ac:chgData name="Olawole Abayomi-Owodunni" userId="4121db98fcd61d1d" providerId="LiveId" clId="{66F8F534-A598-4975-8BB5-E293643378A0}" dt="2022-05-07T11:06:32.068" v="594" actId="478"/>
          <ac:spMkLst>
            <pc:docMk/>
            <pc:sldMk cId="2553280007" sldId="279"/>
            <ac:spMk id="9" creationId="{A247E0F7-565C-4C9E-BC42-F10503CCE968}"/>
          </ac:spMkLst>
        </pc:spChg>
        <pc:spChg chg="add mod">
          <ac:chgData name="Olawole Abayomi-Owodunni" userId="4121db98fcd61d1d" providerId="LiveId" clId="{66F8F534-A598-4975-8BB5-E293643378A0}" dt="2022-05-07T11:06:34.170" v="595"/>
          <ac:spMkLst>
            <pc:docMk/>
            <pc:sldMk cId="2553280007" sldId="279"/>
            <ac:spMk id="10" creationId="{9F43676B-FAB4-A069-F64F-72851E1D9486}"/>
          </ac:spMkLst>
        </pc:spChg>
        <pc:spChg chg="add mod">
          <ac:chgData name="Olawole Abayomi-Owodunni" userId="4121db98fcd61d1d" providerId="LiveId" clId="{66F8F534-A598-4975-8BB5-E293643378A0}" dt="2022-05-07T11:06:34.170" v="595"/>
          <ac:spMkLst>
            <pc:docMk/>
            <pc:sldMk cId="2553280007" sldId="279"/>
            <ac:spMk id="11" creationId="{321AC153-745C-A6AB-2ABB-07E67198F1E7}"/>
          </ac:spMkLst>
        </pc:spChg>
        <pc:spChg chg="add mod">
          <ac:chgData name="Olawole Abayomi-Owodunni" userId="4121db98fcd61d1d" providerId="LiveId" clId="{66F8F534-A598-4975-8BB5-E293643378A0}" dt="2022-05-07T11:06:34.170" v="595"/>
          <ac:spMkLst>
            <pc:docMk/>
            <pc:sldMk cId="2553280007" sldId="279"/>
            <ac:spMk id="12" creationId="{AB86C1BA-6FC5-3B42-B3C6-D658026A6F5C}"/>
          </ac:spMkLst>
        </pc:spChg>
      </pc:sldChg>
      <pc:sldChg chg="addSp delSp modSp mod">
        <pc:chgData name="Olawole Abayomi-Owodunni" userId="4121db98fcd61d1d" providerId="LiveId" clId="{66F8F534-A598-4975-8BB5-E293643378A0}" dt="2022-05-07T11:06:42.729" v="598"/>
        <pc:sldMkLst>
          <pc:docMk/>
          <pc:sldMk cId="1409501904" sldId="280"/>
        </pc:sldMkLst>
        <pc:spChg chg="add mod">
          <ac:chgData name="Olawole Abayomi-Owodunni" userId="4121db98fcd61d1d" providerId="LiveId" clId="{66F8F534-A598-4975-8BB5-E293643378A0}" dt="2022-05-07T11:06:42.729" v="598"/>
          <ac:spMkLst>
            <pc:docMk/>
            <pc:sldMk cId="1409501904" sldId="280"/>
            <ac:spMk id="2" creationId="{522A9A4E-B03D-A8C8-6BBD-23591BBE8B1A}"/>
          </ac:spMkLst>
        </pc:spChg>
        <pc:spChg chg="del">
          <ac:chgData name="Olawole Abayomi-Owodunni" userId="4121db98fcd61d1d" providerId="LiveId" clId="{66F8F534-A598-4975-8BB5-E293643378A0}" dt="2022-05-07T11:06:40.597" v="597" actId="478"/>
          <ac:spMkLst>
            <pc:docMk/>
            <pc:sldMk cId="1409501904" sldId="280"/>
            <ac:spMk id="3" creationId="{B255B598-A07F-4EDE-8867-B295D963881D}"/>
          </ac:spMkLst>
        </pc:spChg>
        <pc:spChg chg="del mod">
          <ac:chgData name="Olawole Abayomi-Owodunni" userId="4121db98fcd61d1d" providerId="LiveId" clId="{66F8F534-A598-4975-8BB5-E293643378A0}" dt="2022-05-07T11:06:40.597" v="597" actId="478"/>
          <ac:spMkLst>
            <pc:docMk/>
            <pc:sldMk cId="1409501904" sldId="280"/>
            <ac:spMk id="4" creationId="{AF6AE0EA-1C0E-49E3-A823-7FFF5360110C}"/>
          </ac:spMkLst>
        </pc:spChg>
        <pc:spChg chg="del">
          <ac:chgData name="Olawole Abayomi-Owodunni" userId="4121db98fcd61d1d" providerId="LiveId" clId="{66F8F534-A598-4975-8BB5-E293643378A0}" dt="2022-05-07T11:06:40.597" v="597" actId="478"/>
          <ac:spMkLst>
            <pc:docMk/>
            <pc:sldMk cId="1409501904" sldId="280"/>
            <ac:spMk id="5" creationId="{6CD36EB1-F832-4CD8-8BBD-FD6F8E32BFB9}"/>
          </ac:spMkLst>
        </pc:spChg>
        <pc:spChg chg="del">
          <ac:chgData name="Olawole Abayomi-Owodunni" userId="4121db98fcd61d1d" providerId="LiveId" clId="{66F8F534-A598-4975-8BB5-E293643378A0}" dt="2022-05-07T11:06:40.597" v="597" actId="478"/>
          <ac:spMkLst>
            <pc:docMk/>
            <pc:sldMk cId="1409501904" sldId="280"/>
            <ac:spMk id="6" creationId="{246457C7-E4FD-4CC4-8677-CE8FCF7E7093}"/>
          </ac:spMkLst>
        </pc:spChg>
        <pc:spChg chg="del">
          <ac:chgData name="Olawole Abayomi-Owodunni" userId="4121db98fcd61d1d" providerId="LiveId" clId="{66F8F534-A598-4975-8BB5-E293643378A0}" dt="2022-05-07T11:06:40.597" v="597" actId="478"/>
          <ac:spMkLst>
            <pc:docMk/>
            <pc:sldMk cId="1409501904" sldId="280"/>
            <ac:spMk id="7" creationId="{2A8DCE79-8C0D-4A61-9182-CA419AAE33AF}"/>
          </ac:spMkLst>
        </pc:spChg>
        <pc:spChg chg="del mod">
          <ac:chgData name="Olawole Abayomi-Owodunni" userId="4121db98fcd61d1d" providerId="LiveId" clId="{66F8F534-A598-4975-8BB5-E293643378A0}" dt="2022-05-07T11:06:40.597" v="597" actId="478"/>
          <ac:spMkLst>
            <pc:docMk/>
            <pc:sldMk cId="1409501904" sldId="280"/>
            <ac:spMk id="8" creationId="{894B3918-F2DD-4984-AA96-D74A6547C0B2}"/>
          </ac:spMkLst>
        </pc:spChg>
        <pc:spChg chg="del">
          <ac:chgData name="Olawole Abayomi-Owodunni" userId="4121db98fcd61d1d" providerId="LiveId" clId="{66F8F534-A598-4975-8BB5-E293643378A0}" dt="2022-05-07T11:06:40.597" v="597" actId="478"/>
          <ac:spMkLst>
            <pc:docMk/>
            <pc:sldMk cId="1409501904" sldId="280"/>
            <ac:spMk id="9" creationId="{A9529DEB-EE56-408E-A5C7-4FFC78A098BF}"/>
          </ac:spMkLst>
        </pc:spChg>
        <pc:spChg chg="add mod">
          <ac:chgData name="Olawole Abayomi-Owodunni" userId="4121db98fcd61d1d" providerId="LiveId" clId="{66F8F534-A598-4975-8BB5-E293643378A0}" dt="2022-05-07T11:06:42.729" v="598"/>
          <ac:spMkLst>
            <pc:docMk/>
            <pc:sldMk cId="1409501904" sldId="280"/>
            <ac:spMk id="10" creationId="{8A3D851C-C434-ECFC-543E-B7CA2E8A8327}"/>
          </ac:spMkLst>
        </pc:spChg>
        <pc:spChg chg="add mod">
          <ac:chgData name="Olawole Abayomi-Owodunni" userId="4121db98fcd61d1d" providerId="LiveId" clId="{66F8F534-A598-4975-8BB5-E293643378A0}" dt="2022-05-07T11:06:42.729" v="598"/>
          <ac:spMkLst>
            <pc:docMk/>
            <pc:sldMk cId="1409501904" sldId="280"/>
            <ac:spMk id="11" creationId="{A7BFC2FC-C8E6-F3B8-45E0-3C53FBD0D1A9}"/>
          </ac:spMkLst>
        </pc:spChg>
        <pc:spChg chg="add mod">
          <ac:chgData name="Olawole Abayomi-Owodunni" userId="4121db98fcd61d1d" providerId="LiveId" clId="{66F8F534-A598-4975-8BB5-E293643378A0}" dt="2022-05-07T11:06:42.729" v="598"/>
          <ac:spMkLst>
            <pc:docMk/>
            <pc:sldMk cId="1409501904" sldId="280"/>
            <ac:spMk id="12" creationId="{249F7E0C-4B92-5655-CDD6-25A66E77826F}"/>
          </ac:spMkLst>
        </pc:spChg>
      </pc:sldChg>
      <pc:sldChg chg="addSp delSp modSp mod">
        <pc:chgData name="Olawole Abayomi-Owodunni" userId="4121db98fcd61d1d" providerId="LiveId" clId="{66F8F534-A598-4975-8BB5-E293643378A0}" dt="2022-05-07T11:17:08.582" v="640"/>
        <pc:sldMkLst>
          <pc:docMk/>
          <pc:sldMk cId="1314503826" sldId="281"/>
        </pc:sldMkLst>
        <pc:spChg chg="del">
          <ac:chgData name="Olawole Abayomi-Owodunni" userId="4121db98fcd61d1d" providerId="LiveId" clId="{66F8F534-A598-4975-8BB5-E293643378A0}" dt="2022-05-07T11:17:06.889" v="639" actId="478"/>
          <ac:spMkLst>
            <pc:docMk/>
            <pc:sldMk cId="1314503826" sldId="281"/>
            <ac:spMk id="2" creationId="{2B60F596-3386-4D07-A87B-B7D095795603}"/>
          </ac:spMkLst>
        </pc:spChg>
        <pc:spChg chg="del mod">
          <ac:chgData name="Olawole Abayomi-Owodunni" userId="4121db98fcd61d1d" providerId="LiveId" clId="{66F8F534-A598-4975-8BB5-E293643378A0}" dt="2022-05-07T11:17:06.889" v="639" actId="478"/>
          <ac:spMkLst>
            <pc:docMk/>
            <pc:sldMk cId="1314503826" sldId="281"/>
            <ac:spMk id="3" creationId="{C5427220-E193-4027-89FB-9703E9CCD5FF}"/>
          </ac:spMkLst>
        </pc:spChg>
        <pc:spChg chg="del">
          <ac:chgData name="Olawole Abayomi-Owodunni" userId="4121db98fcd61d1d" providerId="LiveId" clId="{66F8F534-A598-4975-8BB5-E293643378A0}" dt="2022-05-07T11:17:06.889" v="639" actId="478"/>
          <ac:spMkLst>
            <pc:docMk/>
            <pc:sldMk cId="1314503826" sldId="281"/>
            <ac:spMk id="4" creationId="{8DA22135-FFCA-4DDA-9315-06D58DB69052}"/>
          </ac:spMkLst>
        </pc:spChg>
        <pc:spChg chg="del">
          <ac:chgData name="Olawole Abayomi-Owodunni" userId="4121db98fcd61d1d" providerId="LiveId" clId="{66F8F534-A598-4975-8BB5-E293643378A0}" dt="2022-05-07T11:17:06.889" v="639" actId="478"/>
          <ac:spMkLst>
            <pc:docMk/>
            <pc:sldMk cId="1314503826" sldId="281"/>
            <ac:spMk id="5" creationId="{9B499D3D-0B5C-45AE-9495-B5E7410AF7CF}"/>
          </ac:spMkLst>
        </pc:spChg>
        <pc:spChg chg="del">
          <ac:chgData name="Olawole Abayomi-Owodunni" userId="4121db98fcd61d1d" providerId="LiveId" clId="{66F8F534-A598-4975-8BB5-E293643378A0}" dt="2022-05-07T11:17:06.889" v="639" actId="478"/>
          <ac:spMkLst>
            <pc:docMk/>
            <pc:sldMk cId="1314503826" sldId="281"/>
            <ac:spMk id="6" creationId="{327BAA65-172E-43D0-91AF-B4961FEB6253}"/>
          </ac:spMkLst>
        </pc:spChg>
        <pc:spChg chg="del mod">
          <ac:chgData name="Olawole Abayomi-Owodunni" userId="4121db98fcd61d1d" providerId="LiveId" clId="{66F8F534-A598-4975-8BB5-E293643378A0}" dt="2022-05-07T11:17:06.889" v="639" actId="478"/>
          <ac:spMkLst>
            <pc:docMk/>
            <pc:sldMk cId="1314503826" sldId="281"/>
            <ac:spMk id="7" creationId="{D133AA7D-DCD9-4994-8FA3-2D2DA8DBB5F4}"/>
          </ac:spMkLst>
        </pc:spChg>
        <pc:spChg chg="del">
          <ac:chgData name="Olawole Abayomi-Owodunni" userId="4121db98fcd61d1d" providerId="LiveId" clId="{66F8F534-A598-4975-8BB5-E293643378A0}" dt="2022-05-07T11:17:06.889" v="639" actId="478"/>
          <ac:spMkLst>
            <pc:docMk/>
            <pc:sldMk cId="1314503826" sldId="281"/>
            <ac:spMk id="8" creationId="{76521580-4687-4E00-BDEA-8F837B9661B8}"/>
          </ac:spMkLst>
        </pc:spChg>
        <pc:spChg chg="add mod">
          <ac:chgData name="Olawole Abayomi-Owodunni" userId="4121db98fcd61d1d" providerId="LiveId" clId="{66F8F534-A598-4975-8BB5-E293643378A0}" dt="2022-05-07T11:17:08.582" v="640"/>
          <ac:spMkLst>
            <pc:docMk/>
            <pc:sldMk cId="1314503826" sldId="281"/>
            <ac:spMk id="9" creationId="{11B72C73-0C45-003B-4EB7-A4E30440DE39}"/>
          </ac:spMkLst>
        </pc:spChg>
        <pc:spChg chg="add mod">
          <ac:chgData name="Olawole Abayomi-Owodunni" userId="4121db98fcd61d1d" providerId="LiveId" clId="{66F8F534-A598-4975-8BB5-E293643378A0}" dt="2022-05-07T11:17:08.582" v="640"/>
          <ac:spMkLst>
            <pc:docMk/>
            <pc:sldMk cId="1314503826" sldId="281"/>
            <ac:spMk id="10" creationId="{10F5D534-85CB-6E46-70F3-77E8016F103F}"/>
          </ac:spMkLst>
        </pc:spChg>
        <pc:spChg chg="add mod">
          <ac:chgData name="Olawole Abayomi-Owodunni" userId="4121db98fcd61d1d" providerId="LiveId" clId="{66F8F534-A598-4975-8BB5-E293643378A0}" dt="2022-05-07T11:17:08.582" v="640"/>
          <ac:spMkLst>
            <pc:docMk/>
            <pc:sldMk cId="1314503826" sldId="281"/>
            <ac:spMk id="11" creationId="{0D5C719C-9ECB-AFCA-F747-59F575899972}"/>
          </ac:spMkLst>
        </pc:spChg>
        <pc:spChg chg="add mod">
          <ac:chgData name="Olawole Abayomi-Owodunni" userId="4121db98fcd61d1d" providerId="LiveId" clId="{66F8F534-A598-4975-8BB5-E293643378A0}" dt="2022-05-07T11:17:08.582" v="640"/>
          <ac:spMkLst>
            <pc:docMk/>
            <pc:sldMk cId="1314503826" sldId="281"/>
            <ac:spMk id="12" creationId="{FC909658-7F6C-4BB9-1110-F39E426A8D26}"/>
          </ac:spMkLst>
        </pc:spChg>
      </pc:sldChg>
      <pc:sldChg chg="addSp delSp modSp mod">
        <pc:chgData name="Olawole Abayomi-Owodunni" userId="4121db98fcd61d1d" providerId="LiveId" clId="{66F8F534-A598-4975-8BB5-E293643378A0}" dt="2022-05-07T11:17:35.702" v="646"/>
        <pc:sldMkLst>
          <pc:docMk/>
          <pc:sldMk cId="848029349" sldId="282"/>
        </pc:sldMkLst>
        <pc:spChg chg="del">
          <ac:chgData name="Olawole Abayomi-Owodunni" userId="4121db98fcd61d1d" providerId="LiveId" clId="{66F8F534-A598-4975-8BB5-E293643378A0}" dt="2022-05-07T11:17:34.389" v="645" actId="478"/>
          <ac:spMkLst>
            <pc:docMk/>
            <pc:sldMk cId="848029349" sldId="282"/>
            <ac:spMk id="2" creationId="{ADCC16CD-2C68-4048-8421-A41F4FEA1995}"/>
          </ac:spMkLst>
        </pc:spChg>
        <pc:spChg chg="del mod">
          <ac:chgData name="Olawole Abayomi-Owodunni" userId="4121db98fcd61d1d" providerId="LiveId" clId="{66F8F534-A598-4975-8BB5-E293643378A0}" dt="2022-05-07T11:17:34.389" v="645" actId="478"/>
          <ac:spMkLst>
            <pc:docMk/>
            <pc:sldMk cId="848029349" sldId="282"/>
            <ac:spMk id="3" creationId="{EEB9C5F7-B0AF-40B8-BF37-C44EF62DEAC3}"/>
          </ac:spMkLst>
        </pc:spChg>
        <pc:spChg chg="del">
          <ac:chgData name="Olawole Abayomi-Owodunni" userId="4121db98fcd61d1d" providerId="LiveId" clId="{66F8F534-A598-4975-8BB5-E293643378A0}" dt="2022-05-07T11:17:34.389" v="645" actId="478"/>
          <ac:spMkLst>
            <pc:docMk/>
            <pc:sldMk cId="848029349" sldId="282"/>
            <ac:spMk id="4" creationId="{14302B20-C3D2-48ED-9DE7-F1C77FEA9806}"/>
          </ac:spMkLst>
        </pc:spChg>
        <pc:spChg chg="del">
          <ac:chgData name="Olawole Abayomi-Owodunni" userId="4121db98fcd61d1d" providerId="LiveId" clId="{66F8F534-A598-4975-8BB5-E293643378A0}" dt="2022-05-07T11:17:34.389" v="645" actId="478"/>
          <ac:spMkLst>
            <pc:docMk/>
            <pc:sldMk cId="848029349" sldId="282"/>
            <ac:spMk id="5" creationId="{902C8E2B-00EF-4BF3-8D95-1094150C3F01}"/>
          </ac:spMkLst>
        </pc:spChg>
        <pc:spChg chg="del">
          <ac:chgData name="Olawole Abayomi-Owodunni" userId="4121db98fcd61d1d" providerId="LiveId" clId="{66F8F534-A598-4975-8BB5-E293643378A0}" dt="2022-05-07T11:17:34.389" v="645" actId="478"/>
          <ac:spMkLst>
            <pc:docMk/>
            <pc:sldMk cId="848029349" sldId="282"/>
            <ac:spMk id="6" creationId="{14716969-07B8-43DB-8B87-1B41B1EE62B3}"/>
          </ac:spMkLst>
        </pc:spChg>
        <pc:spChg chg="del mod">
          <ac:chgData name="Olawole Abayomi-Owodunni" userId="4121db98fcd61d1d" providerId="LiveId" clId="{66F8F534-A598-4975-8BB5-E293643378A0}" dt="2022-05-07T11:17:34.389" v="645" actId="478"/>
          <ac:spMkLst>
            <pc:docMk/>
            <pc:sldMk cId="848029349" sldId="282"/>
            <ac:spMk id="7" creationId="{919DAC91-9496-4A25-B3FF-F1ADED3528E9}"/>
          </ac:spMkLst>
        </pc:spChg>
        <pc:spChg chg="del">
          <ac:chgData name="Olawole Abayomi-Owodunni" userId="4121db98fcd61d1d" providerId="LiveId" clId="{66F8F534-A598-4975-8BB5-E293643378A0}" dt="2022-05-07T11:17:34.389" v="645" actId="478"/>
          <ac:spMkLst>
            <pc:docMk/>
            <pc:sldMk cId="848029349" sldId="282"/>
            <ac:spMk id="8" creationId="{12A4D260-C5F2-4A4F-931F-47BDC1334C7D}"/>
          </ac:spMkLst>
        </pc:spChg>
        <pc:spChg chg="add mod">
          <ac:chgData name="Olawole Abayomi-Owodunni" userId="4121db98fcd61d1d" providerId="LiveId" clId="{66F8F534-A598-4975-8BB5-E293643378A0}" dt="2022-05-07T11:17:35.702" v="646"/>
          <ac:spMkLst>
            <pc:docMk/>
            <pc:sldMk cId="848029349" sldId="282"/>
            <ac:spMk id="9" creationId="{7E0C2814-1CEA-4F33-F369-2EDFBC811337}"/>
          </ac:spMkLst>
        </pc:spChg>
        <pc:spChg chg="add mod">
          <ac:chgData name="Olawole Abayomi-Owodunni" userId="4121db98fcd61d1d" providerId="LiveId" clId="{66F8F534-A598-4975-8BB5-E293643378A0}" dt="2022-05-07T11:17:35.702" v="646"/>
          <ac:spMkLst>
            <pc:docMk/>
            <pc:sldMk cId="848029349" sldId="282"/>
            <ac:spMk id="10" creationId="{96A49C61-8A99-19F6-25F1-38A49653A068}"/>
          </ac:spMkLst>
        </pc:spChg>
        <pc:spChg chg="add mod">
          <ac:chgData name="Olawole Abayomi-Owodunni" userId="4121db98fcd61d1d" providerId="LiveId" clId="{66F8F534-A598-4975-8BB5-E293643378A0}" dt="2022-05-07T11:17:35.702" v="646"/>
          <ac:spMkLst>
            <pc:docMk/>
            <pc:sldMk cId="848029349" sldId="282"/>
            <ac:spMk id="11" creationId="{34FC3F47-3AFB-0182-6101-41EF9201C28F}"/>
          </ac:spMkLst>
        </pc:spChg>
        <pc:spChg chg="add mod">
          <ac:chgData name="Olawole Abayomi-Owodunni" userId="4121db98fcd61d1d" providerId="LiveId" clId="{66F8F534-A598-4975-8BB5-E293643378A0}" dt="2022-05-07T11:17:35.702" v="646"/>
          <ac:spMkLst>
            <pc:docMk/>
            <pc:sldMk cId="848029349" sldId="282"/>
            <ac:spMk id="12" creationId="{DBF70953-55AD-7F27-6F90-236DCB369C8F}"/>
          </ac:spMkLst>
        </pc:spChg>
      </pc:sldChg>
      <pc:sldChg chg="addSp delSp modSp mod">
        <pc:chgData name="Olawole Abayomi-Owodunni" userId="4121db98fcd61d1d" providerId="LiveId" clId="{66F8F534-A598-4975-8BB5-E293643378A0}" dt="2022-05-07T10:54:48.455" v="113" actId="164"/>
        <pc:sldMkLst>
          <pc:docMk/>
          <pc:sldMk cId="368931129" sldId="283"/>
        </pc:sldMkLst>
        <pc:spChg chg="del">
          <ac:chgData name="Olawole Abayomi-Owodunni" userId="4121db98fcd61d1d" providerId="LiveId" clId="{66F8F534-A598-4975-8BB5-E293643378A0}" dt="2022-05-07T10:54:11.426" v="101" actId="478"/>
          <ac:spMkLst>
            <pc:docMk/>
            <pc:sldMk cId="368931129" sldId="283"/>
            <ac:spMk id="2" creationId="{881A1AA8-D7CD-4DE6-8539-3B023DF53B26}"/>
          </ac:spMkLst>
        </pc:spChg>
        <pc:spChg chg="del">
          <ac:chgData name="Olawole Abayomi-Owodunni" userId="4121db98fcd61d1d" providerId="LiveId" clId="{66F8F534-A598-4975-8BB5-E293643378A0}" dt="2022-05-07T10:54:11.426" v="101" actId="478"/>
          <ac:spMkLst>
            <pc:docMk/>
            <pc:sldMk cId="368931129" sldId="283"/>
            <ac:spMk id="3" creationId="{82A8DA7A-E7C7-4F4A-BED4-8F8EE8DB6142}"/>
          </ac:spMkLst>
        </pc:spChg>
        <pc:spChg chg="del">
          <ac:chgData name="Olawole Abayomi-Owodunni" userId="4121db98fcd61d1d" providerId="LiveId" clId="{66F8F534-A598-4975-8BB5-E293643378A0}" dt="2022-05-07T10:54:11.426" v="101" actId="478"/>
          <ac:spMkLst>
            <pc:docMk/>
            <pc:sldMk cId="368931129" sldId="283"/>
            <ac:spMk id="4" creationId="{DB558765-2109-4549-A935-D5D531BAF697}"/>
          </ac:spMkLst>
        </pc:spChg>
        <pc:spChg chg="del">
          <ac:chgData name="Olawole Abayomi-Owodunni" userId="4121db98fcd61d1d" providerId="LiveId" clId="{66F8F534-A598-4975-8BB5-E293643378A0}" dt="2022-05-07T10:54:11.426" v="101" actId="478"/>
          <ac:spMkLst>
            <pc:docMk/>
            <pc:sldMk cId="368931129" sldId="283"/>
            <ac:spMk id="5" creationId="{35C35793-A4F5-4EC3-85B5-94E5AE9B30D9}"/>
          </ac:spMkLst>
        </pc:spChg>
        <pc:spChg chg="mod">
          <ac:chgData name="Olawole Abayomi-Owodunni" userId="4121db98fcd61d1d" providerId="LiveId" clId="{66F8F534-A598-4975-8BB5-E293643378A0}" dt="2022-05-07T10:54:48.455" v="113" actId="164"/>
          <ac:spMkLst>
            <pc:docMk/>
            <pc:sldMk cId="368931129" sldId="283"/>
            <ac:spMk id="6" creationId="{3F6525D9-A907-4217-B677-A5C10FA2C771}"/>
          </ac:spMkLst>
        </pc:spChg>
        <pc:spChg chg="mod">
          <ac:chgData name="Olawole Abayomi-Owodunni" userId="4121db98fcd61d1d" providerId="LiveId" clId="{66F8F534-A598-4975-8BB5-E293643378A0}" dt="2022-05-07T10:54:48.455" v="113" actId="164"/>
          <ac:spMkLst>
            <pc:docMk/>
            <pc:sldMk cId="368931129" sldId="283"/>
            <ac:spMk id="9" creationId="{9992D872-274A-4148-88BE-B009B7B11355}"/>
          </ac:spMkLst>
        </pc:spChg>
        <pc:spChg chg="mod">
          <ac:chgData name="Olawole Abayomi-Owodunni" userId="4121db98fcd61d1d" providerId="LiveId" clId="{66F8F534-A598-4975-8BB5-E293643378A0}" dt="2022-05-07T10:54:48.455" v="113" actId="164"/>
          <ac:spMkLst>
            <pc:docMk/>
            <pc:sldMk cId="368931129" sldId="283"/>
            <ac:spMk id="10" creationId="{DC2F6603-1D41-4BA8-8AB4-21CF2A197AA3}"/>
          </ac:spMkLst>
        </pc:spChg>
        <pc:spChg chg="add del mod">
          <ac:chgData name="Olawole Abayomi-Owodunni" userId="4121db98fcd61d1d" providerId="LiveId" clId="{66F8F534-A598-4975-8BB5-E293643378A0}" dt="2022-05-07T10:54:44.150" v="112"/>
          <ac:spMkLst>
            <pc:docMk/>
            <pc:sldMk cId="368931129" sldId="283"/>
            <ac:spMk id="12" creationId="{08D7BCE1-2318-A5E0-FBBD-1E3053D74AF8}"/>
          </ac:spMkLst>
        </pc:spChg>
        <pc:grpChg chg="add mod">
          <ac:chgData name="Olawole Abayomi-Owodunni" userId="4121db98fcd61d1d" providerId="LiveId" clId="{66F8F534-A598-4975-8BB5-E293643378A0}" dt="2022-05-07T10:54:48.455" v="113" actId="164"/>
          <ac:grpSpMkLst>
            <pc:docMk/>
            <pc:sldMk cId="368931129" sldId="283"/>
            <ac:grpSpMk id="13" creationId="{6B92E7A1-1D37-5BBA-C458-92E8022AB097}"/>
          </ac:grpSpMkLst>
        </pc:grpChg>
      </pc:sldChg>
      <pc:sldMasterChg chg="addSp modSp mod modSldLayout">
        <pc:chgData name="Olawole Abayomi-Owodunni" userId="4121db98fcd61d1d" providerId="LiveId" clId="{66F8F534-A598-4975-8BB5-E293643378A0}" dt="2022-05-07T11:18:18.378" v="648" actId="208"/>
        <pc:sldMasterMkLst>
          <pc:docMk/>
          <pc:sldMasterMk cId="3160729306" sldId="2147483648"/>
        </pc:sldMasterMkLst>
        <pc:spChg chg="add mod">
          <ac:chgData name="Olawole Abayomi-Owodunni" userId="4121db98fcd61d1d" providerId="LiveId" clId="{66F8F534-A598-4975-8BB5-E293643378A0}" dt="2022-05-07T11:18:18.378" v="648" actId="208"/>
          <ac:spMkLst>
            <pc:docMk/>
            <pc:sldMasterMk cId="3160729306" sldId="2147483648"/>
            <ac:spMk id="7" creationId="{A7C1E20B-3A71-F876-49D1-62E669604452}"/>
          </ac:spMkLst>
        </pc:spChg>
        <pc:sldLayoutChg chg="addSp delSp modSp mod">
          <pc:chgData name="Olawole Abayomi-Owodunni" userId="4121db98fcd61d1d" providerId="LiveId" clId="{66F8F534-A598-4975-8BB5-E293643378A0}" dt="2022-05-07T10:51:48.676" v="43" actId="478"/>
          <pc:sldLayoutMkLst>
            <pc:docMk/>
            <pc:sldMasterMk cId="3160729306" sldId="2147483648"/>
            <pc:sldLayoutMk cId="3010217490" sldId="2147483649"/>
          </pc:sldLayoutMkLst>
          <pc:spChg chg="del">
            <ac:chgData name="Olawole Abayomi-Owodunni" userId="4121db98fcd61d1d" providerId="LiveId" clId="{66F8F534-A598-4975-8BB5-E293643378A0}" dt="2022-05-07T10:51:48.676" v="43" actId="478"/>
            <ac:spMkLst>
              <pc:docMk/>
              <pc:sldMasterMk cId="3160729306" sldId="2147483648"/>
              <pc:sldLayoutMk cId="3010217490" sldId="2147483649"/>
              <ac:spMk id="7" creationId="{9F382E1F-74FD-4ACB-8545-769B1A68A997}"/>
            </ac:spMkLst>
          </pc:spChg>
          <pc:spChg chg="add del mod">
            <ac:chgData name="Olawole Abayomi-Owodunni" userId="4121db98fcd61d1d" providerId="LiveId" clId="{66F8F534-A598-4975-8BB5-E293643378A0}" dt="2022-05-07T10:51:24.638" v="7"/>
            <ac:spMkLst>
              <pc:docMk/>
              <pc:sldMasterMk cId="3160729306" sldId="2147483648"/>
              <pc:sldLayoutMk cId="3010217490" sldId="2147483649"/>
              <ac:spMk id="9" creationId="{BFD80BD9-6CFE-D6CB-B388-3DBF0BC5BF02}"/>
            </ac:spMkLst>
          </pc:spChg>
          <pc:spChg chg="add mod">
            <ac:chgData name="Olawole Abayomi-Owodunni" userId="4121db98fcd61d1d" providerId="LiveId" clId="{66F8F534-A598-4975-8BB5-E293643378A0}" dt="2022-05-07T10:51:44.845" v="42" actId="207"/>
            <ac:spMkLst>
              <pc:docMk/>
              <pc:sldMasterMk cId="3160729306" sldId="2147483648"/>
              <pc:sldLayoutMk cId="3010217490" sldId="2147483649"/>
              <ac:spMk id="10" creationId="{D17B2F3A-1A1F-D90A-B0EA-E53106CC914E}"/>
            </ac:spMkLst>
          </pc:spChg>
        </pc:sldLayoutChg>
        <pc:sldLayoutChg chg="addSp delSp modSp mod">
          <pc:chgData name="Olawole Abayomi-Owodunni" userId="4121db98fcd61d1d" providerId="LiveId" clId="{66F8F534-A598-4975-8BB5-E293643378A0}" dt="2022-05-07T10:54:34.098" v="111" actId="478"/>
          <pc:sldLayoutMkLst>
            <pc:docMk/>
            <pc:sldMasterMk cId="3160729306" sldId="2147483648"/>
            <pc:sldLayoutMk cId="907390086" sldId="2147483650"/>
          </pc:sldLayoutMkLst>
          <pc:spChg chg="del mod">
            <ac:chgData name="Olawole Abayomi-Owodunni" userId="4121db98fcd61d1d" providerId="LiveId" clId="{66F8F534-A598-4975-8BB5-E293643378A0}" dt="2022-05-07T10:54:34.098" v="111" actId="478"/>
            <ac:spMkLst>
              <pc:docMk/>
              <pc:sldMasterMk cId="3160729306" sldId="2147483648"/>
              <pc:sldLayoutMk cId="907390086" sldId="2147483650"/>
              <ac:spMk id="9" creationId="{95491E42-2217-47BC-B336-1E996DBEB110}"/>
            </ac:spMkLst>
          </pc:spChg>
          <pc:spChg chg="del">
            <ac:chgData name="Olawole Abayomi-Owodunni" userId="4121db98fcd61d1d" providerId="LiveId" clId="{66F8F534-A598-4975-8BB5-E293643378A0}" dt="2022-05-07T10:52:29.679" v="69" actId="478"/>
            <ac:spMkLst>
              <pc:docMk/>
              <pc:sldMasterMk cId="3160729306" sldId="2147483648"/>
              <pc:sldLayoutMk cId="907390086" sldId="2147483650"/>
              <ac:spMk id="10" creationId="{5B46B014-7DA7-4C0C-80A1-286A42F2B09C}"/>
            </ac:spMkLst>
          </pc:spChg>
          <pc:spChg chg="add del">
            <ac:chgData name="Olawole Abayomi-Owodunni" userId="4121db98fcd61d1d" providerId="LiveId" clId="{66F8F534-A598-4975-8BB5-E293643378A0}" dt="2022-05-07T10:53:12.976" v="89" actId="478"/>
            <ac:spMkLst>
              <pc:docMk/>
              <pc:sldMasterMk cId="3160729306" sldId="2147483648"/>
              <pc:sldLayoutMk cId="907390086" sldId="2147483650"/>
              <ac:spMk id="11" creationId="{E1E2305C-D8C0-4E4B-B504-C0FAC9C6B123}"/>
            </ac:spMkLst>
          </pc:spChg>
          <pc:spChg chg="del">
            <ac:chgData name="Olawole Abayomi-Owodunni" userId="4121db98fcd61d1d" providerId="LiveId" clId="{66F8F534-A598-4975-8BB5-E293643378A0}" dt="2022-05-07T10:53:56.580" v="100" actId="478"/>
            <ac:spMkLst>
              <pc:docMk/>
              <pc:sldMasterMk cId="3160729306" sldId="2147483648"/>
              <pc:sldLayoutMk cId="907390086" sldId="2147483650"/>
              <ac:spMk id="12" creationId="{9FABC3DF-209A-406C-91C3-955AC7D23044}"/>
            </ac:spMkLst>
          </pc:spChg>
          <pc:spChg chg="add mod">
            <ac:chgData name="Olawole Abayomi-Owodunni" userId="4121db98fcd61d1d" providerId="LiveId" clId="{66F8F534-A598-4975-8BB5-E293643378A0}" dt="2022-05-07T10:52:27.768" v="68" actId="14100"/>
            <ac:spMkLst>
              <pc:docMk/>
              <pc:sldMasterMk cId="3160729306" sldId="2147483648"/>
              <pc:sldLayoutMk cId="907390086" sldId="2147483650"/>
              <ac:spMk id="13" creationId="{6636492F-231B-2C48-31BB-B42CC9447761}"/>
            </ac:spMkLst>
          </pc:spChg>
          <pc:spChg chg="add mod">
            <ac:chgData name="Olawole Abayomi-Owodunni" userId="4121db98fcd61d1d" providerId="LiveId" clId="{66F8F534-A598-4975-8BB5-E293643378A0}" dt="2022-05-07T10:53:39.033" v="91" actId="207"/>
            <ac:spMkLst>
              <pc:docMk/>
              <pc:sldMasterMk cId="3160729306" sldId="2147483648"/>
              <pc:sldLayoutMk cId="907390086" sldId="2147483650"/>
              <ac:spMk id="14" creationId="{81021191-6E53-781E-AC43-2D94E85AB18D}"/>
            </ac:spMkLst>
          </pc:spChg>
          <pc:spChg chg="add del">
            <ac:chgData name="Olawole Abayomi-Owodunni" userId="4121db98fcd61d1d" providerId="LiveId" clId="{66F8F534-A598-4975-8BB5-E293643378A0}" dt="2022-05-07T10:53:43.172" v="93" actId="22"/>
            <ac:spMkLst>
              <pc:docMk/>
              <pc:sldMasterMk cId="3160729306" sldId="2147483648"/>
              <pc:sldLayoutMk cId="907390086" sldId="2147483650"/>
              <ac:spMk id="15" creationId="{B80A67FE-0936-689D-5BEC-224EEAAB369F}"/>
            </ac:spMkLst>
          </pc:spChg>
          <pc:spChg chg="add mod">
            <ac:chgData name="Olawole Abayomi-Owodunni" userId="4121db98fcd61d1d" providerId="LiveId" clId="{66F8F534-A598-4975-8BB5-E293643378A0}" dt="2022-05-07T10:53:53.658" v="99" actId="6549"/>
            <ac:spMkLst>
              <pc:docMk/>
              <pc:sldMasterMk cId="3160729306" sldId="2147483648"/>
              <pc:sldLayoutMk cId="907390086" sldId="2147483650"/>
              <ac:spMk id="16" creationId="{932AE1D0-2C9A-5B6D-246C-FCE16D3C425A}"/>
            </ac:spMkLst>
          </pc:spChg>
          <pc:spChg chg="add mod">
            <ac:chgData name="Olawole Abayomi-Owodunni" userId="4121db98fcd61d1d" providerId="LiveId" clId="{66F8F534-A598-4975-8BB5-E293643378A0}" dt="2022-05-07T10:54:31.905" v="110" actId="207"/>
            <ac:spMkLst>
              <pc:docMk/>
              <pc:sldMasterMk cId="3160729306" sldId="2147483648"/>
              <pc:sldLayoutMk cId="907390086" sldId="2147483650"/>
              <ac:spMk id="17" creationId="{BA357798-6B12-B27D-4D8A-D9BF2B452A7E}"/>
            </ac:spMkLst>
          </pc:spChg>
        </pc:sldLayoutChg>
      </pc:sldMasterChg>
      <pc:sldMasterChg chg="addSp modSp addSldLayout modSldLayout sldLayoutOrd">
        <pc:chgData name="Olawole Abayomi-Owodunni" userId="4121db98fcd61d1d" providerId="LiveId" clId="{66F8F534-A598-4975-8BB5-E293643378A0}" dt="2022-05-07T11:18:20.989" v="649"/>
        <pc:sldMasterMkLst>
          <pc:docMk/>
          <pc:sldMasterMk cId="1620470701" sldId="2147483652"/>
        </pc:sldMasterMkLst>
        <pc:spChg chg="add mod">
          <ac:chgData name="Olawole Abayomi-Owodunni" userId="4121db98fcd61d1d" providerId="LiveId" clId="{66F8F534-A598-4975-8BB5-E293643378A0}" dt="2022-05-07T11:18:20.989" v="649"/>
          <ac:spMkLst>
            <pc:docMk/>
            <pc:sldMasterMk cId="1620470701" sldId="2147483652"/>
            <ac:spMk id="8" creationId="{82429E9D-DE3F-8942-2C8C-8B9698F0AAD1}"/>
          </ac:spMkLst>
        </pc:spChg>
        <pc:sldLayoutChg chg="addSp delSp modSp mod">
          <pc:chgData name="Olawole Abayomi-Owodunni" userId="4121db98fcd61d1d" providerId="LiveId" clId="{66F8F534-A598-4975-8BB5-E293643378A0}" dt="2022-05-07T11:07:05.281" v="602"/>
          <pc:sldLayoutMkLst>
            <pc:docMk/>
            <pc:sldMasterMk cId="1620470701" sldId="2147483652"/>
            <pc:sldLayoutMk cId="2352234968" sldId="2147483655"/>
          </pc:sldLayoutMkLst>
          <pc:spChg chg="del">
            <ac:chgData name="Olawole Abayomi-Owodunni" userId="4121db98fcd61d1d" providerId="LiveId" clId="{66F8F534-A598-4975-8BB5-E293643378A0}" dt="2022-05-07T10:56:23.640" v="151" actId="478"/>
            <ac:spMkLst>
              <pc:docMk/>
              <pc:sldMasterMk cId="1620470701" sldId="2147483652"/>
              <pc:sldLayoutMk cId="2352234968" sldId="2147483655"/>
              <ac:spMk id="2" creationId="{5ED0CF12-5DC9-456A-952F-CC009E2139EA}"/>
            </ac:spMkLst>
          </pc:spChg>
          <pc:spChg chg="del mod">
            <ac:chgData name="Olawole Abayomi-Owodunni" userId="4121db98fcd61d1d" providerId="LiveId" clId="{66F8F534-A598-4975-8BB5-E293643378A0}" dt="2022-05-07T10:55:30.399" v="119" actId="478"/>
            <ac:spMkLst>
              <pc:docMk/>
              <pc:sldMasterMk cId="1620470701" sldId="2147483652"/>
              <pc:sldLayoutMk cId="2352234968" sldId="2147483655"/>
              <ac:spMk id="3" creationId="{8A1B0CB9-06A6-40ED-9A04-0B72F2A2106D}"/>
            </ac:spMkLst>
          </pc:spChg>
          <pc:spChg chg="add mod">
            <ac:chgData name="Olawole Abayomi-Owodunni" userId="4121db98fcd61d1d" providerId="LiveId" clId="{66F8F534-A598-4975-8BB5-E293643378A0}" dt="2022-05-07T11:07:05.281" v="602"/>
            <ac:spMkLst>
              <pc:docMk/>
              <pc:sldMasterMk cId="1620470701" sldId="2147483652"/>
              <pc:sldLayoutMk cId="2352234968" sldId="2147483655"/>
              <ac:spMk id="8" creationId="{93F4666E-8165-C8FA-B3F7-338199A3C577}"/>
            </ac:spMkLst>
          </pc:spChg>
          <pc:spChg chg="add mod">
            <ac:chgData name="Olawole Abayomi-Owodunni" userId="4121db98fcd61d1d" providerId="LiveId" clId="{66F8F534-A598-4975-8BB5-E293643378A0}" dt="2022-05-07T10:56:20.161" v="150" actId="1038"/>
            <ac:spMkLst>
              <pc:docMk/>
              <pc:sldMasterMk cId="1620470701" sldId="2147483652"/>
              <pc:sldLayoutMk cId="2352234968" sldId="2147483655"/>
              <ac:spMk id="9" creationId="{A0AD5D50-EB09-972F-E7FB-BA40F730B343}"/>
            </ac:spMkLst>
          </pc:spChg>
        </pc:sldLayoutChg>
        <pc:sldLayoutChg chg="addSp delSp modSp mod">
          <pc:chgData name="Olawole Abayomi-Owodunni" userId="4121db98fcd61d1d" providerId="LiveId" clId="{66F8F534-A598-4975-8BB5-E293643378A0}" dt="2022-05-07T11:05:29.579" v="569" actId="1076"/>
          <pc:sldLayoutMkLst>
            <pc:docMk/>
            <pc:sldMasterMk cId="1620470701" sldId="2147483652"/>
            <pc:sldLayoutMk cId="991676616" sldId="2147483657"/>
          </pc:sldLayoutMkLst>
          <pc:spChg chg="del">
            <ac:chgData name="Olawole Abayomi-Owodunni" userId="4121db98fcd61d1d" providerId="LiveId" clId="{66F8F534-A598-4975-8BB5-E293643378A0}" dt="2022-05-07T10:59:02.181" v="207" actId="478"/>
            <ac:spMkLst>
              <pc:docMk/>
              <pc:sldMasterMk cId="1620470701" sldId="2147483652"/>
              <pc:sldLayoutMk cId="991676616" sldId="2147483657"/>
              <ac:spMk id="3" creationId="{01CF7FD7-22E2-4442-9357-BDF70031E208}"/>
            </ac:spMkLst>
          </pc:spChg>
          <pc:spChg chg="del mod">
            <ac:chgData name="Olawole Abayomi-Owodunni" userId="4121db98fcd61d1d" providerId="LiveId" clId="{66F8F534-A598-4975-8BB5-E293643378A0}" dt="2022-05-07T11:05:22.095" v="568" actId="478"/>
            <ac:spMkLst>
              <pc:docMk/>
              <pc:sldMasterMk cId="1620470701" sldId="2147483652"/>
              <pc:sldLayoutMk cId="991676616" sldId="2147483657"/>
              <ac:spMk id="4" creationId="{CEE84A5D-B05D-47F2-96C3-7D9B53912D19}"/>
            </ac:spMkLst>
          </pc:spChg>
          <pc:spChg chg="del">
            <ac:chgData name="Olawole Abayomi-Owodunni" userId="4121db98fcd61d1d" providerId="LiveId" clId="{66F8F534-A598-4975-8BB5-E293643378A0}" dt="2022-05-07T11:00:33.187" v="311" actId="478"/>
            <ac:spMkLst>
              <pc:docMk/>
              <pc:sldMasterMk cId="1620470701" sldId="2147483652"/>
              <pc:sldLayoutMk cId="991676616" sldId="2147483657"/>
              <ac:spMk id="5" creationId="{8AD3DA07-1948-4A52-8488-168FBE887CFE}"/>
            </ac:spMkLst>
          </pc:spChg>
          <pc:spChg chg="del mod ord">
            <ac:chgData name="Olawole Abayomi-Owodunni" userId="4121db98fcd61d1d" providerId="LiveId" clId="{66F8F534-A598-4975-8BB5-E293643378A0}" dt="2022-05-07T11:05:01.561" v="557" actId="478"/>
            <ac:spMkLst>
              <pc:docMk/>
              <pc:sldMasterMk cId="1620470701" sldId="2147483652"/>
              <pc:sldLayoutMk cId="991676616" sldId="2147483657"/>
              <ac:spMk id="6" creationId="{28190593-9013-4344-B6A2-213CE94A796F}"/>
            </ac:spMkLst>
          </pc:spChg>
          <pc:spChg chg="del">
            <ac:chgData name="Olawole Abayomi-Owodunni" userId="4121db98fcd61d1d" providerId="LiveId" clId="{66F8F534-A598-4975-8BB5-E293643378A0}" dt="2022-05-07T10:59:42.477" v="239" actId="478"/>
            <ac:spMkLst>
              <pc:docMk/>
              <pc:sldMasterMk cId="1620470701" sldId="2147483652"/>
              <pc:sldLayoutMk cId="991676616" sldId="2147483657"/>
              <ac:spMk id="10" creationId="{AF30C117-E76B-4EC6-BDD3-D1F7561932D7}"/>
            </ac:spMkLst>
          </pc:spChg>
          <pc:spChg chg="del mod">
            <ac:chgData name="Olawole Abayomi-Owodunni" userId="4121db98fcd61d1d" providerId="LiveId" clId="{66F8F534-A598-4975-8BB5-E293643378A0}" dt="2022-05-07T11:05:15.116" v="565" actId="478"/>
            <ac:spMkLst>
              <pc:docMk/>
              <pc:sldMasterMk cId="1620470701" sldId="2147483652"/>
              <pc:sldLayoutMk cId="991676616" sldId="2147483657"/>
              <ac:spMk id="11" creationId="{A9C37FF5-A20E-45F3-BA63-9EF90193AA89}"/>
            </ac:spMkLst>
          </pc:spChg>
          <pc:spChg chg="add del mod">
            <ac:chgData name="Olawole Abayomi-Owodunni" userId="4121db98fcd61d1d" providerId="LiveId" clId="{66F8F534-A598-4975-8BB5-E293643378A0}" dt="2022-05-07T10:58:56.846" v="206" actId="478"/>
            <ac:spMkLst>
              <pc:docMk/>
              <pc:sldMasterMk cId="1620470701" sldId="2147483652"/>
              <pc:sldLayoutMk cId="991676616" sldId="2147483657"/>
              <ac:spMk id="14" creationId="{771B9B04-6383-8081-8D07-D82610FE9B99}"/>
            </ac:spMkLst>
          </pc:spChg>
          <pc:spChg chg="add mod">
            <ac:chgData name="Olawole Abayomi-Owodunni" userId="4121db98fcd61d1d" providerId="LiveId" clId="{66F8F534-A598-4975-8BB5-E293643378A0}" dt="2022-05-07T10:59:37.402" v="238" actId="404"/>
            <ac:spMkLst>
              <pc:docMk/>
              <pc:sldMasterMk cId="1620470701" sldId="2147483652"/>
              <pc:sldLayoutMk cId="991676616" sldId="2147483657"/>
              <ac:spMk id="15" creationId="{E31A61E6-8A96-8CB6-CC33-C9F3A83DDA49}"/>
            </ac:spMkLst>
          </pc:spChg>
          <pc:spChg chg="add mod">
            <ac:chgData name="Olawole Abayomi-Owodunni" userId="4121db98fcd61d1d" providerId="LiveId" clId="{66F8F534-A598-4975-8BB5-E293643378A0}" dt="2022-05-07T11:00:30.774" v="310" actId="20577"/>
            <ac:spMkLst>
              <pc:docMk/>
              <pc:sldMasterMk cId="1620470701" sldId="2147483652"/>
              <pc:sldLayoutMk cId="991676616" sldId="2147483657"/>
              <ac:spMk id="16" creationId="{48EE9371-7665-CC26-1D17-F5C301552567}"/>
            </ac:spMkLst>
          </pc:spChg>
          <pc:spChg chg="add del">
            <ac:chgData name="Olawole Abayomi-Owodunni" userId="4121db98fcd61d1d" providerId="LiveId" clId="{66F8F534-A598-4975-8BB5-E293643378A0}" dt="2022-05-07T11:02:20.319" v="446" actId="11529"/>
            <ac:spMkLst>
              <pc:docMk/>
              <pc:sldMasterMk cId="1620470701" sldId="2147483652"/>
              <pc:sldLayoutMk cId="991676616" sldId="2147483657"/>
              <ac:spMk id="17" creationId="{53F4D0B8-1BED-BCE4-271A-AC244DB9EA88}"/>
            </ac:spMkLst>
          </pc:spChg>
          <pc:spChg chg="add del mod ord">
            <ac:chgData name="Olawole Abayomi-Owodunni" userId="4121db98fcd61d1d" providerId="LiveId" clId="{66F8F534-A598-4975-8BB5-E293643378A0}" dt="2022-05-07T11:05:29.579" v="569" actId="1076"/>
            <ac:spMkLst>
              <pc:docMk/>
              <pc:sldMasterMk cId="1620470701" sldId="2147483652"/>
              <pc:sldLayoutMk cId="991676616" sldId="2147483657"/>
              <ac:spMk id="18" creationId="{4951DC3E-C735-FA0C-D256-EC9BFAFC7089}"/>
            </ac:spMkLst>
          </pc:spChg>
          <pc:spChg chg="add mod ord">
            <ac:chgData name="Olawole Abayomi-Owodunni" userId="4121db98fcd61d1d" providerId="LiveId" clId="{66F8F534-A598-4975-8BB5-E293643378A0}" dt="2022-05-07T11:05:19.489" v="566" actId="1076"/>
            <ac:spMkLst>
              <pc:docMk/>
              <pc:sldMasterMk cId="1620470701" sldId="2147483652"/>
              <pc:sldLayoutMk cId="991676616" sldId="2147483657"/>
              <ac:spMk id="19" creationId="{638E7050-9DC9-5BBC-42C6-0FFB79347131}"/>
            </ac:spMkLst>
          </pc:spChg>
          <pc:spChg chg="add del mod ord">
            <ac:chgData name="Olawole Abayomi-Owodunni" userId="4121db98fcd61d1d" providerId="LiveId" clId="{66F8F534-A598-4975-8BB5-E293643378A0}" dt="2022-05-07T11:05:11.392" v="563" actId="1076"/>
            <ac:spMkLst>
              <pc:docMk/>
              <pc:sldMasterMk cId="1620470701" sldId="2147483652"/>
              <pc:sldLayoutMk cId="991676616" sldId="2147483657"/>
              <ac:spMk id="20" creationId="{9A2A17D8-C268-AE57-E6E8-4DA8B79DA871}"/>
            </ac:spMkLst>
          </pc:spChg>
        </pc:sldLayoutChg>
        <pc:sldLayoutChg chg="addSp delSp modSp mod">
          <pc:chgData name="Olawole Abayomi-Owodunni" userId="4121db98fcd61d1d" providerId="LiveId" clId="{66F8F534-A598-4975-8BB5-E293643378A0}" dt="2022-05-07T10:57:06.148" v="157" actId="478"/>
          <pc:sldLayoutMkLst>
            <pc:docMk/>
            <pc:sldMasterMk cId="1620470701" sldId="2147483652"/>
            <pc:sldLayoutMk cId="1690826473" sldId="2147483664"/>
          </pc:sldLayoutMkLst>
          <pc:spChg chg="del">
            <ac:chgData name="Olawole Abayomi-Owodunni" userId="4121db98fcd61d1d" providerId="LiveId" clId="{66F8F534-A598-4975-8BB5-E293643378A0}" dt="2022-05-07T10:57:06.148" v="157" actId="478"/>
            <ac:spMkLst>
              <pc:docMk/>
              <pc:sldMasterMk cId="1620470701" sldId="2147483652"/>
              <pc:sldLayoutMk cId="1690826473" sldId="2147483664"/>
              <ac:spMk id="2" creationId="{5E189524-32E2-4FAC-8AFA-7D7FCBC790D4}"/>
            </ac:spMkLst>
          </pc:spChg>
          <pc:spChg chg="add mod">
            <ac:chgData name="Olawole Abayomi-Owodunni" userId="4121db98fcd61d1d" providerId="LiveId" clId="{66F8F534-A598-4975-8BB5-E293643378A0}" dt="2022-05-07T10:57:01.463" v="156" actId="255"/>
            <ac:spMkLst>
              <pc:docMk/>
              <pc:sldMasterMk cId="1620470701" sldId="2147483652"/>
              <pc:sldLayoutMk cId="1690826473" sldId="2147483664"/>
              <ac:spMk id="7" creationId="{7A11E5FF-821D-5D6D-F68A-764CBE868A13}"/>
            </ac:spMkLst>
          </pc:spChg>
        </pc:sldLayoutChg>
        <pc:sldLayoutChg chg="addSp delSp modSp mod">
          <pc:chgData name="Olawole Abayomi-Owodunni" userId="4121db98fcd61d1d" providerId="LiveId" clId="{66F8F534-A598-4975-8BB5-E293643378A0}" dt="2022-05-07T11:05:47.416" v="571"/>
          <pc:sldLayoutMkLst>
            <pc:docMk/>
            <pc:sldMasterMk cId="1620470701" sldId="2147483652"/>
            <pc:sldLayoutMk cId="1148036163" sldId="2147483665"/>
          </pc:sldLayoutMkLst>
          <pc:spChg chg="add del">
            <ac:chgData name="Olawole Abayomi-Owodunni" userId="4121db98fcd61d1d" providerId="LiveId" clId="{66F8F534-A598-4975-8BB5-E293643378A0}" dt="2022-05-07T11:05:46.712" v="570" actId="478"/>
            <ac:spMkLst>
              <pc:docMk/>
              <pc:sldMasterMk cId="1620470701" sldId="2147483652"/>
              <pc:sldLayoutMk cId="1148036163" sldId="2147483665"/>
              <ac:spMk id="3" creationId="{01CF7FD7-22E2-4442-9357-BDF70031E208}"/>
            </ac:spMkLst>
          </pc:spChg>
          <pc:spChg chg="add del">
            <ac:chgData name="Olawole Abayomi-Owodunni" userId="4121db98fcd61d1d" providerId="LiveId" clId="{66F8F534-A598-4975-8BB5-E293643378A0}" dt="2022-05-07T11:05:46.712" v="570" actId="478"/>
            <ac:spMkLst>
              <pc:docMk/>
              <pc:sldMasterMk cId="1620470701" sldId="2147483652"/>
              <pc:sldLayoutMk cId="1148036163" sldId="2147483665"/>
              <ac:spMk id="4" creationId="{CEE84A5D-B05D-47F2-96C3-7D9B53912D19}"/>
            </ac:spMkLst>
          </pc:spChg>
          <pc:spChg chg="add del">
            <ac:chgData name="Olawole Abayomi-Owodunni" userId="4121db98fcd61d1d" providerId="LiveId" clId="{66F8F534-A598-4975-8BB5-E293643378A0}" dt="2022-05-07T11:05:46.712" v="570" actId="478"/>
            <ac:spMkLst>
              <pc:docMk/>
              <pc:sldMasterMk cId="1620470701" sldId="2147483652"/>
              <pc:sldLayoutMk cId="1148036163" sldId="2147483665"/>
              <ac:spMk id="5" creationId="{8AD3DA07-1948-4A52-8488-168FBE887CFE}"/>
            </ac:spMkLst>
          </pc:spChg>
          <pc:spChg chg="add del">
            <ac:chgData name="Olawole Abayomi-Owodunni" userId="4121db98fcd61d1d" providerId="LiveId" clId="{66F8F534-A598-4975-8BB5-E293643378A0}" dt="2022-05-07T11:05:46.712" v="570" actId="478"/>
            <ac:spMkLst>
              <pc:docMk/>
              <pc:sldMasterMk cId="1620470701" sldId="2147483652"/>
              <pc:sldLayoutMk cId="1148036163" sldId="2147483665"/>
              <ac:spMk id="6" creationId="{28190593-9013-4344-B6A2-213CE94A796F}"/>
            </ac:spMkLst>
          </pc:spChg>
          <pc:spChg chg="add del">
            <ac:chgData name="Olawole Abayomi-Owodunni" userId="4121db98fcd61d1d" providerId="LiveId" clId="{66F8F534-A598-4975-8BB5-E293643378A0}" dt="2022-05-07T11:05:46.712" v="570" actId="478"/>
            <ac:spMkLst>
              <pc:docMk/>
              <pc:sldMasterMk cId="1620470701" sldId="2147483652"/>
              <pc:sldLayoutMk cId="1148036163" sldId="2147483665"/>
              <ac:spMk id="10" creationId="{AF30C117-E76B-4EC6-BDD3-D1F7561932D7}"/>
            </ac:spMkLst>
          </pc:spChg>
          <pc:spChg chg="add del">
            <ac:chgData name="Olawole Abayomi-Owodunni" userId="4121db98fcd61d1d" providerId="LiveId" clId="{66F8F534-A598-4975-8BB5-E293643378A0}" dt="2022-05-07T11:05:46.712" v="570" actId="478"/>
            <ac:spMkLst>
              <pc:docMk/>
              <pc:sldMasterMk cId="1620470701" sldId="2147483652"/>
              <pc:sldLayoutMk cId="1148036163" sldId="2147483665"/>
              <ac:spMk id="11" creationId="{A9C37FF5-A20E-45F3-BA63-9EF90193AA89}"/>
            </ac:spMkLst>
          </pc:spChg>
          <pc:spChg chg="add del mod">
            <ac:chgData name="Olawole Abayomi-Owodunni" userId="4121db98fcd61d1d" providerId="LiveId" clId="{66F8F534-A598-4975-8BB5-E293643378A0}" dt="2022-05-07T11:02:04.022" v="444"/>
            <ac:spMkLst>
              <pc:docMk/>
              <pc:sldMasterMk cId="1620470701" sldId="2147483652"/>
              <pc:sldLayoutMk cId="1148036163" sldId="2147483665"/>
              <ac:spMk id="14" creationId="{906B349C-B4A1-4B68-C5D2-778F38323BCA}"/>
            </ac:spMkLst>
          </pc:spChg>
          <pc:spChg chg="add del mod">
            <ac:chgData name="Olawole Abayomi-Owodunni" userId="4121db98fcd61d1d" providerId="LiveId" clId="{66F8F534-A598-4975-8BB5-E293643378A0}" dt="2022-05-07T11:02:04.022" v="444"/>
            <ac:spMkLst>
              <pc:docMk/>
              <pc:sldMasterMk cId="1620470701" sldId="2147483652"/>
              <pc:sldLayoutMk cId="1148036163" sldId="2147483665"/>
              <ac:spMk id="15" creationId="{87868DA9-1073-ED1D-C9D6-A44399C833D5}"/>
            </ac:spMkLst>
          </pc:spChg>
          <pc:spChg chg="add del mod">
            <ac:chgData name="Olawole Abayomi-Owodunni" userId="4121db98fcd61d1d" providerId="LiveId" clId="{66F8F534-A598-4975-8BB5-E293643378A0}" dt="2022-05-07T11:02:04.022" v="444"/>
            <ac:spMkLst>
              <pc:docMk/>
              <pc:sldMasterMk cId="1620470701" sldId="2147483652"/>
              <pc:sldLayoutMk cId="1148036163" sldId="2147483665"/>
              <ac:spMk id="16" creationId="{70382488-9334-5E81-C693-0D6EEC2FC8CA}"/>
            </ac:spMkLst>
          </pc:spChg>
          <pc:spChg chg="add del mod">
            <ac:chgData name="Olawole Abayomi-Owodunni" userId="4121db98fcd61d1d" providerId="LiveId" clId="{66F8F534-A598-4975-8BB5-E293643378A0}" dt="2022-05-07T11:02:04.022" v="444"/>
            <ac:spMkLst>
              <pc:docMk/>
              <pc:sldMasterMk cId="1620470701" sldId="2147483652"/>
              <pc:sldLayoutMk cId="1148036163" sldId="2147483665"/>
              <ac:spMk id="17" creationId="{5361861B-A222-500B-FAB0-8B8479D89A3B}"/>
            </ac:spMkLst>
          </pc:spChg>
          <pc:spChg chg="add del mod">
            <ac:chgData name="Olawole Abayomi-Owodunni" userId="4121db98fcd61d1d" providerId="LiveId" clId="{66F8F534-A598-4975-8BB5-E293643378A0}" dt="2022-05-07T11:02:04.022" v="444"/>
            <ac:spMkLst>
              <pc:docMk/>
              <pc:sldMasterMk cId="1620470701" sldId="2147483652"/>
              <pc:sldLayoutMk cId="1148036163" sldId="2147483665"/>
              <ac:spMk id="18" creationId="{7F11E90E-9B3A-C6E6-886B-4EA7A2B3662B}"/>
            </ac:spMkLst>
          </pc:spChg>
          <pc:spChg chg="add del mod">
            <ac:chgData name="Olawole Abayomi-Owodunni" userId="4121db98fcd61d1d" providerId="LiveId" clId="{66F8F534-A598-4975-8BB5-E293643378A0}" dt="2022-05-07T11:02:04.022" v="444"/>
            <ac:spMkLst>
              <pc:docMk/>
              <pc:sldMasterMk cId="1620470701" sldId="2147483652"/>
              <pc:sldLayoutMk cId="1148036163" sldId="2147483665"/>
              <ac:spMk id="19" creationId="{F2F5E007-81FB-C710-0D40-6CE288A089AB}"/>
            </ac:spMkLst>
          </pc:spChg>
          <pc:spChg chg="add mod">
            <ac:chgData name="Olawole Abayomi-Owodunni" userId="4121db98fcd61d1d" providerId="LiveId" clId="{66F8F534-A598-4975-8BB5-E293643378A0}" dt="2022-05-07T11:05:47.416" v="571"/>
            <ac:spMkLst>
              <pc:docMk/>
              <pc:sldMasterMk cId="1620470701" sldId="2147483652"/>
              <pc:sldLayoutMk cId="1148036163" sldId="2147483665"/>
              <ac:spMk id="20" creationId="{CF26BDC1-5A08-3F4E-C7BB-0A83D822E7F9}"/>
            </ac:spMkLst>
          </pc:spChg>
          <pc:spChg chg="add mod">
            <ac:chgData name="Olawole Abayomi-Owodunni" userId="4121db98fcd61d1d" providerId="LiveId" clId="{66F8F534-A598-4975-8BB5-E293643378A0}" dt="2022-05-07T11:05:47.416" v="571"/>
            <ac:spMkLst>
              <pc:docMk/>
              <pc:sldMasterMk cId="1620470701" sldId="2147483652"/>
              <pc:sldLayoutMk cId="1148036163" sldId="2147483665"/>
              <ac:spMk id="21" creationId="{F827994F-E6D8-1904-EA95-E672832F02D3}"/>
            </ac:spMkLst>
          </pc:spChg>
          <pc:spChg chg="add mod">
            <ac:chgData name="Olawole Abayomi-Owodunni" userId="4121db98fcd61d1d" providerId="LiveId" clId="{66F8F534-A598-4975-8BB5-E293643378A0}" dt="2022-05-07T11:05:47.416" v="571"/>
            <ac:spMkLst>
              <pc:docMk/>
              <pc:sldMasterMk cId="1620470701" sldId="2147483652"/>
              <pc:sldLayoutMk cId="1148036163" sldId="2147483665"/>
              <ac:spMk id="22" creationId="{A8F578E3-E041-ECDD-6A50-095AA4C29445}"/>
            </ac:spMkLst>
          </pc:spChg>
          <pc:spChg chg="add mod">
            <ac:chgData name="Olawole Abayomi-Owodunni" userId="4121db98fcd61d1d" providerId="LiveId" clId="{66F8F534-A598-4975-8BB5-E293643378A0}" dt="2022-05-07T11:05:47.416" v="571"/>
            <ac:spMkLst>
              <pc:docMk/>
              <pc:sldMasterMk cId="1620470701" sldId="2147483652"/>
              <pc:sldLayoutMk cId="1148036163" sldId="2147483665"/>
              <ac:spMk id="23" creationId="{E2661159-B0C6-544A-0620-58E86DDE2995}"/>
            </ac:spMkLst>
          </pc:spChg>
          <pc:spChg chg="add mod">
            <ac:chgData name="Olawole Abayomi-Owodunni" userId="4121db98fcd61d1d" providerId="LiveId" clId="{66F8F534-A598-4975-8BB5-E293643378A0}" dt="2022-05-07T11:05:47.416" v="571"/>
            <ac:spMkLst>
              <pc:docMk/>
              <pc:sldMasterMk cId="1620470701" sldId="2147483652"/>
              <pc:sldLayoutMk cId="1148036163" sldId="2147483665"/>
              <ac:spMk id="24" creationId="{DE4DCE4E-82AA-8ED5-9000-C19E7296A72B}"/>
            </ac:spMkLst>
          </pc:spChg>
          <pc:spChg chg="add mod">
            <ac:chgData name="Olawole Abayomi-Owodunni" userId="4121db98fcd61d1d" providerId="LiveId" clId="{66F8F534-A598-4975-8BB5-E293643378A0}" dt="2022-05-07T11:05:47.416" v="571"/>
            <ac:spMkLst>
              <pc:docMk/>
              <pc:sldMasterMk cId="1620470701" sldId="2147483652"/>
              <pc:sldLayoutMk cId="1148036163" sldId="2147483665"/>
              <ac:spMk id="25" creationId="{11B4E0BB-5BD0-FD62-75E7-EBE8180D9914}"/>
            </ac:spMkLst>
          </pc:spChg>
        </pc:sldLayoutChg>
        <pc:sldLayoutChg chg="modSp add mod ord modTransition">
          <pc:chgData name="Olawole Abayomi-Owodunni" userId="4121db98fcd61d1d" providerId="LiveId" clId="{66F8F534-A598-4975-8BB5-E293643378A0}" dt="2022-05-07T10:57:14.804" v="171" actId="20577"/>
          <pc:sldLayoutMkLst>
            <pc:docMk/>
            <pc:sldMasterMk cId="1620470701" sldId="2147483652"/>
            <pc:sldLayoutMk cId="3452980241" sldId="2147483666"/>
          </pc:sldLayoutMkLst>
          <pc:spChg chg="mod">
            <ac:chgData name="Olawole Abayomi-Owodunni" userId="4121db98fcd61d1d" providerId="LiveId" clId="{66F8F534-A598-4975-8BB5-E293643378A0}" dt="2022-05-07T10:57:14.804" v="171" actId="20577"/>
            <ac:spMkLst>
              <pc:docMk/>
              <pc:sldMasterMk cId="1620470701" sldId="2147483652"/>
              <pc:sldLayoutMk cId="3452980241" sldId="2147483666"/>
              <ac:spMk id="7" creationId="{7A11E5FF-821D-5D6D-F68A-764CBE868A13}"/>
            </ac:spMkLst>
          </pc:spChg>
        </pc:sldLayoutChg>
      </pc:sldMasterChg>
      <pc:sldMasterChg chg="addSp modSp modSldLayout">
        <pc:chgData name="Olawole Abayomi-Owodunni" userId="4121db98fcd61d1d" providerId="LiveId" clId="{66F8F534-A598-4975-8BB5-E293643378A0}" dt="2022-05-07T11:18:22.609" v="650"/>
        <pc:sldMasterMkLst>
          <pc:docMk/>
          <pc:sldMasterMk cId="1121610314" sldId="2147483658"/>
        </pc:sldMasterMkLst>
        <pc:spChg chg="add mod">
          <ac:chgData name="Olawole Abayomi-Owodunni" userId="4121db98fcd61d1d" providerId="LiveId" clId="{66F8F534-A598-4975-8BB5-E293643378A0}" dt="2022-05-07T11:18:22.609" v="650"/>
          <ac:spMkLst>
            <pc:docMk/>
            <pc:sldMasterMk cId="1121610314" sldId="2147483658"/>
            <ac:spMk id="9" creationId="{FDA49E1D-F6F2-8B85-CD3F-AE183174C356}"/>
          </ac:spMkLst>
        </pc:spChg>
        <pc:sldLayoutChg chg="addSp delSp modSp mod">
          <pc:chgData name="Olawole Abayomi-Owodunni" userId="4121db98fcd61d1d" providerId="LiveId" clId="{66F8F534-A598-4975-8BB5-E293643378A0}" dt="2022-05-07T11:08:02.053" v="624" actId="478"/>
          <pc:sldLayoutMkLst>
            <pc:docMk/>
            <pc:sldMasterMk cId="1121610314" sldId="2147483658"/>
            <pc:sldLayoutMk cId="2010672954" sldId="2147483659"/>
          </pc:sldLayoutMkLst>
          <pc:spChg chg="del">
            <ac:chgData name="Olawole Abayomi-Owodunni" userId="4121db98fcd61d1d" providerId="LiveId" clId="{66F8F534-A598-4975-8BB5-E293643378A0}" dt="2022-05-07T11:07:24.901" v="621" actId="478"/>
            <ac:spMkLst>
              <pc:docMk/>
              <pc:sldMasterMk cId="1121610314" sldId="2147483658"/>
              <pc:sldLayoutMk cId="2010672954" sldId="2147483659"/>
              <ac:spMk id="2" creationId="{5ED0CF12-5DC9-456A-952F-CC009E2139EA}"/>
            </ac:spMkLst>
          </pc:spChg>
          <pc:spChg chg="del">
            <ac:chgData name="Olawole Abayomi-Owodunni" userId="4121db98fcd61d1d" providerId="LiveId" clId="{66F8F534-A598-4975-8BB5-E293643378A0}" dt="2022-05-07T11:08:02.053" v="624" actId="478"/>
            <ac:spMkLst>
              <pc:docMk/>
              <pc:sldMasterMk cId="1121610314" sldId="2147483658"/>
              <pc:sldLayoutMk cId="2010672954" sldId="2147483659"/>
              <ac:spMk id="3" creationId="{8A1B0CB9-06A6-40ED-9A04-0B72F2A2106D}"/>
            </ac:spMkLst>
          </pc:spChg>
          <pc:spChg chg="add mod">
            <ac:chgData name="Olawole Abayomi-Owodunni" userId="4121db98fcd61d1d" providerId="LiveId" clId="{66F8F534-A598-4975-8BB5-E293643378A0}" dt="2022-05-07T11:08:00.718" v="623"/>
            <ac:spMkLst>
              <pc:docMk/>
              <pc:sldMasterMk cId="1121610314" sldId="2147483658"/>
              <pc:sldLayoutMk cId="2010672954" sldId="2147483659"/>
              <ac:spMk id="7" creationId="{4483FEF8-B5F0-05D2-BA06-1F9062FB82C3}"/>
            </ac:spMkLst>
          </pc:spChg>
          <pc:spChg chg="add mod">
            <ac:chgData name="Olawole Abayomi-Owodunni" userId="4121db98fcd61d1d" providerId="LiveId" clId="{66F8F534-A598-4975-8BB5-E293643378A0}" dt="2022-05-07T11:07:39.055" v="622" actId="207"/>
            <ac:spMkLst>
              <pc:docMk/>
              <pc:sldMasterMk cId="1121610314" sldId="2147483658"/>
              <pc:sldLayoutMk cId="2010672954" sldId="2147483659"/>
              <ac:spMk id="8" creationId="{26EC2E08-1E2D-82CD-3D61-8103DB12BCD3}"/>
            </ac:spMkLst>
          </pc:spChg>
          <pc:spChg chg="add del mod">
            <ac:chgData name="Olawole Abayomi-Owodunni" userId="4121db98fcd61d1d" providerId="LiveId" clId="{66F8F534-A598-4975-8BB5-E293643378A0}" dt="2022-05-07T11:07:16.007" v="605"/>
            <ac:spMkLst>
              <pc:docMk/>
              <pc:sldMasterMk cId="1121610314" sldId="2147483658"/>
              <pc:sldLayoutMk cId="2010672954" sldId="2147483659"/>
              <ac:spMk id="9" creationId="{2EEA0337-8431-69E3-F728-5AB4AC1F4632}"/>
            </ac:spMkLst>
          </pc:spChg>
          <pc:spChg chg="add del mod">
            <ac:chgData name="Olawole Abayomi-Owodunni" userId="4121db98fcd61d1d" providerId="LiveId" clId="{66F8F534-A598-4975-8BB5-E293643378A0}" dt="2022-05-07T11:07:16.007" v="605"/>
            <ac:spMkLst>
              <pc:docMk/>
              <pc:sldMasterMk cId="1121610314" sldId="2147483658"/>
              <pc:sldLayoutMk cId="2010672954" sldId="2147483659"/>
              <ac:spMk id="10" creationId="{7D898166-0745-FBD2-DDF9-6CD702B7F30D}"/>
            </ac:spMkLst>
          </pc:spChg>
        </pc:sldLayoutChg>
        <pc:sldLayoutChg chg="addSp delSp modSp mod">
          <pc:chgData name="Olawole Abayomi-Owodunni" userId="4121db98fcd61d1d" providerId="LiveId" clId="{66F8F534-A598-4975-8BB5-E293643378A0}" dt="2022-05-07T11:05:57.918" v="573"/>
          <pc:sldLayoutMkLst>
            <pc:docMk/>
            <pc:sldMasterMk cId="1121610314" sldId="2147483658"/>
            <pc:sldLayoutMk cId="3618237953" sldId="2147483660"/>
          </pc:sldLayoutMkLst>
          <pc:spChg chg="del">
            <ac:chgData name="Olawole Abayomi-Owodunni" userId="4121db98fcd61d1d" providerId="LiveId" clId="{66F8F534-A598-4975-8BB5-E293643378A0}" dt="2022-05-07T11:05:57.295" v="572" actId="478"/>
            <ac:spMkLst>
              <pc:docMk/>
              <pc:sldMasterMk cId="1121610314" sldId="2147483658"/>
              <pc:sldLayoutMk cId="3618237953" sldId="2147483660"/>
              <ac:spMk id="3" creationId="{01CF7FD7-22E2-4442-9357-BDF70031E208}"/>
            </ac:spMkLst>
          </pc:spChg>
          <pc:spChg chg="del">
            <ac:chgData name="Olawole Abayomi-Owodunni" userId="4121db98fcd61d1d" providerId="LiveId" clId="{66F8F534-A598-4975-8BB5-E293643378A0}" dt="2022-05-07T11:05:57.295" v="572" actId="478"/>
            <ac:spMkLst>
              <pc:docMk/>
              <pc:sldMasterMk cId="1121610314" sldId="2147483658"/>
              <pc:sldLayoutMk cId="3618237953" sldId="2147483660"/>
              <ac:spMk id="4" creationId="{CEE84A5D-B05D-47F2-96C3-7D9B53912D19}"/>
            </ac:spMkLst>
          </pc:spChg>
          <pc:spChg chg="del">
            <ac:chgData name="Olawole Abayomi-Owodunni" userId="4121db98fcd61d1d" providerId="LiveId" clId="{66F8F534-A598-4975-8BB5-E293643378A0}" dt="2022-05-07T11:05:57.295" v="572" actId="478"/>
            <ac:spMkLst>
              <pc:docMk/>
              <pc:sldMasterMk cId="1121610314" sldId="2147483658"/>
              <pc:sldLayoutMk cId="3618237953" sldId="2147483660"/>
              <ac:spMk id="5" creationId="{8AD3DA07-1948-4A52-8488-168FBE887CFE}"/>
            </ac:spMkLst>
          </pc:spChg>
          <pc:spChg chg="del">
            <ac:chgData name="Olawole Abayomi-Owodunni" userId="4121db98fcd61d1d" providerId="LiveId" clId="{66F8F534-A598-4975-8BB5-E293643378A0}" dt="2022-05-07T11:05:57.295" v="572" actId="478"/>
            <ac:spMkLst>
              <pc:docMk/>
              <pc:sldMasterMk cId="1121610314" sldId="2147483658"/>
              <pc:sldLayoutMk cId="3618237953" sldId="2147483660"/>
              <ac:spMk id="6" creationId="{28190593-9013-4344-B6A2-213CE94A796F}"/>
            </ac:spMkLst>
          </pc:spChg>
          <pc:spChg chg="del">
            <ac:chgData name="Olawole Abayomi-Owodunni" userId="4121db98fcd61d1d" providerId="LiveId" clId="{66F8F534-A598-4975-8BB5-E293643378A0}" dt="2022-05-07T11:05:57.295" v="572" actId="478"/>
            <ac:spMkLst>
              <pc:docMk/>
              <pc:sldMasterMk cId="1121610314" sldId="2147483658"/>
              <pc:sldLayoutMk cId="3618237953" sldId="2147483660"/>
              <ac:spMk id="10" creationId="{AF30C117-E76B-4EC6-BDD3-D1F7561932D7}"/>
            </ac:spMkLst>
          </pc:spChg>
          <pc:spChg chg="del">
            <ac:chgData name="Olawole Abayomi-Owodunni" userId="4121db98fcd61d1d" providerId="LiveId" clId="{66F8F534-A598-4975-8BB5-E293643378A0}" dt="2022-05-07T11:05:57.295" v="572" actId="478"/>
            <ac:spMkLst>
              <pc:docMk/>
              <pc:sldMasterMk cId="1121610314" sldId="2147483658"/>
              <pc:sldLayoutMk cId="3618237953" sldId="2147483660"/>
              <ac:spMk id="11" creationId="{A9C37FF5-A20E-45F3-BA63-9EF90193AA89}"/>
            </ac:spMkLst>
          </pc:spChg>
          <pc:spChg chg="add del mod">
            <ac:chgData name="Olawole Abayomi-Owodunni" userId="4121db98fcd61d1d" providerId="LiveId" clId="{66F8F534-A598-4975-8BB5-E293643378A0}" dt="2022-05-07T10:51:00.708" v="5"/>
            <ac:spMkLst>
              <pc:docMk/>
              <pc:sldMasterMk cId="1121610314" sldId="2147483658"/>
              <pc:sldLayoutMk cId="3618237953" sldId="2147483660"/>
              <ac:spMk id="13" creationId="{B35C2B74-C888-04DD-DE73-B29F7E69ADAF}"/>
            </ac:spMkLst>
          </pc:spChg>
          <pc:spChg chg="add mod">
            <ac:chgData name="Olawole Abayomi-Owodunni" userId="4121db98fcd61d1d" providerId="LiveId" clId="{66F8F534-A598-4975-8BB5-E293643378A0}" dt="2022-05-07T11:05:57.918" v="573"/>
            <ac:spMkLst>
              <pc:docMk/>
              <pc:sldMasterMk cId="1121610314" sldId="2147483658"/>
              <pc:sldLayoutMk cId="3618237953" sldId="2147483660"/>
              <ac:spMk id="15" creationId="{72A99DDF-73FD-01C8-EF6A-DDD22F7338DC}"/>
            </ac:spMkLst>
          </pc:spChg>
          <pc:spChg chg="add mod">
            <ac:chgData name="Olawole Abayomi-Owodunni" userId="4121db98fcd61d1d" providerId="LiveId" clId="{66F8F534-A598-4975-8BB5-E293643378A0}" dt="2022-05-07T11:05:57.918" v="573"/>
            <ac:spMkLst>
              <pc:docMk/>
              <pc:sldMasterMk cId="1121610314" sldId="2147483658"/>
              <pc:sldLayoutMk cId="3618237953" sldId="2147483660"/>
              <ac:spMk id="16" creationId="{977C2BE2-9081-0918-BDE9-ED8DB981D140}"/>
            </ac:spMkLst>
          </pc:spChg>
          <pc:spChg chg="add mod">
            <ac:chgData name="Olawole Abayomi-Owodunni" userId="4121db98fcd61d1d" providerId="LiveId" clId="{66F8F534-A598-4975-8BB5-E293643378A0}" dt="2022-05-07T11:05:57.918" v="573"/>
            <ac:spMkLst>
              <pc:docMk/>
              <pc:sldMasterMk cId="1121610314" sldId="2147483658"/>
              <pc:sldLayoutMk cId="3618237953" sldId="2147483660"/>
              <ac:spMk id="17" creationId="{A7DC758A-3CB6-65EB-D83E-7E549EAF2B31}"/>
            </ac:spMkLst>
          </pc:spChg>
          <pc:spChg chg="add mod">
            <ac:chgData name="Olawole Abayomi-Owodunni" userId="4121db98fcd61d1d" providerId="LiveId" clId="{66F8F534-A598-4975-8BB5-E293643378A0}" dt="2022-05-07T11:05:57.918" v="573"/>
            <ac:spMkLst>
              <pc:docMk/>
              <pc:sldMasterMk cId="1121610314" sldId="2147483658"/>
              <pc:sldLayoutMk cId="3618237953" sldId="2147483660"/>
              <ac:spMk id="18" creationId="{4CEC51D8-346E-D0F0-E8CF-4926794852CB}"/>
            </ac:spMkLst>
          </pc:spChg>
          <pc:spChg chg="add mod">
            <ac:chgData name="Olawole Abayomi-Owodunni" userId="4121db98fcd61d1d" providerId="LiveId" clId="{66F8F534-A598-4975-8BB5-E293643378A0}" dt="2022-05-07T11:05:57.918" v="573"/>
            <ac:spMkLst>
              <pc:docMk/>
              <pc:sldMasterMk cId="1121610314" sldId="2147483658"/>
              <pc:sldLayoutMk cId="3618237953" sldId="2147483660"/>
              <ac:spMk id="19" creationId="{A0E6D71B-BBD7-945E-F783-1A2C12C5150C}"/>
            </ac:spMkLst>
          </pc:spChg>
          <pc:spChg chg="add mod">
            <ac:chgData name="Olawole Abayomi-Owodunni" userId="4121db98fcd61d1d" providerId="LiveId" clId="{66F8F534-A598-4975-8BB5-E293643378A0}" dt="2022-05-07T11:05:57.918" v="573"/>
            <ac:spMkLst>
              <pc:docMk/>
              <pc:sldMasterMk cId="1121610314" sldId="2147483658"/>
              <pc:sldLayoutMk cId="3618237953" sldId="2147483660"/>
              <ac:spMk id="20" creationId="{036AC50F-302F-3F69-BCDC-786BE22C9E39}"/>
            </ac:spMkLst>
          </pc:spChg>
        </pc:sldLayoutChg>
      </pc:sldMasterChg>
      <pc:sldMasterChg chg="addSp modSp modSldLayout">
        <pc:chgData name="Olawole Abayomi-Owodunni" userId="4121db98fcd61d1d" providerId="LiveId" clId="{66F8F534-A598-4975-8BB5-E293643378A0}" dt="2022-05-07T11:18:23.639" v="651"/>
        <pc:sldMasterMkLst>
          <pc:docMk/>
          <pc:sldMasterMk cId="3237463296" sldId="2147483661"/>
        </pc:sldMasterMkLst>
        <pc:spChg chg="add mod">
          <ac:chgData name="Olawole Abayomi-Owodunni" userId="4121db98fcd61d1d" providerId="LiveId" clId="{66F8F534-A598-4975-8BB5-E293643378A0}" dt="2022-05-07T11:18:23.639" v="651"/>
          <ac:spMkLst>
            <pc:docMk/>
            <pc:sldMasterMk cId="3237463296" sldId="2147483661"/>
            <ac:spMk id="8" creationId="{DD5311A9-9452-3048-F079-83CBE2D71377}"/>
          </ac:spMkLst>
        </pc:spChg>
        <pc:sldLayoutChg chg="addSp delSp modSp mod">
          <pc:chgData name="Olawole Abayomi-Owodunni" userId="4121db98fcd61d1d" providerId="LiveId" clId="{66F8F534-A598-4975-8BB5-E293643378A0}" dt="2022-05-07T11:17:22.934" v="643" actId="478"/>
          <pc:sldLayoutMkLst>
            <pc:docMk/>
            <pc:sldMasterMk cId="3237463296" sldId="2147483661"/>
            <pc:sldLayoutMk cId="2887521958" sldId="2147483662"/>
          </pc:sldLayoutMkLst>
          <pc:spChg chg="del">
            <ac:chgData name="Olawole Abayomi-Owodunni" userId="4121db98fcd61d1d" providerId="LiveId" clId="{66F8F534-A598-4975-8BB5-E293643378A0}" dt="2022-05-07T11:08:31.412" v="636" actId="478"/>
            <ac:spMkLst>
              <pc:docMk/>
              <pc:sldMasterMk cId="3237463296" sldId="2147483661"/>
              <pc:sldLayoutMk cId="2887521958" sldId="2147483662"/>
              <ac:spMk id="2" creationId="{5ED0CF12-5DC9-456A-952F-CC009E2139EA}"/>
            </ac:spMkLst>
          </pc:spChg>
          <pc:spChg chg="del">
            <ac:chgData name="Olawole Abayomi-Owodunni" userId="4121db98fcd61d1d" providerId="LiveId" clId="{66F8F534-A598-4975-8BB5-E293643378A0}" dt="2022-05-07T11:17:22.934" v="643" actId="478"/>
            <ac:spMkLst>
              <pc:docMk/>
              <pc:sldMasterMk cId="3237463296" sldId="2147483661"/>
              <pc:sldLayoutMk cId="2887521958" sldId="2147483662"/>
              <ac:spMk id="3" creationId="{8A1B0CB9-06A6-40ED-9A04-0B72F2A2106D}"/>
            </ac:spMkLst>
          </pc:spChg>
          <pc:spChg chg="add mod">
            <ac:chgData name="Olawole Abayomi-Owodunni" userId="4121db98fcd61d1d" providerId="LiveId" clId="{66F8F534-A598-4975-8BB5-E293643378A0}" dt="2022-05-07T11:08:28.829" v="635" actId="20577"/>
            <ac:spMkLst>
              <pc:docMk/>
              <pc:sldMasterMk cId="3237463296" sldId="2147483661"/>
              <pc:sldLayoutMk cId="2887521958" sldId="2147483662"/>
              <ac:spMk id="7" creationId="{B1C8AF26-159B-A3A8-5561-C1C23652DD7D}"/>
            </ac:spMkLst>
          </pc:spChg>
          <pc:spChg chg="add mod">
            <ac:chgData name="Olawole Abayomi-Owodunni" userId="4121db98fcd61d1d" providerId="LiveId" clId="{66F8F534-A598-4975-8BB5-E293643378A0}" dt="2022-05-07T11:17:20.959" v="642" actId="1076"/>
            <ac:spMkLst>
              <pc:docMk/>
              <pc:sldMasterMk cId="3237463296" sldId="2147483661"/>
              <pc:sldLayoutMk cId="2887521958" sldId="2147483662"/>
              <ac:spMk id="9" creationId="{9241EC8D-104E-8A31-9688-E058E6A8611D}"/>
            </ac:spMkLst>
          </pc:spChg>
        </pc:sldLayoutChg>
        <pc:sldLayoutChg chg="addSp delSp modSp mod">
          <pc:chgData name="Olawole Abayomi-Owodunni" userId="4121db98fcd61d1d" providerId="LiveId" clId="{66F8F534-A598-4975-8BB5-E293643378A0}" dt="2022-05-07T11:06:13.612" v="592"/>
          <pc:sldLayoutMkLst>
            <pc:docMk/>
            <pc:sldMasterMk cId="3237463296" sldId="2147483661"/>
            <pc:sldLayoutMk cId="498796262" sldId="2147483663"/>
          </pc:sldLayoutMkLst>
          <pc:spChg chg="add del">
            <ac:chgData name="Olawole Abayomi-Owodunni" userId="4121db98fcd61d1d" providerId="LiveId" clId="{66F8F534-A598-4975-8BB5-E293643378A0}" dt="2022-05-07T11:06:13.039" v="591" actId="478"/>
            <ac:spMkLst>
              <pc:docMk/>
              <pc:sldMasterMk cId="3237463296" sldId="2147483661"/>
              <pc:sldLayoutMk cId="498796262" sldId="2147483663"/>
              <ac:spMk id="3" creationId="{01CF7FD7-22E2-4442-9357-BDF70031E208}"/>
            </ac:spMkLst>
          </pc:spChg>
          <pc:spChg chg="add del">
            <ac:chgData name="Olawole Abayomi-Owodunni" userId="4121db98fcd61d1d" providerId="LiveId" clId="{66F8F534-A598-4975-8BB5-E293643378A0}" dt="2022-05-07T11:06:13.039" v="591" actId="478"/>
            <ac:spMkLst>
              <pc:docMk/>
              <pc:sldMasterMk cId="3237463296" sldId="2147483661"/>
              <pc:sldLayoutMk cId="498796262" sldId="2147483663"/>
              <ac:spMk id="4" creationId="{CEE84A5D-B05D-47F2-96C3-7D9B53912D19}"/>
            </ac:spMkLst>
          </pc:spChg>
          <pc:spChg chg="add del">
            <ac:chgData name="Olawole Abayomi-Owodunni" userId="4121db98fcd61d1d" providerId="LiveId" clId="{66F8F534-A598-4975-8BB5-E293643378A0}" dt="2022-05-07T11:06:13.039" v="591" actId="478"/>
            <ac:spMkLst>
              <pc:docMk/>
              <pc:sldMasterMk cId="3237463296" sldId="2147483661"/>
              <pc:sldLayoutMk cId="498796262" sldId="2147483663"/>
              <ac:spMk id="5" creationId="{8AD3DA07-1948-4A52-8488-168FBE887CFE}"/>
            </ac:spMkLst>
          </pc:spChg>
          <pc:spChg chg="add del">
            <ac:chgData name="Olawole Abayomi-Owodunni" userId="4121db98fcd61d1d" providerId="LiveId" clId="{66F8F534-A598-4975-8BB5-E293643378A0}" dt="2022-05-07T11:06:13.039" v="591" actId="478"/>
            <ac:spMkLst>
              <pc:docMk/>
              <pc:sldMasterMk cId="3237463296" sldId="2147483661"/>
              <pc:sldLayoutMk cId="498796262" sldId="2147483663"/>
              <ac:spMk id="6" creationId="{28190593-9013-4344-B6A2-213CE94A796F}"/>
            </ac:spMkLst>
          </pc:spChg>
          <pc:spChg chg="add del">
            <ac:chgData name="Olawole Abayomi-Owodunni" userId="4121db98fcd61d1d" providerId="LiveId" clId="{66F8F534-A598-4975-8BB5-E293643378A0}" dt="2022-05-07T11:06:13.039" v="591" actId="478"/>
            <ac:spMkLst>
              <pc:docMk/>
              <pc:sldMasterMk cId="3237463296" sldId="2147483661"/>
              <pc:sldLayoutMk cId="498796262" sldId="2147483663"/>
              <ac:spMk id="10" creationId="{AF30C117-E76B-4EC6-BDD3-D1F7561932D7}"/>
            </ac:spMkLst>
          </pc:spChg>
          <pc:spChg chg="add del">
            <ac:chgData name="Olawole Abayomi-Owodunni" userId="4121db98fcd61d1d" providerId="LiveId" clId="{66F8F534-A598-4975-8BB5-E293643378A0}" dt="2022-05-07T11:06:13.039" v="591" actId="478"/>
            <ac:spMkLst>
              <pc:docMk/>
              <pc:sldMasterMk cId="3237463296" sldId="2147483661"/>
              <pc:sldLayoutMk cId="498796262" sldId="2147483663"/>
              <ac:spMk id="11" creationId="{A9C37FF5-A20E-45F3-BA63-9EF90193AA89}"/>
            </ac:spMkLst>
          </pc:spChg>
          <pc:spChg chg="add del mod">
            <ac:chgData name="Olawole Abayomi-Owodunni" userId="4121db98fcd61d1d" providerId="LiveId" clId="{66F8F534-A598-4975-8BB5-E293643378A0}" dt="2022-05-07T11:06:06.198" v="581"/>
            <ac:spMkLst>
              <pc:docMk/>
              <pc:sldMasterMk cId="3237463296" sldId="2147483661"/>
              <pc:sldLayoutMk cId="498796262" sldId="2147483663"/>
              <ac:spMk id="13" creationId="{E1E1788A-AFE3-61FC-E2A5-D7C41C6D265A}"/>
            </ac:spMkLst>
          </pc:spChg>
          <pc:spChg chg="add del mod">
            <ac:chgData name="Olawole Abayomi-Owodunni" userId="4121db98fcd61d1d" providerId="LiveId" clId="{66F8F534-A598-4975-8BB5-E293643378A0}" dt="2022-05-07T11:06:06.198" v="581"/>
            <ac:spMkLst>
              <pc:docMk/>
              <pc:sldMasterMk cId="3237463296" sldId="2147483661"/>
              <pc:sldLayoutMk cId="498796262" sldId="2147483663"/>
              <ac:spMk id="14" creationId="{872F8DB8-C639-539E-6395-11486FE8B9A4}"/>
            </ac:spMkLst>
          </pc:spChg>
          <pc:spChg chg="add del mod">
            <ac:chgData name="Olawole Abayomi-Owodunni" userId="4121db98fcd61d1d" providerId="LiveId" clId="{66F8F534-A598-4975-8BB5-E293643378A0}" dt="2022-05-07T11:06:06.198" v="581"/>
            <ac:spMkLst>
              <pc:docMk/>
              <pc:sldMasterMk cId="3237463296" sldId="2147483661"/>
              <pc:sldLayoutMk cId="498796262" sldId="2147483663"/>
              <ac:spMk id="15" creationId="{D34317C8-5395-4355-C686-889D25FFC190}"/>
            </ac:spMkLst>
          </pc:spChg>
          <pc:spChg chg="add del mod">
            <ac:chgData name="Olawole Abayomi-Owodunni" userId="4121db98fcd61d1d" providerId="LiveId" clId="{66F8F534-A598-4975-8BB5-E293643378A0}" dt="2022-05-07T11:06:06.198" v="581"/>
            <ac:spMkLst>
              <pc:docMk/>
              <pc:sldMasterMk cId="3237463296" sldId="2147483661"/>
              <pc:sldLayoutMk cId="498796262" sldId="2147483663"/>
              <ac:spMk id="16" creationId="{DE6C513E-93B2-A3EC-DD86-38DDA87825A2}"/>
            </ac:spMkLst>
          </pc:spChg>
          <pc:spChg chg="add del mod">
            <ac:chgData name="Olawole Abayomi-Owodunni" userId="4121db98fcd61d1d" providerId="LiveId" clId="{66F8F534-A598-4975-8BB5-E293643378A0}" dt="2022-05-07T11:06:06.198" v="581"/>
            <ac:spMkLst>
              <pc:docMk/>
              <pc:sldMasterMk cId="3237463296" sldId="2147483661"/>
              <pc:sldLayoutMk cId="498796262" sldId="2147483663"/>
              <ac:spMk id="17" creationId="{95A1E179-3D49-A743-537F-DC0DB1C54103}"/>
            </ac:spMkLst>
          </pc:spChg>
          <pc:spChg chg="add del mod">
            <ac:chgData name="Olawole Abayomi-Owodunni" userId="4121db98fcd61d1d" providerId="LiveId" clId="{66F8F534-A598-4975-8BB5-E293643378A0}" dt="2022-05-07T11:06:06.198" v="581"/>
            <ac:spMkLst>
              <pc:docMk/>
              <pc:sldMasterMk cId="3237463296" sldId="2147483661"/>
              <pc:sldLayoutMk cId="498796262" sldId="2147483663"/>
              <ac:spMk id="18" creationId="{7CBE129D-3955-966F-28F0-FAFA034C8ABD}"/>
            </ac:spMkLst>
          </pc:spChg>
          <pc:spChg chg="add del mod">
            <ac:chgData name="Olawole Abayomi-Owodunni" userId="4121db98fcd61d1d" providerId="LiveId" clId="{66F8F534-A598-4975-8BB5-E293643378A0}" dt="2022-05-07T11:06:12.042" v="590"/>
            <ac:spMkLst>
              <pc:docMk/>
              <pc:sldMasterMk cId="3237463296" sldId="2147483661"/>
              <pc:sldLayoutMk cId="498796262" sldId="2147483663"/>
              <ac:spMk id="19" creationId="{E49D8EB2-6494-2DF3-0599-951A64D6ADB1}"/>
            </ac:spMkLst>
          </pc:spChg>
          <pc:spChg chg="add del mod">
            <ac:chgData name="Olawole Abayomi-Owodunni" userId="4121db98fcd61d1d" providerId="LiveId" clId="{66F8F534-A598-4975-8BB5-E293643378A0}" dt="2022-05-07T11:06:12.042" v="590"/>
            <ac:spMkLst>
              <pc:docMk/>
              <pc:sldMasterMk cId="3237463296" sldId="2147483661"/>
              <pc:sldLayoutMk cId="498796262" sldId="2147483663"/>
              <ac:spMk id="20" creationId="{94A7E985-6745-DD0D-8FC2-5D340A31073D}"/>
            </ac:spMkLst>
          </pc:spChg>
          <pc:spChg chg="add del mod">
            <ac:chgData name="Olawole Abayomi-Owodunni" userId="4121db98fcd61d1d" providerId="LiveId" clId="{66F8F534-A598-4975-8BB5-E293643378A0}" dt="2022-05-07T11:06:12.042" v="590"/>
            <ac:spMkLst>
              <pc:docMk/>
              <pc:sldMasterMk cId="3237463296" sldId="2147483661"/>
              <pc:sldLayoutMk cId="498796262" sldId="2147483663"/>
              <ac:spMk id="21" creationId="{BD4BCB9D-5725-23AA-47DA-0D277588D231}"/>
            </ac:spMkLst>
          </pc:spChg>
          <pc:spChg chg="add del mod">
            <ac:chgData name="Olawole Abayomi-Owodunni" userId="4121db98fcd61d1d" providerId="LiveId" clId="{66F8F534-A598-4975-8BB5-E293643378A0}" dt="2022-05-07T11:06:12.042" v="590"/>
            <ac:spMkLst>
              <pc:docMk/>
              <pc:sldMasterMk cId="3237463296" sldId="2147483661"/>
              <pc:sldLayoutMk cId="498796262" sldId="2147483663"/>
              <ac:spMk id="22" creationId="{9DB27E89-5C54-021F-2410-0B8EDBAA3A1C}"/>
            </ac:spMkLst>
          </pc:spChg>
          <pc:spChg chg="add del mod">
            <ac:chgData name="Olawole Abayomi-Owodunni" userId="4121db98fcd61d1d" providerId="LiveId" clId="{66F8F534-A598-4975-8BB5-E293643378A0}" dt="2022-05-07T11:06:12.042" v="590"/>
            <ac:spMkLst>
              <pc:docMk/>
              <pc:sldMasterMk cId="3237463296" sldId="2147483661"/>
              <pc:sldLayoutMk cId="498796262" sldId="2147483663"/>
              <ac:spMk id="23" creationId="{9C0DD9CD-BF5A-C701-F42A-6EE7CC51E2E6}"/>
            </ac:spMkLst>
          </pc:spChg>
          <pc:spChg chg="add del mod">
            <ac:chgData name="Olawole Abayomi-Owodunni" userId="4121db98fcd61d1d" providerId="LiveId" clId="{66F8F534-A598-4975-8BB5-E293643378A0}" dt="2022-05-07T11:06:12.042" v="590"/>
            <ac:spMkLst>
              <pc:docMk/>
              <pc:sldMasterMk cId="3237463296" sldId="2147483661"/>
              <pc:sldLayoutMk cId="498796262" sldId="2147483663"/>
              <ac:spMk id="24" creationId="{B839CB46-59C1-B0DE-5960-ADAF044A4F03}"/>
            </ac:spMkLst>
          </pc:spChg>
          <pc:spChg chg="add mod">
            <ac:chgData name="Olawole Abayomi-Owodunni" userId="4121db98fcd61d1d" providerId="LiveId" clId="{66F8F534-A598-4975-8BB5-E293643378A0}" dt="2022-05-07T11:06:13.612" v="592"/>
            <ac:spMkLst>
              <pc:docMk/>
              <pc:sldMasterMk cId="3237463296" sldId="2147483661"/>
              <pc:sldLayoutMk cId="498796262" sldId="2147483663"/>
              <ac:spMk id="25" creationId="{A1DD617A-F929-90DE-F948-F3778AAA479D}"/>
            </ac:spMkLst>
          </pc:spChg>
          <pc:spChg chg="add mod">
            <ac:chgData name="Olawole Abayomi-Owodunni" userId="4121db98fcd61d1d" providerId="LiveId" clId="{66F8F534-A598-4975-8BB5-E293643378A0}" dt="2022-05-07T11:06:13.612" v="592"/>
            <ac:spMkLst>
              <pc:docMk/>
              <pc:sldMasterMk cId="3237463296" sldId="2147483661"/>
              <pc:sldLayoutMk cId="498796262" sldId="2147483663"/>
              <ac:spMk id="26" creationId="{554626A8-5790-A257-9A10-618A9870D97E}"/>
            </ac:spMkLst>
          </pc:spChg>
          <pc:spChg chg="add mod">
            <ac:chgData name="Olawole Abayomi-Owodunni" userId="4121db98fcd61d1d" providerId="LiveId" clId="{66F8F534-A598-4975-8BB5-E293643378A0}" dt="2022-05-07T11:06:13.612" v="592"/>
            <ac:spMkLst>
              <pc:docMk/>
              <pc:sldMasterMk cId="3237463296" sldId="2147483661"/>
              <pc:sldLayoutMk cId="498796262" sldId="2147483663"/>
              <ac:spMk id="27" creationId="{9BE61A2E-4871-4435-F6A3-6DE3CF3804FE}"/>
            </ac:spMkLst>
          </pc:spChg>
          <pc:spChg chg="add mod">
            <ac:chgData name="Olawole Abayomi-Owodunni" userId="4121db98fcd61d1d" providerId="LiveId" clId="{66F8F534-A598-4975-8BB5-E293643378A0}" dt="2022-05-07T11:06:13.612" v="592"/>
            <ac:spMkLst>
              <pc:docMk/>
              <pc:sldMasterMk cId="3237463296" sldId="2147483661"/>
              <pc:sldLayoutMk cId="498796262" sldId="2147483663"/>
              <ac:spMk id="28" creationId="{897D9404-5B26-BDE2-AF9C-26B6F6B66299}"/>
            </ac:spMkLst>
          </pc:spChg>
          <pc:spChg chg="add mod">
            <ac:chgData name="Olawole Abayomi-Owodunni" userId="4121db98fcd61d1d" providerId="LiveId" clId="{66F8F534-A598-4975-8BB5-E293643378A0}" dt="2022-05-07T11:06:13.612" v="592"/>
            <ac:spMkLst>
              <pc:docMk/>
              <pc:sldMasterMk cId="3237463296" sldId="2147483661"/>
              <pc:sldLayoutMk cId="498796262" sldId="2147483663"/>
              <ac:spMk id="29" creationId="{BA9855B4-5EC6-C777-9A56-C5A26283ED97}"/>
            </ac:spMkLst>
          </pc:spChg>
          <pc:spChg chg="add mod">
            <ac:chgData name="Olawole Abayomi-Owodunni" userId="4121db98fcd61d1d" providerId="LiveId" clId="{66F8F534-A598-4975-8BB5-E293643378A0}" dt="2022-05-07T11:06:13.612" v="592"/>
            <ac:spMkLst>
              <pc:docMk/>
              <pc:sldMasterMk cId="3237463296" sldId="2147483661"/>
              <pc:sldLayoutMk cId="498796262" sldId="2147483663"/>
              <ac:spMk id="30" creationId="{906FA568-C63E-0254-FA02-71B131A993FA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slide" Target="../slides/slide6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D893F-1BF4-44B9-869B-606B75C0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F289-4BB2-47B9-9036-8B4F8027BEBA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E2505-2098-4D92-8D0A-340D3A14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B8A86-B8B2-4F87-88D1-77B06204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C102-3FD6-4AEC-9E46-447BC9E0148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726381EF-865B-48AE-914E-B9F3361D72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95713" y="4575175"/>
            <a:ext cx="4600575" cy="5842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GAME TITLE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17B2F3A-1A1F-D90A-B0EA-E53106CC914E}"/>
              </a:ext>
            </a:extLst>
          </p:cNvPr>
          <p:cNvSpPr txBox="1">
            <a:spLocks/>
          </p:cNvSpPr>
          <p:nvPr userDrawn="1"/>
        </p:nvSpPr>
        <p:spPr>
          <a:xfrm>
            <a:off x="1537058" y="223954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9600" b="1">
                <a:solidFill>
                  <a:srgbClr val="8497B0"/>
                </a:solidFill>
              </a:rPr>
              <a:t>NPC Script Logic</a:t>
            </a:r>
            <a:endParaRPr lang="en-GB" sz="9600" b="1" dirty="0">
              <a:solidFill>
                <a:srgbClr val="8497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217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BF98-EAD4-4AE0-B37C-26D7AF6747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Script Name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5C481-3A8F-4D3B-96D0-D0F612B6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2075"/>
            <a:ext cx="2743200" cy="365125"/>
          </a:xfrm>
        </p:spPr>
        <p:txBody>
          <a:bodyPr/>
          <a:lstStyle/>
          <a:p>
            <a:fld id="{64D50C1C-BDB8-4F84-AF3D-0C0CE1E31D97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DA2B1-0A3B-4747-8607-DABE3FB8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2075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F9D44-7AE1-4E89-BF82-BE6F6935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42075"/>
            <a:ext cx="2743200" cy="365125"/>
          </a:xfrm>
        </p:spPr>
        <p:txBody>
          <a:bodyPr/>
          <a:lstStyle/>
          <a:p>
            <a:fld id="{6F1D871B-ED2B-4508-9BEA-599B248E78AE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Rectangle: Rounded Corners 13">
            <a:hlinkClick r:id="rId2" action="ppaction://hlinksldjump"/>
            <a:extLst>
              <a:ext uri="{FF2B5EF4-FFF2-40B4-BE49-F238E27FC236}">
                <a16:creationId xmlns:a16="http://schemas.microsoft.com/office/drawing/2014/main" id="{34945890-2C30-4F7B-99F2-210325BEEBA3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cap="none" spc="0" dirty="0">
                <a:ln w="0"/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COMPANION AI</a:t>
            </a:r>
            <a:endParaRPr lang="en-GB" sz="1800" b="0" cap="none" spc="0" dirty="0">
              <a:ln w="0"/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72A99DDF-73FD-01C8-EF6A-DDD22F7338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35054" y="2225922"/>
            <a:ext cx="2913063" cy="187801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How to make the script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977C2BE2-9081-0918-BDE9-ED8DB981D14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04313" y="4546230"/>
            <a:ext cx="2913063" cy="187801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Variables involved with script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A7DC758A-3CB6-65EB-D83E-7E549EAF2B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77848" y="2614734"/>
            <a:ext cx="5183188" cy="3684588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What the script does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EC51D8-346E-D0F0-E8CF-4926794852CB}"/>
              </a:ext>
            </a:extLst>
          </p:cNvPr>
          <p:cNvSpPr txBox="1"/>
          <p:nvPr userDrawn="1"/>
        </p:nvSpPr>
        <p:spPr>
          <a:xfrm>
            <a:off x="1134277" y="1764257"/>
            <a:ext cx="291384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>
                <a:solidFill>
                  <a:srgbClr val="44546A"/>
                </a:solidFill>
                <a:latin typeface="Consolas" panose="020B0609020204030204" pitchFamily="49" charset="0"/>
              </a:rPr>
              <a:t>What to do</a:t>
            </a:r>
            <a:endParaRPr lang="en-GB" sz="2400" b="1" dirty="0">
              <a:solidFill>
                <a:srgbClr val="44546A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E6D71B-BBD7-945E-F783-1A2C12C5150C}"/>
              </a:ext>
            </a:extLst>
          </p:cNvPr>
          <p:cNvSpPr txBox="1"/>
          <p:nvPr userDrawn="1"/>
        </p:nvSpPr>
        <p:spPr>
          <a:xfrm>
            <a:off x="2704313" y="4146120"/>
            <a:ext cx="291384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000" b="1" dirty="0">
                <a:solidFill>
                  <a:srgbClr val="44546A"/>
                </a:solidFill>
                <a:latin typeface="Consolas" panose="020B0609020204030204" pitchFamily="49" charset="0"/>
              </a:rPr>
              <a:t>Variables to track</a:t>
            </a:r>
            <a:endParaRPr lang="en-GB" sz="2000" b="1" dirty="0">
              <a:solidFill>
                <a:srgbClr val="44546A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6AC50F-302F-3F69-BCDC-786BE22C9E39}"/>
              </a:ext>
            </a:extLst>
          </p:cNvPr>
          <p:cNvSpPr txBox="1"/>
          <p:nvPr userDrawn="1"/>
        </p:nvSpPr>
        <p:spPr>
          <a:xfrm>
            <a:off x="6177848" y="2153069"/>
            <a:ext cx="517595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>
                <a:solidFill>
                  <a:srgbClr val="44546A"/>
                </a:solidFill>
                <a:latin typeface="Consolas" panose="020B0609020204030204" pitchFamily="49" charset="0"/>
              </a:rPr>
              <a:t>Script function</a:t>
            </a:r>
            <a:endParaRPr lang="en-GB" sz="2400" b="1" dirty="0">
              <a:solidFill>
                <a:srgbClr val="44546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23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 in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A08F1-6EB9-A38D-CE3B-2536477F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62E8-3265-4F3C-A214-0F33EB94D256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7AEA0-C4ED-9ECB-2C2D-1208705F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691E5-F869-C058-F64F-1E50CF43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81C3-872D-4542-8805-44AA92240A0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990F6-7AC0-61E2-B88B-E72172BCB1AE}"/>
              </a:ext>
            </a:extLst>
          </p:cNvPr>
          <p:cNvSpPr txBox="1"/>
          <p:nvPr userDrawn="1"/>
        </p:nvSpPr>
        <p:spPr>
          <a:xfrm>
            <a:off x="0" y="2321005"/>
            <a:ext cx="1219200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dirty="0">
                <a:solidFill>
                  <a:srgbClr val="FF0000"/>
                </a:solidFill>
                <a:latin typeface="Arial Black" panose="020B0A04020102020204" pitchFamily="34" charset="0"/>
              </a:rPr>
              <a:t>NOT IN USE</a:t>
            </a:r>
            <a:endParaRPr lang="en-GB" sz="13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608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D4AB4-D815-45BB-8175-C318FCBB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0C1C-BDB8-4F84-AF3D-0C0CE1E31D97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2D1FF-68AC-4692-BBE5-C91658C7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B7FD4-82E9-469A-B5D5-75C99E25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71B-ED2B-4508-9BEA-599B248E78A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C8AF26-159B-A3A8-5561-C1C23652DD7D}"/>
              </a:ext>
            </a:extLst>
          </p:cNvPr>
          <p:cNvSpPr txBox="1">
            <a:spLocks/>
          </p:cNvSpPr>
          <p:nvPr userDrawn="1"/>
        </p:nvSpPr>
        <p:spPr>
          <a:xfrm>
            <a:off x="835841" y="1710599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Helper AI</a:t>
            </a:r>
            <a:endParaRPr lang="en-GB" sz="6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41EC8D-104E-8A31-9688-E058E6A8611D}"/>
              </a:ext>
            </a:extLst>
          </p:cNvPr>
          <p:cNvSpPr txBox="1"/>
          <p:nvPr userDrawn="1"/>
        </p:nvSpPr>
        <p:spPr>
          <a:xfrm>
            <a:off x="844550" y="4589463"/>
            <a:ext cx="609600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Helper NPCs AI set up</a:t>
            </a:r>
            <a:endParaRPr kumimoji="0" lang="en-GB" sz="2400" b="0" i="1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7521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BF98-EAD4-4AE0-B37C-26D7AF6747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Script Name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5C481-3A8F-4D3B-96D0-D0F612B6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2075"/>
            <a:ext cx="2743200" cy="365125"/>
          </a:xfrm>
        </p:spPr>
        <p:txBody>
          <a:bodyPr/>
          <a:lstStyle/>
          <a:p>
            <a:fld id="{64D50C1C-BDB8-4F84-AF3D-0C0CE1E31D97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DA2B1-0A3B-4747-8607-DABE3FB8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2075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F9D44-7AE1-4E89-BF82-BE6F6935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42075"/>
            <a:ext cx="2743200" cy="365125"/>
          </a:xfrm>
        </p:spPr>
        <p:txBody>
          <a:bodyPr/>
          <a:lstStyle/>
          <a:p>
            <a:fld id="{6F1D871B-ED2B-4508-9BEA-599B248E78A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tangle: Rounded Corners 11">
            <a:hlinkClick r:id="rId2" action="ppaction://hlinksldjump"/>
            <a:extLst>
              <a:ext uri="{FF2B5EF4-FFF2-40B4-BE49-F238E27FC236}">
                <a16:creationId xmlns:a16="http://schemas.microsoft.com/office/drawing/2014/main" id="{3FAFC92B-B03B-4E1D-A3E4-ED0AFEFF19CA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cap="none" spc="0" dirty="0">
                <a:ln w="0"/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HELPER AI</a:t>
            </a:r>
            <a:endParaRPr lang="en-GB" sz="1800" b="0" cap="none" spc="0" dirty="0">
              <a:ln w="0"/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A1DD617A-F929-90DE-F948-F3778AAA47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35054" y="2225922"/>
            <a:ext cx="2913063" cy="187801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How to make the script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554626A8-5790-A257-9A10-618A9870D9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04313" y="4546230"/>
            <a:ext cx="2913063" cy="187801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Variables involved with script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9BE61A2E-4871-4435-F6A3-6DE3CF3804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77848" y="2614734"/>
            <a:ext cx="5183188" cy="3684588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What the script does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7D9404-5B26-BDE2-AF9C-26B6F6B66299}"/>
              </a:ext>
            </a:extLst>
          </p:cNvPr>
          <p:cNvSpPr txBox="1"/>
          <p:nvPr userDrawn="1"/>
        </p:nvSpPr>
        <p:spPr>
          <a:xfrm>
            <a:off x="1134277" y="1764257"/>
            <a:ext cx="291384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>
                <a:solidFill>
                  <a:srgbClr val="44546A"/>
                </a:solidFill>
                <a:latin typeface="Consolas" panose="020B0609020204030204" pitchFamily="49" charset="0"/>
              </a:rPr>
              <a:t>What to do</a:t>
            </a:r>
            <a:endParaRPr lang="en-GB" sz="2400" b="1" dirty="0">
              <a:solidFill>
                <a:srgbClr val="44546A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9855B4-5EC6-C777-9A56-C5A26283ED97}"/>
              </a:ext>
            </a:extLst>
          </p:cNvPr>
          <p:cNvSpPr txBox="1"/>
          <p:nvPr userDrawn="1"/>
        </p:nvSpPr>
        <p:spPr>
          <a:xfrm>
            <a:off x="2704313" y="4146120"/>
            <a:ext cx="291384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000" b="1" dirty="0">
                <a:solidFill>
                  <a:srgbClr val="44546A"/>
                </a:solidFill>
                <a:latin typeface="Consolas" panose="020B0609020204030204" pitchFamily="49" charset="0"/>
              </a:rPr>
              <a:t>Variables to track</a:t>
            </a:r>
            <a:endParaRPr lang="en-GB" sz="2000" b="1" dirty="0">
              <a:solidFill>
                <a:srgbClr val="44546A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6FA568-C63E-0254-FA02-71B131A993FA}"/>
              </a:ext>
            </a:extLst>
          </p:cNvPr>
          <p:cNvSpPr txBox="1"/>
          <p:nvPr userDrawn="1"/>
        </p:nvSpPr>
        <p:spPr>
          <a:xfrm>
            <a:off x="6177848" y="2153069"/>
            <a:ext cx="517595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>
                <a:solidFill>
                  <a:srgbClr val="44546A"/>
                </a:solidFill>
                <a:latin typeface="Consolas" panose="020B0609020204030204" pitchFamily="49" charset="0"/>
              </a:rPr>
              <a:t>Script function</a:t>
            </a:r>
            <a:endParaRPr lang="en-GB" sz="2400" b="1" dirty="0">
              <a:solidFill>
                <a:srgbClr val="44546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796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 in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A08F1-6EB9-A38D-CE3B-2536477F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62E8-3265-4F3C-A214-0F33EB94D256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7AEA0-C4ED-9ECB-2C2D-1208705F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691E5-F869-C058-F64F-1E50CF43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81C3-872D-4542-8805-44AA92240A0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990F6-7AC0-61E2-B88B-E72172BCB1AE}"/>
              </a:ext>
            </a:extLst>
          </p:cNvPr>
          <p:cNvSpPr txBox="1"/>
          <p:nvPr userDrawn="1"/>
        </p:nvSpPr>
        <p:spPr>
          <a:xfrm>
            <a:off x="0" y="2321005"/>
            <a:ext cx="1219200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dirty="0">
                <a:solidFill>
                  <a:srgbClr val="FF0000"/>
                </a:solidFill>
                <a:latin typeface="Arial Black" panose="020B0A04020102020204" pitchFamily="34" charset="0"/>
              </a:rPr>
              <a:t>NOT IN USE</a:t>
            </a:r>
            <a:endParaRPr lang="en-GB" sz="13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082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ABC5F-62FA-4759-953A-A878C62E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2F289-4BB2-47B9-9036-8B4F8027BEBA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BEDAE-4098-4FA9-990B-0A99926D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5DDE5-ECC8-4A6D-939A-E068DCF9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DC102-3FD6-4AEC-9E46-447BC9E01480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36492F-231B-2C48-31BB-B42CC9447761}"/>
              </a:ext>
            </a:extLst>
          </p:cNvPr>
          <p:cNvSpPr txBox="1"/>
          <p:nvPr userDrawn="1"/>
        </p:nvSpPr>
        <p:spPr>
          <a:xfrm>
            <a:off x="705394" y="1854064"/>
            <a:ext cx="3466012" cy="1273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Enemy AI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Bosses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Variants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021191-6E53-781E-AC43-2D94E85AB18D}"/>
              </a:ext>
            </a:extLst>
          </p:cNvPr>
          <p:cNvSpPr txBox="1"/>
          <p:nvPr userDrawn="1"/>
        </p:nvSpPr>
        <p:spPr>
          <a:xfrm>
            <a:off x="4362994" y="1853223"/>
            <a:ext cx="3466012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Companion AI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2AE1D0-2C9A-5B6D-246C-FCE16D3C425A}"/>
              </a:ext>
            </a:extLst>
          </p:cNvPr>
          <p:cNvSpPr txBox="1"/>
          <p:nvPr userDrawn="1"/>
        </p:nvSpPr>
        <p:spPr>
          <a:xfrm>
            <a:off x="8020594" y="1851750"/>
            <a:ext cx="3466012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Helper AI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A357798-6B12-B27D-4D8A-D9BF2B452A7E}"/>
              </a:ext>
            </a:extLst>
          </p:cNvPr>
          <p:cNvSpPr txBox="1">
            <a:spLocks/>
          </p:cNvSpPr>
          <p:nvPr userDrawn="1"/>
        </p:nvSpPr>
        <p:spPr>
          <a:xfrm>
            <a:off x="838200" y="3389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</a:rPr>
              <a:t>Navigation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9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D4AB4-D815-45BB-8175-C318FCBB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0C1C-BDB8-4F84-AF3D-0C0CE1E31D97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2D1FF-68AC-4692-BBE5-C91658C7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B7FD4-82E9-469A-B5D5-75C99E25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71B-ED2B-4508-9BEA-599B248E78A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F4666E-8165-C8FA-B3F7-338199A3C577}"/>
              </a:ext>
            </a:extLst>
          </p:cNvPr>
          <p:cNvSpPr txBox="1"/>
          <p:nvPr userDrawn="1"/>
        </p:nvSpPr>
        <p:spPr>
          <a:xfrm>
            <a:off x="844550" y="4589463"/>
            <a:ext cx="10509250" cy="885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Enemy AI set up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Contains: Bosses, Variants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0AD5D50-EB09-972F-E7FB-BA40F730B343}"/>
              </a:ext>
            </a:extLst>
          </p:cNvPr>
          <p:cNvSpPr txBox="1">
            <a:spLocks/>
          </p:cNvSpPr>
          <p:nvPr userDrawn="1"/>
        </p:nvSpPr>
        <p:spPr>
          <a:xfrm>
            <a:off x="835841" y="1710599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sz="6000" dirty="0"/>
              <a:t>Enemy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35223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89BB7-FE58-4C19-8013-45860EB7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0C1C-BDB8-4F84-AF3D-0C0CE1E31D97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23BD7-E7A3-4B40-BFB3-D7F7E425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44843-9BB0-4AEA-8454-DAF2F2D7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71B-ED2B-4508-9BEA-599B248E78AE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: Rounded Corners 5">
            <a:hlinkClick r:id="rId2" action="ppaction://hlinksldjump"/>
            <a:extLst>
              <a:ext uri="{FF2B5EF4-FFF2-40B4-BE49-F238E27FC236}">
                <a16:creationId xmlns:a16="http://schemas.microsoft.com/office/drawing/2014/main" id="{B6125D42-482B-4D6D-8009-B4DCF494FF4E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cap="none" spc="0" dirty="0">
                <a:ln w="0"/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ENEMY</a:t>
            </a:r>
            <a:endParaRPr lang="en-GB" sz="1800" b="0" cap="none" spc="0" dirty="0">
              <a:ln w="0"/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7A11E5FF-821D-5D6D-F68A-764CBE868A13}"/>
              </a:ext>
            </a:extLst>
          </p:cNvPr>
          <p:cNvSpPr txBox="1">
            <a:spLocks/>
          </p:cNvSpPr>
          <p:nvPr userDrawn="1"/>
        </p:nvSpPr>
        <p:spPr>
          <a:xfrm>
            <a:off x="838200" y="27662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sz="9600" dirty="0"/>
              <a:t>BOSSES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169082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BF98-EAD4-4AE0-B37C-26D7AF6747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Script Name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5C481-3A8F-4D3B-96D0-D0F612B6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2075"/>
            <a:ext cx="2743200" cy="365125"/>
          </a:xfrm>
        </p:spPr>
        <p:txBody>
          <a:bodyPr/>
          <a:lstStyle/>
          <a:p>
            <a:fld id="{64D50C1C-BDB8-4F84-AF3D-0C0CE1E31D97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DA2B1-0A3B-4747-8607-DABE3FB8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2075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F9D44-7AE1-4E89-BF82-BE6F6935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42075"/>
            <a:ext cx="2743200" cy="365125"/>
          </a:xfrm>
        </p:spPr>
        <p:txBody>
          <a:bodyPr/>
          <a:lstStyle/>
          <a:p>
            <a:fld id="{6F1D871B-ED2B-4508-9BEA-599B248E78AE}" type="slidenum">
              <a:rPr lang="en-GB" smtClean="0"/>
              <a:t>‹#›</a:t>
            </a:fld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951DC3E-C735-FA0C-D256-EC9BFAFC70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35054" y="2225922"/>
            <a:ext cx="2913063" cy="187801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How to make the script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638E7050-9DC9-5BBC-42C6-0FFB7934713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04313" y="4546230"/>
            <a:ext cx="2913063" cy="187801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Variables involved with script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9A2A17D8-C268-AE57-E6E8-4DA8B79DA87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77848" y="2614734"/>
            <a:ext cx="5183188" cy="3684588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What the script does</a:t>
            </a:r>
          </a:p>
        </p:txBody>
      </p:sp>
      <p:sp>
        <p:nvSpPr>
          <p:cNvPr id="12" name="Rectangle: Rounded Corners 11">
            <a:hlinkClick r:id="rId2" action="ppaction://hlinksldjump"/>
            <a:extLst>
              <a:ext uri="{FF2B5EF4-FFF2-40B4-BE49-F238E27FC236}">
                <a16:creationId xmlns:a16="http://schemas.microsoft.com/office/drawing/2014/main" id="{248737CE-8D2A-441D-AF76-9B57FE782600}"/>
              </a:ext>
            </a:extLst>
          </p:cNvPr>
          <p:cNvSpPr/>
          <p:nvPr userDrawn="1"/>
        </p:nvSpPr>
        <p:spPr>
          <a:xfrm>
            <a:off x="5446123" y="6176963"/>
            <a:ext cx="1299754" cy="5729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BOSSES</a:t>
            </a:r>
            <a:endParaRPr lang="en-GB" b="0" cap="none" spc="0" dirty="0">
              <a:ln w="0"/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3" name="Rectangle: Rounded Corners 12">
            <a:hlinkClick r:id="rId3" action="ppaction://hlinksldjump"/>
            <a:extLst>
              <a:ext uri="{FF2B5EF4-FFF2-40B4-BE49-F238E27FC236}">
                <a16:creationId xmlns:a16="http://schemas.microsoft.com/office/drawing/2014/main" id="{E8FF644A-A4DA-4F85-BEE0-D34123544684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cap="none" spc="0" dirty="0">
                <a:ln w="0"/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ENEMY</a:t>
            </a:r>
            <a:endParaRPr lang="en-GB" sz="1800" b="0" cap="none" spc="0" dirty="0">
              <a:ln w="0"/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1B9B04-6383-8081-8D07-D82610FE9B99}"/>
              </a:ext>
            </a:extLst>
          </p:cNvPr>
          <p:cNvSpPr txBox="1"/>
          <p:nvPr userDrawn="1"/>
        </p:nvSpPr>
        <p:spPr>
          <a:xfrm>
            <a:off x="1134277" y="1764257"/>
            <a:ext cx="291384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>
                <a:solidFill>
                  <a:srgbClr val="44546A"/>
                </a:solidFill>
                <a:latin typeface="Consolas" panose="020B0609020204030204" pitchFamily="49" charset="0"/>
              </a:rPr>
              <a:t>What to do</a:t>
            </a:r>
            <a:endParaRPr lang="en-GB" sz="2400" b="1" dirty="0">
              <a:solidFill>
                <a:srgbClr val="44546A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1A61E6-8A96-8CB6-CC33-C9F3A83DDA49}"/>
              </a:ext>
            </a:extLst>
          </p:cNvPr>
          <p:cNvSpPr txBox="1"/>
          <p:nvPr userDrawn="1"/>
        </p:nvSpPr>
        <p:spPr>
          <a:xfrm>
            <a:off x="2704313" y="4146120"/>
            <a:ext cx="291384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000" b="1" dirty="0">
                <a:solidFill>
                  <a:srgbClr val="44546A"/>
                </a:solidFill>
                <a:latin typeface="Consolas" panose="020B0609020204030204" pitchFamily="49" charset="0"/>
              </a:rPr>
              <a:t>Variables to track</a:t>
            </a:r>
            <a:endParaRPr lang="en-GB" sz="2000" b="1" dirty="0">
              <a:solidFill>
                <a:srgbClr val="44546A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EE9371-7665-CC26-1D17-F5C301552567}"/>
              </a:ext>
            </a:extLst>
          </p:cNvPr>
          <p:cNvSpPr txBox="1"/>
          <p:nvPr userDrawn="1"/>
        </p:nvSpPr>
        <p:spPr>
          <a:xfrm>
            <a:off x="6177848" y="2153069"/>
            <a:ext cx="517595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>
                <a:solidFill>
                  <a:srgbClr val="44546A"/>
                </a:solidFill>
                <a:latin typeface="Consolas" panose="020B0609020204030204" pitchFamily="49" charset="0"/>
              </a:rPr>
              <a:t>Script function</a:t>
            </a:r>
            <a:endParaRPr lang="en-GB" sz="2400" b="1" dirty="0">
              <a:solidFill>
                <a:srgbClr val="44546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67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89BB7-FE58-4C19-8013-45860EB7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0C1C-BDB8-4F84-AF3D-0C0CE1E31D97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23BD7-E7A3-4B40-BFB3-D7F7E425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44843-9BB0-4AEA-8454-DAF2F2D7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71B-ED2B-4508-9BEA-599B248E78AE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: Rounded Corners 5">
            <a:hlinkClick r:id="rId2" action="ppaction://hlinksldjump"/>
            <a:extLst>
              <a:ext uri="{FF2B5EF4-FFF2-40B4-BE49-F238E27FC236}">
                <a16:creationId xmlns:a16="http://schemas.microsoft.com/office/drawing/2014/main" id="{B6125D42-482B-4D6D-8009-B4DCF494FF4E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cap="none" spc="0" dirty="0">
                <a:ln w="0"/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ENEMY</a:t>
            </a:r>
            <a:endParaRPr lang="en-GB" sz="1800" b="0" cap="none" spc="0" dirty="0">
              <a:ln w="0"/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7A11E5FF-821D-5D6D-F68A-764CBE868A13}"/>
              </a:ext>
            </a:extLst>
          </p:cNvPr>
          <p:cNvSpPr txBox="1">
            <a:spLocks/>
          </p:cNvSpPr>
          <p:nvPr userDrawn="1"/>
        </p:nvSpPr>
        <p:spPr>
          <a:xfrm>
            <a:off x="838200" y="27662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sz="9600" dirty="0"/>
              <a:t>VARIANTS</a:t>
            </a:r>
            <a:endParaRPr lang="en-GB" sz="9600" dirty="0"/>
          </a:p>
        </p:txBody>
      </p:sp>
    </p:spTree>
    <p:extLst>
      <p:ext uri="{BB962C8B-B14F-4D97-AF65-F5344CB8AC3E}">
        <p14:creationId xmlns:p14="http://schemas.microsoft.com/office/powerpoint/2010/main" val="345298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BF98-EAD4-4AE0-B37C-26D7AF6747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Script Name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5C481-3A8F-4D3B-96D0-D0F612B6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2075"/>
            <a:ext cx="2743200" cy="365125"/>
          </a:xfrm>
        </p:spPr>
        <p:txBody>
          <a:bodyPr/>
          <a:lstStyle/>
          <a:p>
            <a:fld id="{64D50C1C-BDB8-4F84-AF3D-0C0CE1E31D97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DA2B1-0A3B-4747-8607-DABE3FB8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2075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F9D44-7AE1-4E89-BF82-BE6F6935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42075"/>
            <a:ext cx="2743200" cy="365125"/>
          </a:xfrm>
        </p:spPr>
        <p:txBody>
          <a:bodyPr/>
          <a:lstStyle/>
          <a:p>
            <a:fld id="{6F1D871B-ED2B-4508-9BEA-599B248E78A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tangle: Rounded Corners 11">
            <a:hlinkClick r:id="rId2" action="ppaction://hlinksldjump"/>
            <a:extLst>
              <a:ext uri="{FF2B5EF4-FFF2-40B4-BE49-F238E27FC236}">
                <a16:creationId xmlns:a16="http://schemas.microsoft.com/office/drawing/2014/main" id="{248737CE-8D2A-441D-AF76-9B57FE782600}"/>
              </a:ext>
            </a:extLst>
          </p:cNvPr>
          <p:cNvSpPr/>
          <p:nvPr userDrawn="1"/>
        </p:nvSpPr>
        <p:spPr>
          <a:xfrm>
            <a:off x="5446123" y="6176963"/>
            <a:ext cx="1299754" cy="5729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cap="none" spc="0" dirty="0">
                <a:ln w="0"/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VARIANTS</a:t>
            </a:r>
            <a:endParaRPr lang="en-GB" b="0" cap="none" spc="0" dirty="0">
              <a:ln w="0"/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13" name="Rectangle: Rounded Corners 12">
            <a:hlinkClick r:id="rId3" action="ppaction://hlinksldjump"/>
            <a:extLst>
              <a:ext uri="{FF2B5EF4-FFF2-40B4-BE49-F238E27FC236}">
                <a16:creationId xmlns:a16="http://schemas.microsoft.com/office/drawing/2014/main" id="{B3D8FB5E-A195-4763-81DB-B02B0C7AB21C}"/>
              </a:ext>
            </a:extLst>
          </p:cNvPr>
          <p:cNvSpPr/>
          <p:nvPr userDrawn="1"/>
        </p:nvSpPr>
        <p:spPr>
          <a:xfrm>
            <a:off x="10703923" y="6176963"/>
            <a:ext cx="1299754" cy="5729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cap="none" spc="0" dirty="0">
                <a:ln w="0"/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BACK TO ENEMY AI</a:t>
            </a:r>
            <a:endParaRPr lang="en-GB" sz="1800" b="0" cap="none" spc="0" dirty="0">
              <a:ln w="0"/>
              <a:solidFill>
                <a:schemeClr val="tx2">
                  <a:lumMod val="40000"/>
                  <a:lumOff val="6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CF26BDC1-5A08-3F4E-C7BB-0A83D822E7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35054" y="2225922"/>
            <a:ext cx="2913063" cy="187801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How to make the script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F827994F-E6D8-1904-EA95-E672832F02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04313" y="4546230"/>
            <a:ext cx="2913063" cy="187801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Variables involved with script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8F578E3-E041-ECDD-6A50-095AA4C294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77848" y="2614734"/>
            <a:ext cx="5183188" cy="3684588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dirty="0"/>
              <a:t>What the script does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661159-B0C6-544A-0620-58E86DDE2995}"/>
              </a:ext>
            </a:extLst>
          </p:cNvPr>
          <p:cNvSpPr txBox="1"/>
          <p:nvPr userDrawn="1"/>
        </p:nvSpPr>
        <p:spPr>
          <a:xfrm>
            <a:off x="1134277" y="1764257"/>
            <a:ext cx="291384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>
                <a:solidFill>
                  <a:srgbClr val="44546A"/>
                </a:solidFill>
                <a:latin typeface="Consolas" panose="020B0609020204030204" pitchFamily="49" charset="0"/>
              </a:rPr>
              <a:t>What to do</a:t>
            </a:r>
            <a:endParaRPr lang="en-GB" sz="2400" b="1" dirty="0">
              <a:solidFill>
                <a:srgbClr val="44546A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4DCE4E-82AA-8ED5-9000-C19E7296A72B}"/>
              </a:ext>
            </a:extLst>
          </p:cNvPr>
          <p:cNvSpPr txBox="1"/>
          <p:nvPr userDrawn="1"/>
        </p:nvSpPr>
        <p:spPr>
          <a:xfrm>
            <a:off x="2704313" y="4146120"/>
            <a:ext cx="291384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000" b="1" dirty="0">
                <a:solidFill>
                  <a:srgbClr val="44546A"/>
                </a:solidFill>
                <a:latin typeface="Consolas" panose="020B0609020204030204" pitchFamily="49" charset="0"/>
              </a:rPr>
              <a:t>Variables to track</a:t>
            </a:r>
            <a:endParaRPr lang="en-GB" sz="2000" b="1" dirty="0">
              <a:solidFill>
                <a:srgbClr val="44546A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B4E0BB-5BD0-FD62-75E7-EBE8180D9914}"/>
              </a:ext>
            </a:extLst>
          </p:cNvPr>
          <p:cNvSpPr txBox="1"/>
          <p:nvPr userDrawn="1"/>
        </p:nvSpPr>
        <p:spPr>
          <a:xfrm>
            <a:off x="6177848" y="2153069"/>
            <a:ext cx="517595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2400" b="1" dirty="0">
                <a:solidFill>
                  <a:srgbClr val="44546A"/>
                </a:solidFill>
                <a:latin typeface="Consolas" panose="020B0609020204030204" pitchFamily="49" charset="0"/>
              </a:rPr>
              <a:t>Script function</a:t>
            </a:r>
            <a:endParaRPr lang="en-GB" sz="2400" b="1" dirty="0">
              <a:solidFill>
                <a:srgbClr val="44546A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03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 in 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A08F1-6EB9-A38D-CE3B-2536477F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62E8-3265-4F3C-A214-0F33EB94D256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7AEA0-C4ED-9ECB-2C2D-1208705F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691E5-F869-C058-F64F-1E50CF43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81C3-872D-4542-8805-44AA92240A04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3990F6-7AC0-61E2-B88B-E72172BCB1AE}"/>
              </a:ext>
            </a:extLst>
          </p:cNvPr>
          <p:cNvSpPr txBox="1"/>
          <p:nvPr userDrawn="1"/>
        </p:nvSpPr>
        <p:spPr>
          <a:xfrm>
            <a:off x="0" y="2321005"/>
            <a:ext cx="12192000" cy="22159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3800" dirty="0">
                <a:solidFill>
                  <a:srgbClr val="FF0000"/>
                </a:solidFill>
                <a:latin typeface="Arial Black" panose="020B0A04020102020204" pitchFamily="34" charset="0"/>
              </a:rPr>
              <a:t>NOT IN USE</a:t>
            </a:r>
            <a:endParaRPr lang="en-GB" sz="13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0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D4AB4-D815-45BB-8175-C318FCBB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0C1C-BDB8-4F84-AF3D-0C0CE1E31D97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2D1FF-68AC-4692-BBE5-C91658C7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B7FD4-82E9-469A-B5D5-75C99E25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71B-ED2B-4508-9BEA-599B248E78A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83FEF8-B5F0-05D2-BA06-1F9062FB82C3}"/>
              </a:ext>
            </a:extLst>
          </p:cNvPr>
          <p:cNvSpPr txBox="1"/>
          <p:nvPr userDrawn="1"/>
        </p:nvSpPr>
        <p:spPr>
          <a:xfrm>
            <a:off x="844550" y="4589463"/>
            <a:ext cx="1050925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Helper AI set up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6EC2E08-1E2D-82CD-3D61-8103DB12BCD3}"/>
              </a:ext>
            </a:extLst>
          </p:cNvPr>
          <p:cNvSpPr txBox="1">
            <a:spLocks/>
          </p:cNvSpPr>
          <p:nvPr userDrawn="1"/>
        </p:nvSpPr>
        <p:spPr>
          <a:xfrm>
            <a:off x="835841" y="1710599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20000"/>
                    <a:lumOff val="80000"/>
                  </a:schemeClr>
                </a:solidFill>
                <a:latin typeface="Agency FB" panose="020B0503020202020204" pitchFamily="34" charset="0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Companion</a:t>
            </a:r>
            <a:endParaRPr lang="en-GB" sz="6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67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.docs.live.net/4121db98fcd61d1d/Documents/Game%20Dev/Documentation/GDD%20Template/GDD%20Template.pptx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2.xml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hyperlink" Target="https://d.docs.live.net/4121db98fcd61d1d/Documents/Game%20Dev/Documentation/GDD%20Template/GDD%20Template.pptx" TargetMode="Externa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d.docs.live.net/4121db98fcd61d1d/Documents/Game%20Dev/Documentation/GDD%20Template/GDD%20Template.pptx" TargetMode="External"/><Relationship Id="rId5" Type="http://schemas.openxmlformats.org/officeDocument/2006/relationships/slide" Target="../slides/slide2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.docs.live.net/4121db98fcd61d1d/Documents/Game%20Dev/Documentation/GDD%20Template/GDD%20Template.pptx" TargetMode="External"/><Relationship Id="rId5" Type="http://schemas.openxmlformats.org/officeDocument/2006/relationships/slide" Target="../slides/slide2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3267B7-E1D6-4344-B432-7E5A739D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CD245-04F2-410D-852A-9CBEF1BD5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05C16-0DFF-4583-8B75-6847602F6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2F289-4BB2-47B9-9036-8B4F8027BEBA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B14C7-DDAC-4999-842D-DAFE63ECE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B0E3B-819C-48F9-9F78-3D6FCA72E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DC102-3FD6-4AEC-9E46-447BC9E0148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>
            <a:hlinkClick r:id="rId4"/>
            <a:extLst>
              <a:ext uri="{FF2B5EF4-FFF2-40B4-BE49-F238E27FC236}">
                <a16:creationId xmlns:a16="http://schemas.microsoft.com/office/drawing/2014/main" id="{A7C1E20B-3A71-F876-49D1-62E669604452}"/>
              </a:ext>
            </a:extLst>
          </p:cNvPr>
          <p:cNvSpPr/>
          <p:nvPr userDrawn="1"/>
        </p:nvSpPr>
        <p:spPr>
          <a:xfrm>
            <a:off x="179078" y="148045"/>
            <a:ext cx="274320" cy="27432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X</a:t>
            </a:r>
            <a:endParaRPr lang="en-GB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72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20000"/>
              <a:lumOff val="80000"/>
            </a:schemeClr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5BF85-01B0-4BC8-A90F-25FF789B9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F7E34-D9A8-4558-AC9B-35E54C632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3CC23-C6DA-471B-8C74-F7F451EF4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50C1C-BDB8-4F84-AF3D-0C0CE1E31D97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07BB8-7C57-4840-8919-DDA59ACB9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88C16-F0EA-4C83-9CAA-573A67315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71B-ED2B-4508-9BEA-599B248E78A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: Rounded Corners 6">
            <a:hlinkClick r:id="rId8" action="ppaction://hlinksldjump"/>
            <a:extLst>
              <a:ext uri="{FF2B5EF4-FFF2-40B4-BE49-F238E27FC236}">
                <a16:creationId xmlns:a16="http://schemas.microsoft.com/office/drawing/2014/main" id="{92D87B1F-3771-4161-9291-89FBE7427FD8}"/>
              </a:ext>
            </a:extLst>
          </p:cNvPr>
          <p:cNvSpPr/>
          <p:nvPr userDrawn="1"/>
        </p:nvSpPr>
        <p:spPr>
          <a:xfrm>
            <a:off x="10703923" y="365125"/>
            <a:ext cx="1299754" cy="5729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cap="none" spc="0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 TO NAVIGATION</a:t>
            </a:r>
            <a:endParaRPr lang="en-GB" sz="1400" b="1" cap="none" spc="0" dirty="0">
              <a:ln w="0"/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Oval 7">
            <a:hlinkClick r:id="rId9"/>
            <a:extLst>
              <a:ext uri="{FF2B5EF4-FFF2-40B4-BE49-F238E27FC236}">
                <a16:creationId xmlns:a16="http://schemas.microsoft.com/office/drawing/2014/main" id="{82429E9D-DE3F-8942-2C8C-8B9698F0AAD1}"/>
              </a:ext>
            </a:extLst>
          </p:cNvPr>
          <p:cNvSpPr/>
          <p:nvPr userDrawn="1"/>
        </p:nvSpPr>
        <p:spPr>
          <a:xfrm>
            <a:off x="179078" y="148045"/>
            <a:ext cx="274320" cy="27432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X</a:t>
            </a:r>
            <a:endParaRPr lang="en-GB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47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4" r:id="rId2"/>
    <p:sldLayoutId id="2147483657" r:id="rId3"/>
    <p:sldLayoutId id="2147483666" r:id="rId4"/>
    <p:sldLayoutId id="2147483665" r:id="rId5"/>
    <p:sldLayoutId id="214748366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20000"/>
              <a:lumOff val="80000"/>
            </a:schemeClr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5BF85-01B0-4BC8-A90F-25FF789B9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F7E34-D9A8-4558-AC9B-35E54C632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3CC23-C6DA-471B-8C74-F7F451EF4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50C1C-BDB8-4F84-AF3D-0C0CE1E31D97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07BB8-7C57-4840-8919-DDA59ACB9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88C16-F0EA-4C83-9CAA-573A67315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71B-ED2B-4508-9BEA-599B248E78A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: Rounded Corners 7">
            <a:hlinkClick r:id="rId5" action="ppaction://hlinksldjump"/>
            <a:extLst>
              <a:ext uri="{FF2B5EF4-FFF2-40B4-BE49-F238E27FC236}">
                <a16:creationId xmlns:a16="http://schemas.microsoft.com/office/drawing/2014/main" id="{BD0B3BD7-ECDA-4F3B-9BBC-9DEEFD6D5066}"/>
              </a:ext>
            </a:extLst>
          </p:cNvPr>
          <p:cNvSpPr/>
          <p:nvPr userDrawn="1"/>
        </p:nvSpPr>
        <p:spPr>
          <a:xfrm>
            <a:off x="10703923" y="365125"/>
            <a:ext cx="1299754" cy="5729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cap="none" spc="0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 TO NAVIGATION</a:t>
            </a:r>
            <a:endParaRPr lang="en-GB" sz="1400" b="1" cap="none" spc="0" dirty="0">
              <a:ln w="0"/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Oval 8">
            <a:hlinkClick r:id="rId6"/>
            <a:extLst>
              <a:ext uri="{FF2B5EF4-FFF2-40B4-BE49-F238E27FC236}">
                <a16:creationId xmlns:a16="http://schemas.microsoft.com/office/drawing/2014/main" id="{FDA49E1D-F6F2-8B85-CD3F-AE183174C356}"/>
              </a:ext>
            </a:extLst>
          </p:cNvPr>
          <p:cNvSpPr/>
          <p:nvPr userDrawn="1"/>
        </p:nvSpPr>
        <p:spPr>
          <a:xfrm>
            <a:off x="179078" y="148045"/>
            <a:ext cx="274320" cy="27432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X</a:t>
            </a:r>
            <a:endParaRPr lang="en-GB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61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40000"/>
              <a:lumOff val="60000"/>
            </a:schemeClr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5BF85-01B0-4BC8-A90F-25FF789B9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F7E34-D9A8-4558-AC9B-35E54C632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3CC23-C6DA-471B-8C74-F7F451EF4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50C1C-BDB8-4F84-AF3D-0C0CE1E31D97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07BB8-7C57-4840-8919-DDA59ACB9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88C16-F0EA-4C83-9CAA-573A67315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71B-ED2B-4508-9BEA-599B248E78A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: Rounded Corners 8">
            <a:hlinkClick r:id="rId5" action="ppaction://hlinksldjump"/>
            <a:extLst>
              <a:ext uri="{FF2B5EF4-FFF2-40B4-BE49-F238E27FC236}">
                <a16:creationId xmlns:a16="http://schemas.microsoft.com/office/drawing/2014/main" id="{AE7A9133-C8C2-4237-8AE6-7F1CC4200C61}"/>
              </a:ext>
            </a:extLst>
          </p:cNvPr>
          <p:cNvSpPr/>
          <p:nvPr userDrawn="1"/>
        </p:nvSpPr>
        <p:spPr>
          <a:xfrm>
            <a:off x="10703923" y="365125"/>
            <a:ext cx="1299754" cy="5729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cap="none" spc="0" dirty="0">
                <a:ln w="0"/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BACK TO NAVIGATION</a:t>
            </a:r>
            <a:endParaRPr lang="en-GB" sz="1400" b="1" cap="none" spc="0" dirty="0">
              <a:ln w="0"/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Oval 7">
            <a:hlinkClick r:id="rId6"/>
            <a:extLst>
              <a:ext uri="{FF2B5EF4-FFF2-40B4-BE49-F238E27FC236}">
                <a16:creationId xmlns:a16="http://schemas.microsoft.com/office/drawing/2014/main" id="{DD5311A9-9452-3048-F079-83CBE2D71377}"/>
              </a:ext>
            </a:extLst>
          </p:cNvPr>
          <p:cNvSpPr/>
          <p:nvPr userDrawn="1"/>
        </p:nvSpPr>
        <p:spPr>
          <a:xfrm>
            <a:off x="179078" y="148045"/>
            <a:ext cx="274320" cy="27432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X</a:t>
            </a:r>
            <a:endParaRPr lang="en-GB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46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Agency FB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Consolas" panose="020B0609020204030204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Consolas" panose="020B0609020204030204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Consolas" panose="020B0609020204030204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Consolas" panose="020B0609020204030204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35DC2-3164-925A-CAE6-38365A8F2D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378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0293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E0C2814-1CEA-4F33-F369-2EDFBC811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6A49C61-8A99-19F6-25F1-38A49653A0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4FC3F47-3AFB-0182-6101-41EF9201C2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F70953-55AD-7F27-6F90-236DCB369C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2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hlinkClick r:id="rId2" action="ppaction://hlinksldjump"/>
            <a:extLst>
              <a:ext uri="{FF2B5EF4-FFF2-40B4-BE49-F238E27FC236}">
                <a16:creationId xmlns:a16="http://schemas.microsoft.com/office/drawing/2014/main" id="{9AA22EEB-819E-4B29-B554-2A791538309A}"/>
              </a:ext>
            </a:extLst>
          </p:cNvPr>
          <p:cNvSpPr/>
          <p:nvPr/>
        </p:nvSpPr>
        <p:spPr>
          <a:xfrm>
            <a:off x="4656637" y="1880325"/>
            <a:ext cx="2382338" cy="38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hlinkClick r:id="rId3" action="ppaction://hlinksldjump"/>
            <a:extLst>
              <a:ext uri="{FF2B5EF4-FFF2-40B4-BE49-F238E27FC236}">
                <a16:creationId xmlns:a16="http://schemas.microsoft.com/office/drawing/2014/main" id="{B423ED2A-8AB4-4D2C-8170-57D4A637B578}"/>
              </a:ext>
            </a:extLst>
          </p:cNvPr>
          <p:cNvSpPr/>
          <p:nvPr/>
        </p:nvSpPr>
        <p:spPr>
          <a:xfrm>
            <a:off x="8304712" y="1880325"/>
            <a:ext cx="1829888" cy="386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92E7A1-1D37-5BBA-C458-92E8022AB097}"/>
              </a:ext>
            </a:extLst>
          </p:cNvPr>
          <p:cNvGrpSpPr/>
          <p:nvPr/>
        </p:nvGrpSpPr>
        <p:grpSpPr>
          <a:xfrm>
            <a:off x="1000125" y="1880325"/>
            <a:ext cx="1866900" cy="1167673"/>
            <a:chOff x="1000125" y="1880325"/>
            <a:chExt cx="1866900" cy="1167673"/>
          </a:xfrm>
        </p:grpSpPr>
        <p:sp>
          <p:nvSpPr>
            <p:cNvPr id="6" name="Rectangle 5">
              <a:hlinkClick r:id="rId4" action="ppaction://hlinksldjump"/>
              <a:extLst>
                <a:ext uri="{FF2B5EF4-FFF2-40B4-BE49-F238E27FC236}">
                  <a16:creationId xmlns:a16="http://schemas.microsoft.com/office/drawing/2014/main" id="{3F6525D9-A907-4217-B677-A5C10FA2C771}"/>
                </a:ext>
              </a:extLst>
            </p:cNvPr>
            <p:cNvSpPr/>
            <p:nvPr/>
          </p:nvSpPr>
          <p:spPr>
            <a:xfrm>
              <a:off x="1000125" y="1880325"/>
              <a:ext cx="1666875" cy="386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hlinkClick r:id="rId5" action="ppaction://hlinksldjump"/>
              <a:extLst>
                <a:ext uri="{FF2B5EF4-FFF2-40B4-BE49-F238E27FC236}">
                  <a16:creationId xmlns:a16="http://schemas.microsoft.com/office/drawing/2014/main" id="{9992D872-274A-4148-88BE-B009B7B11355}"/>
                </a:ext>
              </a:extLst>
            </p:cNvPr>
            <p:cNvSpPr/>
            <p:nvPr/>
          </p:nvSpPr>
          <p:spPr>
            <a:xfrm>
              <a:off x="1438275" y="2351811"/>
              <a:ext cx="1114425" cy="3056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hlinkClick r:id="rId6" action="ppaction://hlinksldjump"/>
              <a:extLst>
                <a:ext uri="{FF2B5EF4-FFF2-40B4-BE49-F238E27FC236}">
                  <a16:creationId xmlns:a16="http://schemas.microsoft.com/office/drawing/2014/main" id="{DC2F6603-1D41-4BA8-8AB4-21CF2A197AA3}"/>
                </a:ext>
              </a:extLst>
            </p:cNvPr>
            <p:cNvSpPr/>
            <p:nvPr/>
          </p:nvSpPr>
          <p:spPr>
            <a:xfrm>
              <a:off x="1438275" y="2742335"/>
              <a:ext cx="1428750" cy="3056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893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C931A98-4B37-E91F-5BCA-6E2128DFADD7}"/>
              </a:ext>
            </a:extLst>
          </p:cNvPr>
          <p:cNvGrpSpPr/>
          <p:nvPr/>
        </p:nvGrpSpPr>
        <p:grpSpPr>
          <a:xfrm>
            <a:off x="2537314" y="5066129"/>
            <a:ext cx="2819889" cy="339307"/>
            <a:chOff x="2537314" y="5066129"/>
            <a:chExt cx="2819889" cy="339307"/>
          </a:xfrm>
        </p:grpSpPr>
        <p:sp>
          <p:nvSpPr>
            <p:cNvPr id="4" name="Rectangle 3">
              <a:hlinkClick r:id="rId2" action="ppaction://hlinksldjump"/>
              <a:extLst>
                <a:ext uri="{FF2B5EF4-FFF2-40B4-BE49-F238E27FC236}">
                  <a16:creationId xmlns:a16="http://schemas.microsoft.com/office/drawing/2014/main" id="{4CBD55E2-4A89-4DD8-A8E3-E273F37EF819}"/>
                </a:ext>
              </a:extLst>
            </p:cNvPr>
            <p:cNvSpPr/>
            <p:nvPr/>
          </p:nvSpPr>
          <p:spPr>
            <a:xfrm>
              <a:off x="2537314" y="5099773"/>
              <a:ext cx="1114425" cy="3056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hlinkClick r:id="rId3" action="ppaction://hlinksldjump"/>
              <a:extLst>
                <a:ext uri="{FF2B5EF4-FFF2-40B4-BE49-F238E27FC236}">
                  <a16:creationId xmlns:a16="http://schemas.microsoft.com/office/drawing/2014/main" id="{35DF2730-CE40-4DCE-868C-E6C3D8284513}"/>
                </a:ext>
              </a:extLst>
            </p:cNvPr>
            <p:cNvSpPr/>
            <p:nvPr/>
          </p:nvSpPr>
          <p:spPr>
            <a:xfrm>
              <a:off x="3928453" y="5066129"/>
              <a:ext cx="1428750" cy="3056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0223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745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34F4-9168-4780-6992-7409497F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F43676B-FAB4-A069-F64F-72851E1D94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1AC153-745C-A6AB-2ABB-07E67198F1E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B86C1BA-6FC5-3B42-B3C6-D658026A6F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28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14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9A4E-B03D-A8C8-6BBD-23591BBE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A3D851C-C434-ECFC-543E-B7CA2E8A83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7BFC2FC-C8E6-F3B8-45E0-3C53FBD0D1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49F7E0C-4B92-5655-CDD6-25A66E77826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501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8436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1B72C73-0C45-003B-4EB7-A4E30440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0F5D534-85CB-6E46-70F3-77E8016F10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D5C719C-9ECB-AFCA-F747-59F5758999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C909658-7F6C-4BB9-1110-F39E426A8D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503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nem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mpan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Hel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Agency FB</vt:lpstr>
      <vt:lpstr>Arial</vt:lpstr>
      <vt:lpstr>Arial Black</vt:lpstr>
      <vt:lpstr>Calibri</vt:lpstr>
      <vt:lpstr>Consolas</vt:lpstr>
      <vt:lpstr>Wingdings</vt:lpstr>
      <vt:lpstr>Office Theme</vt:lpstr>
      <vt:lpstr>Enemy</vt:lpstr>
      <vt:lpstr>Companion</vt:lpstr>
      <vt:lpstr>Helper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NPC Script Logic</dc:title>
  <dc:creator>Olawole Abayomi-Owodunni</dc:creator>
  <cp:lastModifiedBy>Olawole Abayomi-Owodunni</cp:lastModifiedBy>
  <cp:revision>4</cp:revision>
  <dcterms:created xsi:type="dcterms:W3CDTF">2022-04-30T10:32:39Z</dcterms:created>
  <dcterms:modified xsi:type="dcterms:W3CDTF">2022-05-16T21:03:34Z</dcterms:modified>
</cp:coreProperties>
</file>