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  <p:sldMasterId id="2147483685" r:id="rId4"/>
  </p:sldMasterIdLst>
  <p:notesMasterIdLst>
    <p:notesMasterId r:id="rId26"/>
  </p:notesMasterIdLst>
  <p:handoutMasterIdLst>
    <p:handoutMasterId r:id="rId27"/>
  </p:handoutMasterIdLst>
  <p:sldIdLst>
    <p:sldId id="256" r:id="rId5"/>
    <p:sldId id="270" r:id="rId6"/>
    <p:sldId id="258" r:id="rId7"/>
    <p:sldId id="271" r:id="rId8"/>
    <p:sldId id="268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9" r:id="rId17"/>
    <p:sldId id="279" r:id="rId18"/>
    <p:sldId id="282" r:id="rId19"/>
    <p:sldId id="280" r:id="rId20"/>
    <p:sldId id="281" r:id="rId21"/>
    <p:sldId id="283" r:id="rId22"/>
    <p:sldId id="284" r:id="rId23"/>
    <p:sldId id="285" r:id="rId24"/>
    <p:sldId id="28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0A8682-A9B3-49BB-BA0F-B4A0A47320B6}">
          <p14:sldIdLst>
            <p14:sldId id="256"/>
            <p14:sldId id="270"/>
          </p14:sldIdLst>
        </p14:section>
        <p14:section name="Setting" id="{E3781844-16C2-409E-99B3-14FB9864BA64}">
          <p14:sldIdLst>
            <p14:sldId id="258"/>
            <p14:sldId id="271"/>
          </p14:sldIdLst>
        </p14:section>
        <p14:section name="Story" id="{E89C0101-58B3-4D17-9D86-C2D31D834E6F}">
          <p14:sldIdLst>
            <p14:sldId id="268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Characters" id="{ABB50D61-7EE2-4379-A999-CC1AD9AED5E7}">
          <p14:sldIdLst>
            <p14:sldId id="269"/>
            <p14:sldId id="279"/>
            <p14:sldId id="282"/>
            <p14:sldId id="280"/>
            <p14:sldId id="281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945" autoAdjust="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awole Abayomi-Owodunni" userId="4121db98fcd61d1d" providerId="LiveId" clId="{2BAC71B0-C80F-4B3B-98A8-D46C5C928488}"/>
    <pc:docChg chg="undo redo custSel addSld delSld modSld addMainMaster delMainMaster modMainMaster modSection">
      <pc:chgData name="Olawole Abayomi-Owodunni" userId="4121db98fcd61d1d" providerId="LiveId" clId="{2BAC71B0-C80F-4B3B-98A8-D46C5C928488}" dt="2022-05-16T20:58:41.051" v="1811" actId="700"/>
      <pc:docMkLst>
        <pc:docMk/>
      </pc:docMkLst>
      <pc:sldChg chg="addSp delSp modSp mod chgLayout">
        <pc:chgData name="Olawole Abayomi-Owodunni" userId="4121db98fcd61d1d" providerId="LiveId" clId="{2BAC71B0-C80F-4B3B-98A8-D46C5C928488}" dt="2022-05-06T18:50:11.672" v="90" actId="700"/>
        <pc:sldMkLst>
          <pc:docMk/>
          <pc:sldMk cId="3175297581" sldId="256"/>
        </pc:sldMkLst>
        <pc:spChg chg="del mod">
          <ac:chgData name="Olawole Abayomi-Owodunni" userId="4121db98fcd61d1d" providerId="LiveId" clId="{2BAC71B0-C80F-4B3B-98A8-D46C5C928488}" dt="2022-05-06T18:50:09.318" v="89" actId="478"/>
          <ac:spMkLst>
            <pc:docMk/>
            <pc:sldMk cId="3175297581" sldId="256"/>
            <ac:spMk id="2" creationId="{6F9F845F-2142-4536-A3AE-E005FB489A8B}"/>
          </ac:spMkLst>
        </pc:spChg>
        <pc:spChg chg="add mod">
          <ac:chgData name="Olawole Abayomi-Owodunni" userId="4121db98fcd61d1d" providerId="LiveId" clId="{2BAC71B0-C80F-4B3B-98A8-D46C5C928488}" dt="2022-05-06T18:50:11.672" v="90" actId="700"/>
          <ac:spMkLst>
            <pc:docMk/>
            <pc:sldMk cId="3175297581" sldId="256"/>
            <ac:spMk id="3" creationId="{14AA8DD1-464C-C1D9-04A6-8BF89BA42653}"/>
          </ac:spMkLst>
        </pc:spChg>
        <pc:spChg chg="del mod">
          <ac:chgData name="Olawole Abayomi-Owodunni" userId="4121db98fcd61d1d" providerId="LiveId" clId="{2BAC71B0-C80F-4B3B-98A8-D46C5C928488}" dt="2022-05-06T18:50:09.318" v="89" actId="478"/>
          <ac:spMkLst>
            <pc:docMk/>
            <pc:sldMk cId="3175297581" sldId="256"/>
            <ac:spMk id="5" creationId="{30AA233C-6136-4F20-8010-9D5D597A56C6}"/>
          </ac:spMkLst>
        </pc:spChg>
      </pc:sldChg>
      <pc:sldChg chg="delSp modSp mod chgLayout">
        <pc:chgData name="Olawole Abayomi-Owodunni" userId="4121db98fcd61d1d" providerId="LiveId" clId="{2BAC71B0-C80F-4B3B-98A8-D46C5C928488}" dt="2022-05-06T19:04:08.775" v="530" actId="700"/>
        <pc:sldMkLst>
          <pc:docMk/>
          <pc:sldMk cId="3387225675" sldId="258"/>
        </pc:sldMkLst>
        <pc:spChg chg="del mod">
          <ac:chgData name="Olawole Abayomi-Owodunni" userId="4121db98fcd61d1d" providerId="LiveId" clId="{2BAC71B0-C80F-4B3B-98A8-D46C5C928488}" dt="2022-05-06T19:04:03.078" v="529" actId="478"/>
          <ac:spMkLst>
            <pc:docMk/>
            <pc:sldMk cId="3387225675" sldId="258"/>
            <ac:spMk id="2" creationId="{270D5372-0B69-467B-8244-07AC1980781C}"/>
          </ac:spMkLst>
        </pc:spChg>
        <pc:spChg chg="del mod">
          <ac:chgData name="Olawole Abayomi-Owodunni" userId="4121db98fcd61d1d" providerId="LiveId" clId="{2BAC71B0-C80F-4B3B-98A8-D46C5C928488}" dt="2022-05-06T19:04:03.078" v="529" actId="478"/>
          <ac:spMkLst>
            <pc:docMk/>
            <pc:sldMk cId="3387225675" sldId="258"/>
            <ac:spMk id="4" creationId="{F3885DA1-B35B-460B-B8C4-69D39F0A1B23}"/>
          </ac:spMkLst>
        </pc:spChg>
      </pc:sldChg>
      <pc:sldChg chg="addSp delSp modSp mod modClrScheme chgLayout">
        <pc:chgData name="Olawole Abayomi-Owodunni" userId="4121db98fcd61d1d" providerId="LiveId" clId="{2BAC71B0-C80F-4B3B-98A8-D46C5C928488}" dt="2022-05-06T19:30:32.694" v="930" actId="164"/>
        <pc:sldMkLst>
          <pc:docMk/>
          <pc:sldMk cId="3118180988" sldId="268"/>
        </pc:sldMkLst>
        <pc:spChg chg="del mod">
          <ac:chgData name="Olawole Abayomi-Owodunni" userId="4121db98fcd61d1d" providerId="LiveId" clId="{2BAC71B0-C80F-4B3B-98A8-D46C5C928488}" dt="2022-05-06T19:08:00.469" v="548" actId="478"/>
          <ac:spMkLst>
            <pc:docMk/>
            <pc:sldMk cId="3118180988" sldId="268"/>
            <ac:spMk id="2" creationId="{894FB1E8-5103-409A-9AB4-D21839BE9640}"/>
          </ac:spMkLst>
        </pc:spChg>
        <pc:spChg chg="add del mod">
          <ac:chgData name="Olawole Abayomi-Owodunni" userId="4121db98fcd61d1d" providerId="LiveId" clId="{2BAC71B0-C80F-4B3B-98A8-D46C5C928488}" dt="2022-05-06T19:15:21.050" v="706" actId="700"/>
          <ac:spMkLst>
            <pc:docMk/>
            <pc:sldMk cId="3118180988" sldId="268"/>
            <ac:spMk id="4" creationId="{4436136D-E841-9FBF-EE3C-E1D466B635DA}"/>
          </ac:spMkLst>
        </pc:spChg>
        <pc:spChg chg="del mod">
          <ac:chgData name="Olawole Abayomi-Owodunni" userId="4121db98fcd61d1d" providerId="LiveId" clId="{2BAC71B0-C80F-4B3B-98A8-D46C5C928488}" dt="2022-05-06T19:08:00.469" v="548" actId="478"/>
          <ac:spMkLst>
            <pc:docMk/>
            <pc:sldMk cId="3118180988" sldId="268"/>
            <ac:spMk id="5" creationId="{3A02A8B6-B700-441A-90CB-E2B749184979}"/>
          </ac:spMkLst>
        </pc:spChg>
        <pc:spChg chg="mod">
          <ac:chgData name="Olawole Abayomi-Owodunni" userId="4121db98fcd61d1d" providerId="LiveId" clId="{2BAC71B0-C80F-4B3B-98A8-D46C5C928488}" dt="2022-05-06T19:30:32.694" v="930" actId="164"/>
          <ac:spMkLst>
            <pc:docMk/>
            <pc:sldMk cId="3118180988" sldId="268"/>
            <ac:spMk id="6" creationId="{5C390251-52E4-4DD8-BC3B-01A8D2AD25EE}"/>
          </ac:spMkLst>
        </pc:spChg>
        <pc:spChg chg="mod">
          <ac:chgData name="Olawole Abayomi-Owodunni" userId="4121db98fcd61d1d" providerId="LiveId" clId="{2BAC71B0-C80F-4B3B-98A8-D46C5C928488}" dt="2022-05-06T19:30:32.694" v="930" actId="164"/>
          <ac:spMkLst>
            <pc:docMk/>
            <pc:sldMk cId="3118180988" sldId="268"/>
            <ac:spMk id="7" creationId="{ADAE495F-1671-4141-8ADD-17A17B31B785}"/>
          </ac:spMkLst>
        </pc:spChg>
        <pc:spChg chg="mod">
          <ac:chgData name="Olawole Abayomi-Owodunni" userId="4121db98fcd61d1d" providerId="LiveId" clId="{2BAC71B0-C80F-4B3B-98A8-D46C5C928488}" dt="2022-05-06T19:30:32.694" v="930" actId="164"/>
          <ac:spMkLst>
            <pc:docMk/>
            <pc:sldMk cId="3118180988" sldId="268"/>
            <ac:spMk id="8" creationId="{E694EE8F-A4AF-42AE-97DF-55E98AD61C03}"/>
          </ac:spMkLst>
        </pc:spChg>
        <pc:spChg chg="mod">
          <ac:chgData name="Olawole Abayomi-Owodunni" userId="4121db98fcd61d1d" providerId="LiveId" clId="{2BAC71B0-C80F-4B3B-98A8-D46C5C928488}" dt="2022-05-06T19:30:32.694" v="930" actId="164"/>
          <ac:spMkLst>
            <pc:docMk/>
            <pc:sldMk cId="3118180988" sldId="268"/>
            <ac:spMk id="9" creationId="{CBD37FDA-004A-4035-9B8E-4AF1D295DF7F}"/>
          </ac:spMkLst>
        </pc:spChg>
        <pc:spChg chg="mod">
          <ac:chgData name="Olawole Abayomi-Owodunni" userId="4121db98fcd61d1d" providerId="LiveId" clId="{2BAC71B0-C80F-4B3B-98A8-D46C5C928488}" dt="2022-05-06T19:30:32.694" v="930" actId="164"/>
          <ac:spMkLst>
            <pc:docMk/>
            <pc:sldMk cId="3118180988" sldId="268"/>
            <ac:spMk id="10" creationId="{CE80FC24-A5BA-4922-8F74-E141B921EEA7}"/>
          </ac:spMkLst>
        </pc:spChg>
        <pc:spChg chg="mod">
          <ac:chgData name="Olawole Abayomi-Owodunni" userId="4121db98fcd61d1d" providerId="LiveId" clId="{2BAC71B0-C80F-4B3B-98A8-D46C5C928488}" dt="2022-05-06T19:30:32.694" v="930" actId="164"/>
          <ac:spMkLst>
            <pc:docMk/>
            <pc:sldMk cId="3118180988" sldId="268"/>
            <ac:spMk id="11" creationId="{605B6573-3D9E-4265-9367-6AEB2C4F14A0}"/>
          </ac:spMkLst>
        </pc:spChg>
        <pc:spChg chg="mod">
          <ac:chgData name="Olawole Abayomi-Owodunni" userId="4121db98fcd61d1d" providerId="LiveId" clId="{2BAC71B0-C80F-4B3B-98A8-D46C5C928488}" dt="2022-05-06T19:30:32.694" v="930" actId="164"/>
          <ac:spMkLst>
            <pc:docMk/>
            <pc:sldMk cId="3118180988" sldId="268"/>
            <ac:spMk id="12" creationId="{0C2D1E29-F54A-4372-9DE2-C8B08CEFA0C7}"/>
          </ac:spMkLst>
        </pc:spChg>
        <pc:spChg chg="add del mod">
          <ac:chgData name="Olawole Abayomi-Owodunni" userId="4121db98fcd61d1d" providerId="LiveId" clId="{2BAC71B0-C80F-4B3B-98A8-D46C5C928488}" dt="2022-05-06T19:15:21.050" v="706" actId="700"/>
          <ac:spMkLst>
            <pc:docMk/>
            <pc:sldMk cId="3118180988" sldId="268"/>
            <ac:spMk id="14" creationId="{A622CEB0-942F-3C38-C6AC-5F59A59CF857}"/>
          </ac:spMkLst>
        </pc:spChg>
        <pc:grpChg chg="add mod">
          <ac:chgData name="Olawole Abayomi-Owodunni" userId="4121db98fcd61d1d" providerId="LiveId" clId="{2BAC71B0-C80F-4B3B-98A8-D46C5C928488}" dt="2022-05-06T19:30:32.694" v="930" actId="164"/>
          <ac:grpSpMkLst>
            <pc:docMk/>
            <pc:sldMk cId="3118180988" sldId="268"/>
            <ac:grpSpMk id="15" creationId="{5BDD4B85-B52D-0F34-3871-56E922700FDD}"/>
          </ac:grpSpMkLst>
        </pc:grpChg>
      </pc:sldChg>
      <pc:sldChg chg="addSp delSp modSp mod modClrScheme chgLayout">
        <pc:chgData name="Olawole Abayomi-Owodunni" userId="4121db98fcd61d1d" providerId="LiveId" clId="{2BAC71B0-C80F-4B3B-98A8-D46C5C928488}" dt="2022-05-06T19:30:22.070" v="929" actId="164"/>
        <pc:sldMkLst>
          <pc:docMk/>
          <pc:sldMk cId="1045553824" sldId="269"/>
        </pc:sldMkLst>
        <pc:spChg chg="del mod">
          <ac:chgData name="Olawole Abayomi-Owodunni" userId="4121db98fcd61d1d" providerId="LiveId" clId="{2BAC71B0-C80F-4B3B-98A8-D46C5C928488}" dt="2022-05-06T19:30:09.760" v="927" actId="478"/>
          <ac:spMkLst>
            <pc:docMk/>
            <pc:sldMk cId="1045553824" sldId="269"/>
            <ac:spMk id="2" creationId="{DB5FDF27-0275-4B63-A637-EF3B0BBA76A0}"/>
          </ac:spMkLst>
        </pc:spChg>
        <pc:spChg chg="add del mod">
          <ac:chgData name="Olawole Abayomi-Owodunni" userId="4121db98fcd61d1d" providerId="LiveId" clId="{2BAC71B0-C80F-4B3B-98A8-D46C5C928488}" dt="2022-05-06T19:30:13.507" v="928" actId="700"/>
          <ac:spMkLst>
            <pc:docMk/>
            <pc:sldMk cId="1045553824" sldId="269"/>
            <ac:spMk id="4" creationId="{86A982E8-68D8-D5E3-9FD3-3F95AAF2785A}"/>
          </ac:spMkLst>
        </pc:spChg>
        <pc:spChg chg="del mod">
          <ac:chgData name="Olawole Abayomi-Owodunni" userId="4121db98fcd61d1d" providerId="LiveId" clId="{2BAC71B0-C80F-4B3B-98A8-D46C5C928488}" dt="2022-05-06T19:30:09.760" v="927" actId="478"/>
          <ac:spMkLst>
            <pc:docMk/>
            <pc:sldMk cId="1045553824" sldId="269"/>
            <ac:spMk id="5" creationId="{E7B852D3-B43C-4986-A415-BA91ECDAE746}"/>
          </ac:spMkLst>
        </pc:spChg>
        <pc:spChg chg="mod">
          <ac:chgData name="Olawole Abayomi-Owodunni" userId="4121db98fcd61d1d" providerId="LiveId" clId="{2BAC71B0-C80F-4B3B-98A8-D46C5C928488}" dt="2022-05-06T19:30:22.070" v="929" actId="164"/>
          <ac:spMkLst>
            <pc:docMk/>
            <pc:sldMk cId="1045553824" sldId="269"/>
            <ac:spMk id="6" creationId="{3E2DF3C4-E9DD-4D66-B9BE-5C63F64DC7F0}"/>
          </ac:spMkLst>
        </pc:spChg>
        <pc:spChg chg="mod">
          <ac:chgData name="Olawole Abayomi-Owodunni" userId="4121db98fcd61d1d" providerId="LiveId" clId="{2BAC71B0-C80F-4B3B-98A8-D46C5C928488}" dt="2022-05-06T19:30:22.070" v="929" actId="164"/>
          <ac:spMkLst>
            <pc:docMk/>
            <pc:sldMk cId="1045553824" sldId="269"/>
            <ac:spMk id="7" creationId="{5CB79BCF-2A5B-4AC4-AB4C-D3DC5BAEAE41}"/>
          </ac:spMkLst>
        </pc:spChg>
        <pc:spChg chg="mod">
          <ac:chgData name="Olawole Abayomi-Owodunni" userId="4121db98fcd61d1d" providerId="LiveId" clId="{2BAC71B0-C80F-4B3B-98A8-D46C5C928488}" dt="2022-05-06T19:30:22.070" v="929" actId="164"/>
          <ac:spMkLst>
            <pc:docMk/>
            <pc:sldMk cId="1045553824" sldId="269"/>
            <ac:spMk id="8" creationId="{C7B77AED-89D9-428F-8834-5A0FD37A23F8}"/>
          </ac:spMkLst>
        </pc:spChg>
        <pc:spChg chg="mod">
          <ac:chgData name="Olawole Abayomi-Owodunni" userId="4121db98fcd61d1d" providerId="LiveId" clId="{2BAC71B0-C80F-4B3B-98A8-D46C5C928488}" dt="2022-05-06T19:30:22.070" v="929" actId="164"/>
          <ac:spMkLst>
            <pc:docMk/>
            <pc:sldMk cId="1045553824" sldId="269"/>
            <ac:spMk id="9" creationId="{540FC6AF-8B58-47AC-BE09-C65ADAA0FDB1}"/>
          </ac:spMkLst>
        </pc:spChg>
        <pc:spChg chg="add del mod">
          <ac:chgData name="Olawole Abayomi-Owodunni" userId="4121db98fcd61d1d" providerId="LiveId" clId="{2BAC71B0-C80F-4B3B-98A8-D46C5C928488}" dt="2022-05-06T19:30:13.507" v="928" actId="700"/>
          <ac:spMkLst>
            <pc:docMk/>
            <pc:sldMk cId="1045553824" sldId="269"/>
            <ac:spMk id="11" creationId="{2C37520C-B17D-8B95-0717-3E69553BC25E}"/>
          </ac:spMkLst>
        </pc:spChg>
        <pc:grpChg chg="add mod">
          <ac:chgData name="Olawole Abayomi-Owodunni" userId="4121db98fcd61d1d" providerId="LiveId" clId="{2BAC71B0-C80F-4B3B-98A8-D46C5C928488}" dt="2022-05-06T19:30:22.070" v="929" actId="164"/>
          <ac:grpSpMkLst>
            <pc:docMk/>
            <pc:sldMk cId="1045553824" sldId="269"/>
            <ac:grpSpMk id="12" creationId="{FF20F68E-8415-9C01-1C1D-E211BCC37BFA}"/>
          </ac:grpSpMkLst>
        </pc:grpChg>
      </pc:sldChg>
      <pc:sldChg chg="addSp delSp modSp mod">
        <pc:chgData name="Olawole Abayomi-Owodunni" userId="4121db98fcd61d1d" providerId="LiveId" clId="{2BAC71B0-C80F-4B3B-98A8-D46C5C928488}" dt="2022-05-06T19:00:08.605" v="468" actId="165"/>
        <pc:sldMkLst>
          <pc:docMk/>
          <pc:sldMk cId="317621945" sldId="270"/>
        </pc:sldMkLst>
        <pc:spChg chg="add del mod">
          <ac:chgData name="Olawole Abayomi-Owodunni" userId="4121db98fcd61d1d" providerId="LiveId" clId="{2BAC71B0-C80F-4B3B-98A8-D46C5C928488}" dt="2022-05-06T18:58:43.479" v="457" actId="21"/>
          <ac:spMkLst>
            <pc:docMk/>
            <pc:sldMk cId="317621945" sldId="270"/>
            <ac:spMk id="4" creationId="{FBEB3107-D07D-477B-9F35-FA5CE466A489}"/>
          </ac:spMkLst>
        </pc:spChg>
        <pc:spChg chg="add del mod">
          <ac:chgData name="Olawole Abayomi-Owodunni" userId="4121db98fcd61d1d" providerId="LiveId" clId="{2BAC71B0-C80F-4B3B-98A8-D46C5C928488}" dt="2022-05-06T18:58:53.897" v="458" actId="478"/>
          <ac:spMkLst>
            <pc:docMk/>
            <pc:sldMk cId="317621945" sldId="270"/>
            <ac:spMk id="5" creationId="{1B9089AC-8F42-4FBF-8EE1-D485AA4D1433}"/>
          </ac:spMkLst>
        </pc:spChg>
        <pc:spChg chg="add del mod">
          <ac:chgData name="Olawole Abayomi-Owodunni" userId="4121db98fcd61d1d" providerId="LiveId" clId="{2BAC71B0-C80F-4B3B-98A8-D46C5C928488}" dt="2022-05-06T18:58:53.897" v="458" actId="478"/>
          <ac:spMkLst>
            <pc:docMk/>
            <pc:sldMk cId="317621945" sldId="270"/>
            <ac:spMk id="6" creationId="{45A8AD94-047D-48EE-BF0D-D576302B63C8}"/>
          </ac:spMkLst>
        </pc:spChg>
        <pc:spChg chg="add del mod">
          <ac:chgData name="Olawole Abayomi-Owodunni" userId="4121db98fcd61d1d" providerId="LiveId" clId="{2BAC71B0-C80F-4B3B-98A8-D46C5C928488}" dt="2022-05-06T18:58:53.897" v="458" actId="478"/>
          <ac:spMkLst>
            <pc:docMk/>
            <pc:sldMk cId="317621945" sldId="270"/>
            <ac:spMk id="7" creationId="{E2B836A4-A734-4A04-BD51-46F5ACD373C5}"/>
          </ac:spMkLst>
        </pc:spChg>
        <pc:spChg chg="add del mod">
          <ac:chgData name="Olawole Abayomi-Owodunni" userId="4121db98fcd61d1d" providerId="LiveId" clId="{2BAC71B0-C80F-4B3B-98A8-D46C5C928488}" dt="2022-05-06T18:52:15.198" v="102"/>
          <ac:spMkLst>
            <pc:docMk/>
            <pc:sldMk cId="317621945" sldId="270"/>
            <ac:spMk id="9" creationId="{933DD80A-D5C3-EC58-D699-FC131231DEB6}"/>
          </ac:spMkLst>
        </pc:spChg>
        <pc:spChg chg="add del mod">
          <ac:chgData name="Olawole Abayomi-Owodunni" userId="4121db98fcd61d1d" providerId="LiveId" clId="{2BAC71B0-C80F-4B3B-98A8-D46C5C928488}" dt="2022-05-06T18:52:15.198" v="102"/>
          <ac:spMkLst>
            <pc:docMk/>
            <pc:sldMk cId="317621945" sldId="270"/>
            <ac:spMk id="10" creationId="{200C137B-4D01-9A0B-0142-36B72AFA0165}"/>
          </ac:spMkLst>
        </pc:spChg>
        <pc:spChg chg="add del mod">
          <ac:chgData name="Olawole Abayomi-Owodunni" userId="4121db98fcd61d1d" providerId="LiveId" clId="{2BAC71B0-C80F-4B3B-98A8-D46C5C928488}" dt="2022-05-06T18:52:15.198" v="102"/>
          <ac:spMkLst>
            <pc:docMk/>
            <pc:sldMk cId="317621945" sldId="270"/>
            <ac:spMk id="11" creationId="{8601C64D-9644-C759-07F0-F1DAA6105368}"/>
          </ac:spMkLst>
        </pc:spChg>
        <pc:spChg chg="mod topLvl">
          <ac:chgData name="Olawole Abayomi-Owodunni" userId="4121db98fcd61d1d" providerId="LiveId" clId="{2BAC71B0-C80F-4B3B-98A8-D46C5C928488}" dt="2022-05-06T19:00:08.605" v="468" actId="165"/>
          <ac:spMkLst>
            <pc:docMk/>
            <pc:sldMk cId="317621945" sldId="270"/>
            <ac:spMk id="12" creationId="{1D0DCA9E-6876-40A8-AC8B-E5EB822617CA}"/>
          </ac:spMkLst>
        </pc:spChg>
        <pc:spChg chg="mod topLvl">
          <ac:chgData name="Olawole Abayomi-Owodunni" userId="4121db98fcd61d1d" providerId="LiveId" clId="{2BAC71B0-C80F-4B3B-98A8-D46C5C928488}" dt="2022-05-06T19:00:08.605" v="468" actId="165"/>
          <ac:spMkLst>
            <pc:docMk/>
            <pc:sldMk cId="317621945" sldId="270"/>
            <ac:spMk id="13" creationId="{A7A26384-D672-49C6-880D-F3F6A039C3AA}"/>
          </ac:spMkLst>
        </pc:spChg>
        <pc:spChg chg="mod topLvl">
          <ac:chgData name="Olawole Abayomi-Owodunni" userId="4121db98fcd61d1d" providerId="LiveId" clId="{2BAC71B0-C80F-4B3B-98A8-D46C5C928488}" dt="2022-05-06T19:00:08.605" v="468" actId="165"/>
          <ac:spMkLst>
            <pc:docMk/>
            <pc:sldMk cId="317621945" sldId="270"/>
            <ac:spMk id="14" creationId="{02FAEFF3-FC67-41A1-BF7C-C2E6A5BF7ACD}"/>
          </ac:spMkLst>
        </pc:spChg>
        <pc:spChg chg="mod topLvl">
          <ac:chgData name="Olawole Abayomi-Owodunni" userId="4121db98fcd61d1d" providerId="LiveId" clId="{2BAC71B0-C80F-4B3B-98A8-D46C5C928488}" dt="2022-05-06T19:00:08.605" v="468" actId="165"/>
          <ac:spMkLst>
            <pc:docMk/>
            <pc:sldMk cId="317621945" sldId="270"/>
            <ac:spMk id="15" creationId="{EBE0D644-53D1-41E6-AFEB-26E581F2682C}"/>
          </ac:spMkLst>
        </pc:spChg>
        <pc:spChg chg="mod topLvl">
          <ac:chgData name="Olawole Abayomi-Owodunni" userId="4121db98fcd61d1d" providerId="LiveId" clId="{2BAC71B0-C80F-4B3B-98A8-D46C5C928488}" dt="2022-05-06T19:00:08.605" v="468" actId="165"/>
          <ac:spMkLst>
            <pc:docMk/>
            <pc:sldMk cId="317621945" sldId="270"/>
            <ac:spMk id="16" creationId="{033AEBE8-10E1-4754-8453-2593DB3793D7}"/>
          </ac:spMkLst>
        </pc:spChg>
        <pc:spChg chg="mod topLvl">
          <ac:chgData name="Olawole Abayomi-Owodunni" userId="4121db98fcd61d1d" providerId="LiveId" clId="{2BAC71B0-C80F-4B3B-98A8-D46C5C928488}" dt="2022-05-06T19:00:08.605" v="468" actId="165"/>
          <ac:spMkLst>
            <pc:docMk/>
            <pc:sldMk cId="317621945" sldId="270"/>
            <ac:spMk id="17" creationId="{10D0B6D1-AFFF-4016-87B4-67A8AAC28D3C}"/>
          </ac:spMkLst>
        </pc:spChg>
        <pc:spChg chg="mod topLvl">
          <ac:chgData name="Olawole Abayomi-Owodunni" userId="4121db98fcd61d1d" providerId="LiveId" clId="{2BAC71B0-C80F-4B3B-98A8-D46C5C928488}" dt="2022-05-06T19:00:08.605" v="468" actId="165"/>
          <ac:spMkLst>
            <pc:docMk/>
            <pc:sldMk cId="317621945" sldId="270"/>
            <ac:spMk id="18" creationId="{7CB5B011-4A12-4F32-A33F-1E48EE60A628}"/>
          </ac:spMkLst>
        </pc:spChg>
        <pc:spChg chg="mod topLvl">
          <ac:chgData name="Olawole Abayomi-Owodunni" userId="4121db98fcd61d1d" providerId="LiveId" clId="{2BAC71B0-C80F-4B3B-98A8-D46C5C928488}" dt="2022-05-06T19:00:08.605" v="468" actId="165"/>
          <ac:spMkLst>
            <pc:docMk/>
            <pc:sldMk cId="317621945" sldId="270"/>
            <ac:spMk id="19" creationId="{CCD94B64-757D-458A-ACA7-5F2F70FB74B0}"/>
          </ac:spMkLst>
        </pc:spChg>
        <pc:spChg chg="mod topLvl">
          <ac:chgData name="Olawole Abayomi-Owodunni" userId="4121db98fcd61d1d" providerId="LiveId" clId="{2BAC71B0-C80F-4B3B-98A8-D46C5C928488}" dt="2022-05-06T19:00:08.605" v="468" actId="165"/>
          <ac:spMkLst>
            <pc:docMk/>
            <pc:sldMk cId="317621945" sldId="270"/>
            <ac:spMk id="20" creationId="{573F383E-3FE5-4A65-8BFB-41B843F09F05}"/>
          </ac:spMkLst>
        </pc:spChg>
        <pc:spChg chg="mod topLvl">
          <ac:chgData name="Olawole Abayomi-Owodunni" userId="4121db98fcd61d1d" providerId="LiveId" clId="{2BAC71B0-C80F-4B3B-98A8-D46C5C928488}" dt="2022-05-06T19:00:08.605" v="468" actId="165"/>
          <ac:spMkLst>
            <pc:docMk/>
            <pc:sldMk cId="317621945" sldId="270"/>
            <ac:spMk id="21" creationId="{F9724321-55D6-4658-8B2C-82FA04D0708F}"/>
          </ac:spMkLst>
        </pc:spChg>
        <pc:spChg chg="mod topLvl">
          <ac:chgData name="Olawole Abayomi-Owodunni" userId="4121db98fcd61d1d" providerId="LiveId" clId="{2BAC71B0-C80F-4B3B-98A8-D46C5C928488}" dt="2022-05-06T19:00:08.605" v="468" actId="165"/>
          <ac:spMkLst>
            <pc:docMk/>
            <pc:sldMk cId="317621945" sldId="270"/>
            <ac:spMk id="22" creationId="{4BECBAAA-DB49-4F82-8398-EE5605150DB6}"/>
          </ac:spMkLst>
        </pc:spChg>
        <pc:spChg chg="mod topLvl">
          <ac:chgData name="Olawole Abayomi-Owodunni" userId="4121db98fcd61d1d" providerId="LiveId" clId="{2BAC71B0-C80F-4B3B-98A8-D46C5C928488}" dt="2022-05-06T19:00:08.605" v="468" actId="165"/>
          <ac:spMkLst>
            <pc:docMk/>
            <pc:sldMk cId="317621945" sldId="270"/>
            <ac:spMk id="23" creationId="{2C04BE60-7140-4767-A1DD-B71FDE91525A}"/>
          </ac:spMkLst>
        </pc:spChg>
        <pc:spChg chg="mod topLvl">
          <ac:chgData name="Olawole Abayomi-Owodunni" userId="4121db98fcd61d1d" providerId="LiveId" clId="{2BAC71B0-C80F-4B3B-98A8-D46C5C928488}" dt="2022-05-06T19:00:08.605" v="468" actId="165"/>
          <ac:spMkLst>
            <pc:docMk/>
            <pc:sldMk cId="317621945" sldId="270"/>
            <ac:spMk id="24" creationId="{7AB95217-7E51-4F77-B5C9-30F540AD40DE}"/>
          </ac:spMkLst>
        </pc:spChg>
        <pc:spChg chg="mod topLvl">
          <ac:chgData name="Olawole Abayomi-Owodunni" userId="4121db98fcd61d1d" providerId="LiveId" clId="{2BAC71B0-C80F-4B3B-98A8-D46C5C928488}" dt="2022-05-06T19:00:08.605" v="468" actId="165"/>
          <ac:spMkLst>
            <pc:docMk/>
            <pc:sldMk cId="317621945" sldId="270"/>
            <ac:spMk id="25" creationId="{707648FB-B900-4365-B982-CDE46F31FECA}"/>
          </ac:spMkLst>
        </pc:spChg>
        <pc:spChg chg="mod topLvl">
          <ac:chgData name="Olawole Abayomi-Owodunni" userId="4121db98fcd61d1d" providerId="LiveId" clId="{2BAC71B0-C80F-4B3B-98A8-D46C5C928488}" dt="2022-05-06T19:00:08.605" v="468" actId="165"/>
          <ac:spMkLst>
            <pc:docMk/>
            <pc:sldMk cId="317621945" sldId="270"/>
            <ac:spMk id="26" creationId="{F02E9ACD-3B85-4FCB-8D27-6C586045BFB4}"/>
          </ac:spMkLst>
        </pc:spChg>
        <pc:spChg chg="add del mod">
          <ac:chgData name="Olawole Abayomi-Owodunni" userId="4121db98fcd61d1d" providerId="LiveId" clId="{2BAC71B0-C80F-4B3B-98A8-D46C5C928488}" dt="2022-05-06T18:52:15.198" v="102"/>
          <ac:spMkLst>
            <pc:docMk/>
            <pc:sldMk cId="317621945" sldId="270"/>
            <ac:spMk id="27" creationId="{E9A91C1F-2A64-A656-2CC6-27BACC3BFDD2}"/>
          </ac:spMkLst>
        </pc:spChg>
        <pc:spChg chg="add del mod">
          <ac:chgData name="Olawole Abayomi-Owodunni" userId="4121db98fcd61d1d" providerId="LiveId" clId="{2BAC71B0-C80F-4B3B-98A8-D46C5C928488}" dt="2022-05-06T18:58:43.479" v="457" actId="21"/>
          <ac:spMkLst>
            <pc:docMk/>
            <pc:sldMk cId="317621945" sldId="270"/>
            <ac:spMk id="28" creationId="{A373C6CF-9A27-D01B-94A1-F2AD1C14C2B3}"/>
          </ac:spMkLst>
        </pc:spChg>
        <pc:spChg chg="add del mod">
          <ac:chgData name="Olawole Abayomi-Owodunni" userId="4121db98fcd61d1d" providerId="LiveId" clId="{2BAC71B0-C80F-4B3B-98A8-D46C5C928488}" dt="2022-05-06T18:58:43.479" v="457" actId="21"/>
          <ac:spMkLst>
            <pc:docMk/>
            <pc:sldMk cId="317621945" sldId="270"/>
            <ac:spMk id="29" creationId="{B5F9C5D2-6455-20A1-53C0-99FE9FF73FF9}"/>
          </ac:spMkLst>
        </pc:spChg>
        <pc:spChg chg="add del mod">
          <ac:chgData name="Olawole Abayomi-Owodunni" userId="4121db98fcd61d1d" providerId="LiveId" clId="{2BAC71B0-C80F-4B3B-98A8-D46C5C928488}" dt="2022-05-06T18:58:43.479" v="457" actId="21"/>
          <ac:spMkLst>
            <pc:docMk/>
            <pc:sldMk cId="317621945" sldId="270"/>
            <ac:spMk id="30" creationId="{1AA52C25-2ABC-A115-A8EE-225733FEFE31}"/>
          </ac:spMkLst>
        </pc:spChg>
        <pc:spChg chg="add del mod">
          <ac:chgData name="Olawole Abayomi-Owodunni" userId="4121db98fcd61d1d" providerId="LiveId" clId="{2BAC71B0-C80F-4B3B-98A8-D46C5C928488}" dt="2022-05-06T18:58:35.250" v="455" actId="478"/>
          <ac:spMkLst>
            <pc:docMk/>
            <pc:sldMk cId="317621945" sldId="270"/>
            <ac:spMk id="32" creationId="{E17A2B8C-8652-2249-ED39-6EE89921BDCB}"/>
          </ac:spMkLst>
        </pc:spChg>
        <pc:spChg chg="add del mod">
          <ac:chgData name="Olawole Abayomi-Owodunni" userId="4121db98fcd61d1d" providerId="LiveId" clId="{2BAC71B0-C80F-4B3B-98A8-D46C5C928488}" dt="2022-05-06T18:58:35.250" v="455" actId="478"/>
          <ac:spMkLst>
            <pc:docMk/>
            <pc:sldMk cId="317621945" sldId="270"/>
            <ac:spMk id="34" creationId="{EA5507BC-A8E5-DE89-4588-D09E07192CF9}"/>
          </ac:spMkLst>
        </pc:spChg>
        <pc:spChg chg="add del mod">
          <ac:chgData name="Olawole Abayomi-Owodunni" userId="4121db98fcd61d1d" providerId="LiveId" clId="{2BAC71B0-C80F-4B3B-98A8-D46C5C928488}" dt="2022-05-06T18:58:35.250" v="455" actId="478"/>
          <ac:spMkLst>
            <pc:docMk/>
            <pc:sldMk cId="317621945" sldId="270"/>
            <ac:spMk id="36" creationId="{8370A285-958B-AEC8-E7EC-3543B881747F}"/>
          </ac:spMkLst>
        </pc:spChg>
        <pc:spChg chg="add del mod">
          <ac:chgData name="Olawole Abayomi-Owodunni" userId="4121db98fcd61d1d" providerId="LiveId" clId="{2BAC71B0-C80F-4B3B-98A8-D46C5C928488}" dt="2022-05-06T18:58:35.250" v="455" actId="478"/>
          <ac:spMkLst>
            <pc:docMk/>
            <pc:sldMk cId="317621945" sldId="270"/>
            <ac:spMk id="38" creationId="{087EB0B5-90D4-BC9A-9BAB-9BF32205AFA8}"/>
          </ac:spMkLst>
        </pc:spChg>
        <pc:spChg chg="add del mod">
          <ac:chgData name="Olawole Abayomi-Owodunni" userId="4121db98fcd61d1d" providerId="LiveId" clId="{2BAC71B0-C80F-4B3B-98A8-D46C5C928488}" dt="2022-05-06T18:58:53.897" v="458" actId="478"/>
          <ac:spMkLst>
            <pc:docMk/>
            <pc:sldMk cId="317621945" sldId="270"/>
            <ac:spMk id="40" creationId="{560C876C-FAEE-67D1-8481-08985EA5A30D}"/>
          </ac:spMkLst>
        </pc:spChg>
        <pc:spChg chg="add del mod">
          <ac:chgData name="Olawole Abayomi-Owodunni" userId="4121db98fcd61d1d" providerId="LiveId" clId="{2BAC71B0-C80F-4B3B-98A8-D46C5C928488}" dt="2022-05-06T18:59:45.751" v="466"/>
          <ac:spMkLst>
            <pc:docMk/>
            <pc:sldMk cId="317621945" sldId="270"/>
            <ac:spMk id="42" creationId="{F0B0F822-7976-F6F6-9CCB-A7290F9BC645}"/>
          </ac:spMkLst>
        </pc:spChg>
        <pc:spChg chg="add del mod">
          <ac:chgData name="Olawole Abayomi-Owodunni" userId="4121db98fcd61d1d" providerId="LiveId" clId="{2BAC71B0-C80F-4B3B-98A8-D46C5C928488}" dt="2022-05-06T18:59:45.751" v="466"/>
          <ac:spMkLst>
            <pc:docMk/>
            <pc:sldMk cId="317621945" sldId="270"/>
            <ac:spMk id="44" creationId="{5FEC5FF5-9394-4C8B-0C6C-A22A7644ADBF}"/>
          </ac:spMkLst>
        </pc:spChg>
        <pc:spChg chg="add del mod">
          <ac:chgData name="Olawole Abayomi-Owodunni" userId="4121db98fcd61d1d" providerId="LiveId" clId="{2BAC71B0-C80F-4B3B-98A8-D46C5C928488}" dt="2022-05-06T18:59:45.751" v="466"/>
          <ac:spMkLst>
            <pc:docMk/>
            <pc:sldMk cId="317621945" sldId="270"/>
            <ac:spMk id="46" creationId="{D4A6D9E3-D5D7-88B9-3B6B-8A3BA1DF8F3B}"/>
          </ac:spMkLst>
        </pc:spChg>
        <pc:grpChg chg="add del mod">
          <ac:chgData name="Olawole Abayomi-Owodunni" userId="4121db98fcd61d1d" providerId="LiveId" clId="{2BAC71B0-C80F-4B3B-98A8-D46C5C928488}" dt="2022-05-06T19:00:08.605" v="468" actId="165"/>
          <ac:grpSpMkLst>
            <pc:docMk/>
            <pc:sldMk cId="317621945" sldId="270"/>
            <ac:grpSpMk id="2" creationId="{ACE5A069-31C8-2AEE-B542-562A7054C5A0}"/>
          </ac:grpSpMkLst>
        </pc:grpChg>
        <pc:grpChg chg="add del mod">
          <ac:chgData name="Olawole Abayomi-Owodunni" userId="4121db98fcd61d1d" providerId="LiveId" clId="{2BAC71B0-C80F-4B3B-98A8-D46C5C928488}" dt="2022-05-06T19:00:08.605" v="468" actId="165"/>
          <ac:grpSpMkLst>
            <pc:docMk/>
            <pc:sldMk cId="317621945" sldId="270"/>
            <ac:grpSpMk id="3" creationId="{D65F8A02-4513-CBBC-6177-0D4F7B603DFB}"/>
          </ac:grpSpMkLst>
        </pc:grpChg>
        <pc:grpChg chg="add del mod">
          <ac:chgData name="Olawole Abayomi-Owodunni" userId="4121db98fcd61d1d" providerId="LiveId" clId="{2BAC71B0-C80F-4B3B-98A8-D46C5C928488}" dt="2022-05-06T19:00:08.605" v="468" actId="165"/>
          <ac:grpSpMkLst>
            <pc:docMk/>
            <pc:sldMk cId="317621945" sldId="270"/>
            <ac:grpSpMk id="8" creationId="{94FC58C3-C101-3BAD-28FF-227E7C499D3A}"/>
          </ac:grpSpMkLst>
        </pc:grpChg>
      </pc:sldChg>
      <pc:sldChg chg="addSp delSp modSp mod chgLayout">
        <pc:chgData name="Olawole Abayomi-Owodunni" userId="4121db98fcd61d1d" providerId="LiveId" clId="{2BAC71B0-C80F-4B3B-98A8-D46C5C928488}" dt="2022-05-06T19:05:14.258" v="535" actId="700"/>
        <pc:sldMkLst>
          <pc:docMk/>
          <pc:sldMk cId="1630175494" sldId="271"/>
        </pc:sldMkLst>
        <pc:spChg chg="add mod">
          <ac:chgData name="Olawole Abayomi-Owodunni" userId="4121db98fcd61d1d" providerId="LiveId" clId="{2BAC71B0-C80F-4B3B-98A8-D46C5C928488}" dt="2022-05-06T19:05:14.258" v="535" actId="700"/>
          <ac:spMkLst>
            <pc:docMk/>
            <pc:sldMk cId="1630175494" sldId="271"/>
            <ac:spMk id="2" creationId="{F1EBEA5B-A49C-BA72-3834-A6844351F037}"/>
          </ac:spMkLst>
        </pc:spChg>
        <pc:spChg chg="del">
          <ac:chgData name="Olawole Abayomi-Owodunni" userId="4121db98fcd61d1d" providerId="LiveId" clId="{2BAC71B0-C80F-4B3B-98A8-D46C5C928488}" dt="2022-05-06T19:05:12.068" v="534" actId="478"/>
          <ac:spMkLst>
            <pc:docMk/>
            <pc:sldMk cId="1630175494" sldId="271"/>
            <ac:spMk id="4" creationId="{3E987FD6-471C-46FF-A5F9-B79D0F2BEC9A}"/>
          </ac:spMkLst>
        </pc:spChg>
        <pc:spChg chg="del mod">
          <ac:chgData name="Olawole Abayomi-Owodunni" userId="4121db98fcd61d1d" providerId="LiveId" clId="{2BAC71B0-C80F-4B3B-98A8-D46C5C928488}" dt="2022-05-06T19:05:12.068" v="534" actId="478"/>
          <ac:spMkLst>
            <pc:docMk/>
            <pc:sldMk cId="1630175494" sldId="271"/>
            <ac:spMk id="5" creationId="{DDD71736-A571-491E-BD24-D6474DF33C99}"/>
          </ac:spMkLst>
        </pc:spChg>
      </pc:sldChg>
      <pc:sldChg chg="addSp delSp modSp mod modClrScheme chgLayout">
        <pc:chgData name="Olawole Abayomi-Owodunni" userId="4121db98fcd61d1d" providerId="LiveId" clId="{2BAC71B0-C80F-4B3B-98A8-D46C5C928488}" dt="2022-05-06T19:16:01.332" v="713" actId="700"/>
        <pc:sldMkLst>
          <pc:docMk/>
          <pc:sldMk cId="3946022738" sldId="272"/>
        </pc:sldMkLst>
        <pc:spChg chg="add del mod">
          <ac:chgData name="Olawole Abayomi-Owodunni" userId="4121db98fcd61d1d" providerId="LiveId" clId="{2BAC71B0-C80F-4B3B-98A8-D46C5C928488}" dt="2022-05-06T19:16:01.332" v="713" actId="700"/>
          <ac:spMkLst>
            <pc:docMk/>
            <pc:sldMk cId="3946022738" sldId="272"/>
            <ac:spMk id="3" creationId="{F72F1371-9E75-416A-21F7-1C9BC82829E7}"/>
          </ac:spMkLst>
        </pc:spChg>
        <pc:spChg chg="del mod ord">
          <ac:chgData name="Olawole Abayomi-Owodunni" userId="4121db98fcd61d1d" providerId="LiveId" clId="{2BAC71B0-C80F-4B3B-98A8-D46C5C928488}" dt="2022-05-06T19:15:44.166" v="711" actId="478"/>
          <ac:spMkLst>
            <pc:docMk/>
            <pc:sldMk cId="3946022738" sldId="272"/>
            <ac:spMk id="4" creationId="{0F608236-A49C-477D-9019-41D088D2BA19}"/>
          </ac:spMkLst>
        </pc:spChg>
        <pc:spChg chg="del mod ord">
          <ac:chgData name="Olawole Abayomi-Owodunni" userId="4121db98fcd61d1d" providerId="LiveId" clId="{2BAC71B0-C80F-4B3B-98A8-D46C5C928488}" dt="2022-05-06T19:15:44.166" v="711" actId="478"/>
          <ac:spMkLst>
            <pc:docMk/>
            <pc:sldMk cId="3946022738" sldId="272"/>
            <ac:spMk id="5" creationId="{6165ACA8-7A31-433A-AE32-11D922BDD3AB}"/>
          </ac:spMkLst>
        </pc:spChg>
        <pc:spChg chg="add del mod ord">
          <ac:chgData name="Olawole Abayomi-Owodunni" userId="4121db98fcd61d1d" providerId="LiveId" clId="{2BAC71B0-C80F-4B3B-98A8-D46C5C928488}" dt="2022-05-06T19:16:01.332" v="713" actId="700"/>
          <ac:spMkLst>
            <pc:docMk/>
            <pc:sldMk cId="3946022738" sldId="272"/>
            <ac:spMk id="7" creationId="{B7AFA9AD-E5B3-2684-8230-40C320384262}"/>
          </ac:spMkLst>
        </pc:spChg>
        <pc:spChg chg="add mod ord">
          <ac:chgData name="Olawole Abayomi-Owodunni" userId="4121db98fcd61d1d" providerId="LiveId" clId="{2BAC71B0-C80F-4B3B-98A8-D46C5C928488}" dt="2022-05-06T19:16:01.332" v="713" actId="700"/>
          <ac:spMkLst>
            <pc:docMk/>
            <pc:sldMk cId="3946022738" sldId="272"/>
            <ac:spMk id="8" creationId="{AA67E2FC-4065-221E-1137-9C9D018BEDAF}"/>
          </ac:spMkLst>
        </pc:spChg>
      </pc:sldChg>
      <pc:sldChg chg="addSp delSp modSp mod modClrScheme chgLayout">
        <pc:chgData name="Olawole Abayomi-Owodunni" userId="4121db98fcd61d1d" providerId="LiveId" clId="{2BAC71B0-C80F-4B3B-98A8-D46C5C928488}" dt="2022-05-06T19:16:24.009" v="716" actId="700"/>
        <pc:sldMkLst>
          <pc:docMk/>
          <pc:sldMk cId="3467164702" sldId="273"/>
        </pc:sldMkLst>
        <pc:spChg chg="del">
          <ac:chgData name="Olawole Abayomi-Owodunni" userId="4121db98fcd61d1d" providerId="LiveId" clId="{2BAC71B0-C80F-4B3B-98A8-D46C5C928488}" dt="2022-05-06T19:16:19.708" v="715" actId="478"/>
          <ac:spMkLst>
            <pc:docMk/>
            <pc:sldMk cId="3467164702" sldId="273"/>
            <ac:spMk id="2" creationId="{6B744408-5483-4419-B6AE-71D8B46316FC}"/>
          </ac:spMkLst>
        </pc:spChg>
        <pc:spChg chg="del">
          <ac:chgData name="Olawole Abayomi-Owodunni" userId="4121db98fcd61d1d" providerId="LiveId" clId="{2BAC71B0-C80F-4B3B-98A8-D46C5C928488}" dt="2022-05-06T19:16:19.708" v="715" actId="478"/>
          <ac:spMkLst>
            <pc:docMk/>
            <pc:sldMk cId="3467164702" sldId="273"/>
            <ac:spMk id="3" creationId="{EE5DC48D-9A74-4B55-A99B-901B0ABB0406}"/>
          </ac:spMkLst>
        </pc:spChg>
        <pc:spChg chg="add del mod">
          <ac:chgData name="Olawole Abayomi-Owodunni" userId="4121db98fcd61d1d" providerId="LiveId" clId="{2BAC71B0-C80F-4B3B-98A8-D46C5C928488}" dt="2022-05-06T19:16:24.009" v="716" actId="700"/>
          <ac:spMkLst>
            <pc:docMk/>
            <pc:sldMk cId="3467164702" sldId="273"/>
            <ac:spMk id="5" creationId="{19554FC0-C322-0CDB-8527-0F1FFF730623}"/>
          </ac:spMkLst>
        </pc:spChg>
        <pc:spChg chg="add del mod ord">
          <ac:chgData name="Olawole Abayomi-Owodunni" userId="4121db98fcd61d1d" providerId="LiveId" clId="{2BAC71B0-C80F-4B3B-98A8-D46C5C928488}" dt="2022-05-06T19:16:24.009" v="716" actId="700"/>
          <ac:spMkLst>
            <pc:docMk/>
            <pc:sldMk cId="3467164702" sldId="273"/>
            <ac:spMk id="7" creationId="{EA057B05-B71C-66E7-3515-58E19D1CA5B2}"/>
          </ac:spMkLst>
        </pc:spChg>
        <pc:spChg chg="add mod ord">
          <ac:chgData name="Olawole Abayomi-Owodunni" userId="4121db98fcd61d1d" providerId="LiveId" clId="{2BAC71B0-C80F-4B3B-98A8-D46C5C928488}" dt="2022-05-06T19:16:24.009" v="716" actId="700"/>
          <ac:spMkLst>
            <pc:docMk/>
            <pc:sldMk cId="3467164702" sldId="273"/>
            <ac:spMk id="8" creationId="{828BF481-E79B-8AF1-F5BC-21354F72AD75}"/>
          </ac:spMkLst>
        </pc:spChg>
      </pc:sldChg>
      <pc:sldChg chg="addSp delSp modSp mod modClrScheme chgLayout">
        <pc:chgData name="Olawole Abayomi-Owodunni" userId="4121db98fcd61d1d" providerId="LiveId" clId="{2BAC71B0-C80F-4B3B-98A8-D46C5C928488}" dt="2022-05-06T19:16:45.920" v="719" actId="700"/>
        <pc:sldMkLst>
          <pc:docMk/>
          <pc:sldMk cId="2512118721" sldId="274"/>
        </pc:sldMkLst>
        <pc:spChg chg="del">
          <ac:chgData name="Olawole Abayomi-Owodunni" userId="4121db98fcd61d1d" providerId="LiveId" clId="{2BAC71B0-C80F-4B3B-98A8-D46C5C928488}" dt="2022-05-06T19:16:29.187" v="717" actId="478"/>
          <ac:spMkLst>
            <pc:docMk/>
            <pc:sldMk cId="2512118721" sldId="274"/>
            <ac:spMk id="2" creationId="{FD29AB42-EA2C-4F89-91CF-1271EB330022}"/>
          </ac:spMkLst>
        </pc:spChg>
        <pc:spChg chg="del">
          <ac:chgData name="Olawole Abayomi-Owodunni" userId="4121db98fcd61d1d" providerId="LiveId" clId="{2BAC71B0-C80F-4B3B-98A8-D46C5C928488}" dt="2022-05-06T19:16:29.187" v="717" actId="478"/>
          <ac:spMkLst>
            <pc:docMk/>
            <pc:sldMk cId="2512118721" sldId="274"/>
            <ac:spMk id="3" creationId="{B55D0892-AD0C-40B6-956F-D177A0EDA3E0}"/>
          </ac:spMkLst>
        </pc:spChg>
        <pc:spChg chg="add del mod">
          <ac:chgData name="Olawole Abayomi-Owodunni" userId="4121db98fcd61d1d" providerId="LiveId" clId="{2BAC71B0-C80F-4B3B-98A8-D46C5C928488}" dt="2022-05-06T19:16:45.920" v="719" actId="700"/>
          <ac:spMkLst>
            <pc:docMk/>
            <pc:sldMk cId="2512118721" sldId="274"/>
            <ac:spMk id="5" creationId="{E672C63D-1721-FDEB-2271-B33DF5D861BC}"/>
          </ac:spMkLst>
        </pc:spChg>
        <pc:spChg chg="add del mod ord">
          <ac:chgData name="Olawole Abayomi-Owodunni" userId="4121db98fcd61d1d" providerId="LiveId" clId="{2BAC71B0-C80F-4B3B-98A8-D46C5C928488}" dt="2022-05-06T19:16:45.920" v="719" actId="700"/>
          <ac:spMkLst>
            <pc:docMk/>
            <pc:sldMk cId="2512118721" sldId="274"/>
            <ac:spMk id="7" creationId="{2C28C6F0-369D-CC54-D017-27488A2B8F02}"/>
          </ac:spMkLst>
        </pc:spChg>
        <pc:spChg chg="add mod ord">
          <ac:chgData name="Olawole Abayomi-Owodunni" userId="4121db98fcd61d1d" providerId="LiveId" clId="{2BAC71B0-C80F-4B3B-98A8-D46C5C928488}" dt="2022-05-06T19:16:45.920" v="719" actId="700"/>
          <ac:spMkLst>
            <pc:docMk/>
            <pc:sldMk cId="2512118721" sldId="274"/>
            <ac:spMk id="8" creationId="{58C226F1-A925-13DD-9392-3CBCC49BB8B0}"/>
          </ac:spMkLst>
        </pc:spChg>
      </pc:sldChg>
      <pc:sldChg chg="addSp delSp modSp mod modClrScheme chgLayout">
        <pc:chgData name="Olawole Abayomi-Owodunni" userId="4121db98fcd61d1d" providerId="LiveId" clId="{2BAC71B0-C80F-4B3B-98A8-D46C5C928488}" dt="2022-05-06T19:18:29.218" v="722" actId="700"/>
        <pc:sldMkLst>
          <pc:docMk/>
          <pc:sldMk cId="3942139865" sldId="275"/>
        </pc:sldMkLst>
        <pc:spChg chg="del">
          <ac:chgData name="Olawole Abayomi-Owodunni" userId="4121db98fcd61d1d" providerId="LiveId" clId="{2BAC71B0-C80F-4B3B-98A8-D46C5C928488}" dt="2022-05-06T19:18:26.617" v="721" actId="478"/>
          <ac:spMkLst>
            <pc:docMk/>
            <pc:sldMk cId="3942139865" sldId="275"/>
            <ac:spMk id="2" creationId="{6F5CBC56-3B5C-4490-845B-34DD61141770}"/>
          </ac:spMkLst>
        </pc:spChg>
        <pc:spChg chg="del">
          <ac:chgData name="Olawole Abayomi-Owodunni" userId="4121db98fcd61d1d" providerId="LiveId" clId="{2BAC71B0-C80F-4B3B-98A8-D46C5C928488}" dt="2022-05-06T19:18:26.617" v="721" actId="478"/>
          <ac:spMkLst>
            <pc:docMk/>
            <pc:sldMk cId="3942139865" sldId="275"/>
            <ac:spMk id="3" creationId="{B945CE00-47B7-4291-8A7E-3762B8CBC5D5}"/>
          </ac:spMkLst>
        </pc:spChg>
        <pc:spChg chg="add del mod">
          <ac:chgData name="Olawole Abayomi-Owodunni" userId="4121db98fcd61d1d" providerId="LiveId" clId="{2BAC71B0-C80F-4B3B-98A8-D46C5C928488}" dt="2022-05-06T19:18:29.218" v="722" actId="700"/>
          <ac:spMkLst>
            <pc:docMk/>
            <pc:sldMk cId="3942139865" sldId="275"/>
            <ac:spMk id="5" creationId="{7E88914F-627E-B92D-B9E4-A6371658850A}"/>
          </ac:spMkLst>
        </pc:spChg>
        <pc:spChg chg="add del mod ord">
          <ac:chgData name="Olawole Abayomi-Owodunni" userId="4121db98fcd61d1d" providerId="LiveId" clId="{2BAC71B0-C80F-4B3B-98A8-D46C5C928488}" dt="2022-05-06T19:18:29.218" v="722" actId="700"/>
          <ac:spMkLst>
            <pc:docMk/>
            <pc:sldMk cId="3942139865" sldId="275"/>
            <ac:spMk id="7" creationId="{5A3C1F7B-2E26-310C-7FA8-B196F4F32A12}"/>
          </ac:spMkLst>
        </pc:spChg>
        <pc:spChg chg="add mod ord">
          <ac:chgData name="Olawole Abayomi-Owodunni" userId="4121db98fcd61d1d" providerId="LiveId" clId="{2BAC71B0-C80F-4B3B-98A8-D46C5C928488}" dt="2022-05-06T19:18:29.218" v="722" actId="700"/>
          <ac:spMkLst>
            <pc:docMk/>
            <pc:sldMk cId="3942139865" sldId="275"/>
            <ac:spMk id="8" creationId="{ED5B1B54-FE68-E5D3-E1F6-24175FF7CD1B}"/>
          </ac:spMkLst>
        </pc:spChg>
      </pc:sldChg>
      <pc:sldChg chg="addSp delSp modSp mod modClrScheme chgLayout">
        <pc:chgData name="Olawole Abayomi-Owodunni" userId="4121db98fcd61d1d" providerId="LiveId" clId="{2BAC71B0-C80F-4B3B-98A8-D46C5C928488}" dt="2022-05-06T19:18:58.867" v="726" actId="700"/>
        <pc:sldMkLst>
          <pc:docMk/>
          <pc:sldMk cId="739553407" sldId="276"/>
        </pc:sldMkLst>
        <pc:spChg chg="del">
          <ac:chgData name="Olawole Abayomi-Owodunni" userId="4121db98fcd61d1d" providerId="LiveId" clId="{2BAC71B0-C80F-4B3B-98A8-D46C5C928488}" dt="2022-05-06T19:18:36.623" v="723" actId="478"/>
          <ac:spMkLst>
            <pc:docMk/>
            <pc:sldMk cId="739553407" sldId="276"/>
            <ac:spMk id="2" creationId="{615A8E00-8285-4D3B-9F5C-C10425B66C16}"/>
          </ac:spMkLst>
        </pc:spChg>
        <pc:spChg chg="del">
          <ac:chgData name="Olawole Abayomi-Owodunni" userId="4121db98fcd61d1d" providerId="LiveId" clId="{2BAC71B0-C80F-4B3B-98A8-D46C5C928488}" dt="2022-05-06T19:18:36.623" v="723" actId="478"/>
          <ac:spMkLst>
            <pc:docMk/>
            <pc:sldMk cId="739553407" sldId="276"/>
            <ac:spMk id="3" creationId="{2861850A-A5BC-4850-A1DC-6DD93E50DC2A}"/>
          </ac:spMkLst>
        </pc:spChg>
        <pc:spChg chg="add del mod">
          <ac:chgData name="Olawole Abayomi-Owodunni" userId="4121db98fcd61d1d" providerId="LiveId" clId="{2BAC71B0-C80F-4B3B-98A8-D46C5C928488}" dt="2022-05-06T19:18:58.867" v="726" actId="700"/>
          <ac:spMkLst>
            <pc:docMk/>
            <pc:sldMk cId="739553407" sldId="276"/>
            <ac:spMk id="5" creationId="{BE4BE31D-945C-85A5-932B-F431D8FDD743}"/>
          </ac:spMkLst>
        </pc:spChg>
        <pc:spChg chg="add del mod ord">
          <ac:chgData name="Olawole Abayomi-Owodunni" userId="4121db98fcd61d1d" providerId="LiveId" clId="{2BAC71B0-C80F-4B3B-98A8-D46C5C928488}" dt="2022-05-06T19:18:58.867" v="726" actId="700"/>
          <ac:spMkLst>
            <pc:docMk/>
            <pc:sldMk cId="739553407" sldId="276"/>
            <ac:spMk id="7" creationId="{B801D3A6-89E9-5403-1313-53D42E04BCA0}"/>
          </ac:spMkLst>
        </pc:spChg>
        <pc:spChg chg="add mod ord">
          <ac:chgData name="Olawole Abayomi-Owodunni" userId="4121db98fcd61d1d" providerId="LiveId" clId="{2BAC71B0-C80F-4B3B-98A8-D46C5C928488}" dt="2022-05-06T19:18:58.867" v="726" actId="700"/>
          <ac:spMkLst>
            <pc:docMk/>
            <pc:sldMk cId="739553407" sldId="276"/>
            <ac:spMk id="8" creationId="{F36B7478-DACB-7E74-0469-45AFA839ACFF}"/>
          </ac:spMkLst>
        </pc:spChg>
      </pc:sldChg>
      <pc:sldChg chg="addSp delSp modSp mod modClrScheme chgLayout">
        <pc:chgData name="Olawole Abayomi-Owodunni" userId="4121db98fcd61d1d" providerId="LiveId" clId="{2BAC71B0-C80F-4B3B-98A8-D46C5C928488}" dt="2022-05-06T19:20:17.422" v="881" actId="700"/>
        <pc:sldMkLst>
          <pc:docMk/>
          <pc:sldMk cId="3981610197" sldId="277"/>
        </pc:sldMkLst>
        <pc:spChg chg="del">
          <ac:chgData name="Olawole Abayomi-Owodunni" userId="4121db98fcd61d1d" providerId="LiveId" clId="{2BAC71B0-C80F-4B3B-98A8-D46C5C928488}" dt="2022-05-06T19:20:14.688" v="880" actId="478"/>
          <ac:spMkLst>
            <pc:docMk/>
            <pc:sldMk cId="3981610197" sldId="277"/>
            <ac:spMk id="2" creationId="{6AB98075-6548-45B6-9D51-E11820402D49}"/>
          </ac:spMkLst>
        </pc:spChg>
        <pc:spChg chg="add del mod">
          <ac:chgData name="Olawole Abayomi-Owodunni" userId="4121db98fcd61d1d" providerId="LiveId" clId="{2BAC71B0-C80F-4B3B-98A8-D46C5C928488}" dt="2022-05-06T19:20:17.422" v="881" actId="700"/>
          <ac:spMkLst>
            <pc:docMk/>
            <pc:sldMk cId="3981610197" sldId="277"/>
            <ac:spMk id="5" creationId="{EE5FA0C1-DA57-05ED-C166-D18E22D1617B}"/>
          </ac:spMkLst>
        </pc:spChg>
        <pc:spChg chg="add del mod ord">
          <ac:chgData name="Olawole Abayomi-Owodunni" userId="4121db98fcd61d1d" providerId="LiveId" clId="{2BAC71B0-C80F-4B3B-98A8-D46C5C928488}" dt="2022-05-06T19:20:17.422" v="881" actId="700"/>
          <ac:spMkLst>
            <pc:docMk/>
            <pc:sldMk cId="3981610197" sldId="277"/>
            <ac:spMk id="7" creationId="{26B27D45-5509-5AE2-5750-DAAAFB882B16}"/>
          </ac:spMkLst>
        </pc:spChg>
        <pc:spChg chg="add mod ord">
          <ac:chgData name="Olawole Abayomi-Owodunni" userId="4121db98fcd61d1d" providerId="LiveId" clId="{2BAC71B0-C80F-4B3B-98A8-D46C5C928488}" dt="2022-05-06T19:20:17.422" v="881" actId="700"/>
          <ac:spMkLst>
            <pc:docMk/>
            <pc:sldMk cId="3981610197" sldId="277"/>
            <ac:spMk id="8" creationId="{0A75D119-50F7-5A7F-351D-BF1BEACBD648}"/>
          </ac:spMkLst>
        </pc:spChg>
        <pc:graphicFrameChg chg="del">
          <ac:chgData name="Olawole Abayomi-Owodunni" userId="4121db98fcd61d1d" providerId="LiveId" clId="{2BAC71B0-C80F-4B3B-98A8-D46C5C928488}" dt="2022-05-06T19:20:14.688" v="880" actId="478"/>
          <ac:graphicFrameMkLst>
            <pc:docMk/>
            <pc:sldMk cId="3981610197" sldId="277"/>
            <ac:graphicFrameMk id="4" creationId="{B2265D62-8D07-47C5-B17C-543576734B0C}"/>
          </ac:graphicFrameMkLst>
        </pc:graphicFrameChg>
      </pc:sldChg>
      <pc:sldChg chg="addSp delSp modSp mod modClrScheme chgLayout">
        <pc:chgData name="Olawole Abayomi-Owodunni" userId="4121db98fcd61d1d" providerId="LiveId" clId="{2BAC71B0-C80F-4B3B-98A8-D46C5C928488}" dt="2022-05-06T19:20:50.479" v="885" actId="700"/>
        <pc:sldMkLst>
          <pc:docMk/>
          <pc:sldMk cId="1699668007" sldId="278"/>
        </pc:sldMkLst>
        <pc:spChg chg="del">
          <ac:chgData name="Olawole Abayomi-Owodunni" userId="4121db98fcd61d1d" providerId="LiveId" clId="{2BAC71B0-C80F-4B3B-98A8-D46C5C928488}" dt="2022-05-06T19:20:47.293" v="884" actId="478"/>
          <ac:spMkLst>
            <pc:docMk/>
            <pc:sldMk cId="1699668007" sldId="278"/>
            <ac:spMk id="2" creationId="{D26948F1-20CE-4D1C-8D38-DC08C00414DF}"/>
          </ac:spMkLst>
        </pc:spChg>
        <pc:spChg chg="del">
          <ac:chgData name="Olawole Abayomi-Owodunni" userId="4121db98fcd61d1d" providerId="LiveId" clId="{2BAC71B0-C80F-4B3B-98A8-D46C5C928488}" dt="2022-05-06T19:20:47.293" v="884" actId="478"/>
          <ac:spMkLst>
            <pc:docMk/>
            <pc:sldMk cId="1699668007" sldId="278"/>
            <ac:spMk id="3" creationId="{DF66EAB8-56E1-49ED-910F-86B4ACDDD8CF}"/>
          </ac:spMkLst>
        </pc:spChg>
        <pc:spChg chg="add del mod">
          <ac:chgData name="Olawole Abayomi-Owodunni" userId="4121db98fcd61d1d" providerId="LiveId" clId="{2BAC71B0-C80F-4B3B-98A8-D46C5C928488}" dt="2022-05-06T19:20:50.479" v="885" actId="700"/>
          <ac:spMkLst>
            <pc:docMk/>
            <pc:sldMk cId="1699668007" sldId="278"/>
            <ac:spMk id="5" creationId="{F59E3F96-AEC7-176A-FF0F-414DD8DBF81C}"/>
          </ac:spMkLst>
        </pc:spChg>
        <pc:spChg chg="add del mod ord">
          <ac:chgData name="Olawole Abayomi-Owodunni" userId="4121db98fcd61d1d" providerId="LiveId" clId="{2BAC71B0-C80F-4B3B-98A8-D46C5C928488}" dt="2022-05-06T19:20:50.479" v="885" actId="700"/>
          <ac:spMkLst>
            <pc:docMk/>
            <pc:sldMk cId="1699668007" sldId="278"/>
            <ac:spMk id="7" creationId="{FB43B9C5-0581-AEF0-ABB4-0CF1B2CD1AD3}"/>
          </ac:spMkLst>
        </pc:spChg>
        <pc:spChg chg="add mod ord">
          <ac:chgData name="Olawole Abayomi-Owodunni" userId="4121db98fcd61d1d" providerId="LiveId" clId="{2BAC71B0-C80F-4B3B-98A8-D46C5C928488}" dt="2022-05-06T19:20:50.479" v="885" actId="700"/>
          <ac:spMkLst>
            <pc:docMk/>
            <pc:sldMk cId="1699668007" sldId="278"/>
            <ac:spMk id="8" creationId="{CD0B3BCD-C12E-659A-F862-BCFE471E9329}"/>
          </ac:spMkLst>
        </pc:spChg>
      </pc:sldChg>
      <pc:sldChg chg="addSp delSp modSp mod chgLayout">
        <pc:chgData name="Olawole Abayomi-Owodunni" userId="4121db98fcd61d1d" providerId="LiveId" clId="{2BAC71B0-C80F-4B3B-98A8-D46C5C928488}" dt="2022-05-16T20:58:15.640" v="1803" actId="700"/>
        <pc:sldMkLst>
          <pc:docMk/>
          <pc:sldMk cId="1411193567" sldId="279"/>
        </pc:sldMkLst>
        <pc:spChg chg="add mod ord">
          <ac:chgData name="Olawole Abayomi-Owodunni" userId="4121db98fcd61d1d" providerId="LiveId" clId="{2BAC71B0-C80F-4B3B-98A8-D46C5C928488}" dt="2022-05-16T20:58:15.640" v="1803" actId="700"/>
          <ac:spMkLst>
            <pc:docMk/>
            <pc:sldMk cId="1411193567" sldId="279"/>
            <ac:spMk id="2" creationId="{0DCC8E47-1B53-F175-5230-B8C6D25BA37D}"/>
          </ac:spMkLst>
        </pc:spChg>
        <pc:spChg chg="add del mod">
          <ac:chgData name="Olawole Abayomi-Owodunni" userId="4121db98fcd61d1d" providerId="LiveId" clId="{2BAC71B0-C80F-4B3B-98A8-D46C5C928488}" dt="2022-05-06T20:07:59.222" v="1548" actId="700"/>
          <ac:spMkLst>
            <pc:docMk/>
            <pc:sldMk cId="1411193567" sldId="279"/>
            <ac:spMk id="3" creationId="{0B825881-CFF0-84A3-30FC-7B7957DAF86C}"/>
          </ac:spMkLst>
        </pc:spChg>
        <pc:spChg chg="add mod ord">
          <ac:chgData name="Olawole Abayomi-Owodunni" userId="4121db98fcd61d1d" providerId="LiveId" clId="{2BAC71B0-C80F-4B3B-98A8-D46C5C928488}" dt="2022-05-16T20:58:15.640" v="1803" actId="700"/>
          <ac:spMkLst>
            <pc:docMk/>
            <pc:sldMk cId="1411193567" sldId="279"/>
            <ac:spMk id="3" creationId="{2C2B396E-A13D-81B0-210A-76B1DA065D7D}"/>
          </ac:spMkLst>
        </pc:spChg>
        <pc:spChg chg="add mod ord">
          <ac:chgData name="Olawole Abayomi-Owodunni" userId="4121db98fcd61d1d" providerId="LiveId" clId="{2BAC71B0-C80F-4B3B-98A8-D46C5C928488}" dt="2022-05-16T20:58:15.640" v="1803" actId="700"/>
          <ac:spMkLst>
            <pc:docMk/>
            <pc:sldMk cId="1411193567" sldId="279"/>
            <ac:spMk id="4" creationId="{300A1C8E-07FA-237B-BD59-C3E5056894A4}"/>
          </ac:spMkLst>
        </pc:spChg>
        <pc:spChg chg="del">
          <ac:chgData name="Olawole Abayomi-Owodunni" userId="4121db98fcd61d1d" providerId="LiveId" clId="{2BAC71B0-C80F-4B3B-98A8-D46C5C928488}" dt="2022-05-06T20:07:52.397" v="1547" actId="478"/>
          <ac:spMkLst>
            <pc:docMk/>
            <pc:sldMk cId="1411193567" sldId="279"/>
            <ac:spMk id="4" creationId="{AFF1ECDC-D8CC-4D70-8244-D95B5B6D2C6E}"/>
          </ac:spMkLst>
        </pc:spChg>
        <pc:spChg chg="del">
          <ac:chgData name="Olawole Abayomi-Owodunni" userId="4121db98fcd61d1d" providerId="LiveId" clId="{2BAC71B0-C80F-4B3B-98A8-D46C5C928488}" dt="2022-05-06T20:07:52.397" v="1547" actId="478"/>
          <ac:spMkLst>
            <pc:docMk/>
            <pc:sldMk cId="1411193567" sldId="279"/>
            <ac:spMk id="5" creationId="{A483674B-897E-425F-AF54-710B68E50C48}"/>
          </ac:spMkLst>
        </pc:spChg>
        <pc:spChg chg="add mod ord">
          <ac:chgData name="Olawole Abayomi-Owodunni" userId="4121db98fcd61d1d" providerId="LiveId" clId="{2BAC71B0-C80F-4B3B-98A8-D46C5C928488}" dt="2022-05-16T20:58:15.640" v="1803" actId="700"/>
          <ac:spMkLst>
            <pc:docMk/>
            <pc:sldMk cId="1411193567" sldId="279"/>
            <ac:spMk id="5" creationId="{FA586FFB-9C6C-2B09-E9AE-9DE2CBE5928F}"/>
          </ac:spMkLst>
        </pc:spChg>
        <pc:spChg chg="del mod">
          <ac:chgData name="Olawole Abayomi-Owodunni" userId="4121db98fcd61d1d" providerId="LiveId" clId="{2BAC71B0-C80F-4B3B-98A8-D46C5C928488}" dt="2022-05-06T20:07:52.397" v="1547" actId="478"/>
          <ac:spMkLst>
            <pc:docMk/>
            <pc:sldMk cId="1411193567" sldId="279"/>
            <ac:spMk id="6" creationId="{8F4CCDC7-52C9-4536-99A9-DFC7A918C61C}"/>
          </ac:spMkLst>
        </pc:spChg>
        <pc:spChg chg="add mod ord">
          <ac:chgData name="Olawole Abayomi-Owodunni" userId="4121db98fcd61d1d" providerId="LiveId" clId="{2BAC71B0-C80F-4B3B-98A8-D46C5C928488}" dt="2022-05-16T20:58:15.640" v="1803" actId="700"/>
          <ac:spMkLst>
            <pc:docMk/>
            <pc:sldMk cId="1411193567" sldId="279"/>
            <ac:spMk id="6" creationId="{AD676538-8538-4292-D9A8-83B294C81B4A}"/>
          </ac:spMkLst>
        </pc:spChg>
        <pc:spChg chg="add del mod ord">
          <ac:chgData name="Olawole Abayomi-Owodunni" userId="4121db98fcd61d1d" providerId="LiveId" clId="{2BAC71B0-C80F-4B3B-98A8-D46C5C928488}" dt="2022-05-16T20:58:15.640" v="1803" actId="700"/>
          <ac:spMkLst>
            <pc:docMk/>
            <pc:sldMk cId="1411193567" sldId="279"/>
            <ac:spMk id="7" creationId="{A375EBFA-CAD0-F330-D1CD-9F0512E8CD5C}"/>
          </ac:spMkLst>
        </pc:spChg>
        <pc:spChg chg="add del mod ord">
          <ac:chgData name="Olawole Abayomi-Owodunni" userId="4121db98fcd61d1d" providerId="LiveId" clId="{2BAC71B0-C80F-4B3B-98A8-D46C5C928488}" dt="2022-05-16T20:58:15.640" v="1803" actId="700"/>
          <ac:spMkLst>
            <pc:docMk/>
            <pc:sldMk cId="1411193567" sldId="279"/>
            <ac:spMk id="8" creationId="{BF40EDD5-3556-9991-34AC-E4874A470967}"/>
          </ac:spMkLst>
        </pc:spChg>
        <pc:spChg chg="add del mod ord">
          <ac:chgData name="Olawole Abayomi-Owodunni" userId="4121db98fcd61d1d" providerId="LiveId" clId="{2BAC71B0-C80F-4B3B-98A8-D46C5C928488}" dt="2022-05-16T20:58:15.640" v="1803" actId="700"/>
          <ac:spMkLst>
            <pc:docMk/>
            <pc:sldMk cId="1411193567" sldId="279"/>
            <ac:spMk id="9" creationId="{3FA5E68E-FA59-DFB0-BBDA-6DDCDC73B67E}"/>
          </ac:spMkLst>
        </pc:spChg>
        <pc:spChg chg="add del mod ord">
          <ac:chgData name="Olawole Abayomi-Owodunni" userId="4121db98fcd61d1d" providerId="LiveId" clId="{2BAC71B0-C80F-4B3B-98A8-D46C5C928488}" dt="2022-05-16T20:58:15.640" v="1803" actId="700"/>
          <ac:spMkLst>
            <pc:docMk/>
            <pc:sldMk cId="1411193567" sldId="279"/>
            <ac:spMk id="10" creationId="{8ABB59E1-2299-438F-207A-E6B75EC9AAE1}"/>
          </ac:spMkLst>
        </pc:spChg>
        <pc:spChg chg="add del mod ord">
          <ac:chgData name="Olawole Abayomi-Owodunni" userId="4121db98fcd61d1d" providerId="LiveId" clId="{2BAC71B0-C80F-4B3B-98A8-D46C5C928488}" dt="2022-05-16T20:58:15.640" v="1803" actId="700"/>
          <ac:spMkLst>
            <pc:docMk/>
            <pc:sldMk cId="1411193567" sldId="279"/>
            <ac:spMk id="11" creationId="{41587B9E-3C7B-F28D-D390-1D24E86D6327}"/>
          </ac:spMkLst>
        </pc:spChg>
      </pc:sldChg>
      <pc:sldChg chg="addSp delSp modSp mod modClrScheme chgLayout">
        <pc:chgData name="Olawole Abayomi-Owodunni" userId="4121db98fcd61d1d" providerId="LiveId" clId="{2BAC71B0-C80F-4B3B-98A8-D46C5C928488}" dt="2022-05-16T20:58:21.409" v="1804" actId="700"/>
        <pc:sldMkLst>
          <pc:docMk/>
          <pc:sldMk cId="1238007003" sldId="280"/>
        </pc:sldMkLst>
        <pc:spChg chg="add mod ord">
          <ac:chgData name="Olawole Abayomi-Owodunni" userId="4121db98fcd61d1d" providerId="LiveId" clId="{2BAC71B0-C80F-4B3B-98A8-D46C5C928488}" dt="2022-05-16T20:58:21.409" v="1804" actId="700"/>
          <ac:spMkLst>
            <pc:docMk/>
            <pc:sldMk cId="1238007003" sldId="280"/>
            <ac:spMk id="2" creationId="{BBF208F3-71D9-691E-EF33-5147D4CC7F8E}"/>
          </ac:spMkLst>
        </pc:spChg>
        <pc:spChg chg="del">
          <ac:chgData name="Olawole Abayomi-Owodunni" userId="4121db98fcd61d1d" providerId="LiveId" clId="{2BAC71B0-C80F-4B3B-98A8-D46C5C928488}" dt="2022-05-07T00:26:24.210" v="1727" actId="478"/>
          <ac:spMkLst>
            <pc:docMk/>
            <pc:sldMk cId="1238007003" sldId="280"/>
            <ac:spMk id="2" creationId="{CD806A52-0943-4063-AF0B-A85B3ECDAEC9}"/>
          </ac:spMkLst>
        </pc:spChg>
        <pc:spChg chg="add mod ord">
          <ac:chgData name="Olawole Abayomi-Owodunni" userId="4121db98fcd61d1d" providerId="LiveId" clId="{2BAC71B0-C80F-4B3B-98A8-D46C5C928488}" dt="2022-05-16T20:58:21.409" v="1804" actId="700"/>
          <ac:spMkLst>
            <pc:docMk/>
            <pc:sldMk cId="1238007003" sldId="280"/>
            <ac:spMk id="3" creationId="{896CE623-31CD-28DB-261A-E4A72D4526A0}"/>
          </ac:spMkLst>
        </pc:spChg>
        <pc:spChg chg="del">
          <ac:chgData name="Olawole Abayomi-Owodunni" userId="4121db98fcd61d1d" providerId="LiveId" clId="{2BAC71B0-C80F-4B3B-98A8-D46C5C928488}" dt="2022-05-07T00:26:24.210" v="1727" actId="478"/>
          <ac:spMkLst>
            <pc:docMk/>
            <pc:sldMk cId="1238007003" sldId="280"/>
            <ac:spMk id="3" creationId="{A736D2E9-4608-40F7-94DD-B42C3C1DC072}"/>
          </ac:spMkLst>
        </pc:spChg>
        <pc:spChg chg="del mod">
          <ac:chgData name="Olawole Abayomi-Owodunni" userId="4121db98fcd61d1d" providerId="LiveId" clId="{2BAC71B0-C80F-4B3B-98A8-D46C5C928488}" dt="2022-05-07T00:26:24.210" v="1727" actId="478"/>
          <ac:spMkLst>
            <pc:docMk/>
            <pc:sldMk cId="1238007003" sldId="280"/>
            <ac:spMk id="4" creationId="{17277E99-309C-4138-B22A-85DF254A5C1C}"/>
          </ac:spMkLst>
        </pc:spChg>
        <pc:spChg chg="add mod ord">
          <ac:chgData name="Olawole Abayomi-Owodunni" userId="4121db98fcd61d1d" providerId="LiveId" clId="{2BAC71B0-C80F-4B3B-98A8-D46C5C928488}" dt="2022-05-16T20:58:21.409" v="1804" actId="700"/>
          <ac:spMkLst>
            <pc:docMk/>
            <pc:sldMk cId="1238007003" sldId="280"/>
            <ac:spMk id="4" creationId="{5A5DD2A1-3943-7366-7522-A4CABD4CF963}"/>
          </ac:spMkLst>
        </pc:spChg>
        <pc:spChg chg="del">
          <ac:chgData name="Olawole Abayomi-Owodunni" userId="4121db98fcd61d1d" providerId="LiveId" clId="{2BAC71B0-C80F-4B3B-98A8-D46C5C928488}" dt="2022-05-07T00:26:24.210" v="1727" actId="478"/>
          <ac:spMkLst>
            <pc:docMk/>
            <pc:sldMk cId="1238007003" sldId="280"/>
            <ac:spMk id="5" creationId="{54B20175-EE8B-464F-A2A1-8E5FA764AEE3}"/>
          </ac:spMkLst>
        </pc:spChg>
        <pc:spChg chg="add mod ord">
          <ac:chgData name="Olawole Abayomi-Owodunni" userId="4121db98fcd61d1d" providerId="LiveId" clId="{2BAC71B0-C80F-4B3B-98A8-D46C5C928488}" dt="2022-05-16T20:58:21.409" v="1804" actId="700"/>
          <ac:spMkLst>
            <pc:docMk/>
            <pc:sldMk cId="1238007003" sldId="280"/>
            <ac:spMk id="5" creationId="{6B2A6422-7008-8EFD-5669-EA8EA924CCF9}"/>
          </ac:spMkLst>
        </pc:spChg>
        <pc:spChg chg="add mod ord">
          <ac:chgData name="Olawole Abayomi-Owodunni" userId="4121db98fcd61d1d" providerId="LiveId" clId="{2BAC71B0-C80F-4B3B-98A8-D46C5C928488}" dt="2022-05-16T20:58:21.409" v="1804" actId="700"/>
          <ac:spMkLst>
            <pc:docMk/>
            <pc:sldMk cId="1238007003" sldId="280"/>
            <ac:spMk id="6" creationId="{9ADDC3C0-75D7-F8E4-EB07-22DB76979418}"/>
          </ac:spMkLst>
        </pc:spChg>
        <pc:spChg chg="add mod ord">
          <ac:chgData name="Olawole Abayomi-Owodunni" userId="4121db98fcd61d1d" providerId="LiveId" clId="{2BAC71B0-C80F-4B3B-98A8-D46C5C928488}" dt="2022-05-16T20:58:21.409" v="1804" actId="700"/>
          <ac:spMkLst>
            <pc:docMk/>
            <pc:sldMk cId="1238007003" sldId="280"/>
            <ac:spMk id="7" creationId="{33518FD2-770A-BBE0-06DA-1FB57FBF2460}"/>
          </ac:spMkLst>
        </pc:spChg>
        <pc:spChg chg="add del mod ord">
          <ac:chgData name="Olawole Abayomi-Owodunni" userId="4121db98fcd61d1d" providerId="LiveId" clId="{2BAC71B0-C80F-4B3B-98A8-D46C5C928488}" dt="2022-05-07T00:27:31.108" v="1731" actId="700"/>
          <ac:spMkLst>
            <pc:docMk/>
            <pc:sldMk cId="1238007003" sldId="280"/>
            <ac:spMk id="7" creationId="{DCE6D884-F312-C5DA-BADB-8A685A899860}"/>
          </ac:spMkLst>
        </pc:spChg>
        <pc:spChg chg="add del mod ord">
          <ac:chgData name="Olawole Abayomi-Owodunni" userId="4121db98fcd61d1d" providerId="LiveId" clId="{2BAC71B0-C80F-4B3B-98A8-D46C5C928488}" dt="2022-05-07T00:28:12.748" v="1736" actId="700"/>
          <ac:spMkLst>
            <pc:docMk/>
            <pc:sldMk cId="1238007003" sldId="280"/>
            <ac:spMk id="8" creationId="{E845D754-7C3A-3519-4794-314641668062}"/>
          </ac:spMkLst>
        </pc:spChg>
        <pc:spChg chg="add del mod ord">
          <ac:chgData name="Olawole Abayomi-Owodunni" userId="4121db98fcd61d1d" providerId="LiveId" clId="{2BAC71B0-C80F-4B3B-98A8-D46C5C928488}" dt="2022-05-07T00:28:12.748" v="1736" actId="700"/>
          <ac:spMkLst>
            <pc:docMk/>
            <pc:sldMk cId="1238007003" sldId="280"/>
            <ac:spMk id="9" creationId="{3F2173B8-DBBF-0CD6-02BC-58E1719F4642}"/>
          </ac:spMkLst>
        </pc:spChg>
        <pc:spChg chg="add del mod ord">
          <ac:chgData name="Olawole Abayomi-Owodunni" userId="4121db98fcd61d1d" providerId="LiveId" clId="{2BAC71B0-C80F-4B3B-98A8-D46C5C928488}" dt="2022-05-07T00:28:12.748" v="1736" actId="700"/>
          <ac:spMkLst>
            <pc:docMk/>
            <pc:sldMk cId="1238007003" sldId="280"/>
            <ac:spMk id="10" creationId="{7872FCA4-ECD0-B5A8-3792-B64733864841}"/>
          </ac:spMkLst>
        </pc:spChg>
        <pc:spChg chg="add del mod ord">
          <ac:chgData name="Olawole Abayomi-Owodunni" userId="4121db98fcd61d1d" providerId="LiveId" clId="{2BAC71B0-C80F-4B3B-98A8-D46C5C928488}" dt="2022-05-07T00:28:12.748" v="1736" actId="700"/>
          <ac:spMkLst>
            <pc:docMk/>
            <pc:sldMk cId="1238007003" sldId="280"/>
            <ac:spMk id="11" creationId="{E0BF06D0-B0F8-3EC9-CE7D-239C18D1DE99}"/>
          </ac:spMkLst>
        </pc:spChg>
        <pc:spChg chg="add del mod ord">
          <ac:chgData name="Olawole Abayomi-Owodunni" userId="4121db98fcd61d1d" providerId="LiveId" clId="{2BAC71B0-C80F-4B3B-98A8-D46C5C928488}" dt="2022-05-07T00:28:12.748" v="1736" actId="700"/>
          <ac:spMkLst>
            <pc:docMk/>
            <pc:sldMk cId="1238007003" sldId="280"/>
            <ac:spMk id="12" creationId="{EFEE8E46-1DFA-4F73-5326-DD4BB7FF5B1B}"/>
          </ac:spMkLst>
        </pc:spChg>
        <pc:spChg chg="add del mod ord">
          <ac:chgData name="Olawole Abayomi-Owodunni" userId="4121db98fcd61d1d" providerId="LiveId" clId="{2BAC71B0-C80F-4B3B-98A8-D46C5C928488}" dt="2022-05-07T00:28:12.748" v="1736" actId="700"/>
          <ac:spMkLst>
            <pc:docMk/>
            <pc:sldMk cId="1238007003" sldId="280"/>
            <ac:spMk id="13" creationId="{8E3ECE45-9FB0-ECE6-2D0E-3C9B747C0AEE}"/>
          </ac:spMkLst>
        </pc:spChg>
        <pc:spChg chg="add del mod ord">
          <ac:chgData name="Olawole Abayomi-Owodunni" userId="4121db98fcd61d1d" providerId="LiveId" clId="{2BAC71B0-C80F-4B3B-98A8-D46C5C928488}" dt="2022-05-16T20:58:21.409" v="1804" actId="700"/>
          <ac:spMkLst>
            <pc:docMk/>
            <pc:sldMk cId="1238007003" sldId="280"/>
            <ac:spMk id="14" creationId="{31D01F97-410A-EA85-9203-B4826545BF36}"/>
          </ac:spMkLst>
        </pc:spChg>
        <pc:spChg chg="add del mod ord">
          <ac:chgData name="Olawole Abayomi-Owodunni" userId="4121db98fcd61d1d" providerId="LiveId" clId="{2BAC71B0-C80F-4B3B-98A8-D46C5C928488}" dt="2022-05-16T20:58:21.409" v="1804" actId="700"/>
          <ac:spMkLst>
            <pc:docMk/>
            <pc:sldMk cId="1238007003" sldId="280"/>
            <ac:spMk id="15" creationId="{E4AFE094-C519-AD1E-5D93-54AC14D159E3}"/>
          </ac:spMkLst>
        </pc:spChg>
        <pc:spChg chg="add del mod ord">
          <ac:chgData name="Olawole Abayomi-Owodunni" userId="4121db98fcd61d1d" providerId="LiveId" clId="{2BAC71B0-C80F-4B3B-98A8-D46C5C928488}" dt="2022-05-16T20:58:21.409" v="1804" actId="700"/>
          <ac:spMkLst>
            <pc:docMk/>
            <pc:sldMk cId="1238007003" sldId="280"/>
            <ac:spMk id="16" creationId="{00D4CFF8-DBAA-FF4C-1FAB-C2937EF34EE6}"/>
          </ac:spMkLst>
        </pc:spChg>
        <pc:spChg chg="add del mod ord">
          <ac:chgData name="Olawole Abayomi-Owodunni" userId="4121db98fcd61d1d" providerId="LiveId" clId="{2BAC71B0-C80F-4B3B-98A8-D46C5C928488}" dt="2022-05-16T20:58:21.409" v="1804" actId="700"/>
          <ac:spMkLst>
            <pc:docMk/>
            <pc:sldMk cId="1238007003" sldId="280"/>
            <ac:spMk id="17" creationId="{21047136-36C3-0005-C8AF-07383939F315}"/>
          </ac:spMkLst>
        </pc:spChg>
        <pc:spChg chg="add del mod ord">
          <ac:chgData name="Olawole Abayomi-Owodunni" userId="4121db98fcd61d1d" providerId="LiveId" clId="{2BAC71B0-C80F-4B3B-98A8-D46C5C928488}" dt="2022-05-16T20:58:21.409" v="1804" actId="700"/>
          <ac:spMkLst>
            <pc:docMk/>
            <pc:sldMk cId="1238007003" sldId="280"/>
            <ac:spMk id="18" creationId="{FE903428-830C-8474-4B5C-665C4B6906B4}"/>
          </ac:spMkLst>
        </pc:spChg>
        <pc:spChg chg="add del mod ord">
          <ac:chgData name="Olawole Abayomi-Owodunni" userId="4121db98fcd61d1d" providerId="LiveId" clId="{2BAC71B0-C80F-4B3B-98A8-D46C5C928488}" dt="2022-05-16T20:58:21.409" v="1804" actId="700"/>
          <ac:spMkLst>
            <pc:docMk/>
            <pc:sldMk cId="1238007003" sldId="280"/>
            <ac:spMk id="19" creationId="{897459FA-F1CB-56DF-76B7-361793227C2A}"/>
          </ac:spMkLst>
        </pc:spChg>
      </pc:sldChg>
      <pc:sldChg chg="addSp delSp modSp mod modClrScheme chgLayout">
        <pc:chgData name="Olawole Abayomi-Owodunni" userId="4121db98fcd61d1d" providerId="LiveId" clId="{2BAC71B0-C80F-4B3B-98A8-D46C5C928488}" dt="2022-05-16T20:58:24.852" v="1805" actId="700"/>
        <pc:sldMkLst>
          <pc:docMk/>
          <pc:sldMk cId="1435246790" sldId="281"/>
        </pc:sldMkLst>
        <pc:spChg chg="del">
          <ac:chgData name="Olawole Abayomi-Owodunni" userId="4121db98fcd61d1d" providerId="LiveId" clId="{2BAC71B0-C80F-4B3B-98A8-D46C5C928488}" dt="2022-05-07T00:28:17.707" v="1737" actId="478"/>
          <ac:spMkLst>
            <pc:docMk/>
            <pc:sldMk cId="1435246790" sldId="281"/>
            <ac:spMk id="2" creationId="{68980D46-181D-443E-BA32-4188C18F4569}"/>
          </ac:spMkLst>
        </pc:spChg>
        <pc:spChg chg="add mod ord">
          <ac:chgData name="Olawole Abayomi-Owodunni" userId="4121db98fcd61d1d" providerId="LiveId" clId="{2BAC71B0-C80F-4B3B-98A8-D46C5C928488}" dt="2022-05-16T20:58:24.852" v="1805" actId="700"/>
          <ac:spMkLst>
            <pc:docMk/>
            <pc:sldMk cId="1435246790" sldId="281"/>
            <ac:spMk id="2" creationId="{952D5628-DE0C-7F0F-15F8-7FE8DC04A29C}"/>
          </ac:spMkLst>
        </pc:spChg>
        <pc:spChg chg="del">
          <ac:chgData name="Olawole Abayomi-Owodunni" userId="4121db98fcd61d1d" providerId="LiveId" clId="{2BAC71B0-C80F-4B3B-98A8-D46C5C928488}" dt="2022-05-07T00:28:17.707" v="1737" actId="478"/>
          <ac:spMkLst>
            <pc:docMk/>
            <pc:sldMk cId="1435246790" sldId="281"/>
            <ac:spMk id="3" creationId="{0D21CC2D-CB32-4531-89AA-651E8403B223}"/>
          </ac:spMkLst>
        </pc:spChg>
        <pc:spChg chg="add mod ord">
          <ac:chgData name="Olawole Abayomi-Owodunni" userId="4121db98fcd61d1d" providerId="LiveId" clId="{2BAC71B0-C80F-4B3B-98A8-D46C5C928488}" dt="2022-05-16T20:58:24.852" v="1805" actId="700"/>
          <ac:spMkLst>
            <pc:docMk/>
            <pc:sldMk cId="1435246790" sldId="281"/>
            <ac:spMk id="3" creationId="{FF1273FE-B1FC-4C48-2FD1-D9217358FD6B}"/>
          </ac:spMkLst>
        </pc:spChg>
        <pc:spChg chg="del mod">
          <ac:chgData name="Olawole Abayomi-Owodunni" userId="4121db98fcd61d1d" providerId="LiveId" clId="{2BAC71B0-C80F-4B3B-98A8-D46C5C928488}" dt="2022-05-07T00:28:17.707" v="1737" actId="478"/>
          <ac:spMkLst>
            <pc:docMk/>
            <pc:sldMk cId="1435246790" sldId="281"/>
            <ac:spMk id="4" creationId="{53544C3D-22EE-4DC9-8317-89673825E1BE}"/>
          </ac:spMkLst>
        </pc:spChg>
        <pc:spChg chg="add mod ord">
          <ac:chgData name="Olawole Abayomi-Owodunni" userId="4121db98fcd61d1d" providerId="LiveId" clId="{2BAC71B0-C80F-4B3B-98A8-D46C5C928488}" dt="2022-05-16T20:58:24.852" v="1805" actId="700"/>
          <ac:spMkLst>
            <pc:docMk/>
            <pc:sldMk cId="1435246790" sldId="281"/>
            <ac:spMk id="4" creationId="{57488749-FC04-E800-A724-629AF55660BD}"/>
          </ac:spMkLst>
        </pc:spChg>
        <pc:spChg chg="del">
          <ac:chgData name="Olawole Abayomi-Owodunni" userId="4121db98fcd61d1d" providerId="LiveId" clId="{2BAC71B0-C80F-4B3B-98A8-D46C5C928488}" dt="2022-05-07T00:28:17.707" v="1737" actId="478"/>
          <ac:spMkLst>
            <pc:docMk/>
            <pc:sldMk cId="1435246790" sldId="281"/>
            <ac:spMk id="5" creationId="{3BBC3AD1-6AC0-4B71-83D4-1B6D733E2EA2}"/>
          </ac:spMkLst>
        </pc:spChg>
        <pc:spChg chg="add mod ord">
          <ac:chgData name="Olawole Abayomi-Owodunni" userId="4121db98fcd61d1d" providerId="LiveId" clId="{2BAC71B0-C80F-4B3B-98A8-D46C5C928488}" dt="2022-05-16T20:58:24.852" v="1805" actId="700"/>
          <ac:spMkLst>
            <pc:docMk/>
            <pc:sldMk cId="1435246790" sldId="281"/>
            <ac:spMk id="5" creationId="{44772F98-12A6-1163-5E4C-8487D974B289}"/>
          </ac:spMkLst>
        </pc:spChg>
        <pc:spChg chg="add mod ord">
          <ac:chgData name="Olawole Abayomi-Owodunni" userId="4121db98fcd61d1d" providerId="LiveId" clId="{2BAC71B0-C80F-4B3B-98A8-D46C5C928488}" dt="2022-05-16T20:58:24.852" v="1805" actId="700"/>
          <ac:spMkLst>
            <pc:docMk/>
            <pc:sldMk cId="1435246790" sldId="281"/>
            <ac:spMk id="6" creationId="{7136B39F-A114-E9EC-1D1F-0DFBDE4FB15A}"/>
          </ac:spMkLst>
        </pc:spChg>
        <pc:spChg chg="add mod ord">
          <ac:chgData name="Olawole Abayomi-Owodunni" userId="4121db98fcd61d1d" providerId="LiveId" clId="{2BAC71B0-C80F-4B3B-98A8-D46C5C928488}" dt="2022-05-16T20:58:24.852" v="1805" actId="700"/>
          <ac:spMkLst>
            <pc:docMk/>
            <pc:sldMk cId="1435246790" sldId="281"/>
            <ac:spMk id="7" creationId="{C07AA07E-F5B2-C601-58A2-B73F5E7EA86E}"/>
          </ac:spMkLst>
        </pc:spChg>
        <pc:spChg chg="add del mod ord">
          <ac:chgData name="Olawole Abayomi-Owodunni" userId="4121db98fcd61d1d" providerId="LiveId" clId="{2BAC71B0-C80F-4B3B-98A8-D46C5C928488}" dt="2022-05-07T00:28:22.259" v="1738" actId="700"/>
          <ac:spMkLst>
            <pc:docMk/>
            <pc:sldMk cId="1435246790" sldId="281"/>
            <ac:spMk id="7" creationId="{C611BEA3-CF9D-09EE-D706-EE9D1B13BF67}"/>
          </ac:spMkLst>
        </pc:spChg>
        <pc:spChg chg="add del mod ord">
          <ac:chgData name="Olawole Abayomi-Owodunni" userId="4121db98fcd61d1d" providerId="LiveId" clId="{2BAC71B0-C80F-4B3B-98A8-D46C5C928488}" dt="2022-05-16T20:58:24.852" v="1805" actId="700"/>
          <ac:spMkLst>
            <pc:docMk/>
            <pc:sldMk cId="1435246790" sldId="281"/>
            <ac:spMk id="8" creationId="{CFD2C711-4CB6-178D-BC6A-B9E21983D786}"/>
          </ac:spMkLst>
        </pc:spChg>
        <pc:spChg chg="add del mod ord">
          <ac:chgData name="Olawole Abayomi-Owodunni" userId="4121db98fcd61d1d" providerId="LiveId" clId="{2BAC71B0-C80F-4B3B-98A8-D46C5C928488}" dt="2022-05-16T20:58:24.852" v="1805" actId="700"/>
          <ac:spMkLst>
            <pc:docMk/>
            <pc:sldMk cId="1435246790" sldId="281"/>
            <ac:spMk id="9" creationId="{39E492D7-2FE9-063D-395A-3084AF06D868}"/>
          </ac:spMkLst>
        </pc:spChg>
        <pc:spChg chg="add del mod ord">
          <ac:chgData name="Olawole Abayomi-Owodunni" userId="4121db98fcd61d1d" providerId="LiveId" clId="{2BAC71B0-C80F-4B3B-98A8-D46C5C928488}" dt="2022-05-16T20:58:24.852" v="1805" actId="700"/>
          <ac:spMkLst>
            <pc:docMk/>
            <pc:sldMk cId="1435246790" sldId="281"/>
            <ac:spMk id="10" creationId="{D3098547-8A33-604F-2844-415A9599BF98}"/>
          </ac:spMkLst>
        </pc:spChg>
        <pc:spChg chg="add del mod ord">
          <ac:chgData name="Olawole Abayomi-Owodunni" userId="4121db98fcd61d1d" providerId="LiveId" clId="{2BAC71B0-C80F-4B3B-98A8-D46C5C928488}" dt="2022-05-16T20:58:24.852" v="1805" actId="700"/>
          <ac:spMkLst>
            <pc:docMk/>
            <pc:sldMk cId="1435246790" sldId="281"/>
            <ac:spMk id="11" creationId="{A8E8DDFA-14C9-7DEB-2F39-10E387C942A6}"/>
          </ac:spMkLst>
        </pc:spChg>
        <pc:spChg chg="add del mod ord">
          <ac:chgData name="Olawole Abayomi-Owodunni" userId="4121db98fcd61d1d" providerId="LiveId" clId="{2BAC71B0-C80F-4B3B-98A8-D46C5C928488}" dt="2022-05-16T20:58:24.852" v="1805" actId="700"/>
          <ac:spMkLst>
            <pc:docMk/>
            <pc:sldMk cId="1435246790" sldId="281"/>
            <ac:spMk id="12" creationId="{3FED5427-A84A-AF15-39D5-2BBB8BCE3FCD}"/>
          </ac:spMkLst>
        </pc:spChg>
        <pc:spChg chg="add del mod ord">
          <ac:chgData name="Olawole Abayomi-Owodunni" userId="4121db98fcd61d1d" providerId="LiveId" clId="{2BAC71B0-C80F-4B3B-98A8-D46C5C928488}" dt="2022-05-16T20:58:24.852" v="1805" actId="700"/>
          <ac:spMkLst>
            <pc:docMk/>
            <pc:sldMk cId="1435246790" sldId="281"/>
            <ac:spMk id="13" creationId="{BE12F6AE-9881-77C9-7995-D5491A612FC9}"/>
          </ac:spMkLst>
        </pc:spChg>
        <pc:spChg chg="add del mod ord">
          <ac:chgData name="Olawole Abayomi-Owodunni" userId="4121db98fcd61d1d" providerId="LiveId" clId="{2BAC71B0-C80F-4B3B-98A8-D46C5C928488}" dt="2022-05-16T20:58:24.852" v="1805" actId="700"/>
          <ac:spMkLst>
            <pc:docMk/>
            <pc:sldMk cId="1435246790" sldId="281"/>
            <ac:spMk id="14" creationId="{87E283D4-3F0D-451B-00DE-D3ED0850EA3E}"/>
          </ac:spMkLst>
        </pc:spChg>
        <pc:spChg chg="add mod ord">
          <ac:chgData name="Olawole Abayomi-Owodunni" userId="4121db98fcd61d1d" providerId="LiveId" clId="{2BAC71B0-C80F-4B3B-98A8-D46C5C928488}" dt="2022-05-16T20:58:24.852" v="1805" actId="700"/>
          <ac:spMkLst>
            <pc:docMk/>
            <pc:sldMk cId="1435246790" sldId="281"/>
            <ac:spMk id="15" creationId="{91751F05-AFF5-ABF6-D56B-65AB664A5716}"/>
          </ac:spMkLst>
        </pc:spChg>
      </pc:sldChg>
      <pc:sldChg chg="delSp mod chgLayout">
        <pc:chgData name="Olawole Abayomi-Owodunni" userId="4121db98fcd61d1d" providerId="LiveId" clId="{2BAC71B0-C80F-4B3B-98A8-D46C5C928488}" dt="2022-05-07T00:29:34.041" v="1748" actId="700"/>
        <pc:sldMkLst>
          <pc:docMk/>
          <pc:sldMk cId="3530991866" sldId="282"/>
        </pc:sldMkLst>
        <pc:spChg chg="del">
          <ac:chgData name="Olawole Abayomi-Owodunni" userId="4121db98fcd61d1d" providerId="LiveId" clId="{2BAC71B0-C80F-4B3B-98A8-D46C5C928488}" dt="2022-05-07T00:29:31.323" v="1747" actId="478"/>
          <ac:spMkLst>
            <pc:docMk/>
            <pc:sldMk cId="3530991866" sldId="282"/>
            <ac:spMk id="2" creationId="{3C9C6307-610E-4EDD-B917-8E0BFCEBDEAA}"/>
          </ac:spMkLst>
        </pc:spChg>
      </pc:sldChg>
      <pc:sldChg chg="delSp mod modClrScheme chgLayout">
        <pc:chgData name="Olawole Abayomi-Owodunni" userId="4121db98fcd61d1d" providerId="LiveId" clId="{2BAC71B0-C80F-4B3B-98A8-D46C5C928488}" dt="2022-05-07T00:28:43.077" v="1740" actId="700"/>
        <pc:sldMkLst>
          <pc:docMk/>
          <pc:sldMk cId="3018591275" sldId="283"/>
        </pc:sldMkLst>
        <pc:spChg chg="del">
          <ac:chgData name="Olawole Abayomi-Owodunni" userId="4121db98fcd61d1d" providerId="LiveId" clId="{2BAC71B0-C80F-4B3B-98A8-D46C5C928488}" dt="2022-05-07T00:28:34.099" v="1739" actId="478"/>
          <ac:spMkLst>
            <pc:docMk/>
            <pc:sldMk cId="3018591275" sldId="283"/>
            <ac:spMk id="2" creationId="{51161D4B-73E7-42E9-97D5-8D908AA97FA6}"/>
          </ac:spMkLst>
        </pc:spChg>
      </pc:sldChg>
      <pc:sldChg chg="addSp delSp modSp mod modClrScheme chgLayout">
        <pc:chgData name="Olawole Abayomi-Owodunni" userId="4121db98fcd61d1d" providerId="LiveId" clId="{2BAC71B0-C80F-4B3B-98A8-D46C5C928488}" dt="2022-05-16T20:58:28.410" v="1806" actId="700"/>
        <pc:sldMkLst>
          <pc:docMk/>
          <pc:sldMk cId="3489605698" sldId="284"/>
        </pc:sldMkLst>
        <pc:spChg chg="add mod ord">
          <ac:chgData name="Olawole Abayomi-Owodunni" userId="4121db98fcd61d1d" providerId="LiveId" clId="{2BAC71B0-C80F-4B3B-98A8-D46C5C928488}" dt="2022-05-16T20:58:28.410" v="1806" actId="700"/>
          <ac:spMkLst>
            <pc:docMk/>
            <pc:sldMk cId="3489605698" sldId="284"/>
            <ac:spMk id="2" creationId="{B45FDEB2-9BE7-A44B-98CC-375DB552F3E3}"/>
          </ac:spMkLst>
        </pc:spChg>
        <pc:spChg chg="del">
          <ac:chgData name="Olawole Abayomi-Owodunni" userId="4121db98fcd61d1d" providerId="LiveId" clId="{2BAC71B0-C80F-4B3B-98A8-D46C5C928488}" dt="2022-05-07T00:28:47.515" v="1741" actId="478"/>
          <ac:spMkLst>
            <pc:docMk/>
            <pc:sldMk cId="3489605698" sldId="284"/>
            <ac:spMk id="3" creationId="{9E8FA26B-D694-45B0-AE70-DFC0E7E41EF0}"/>
          </ac:spMkLst>
        </pc:spChg>
        <pc:spChg chg="add mod ord">
          <ac:chgData name="Olawole Abayomi-Owodunni" userId="4121db98fcd61d1d" providerId="LiveId" clId="{2BAC71B0-C80F-4B3B-98A8-D46C5C928488}" dt="2022-05-16T20:58:28.410" v="1806" actId="700"/>
          <ac:spMkLst>
            <pc:docMk/>
            <pc:sldMk cId="3489605698" sldId="284"/>
            <ac:spMk id="3" creationId="{F682539C-AFE7-EC5D-6823-DA435FC659DB}"/>
          </ac:spMkLst>
        </pc:spChg>
        <pc:spChg chg="del">
          <ac:chgData name="Olawole Abayomi-Owodunni" userId="4121db98fcd61d1d" providerId="LiveId" clId="{2BAC71B0-C80F-4B3B-98A8-D46C5C928488}" dt="2022-05-07T00:28:47.515" v="1741" actId="478"/>
          <ac:spMkLst>
            <pc:docMk/>
            <pc:sldMk cId="3489605698" sldId="284"/>
            <ac:spMk id="4" creationId="{1C4DC925-72E4-4BA3-B842-4FACF8AE395B}"/>
          </ac:spMkLst>
        </pc:spChg>
        <pc:spChg chg="add mod ord">
          <ac:chgData name="Olawole Abayomi-Owodunni" userId="4121db98fcd61d1d" providerId="LiveId" clId="{2BAC71B0-C80F-4B3B-98A8-D46C5C928488}" dt="2022-05-16T20:58:28.410" v="1806" actId="700"/>
          <ac:spMkLst>
            <pc:docMk/>
            <pc:sldMk cId="3489605698" sldId="284"/>
            <ac:spMk id="4" creationId="{AED45BE3-2F46-C9E4-D87E-11DB354D4216}"/>
          </ac:spMkLst>
        </pc:spChg>
        <pc:spChg chg="del mod">
          <ac:chgData name="Olawole Abayomi-Owodunni" userId="4121db98fcd61d1d" providerId="LiveId" clId="{2BAC71B0-C80F-4B3B-98A8-D46C5C928488}" dt="2022-05-07T00:28:47.515" v="1741" actId="478"/>
          <ac:spMkLst>
            <pc:docMk/>
            <pc:sldMk cId="3489605698" sldId="284"/>
            <ac:spMk id="5" creationId="{123F6FFB-CE2A-4A42-A45D-491F22406CE5}"/>
          </ac:spMkLst>
        </pc:spChg>
        <pc:spChg chg="add mod ord">
          <ac:chgData name="Olawole Abayomi-Owodunni" userId="4121db98fcd61d1d" providerId="LiveId" clId="{2BAC71B0-C80F-4B3B-98A8-D46C5C928488}" dt="2022-05-16T20:58:28.410" v="1806" actId="700"/>
          <ac:spMkLst>
            <pc:docMk/>
            <pc:sldMk cId="3489605698" sldId="284"/>
            <ac:spMk id="5" creationId="{2126E951-4FA7-BAF1-B5F6-AD61E3761962}"/>
          </ac:spMkLst>
        </pc:spChg>
        <pc:spChg chg="del">
          <ac:chgData name="Olawole Abayomi-Owodunni" userId="4121db98fcd61d1d" providerId="LiveId" clId="{2BAC71B0-C80F-4B3B-98A8-D46C5C928488}" dt="2022-05-07T00:28:47.515" v="1741" actId="478"/>
          <ac:spMkLst>
            <pc:docMk/>
            <pc:sldMk cId="3489605698" sldId="284"/>
            <ac:spMk id="6" creationId="{D22F34D9-7C66-4355-B995-86CDB5ACBC2F}"/>
          </ac:spMkLst>
        </pc:spChg>
        <pc:spChg chg="add mod ord">
          <ac:chgData name="Olawole Abayomi-Owodunni" userId="4121db98fcd61d1d" providerId="LiveId" clId="{2BAC71B0-C80F-4B3B-98A8-D46C5C928488}" dt="2022-05-16T20:58:28.410" v="1806" actId="700"/>
          <ac:spMkLst>
            <pc:docMk/>
            <pc:sldMk cId="3489605698" sldId="284"/>
            <ac:spMk id="6" creationId="{F7A69046-2B05-8B39-30A1-076A4B32507A}"/>
          </ac:spMkLst>
        </pc:spChg>
        <pc:spChg chg="add del mod ord">
          <ac:chgData name="Olawole Abayomi-Owodunni" userId="4121db98fcd61d1d" providerId="LiveId" clId="{2BAC71B0-C80F-4B3B-98A8-D46C5C928488}" dt="2022-05-07T00:28:53.919" v="1742" actId="700"/>
          <ac:spMkLst>
            <pc:docMk/>
            <pc:sldMk cId="3489605698" sldId="284"/>
            <ac:spMk id="7" creationId="{3D4CD35B-2F0E-6F1B-07BA-744613B87AE3}"/>
          </ac:spMkLst>
        </pc:spChg>
        <pc:spChg chg="add mod ord">
          <ac:chgData name="Olawole Abayomi-Owodunni" userId="4121db98fcd61d1d" providerId="LiveId" clId="{2BAC71B0-C80F-4B3B-98A8-D46C5C928488}" dt="2022-05-16T20:58:28.410" v="1806" actId="700"/>
          <ac:spMkLst>
            <pc:docMk/>
            <pc:sldMk cId="3489605698" sldId="284"/>
            <ac:spMk id="7" creationId="{B092AF4E-DEDB-7FA7-7E9B-F8E5B8ADF167}"/>
          </ac:spMkLst>
        </pc:spChg>
        <pc:spChg chg="add del mod ord">
          <ac:chgData name="Olawole Abayomi-Owodunni" userId="4121db98fcd61d1d" providerId="LiveId" clId="{2BAC71B0-C80F-4B3B-98A8-D46C5C928488}" dt="2022-05-16T20:58:28.410" v="1806" actId="700"/>
          <ac:spMkLst>
            <pc:docMk/>
            <pc:sldMk cId="3489605698" sldId="284"/>
            <ac:spMk id="8" creationId="{7CB5093E-1668-7BD5-395D-873821FB3A1C}"/>
          </ac:spMkLst>
        </pc:spChg>
        <pc:spChg chg="add del mod ord">
          <ac:chgData name="Olawole Abayomi-Owodunni" userId="4121db98fcd61d1d" providerId="LiveId" clId="{2BAC71B0-C80F-4B3B-98A8-D46C5C928488}" dt="2022-05-16T20:58:28.410" v="1806" actId="700"/>
          <ac:spMkLst>
            <pc:docMk/>
            <pc:sldMk cId="3489605698" sldId="284"/>
            <ac:spMk id="9" creationId="{C7544585-8C08-947F-7BE0-CD63910E134F}"/>
          </ac:spMkLst>
        </pc:spChg>
        <pc:spChg chg="add del mod ord">
          <ac:chgData name="Olawole Abayomi-Owodunni" userId="4121db98fcd61d1d" providerId="LiveId" clId="{2BAC71B0-C80F-4B3B-98A8-D46C5C928488}" dt="2022-05-16T20:58:28.410" v="1806" actId="700"/>
          <ac:spMkLst>
            <pc:docMk/>
            <pc:sldMk cId="3489605698" sldId="284"/>
            <ac:spMk id="10" creationId="{E8F38A28-8916-1A42-DF4C-2B25AD74FA20}"/>
          </ac:spMkLst>
        </pc:spChg>
        <pc:spChg chg="add del mod ord">
          <ac:chgData name="Olawole Abayomi-Owodunni" userId="4121db98fcd61d1d" providerId="LiveId" clId="{2BAC71B0-C80F-4B3B-98A8-D46C5C928488}" dt="2022-05-16T20:58:28.410" v="1806" actId="700"/>
          <ac:spMkLst>
            <pc:docMk/>
            <pc:sldMk cId="3489605698" sldId="284"/>
            <ac:spMk id="11" creationId="{49A7A8FC-E783-660E-51FA-A395B3F679AF}"/>
          </ac:spMkLst>
        </pc:spChg>
        <pc:spChg chg="add del mod ord">
          <ac:chgData name="Olawole Abayomi-Owodunni" userId="4121db98fcd61d1d" providerId="LiveId" clId="{2BAC71B0-C80F-4B3B-98A8-D46C5C928488}" dt="2022-05-16T20:58:28.410" v="1806" actId="700"/>
          <ac:spMkLst>
            <pc:docMk/>
            <pc:sldMk cId="3489605698" sldId="284"/>
            <ac:spMk id="12" creationId="{1DDE2461-01AB-2B19-30F5-811E5033F57E}"/>
          </ac:spMkLst>
        </pc:spChg>
        <pc:spChg chg="add del mod ord">
          <ac:chgData name="Olawole Abayomi-Owodunni" userId="4121db98fcd61d1d" providerId="LiveId" clId="{2BAC71B0-C80F-4B3B-98A8-D46C5C928488}" dt="2022-05-16T20:58:28.410" v="1806" actId="700"/>
          <ac:spMkLst>
            <pc:docMk/>
            <pc:sldMk cId="3489605698" sldId="284"/>
            <ac:spMk id="13" creationId="{9E1C5046-DC18-6D97-BEE3-4DFEDB3B0894}"/>
          </ac:spMkLst>
        </pc:spChg>
        <pc:spChg chg="add del mod ord">
          <ac:chgData name="Olawole Abayomi-Owodunni" userId="4121db98fcd61d1d" providerId="LiveId" clId="{2BAC71B0-C80F-4B3B-98A8-D46C5C928488}" dt="2022-05-16T20:58:28.410" v="1806" actId="700"/>
          <ac:spMkLst>
            <pc:docMk/>
            <pc:sldMk cId="3489605698" sldId="284"/>
            <ac:spMk id="14" creationId="{A5D289E2-1FB2-201D-BDD6-4F20AE66FC77}"/>
          </ac:spMkLst>
        </pc:spChg>
        <pc:spChg chg="add mod ord">
          <ac:chgData name="Olawole Abayomi-Owodunni" userId="4121db98fcd61d1d" providerId="LiveId" clId="{2BAC71B0-C80F-4B3B-98A8-D46C5C928488}" dt="2022-05-16T20:58:28.410" v="1806" actId="700"/>
          <ac:spMkLst>
            <pc:docMk/>
            <pc:sldMk cId="3489605698" sldId="284"/>
            <ac:spMk id="15" creationId="{135FEA26-3A71-AAA8-49D7-59EA22FE527F}"/>
          </ac:spMkLst>
        </pc:spChg>
      </pc:sldChg>
      <pc:sldChg chg="delSp mod modClrScheme chgLayout">
        <pc:chgData name="Olawole Abayomi-Owodunni" userId="4121db98fcd61d1d" providerId="LiveId" clId="{2BAC71B0-C80F-4B3B-98A8-D46C5C928488}" dt="2022-05-07T00:29:03.660" v="1744" actId="700"/>
        <pc:sldMkLst>
          <pc:docMk/>
          <pc:sldMk cId="3801058418" sldId="285"/>
        </pc:sldMkLst>
        <pc:spChg chg="del">
          <ac:chgData name="Olawole Abayomi-Owodunni" userId="4121db98fcd61d1d" providerId="LiveId" clId="{2BAC71B0-C80F-4B3B-98A8-D46C5C928488}" dt="2022-05-07T00:29:00.002" v="1743" actId="478"/>
          <ac:spMkLst>
            <pc:docMk/>
            <pc:sldMk cId="3801058418" sldId="285"/>
            <ac:spMk id="2" creationId="{81F04958-E5F4-44C3-B6EC-A9AD7646682F}"/>
          </ac:spMkLst>
        </pc:spChg>
      </pc:sldChg>
      <pc:sldChg chg="addSp delSp modSp mod modClrScheme chgLayout">
        <pc:chgData name="Olawole Abayomi-Owodunni" userId="4121db98fcd61d1d" providerId="LiveId" clId="{2BAC71B0-C80F-4B3B-98A8-D46C5C928488}" dt="2022-05-16T20:58:41.051" v="1811" actId="700"/>
        <pc:sldMkLst>
          <pc:docMk/>
          <pc:sldMk cId="1056931526" sldId="286"/>
        </pc:sldMkLst>
        <pc:spChg chg="add del mod ord">
          <ac:chgData name="Olawole Abayomi-Owodunni" userId="4121db98fcd61d1d" providerId="LiveId" clId="{2BAC71B0-C80F-4B3B-98A8-D46C5C928488}" dt="2022-05-16T20:58:41.051" v="1811" actId="700"/>
          <ac:spMkLst>
            <pc:docMk/>
            <pc:sldMk cId="1056931526" sldId="286"/>
            <ac:spMk id="2" creationId="{A3172821-AA1A-55ED-B2DF-084F38D5BF4E}"/>
          </ac:spMkLst>
        </pc:spChg>
        <pc:spChg chg="del">
          <ac:chgData name="Olawole Abayomi-Owodunni" userId="4121db98fcd61d1d" providerId="LiveId" clId="{2BAC71B0-C80F-4B3B-98A8-D46C5C928488}" dt="2022-05-07T00:29:06.305" v="1745" actId="478"/>
          <ac:spMkLst>
            <pc:docMk/>
            <pc:sldMk cId="1056931526" sldId="286"/>
            <ac:spMk id="3" creationId="{A13E6786-9D3E-45F4-851C-144E09422167}"/>
          </ac:spMkLst>
        </pc:spChg>
        <pc:spChg chg="add del mod ord">
          <ac:chgData name="Olawole Abayomi-Owodunni" userId="4121db98fcd61d1d" providerId="LiveId" clId="{2BAC71B0-C80F-4B3B-98A8-D46C5C928488}" dt="2022-05-16T20:58:41.051" v="1811" actId="700"/>
          <ac:spMkLst>
            <pc:docMk/>
            <pc:sldMk cId="1056931526" sldId="286"/>
            <ac:spMk id="3" creationId="{E3C46B12-88DB-CC9A-2B28-F06BF43BFEF4}"/>
          </ac:spMkLst>
        </pc:spChg>
        <pc:spChg chg="del">
          <ac:chgData name="Olawole Abayomi-Owodunni" userId="4121db98fcd61d1d" providerId="LiveId" clId="{2BAC71B0-C80F-4B3B-98A8-D46C5C928488}" dt="2022-05-07T00:29:06.305" v="1745" actId="478"/>
          <ac:spMkLst>
            <pc:docMk/>
            <pc:sldMk cId="1056931526" sldId="286"/>
            <ac:spMk id="4" creationId="{CECAAAB3-1E2D-4261-8AA3-28C5D7FA04DA}"/>
          </ac:spMkLst>
        </pc:spChg>
        <pc:spChg chg="add del mod ord">
          <ac:chgData name="Olawole Abayomi-Owodunni" userId="4121db98fcd61d1d" providerId="LiveId" clId="{2BAC71B0-C80F-4B3B-98A8-D46C5C928488}" dt="2022-05-16T20:58:41.051" v="1811" actId="700"/>
          <ac:spMkLst>
            <pc:docMk/>
            <pc:sldMk cId="1056931526" sldId="286"/>
            <ac:spMk id="4" creationId="{DBC3303F-63A8-0CEE-0A96-AD23E52FF832}"/>
          </ac:spMkLst>
        </pc:spChg>
        <pc:spChg chg="add del mod ord">
          <ac:chgData name="Olawole Abayomi-Owodunni" userId="4121db98fcd61d1d" providerId="LiveId" clId="{2BAC71B0-C80F-4B3B-98A8-D46C5C928488}" dt="2022-05-16T20:58:41.051" v="1811" actId="700"/>
          <ac:spMkLst>
            <pc:docMk/>
            <pc:sldMk cId="1056931526" sldId="286"/>
            <ac:spMk id="5" creationId="{60043F97-9A23-6FB5-00B6-34AEBBC5F1A9}"/>
          </ac:spMkLst>
        </pc:spChg>
        <pc:spChg chg="del mod">
          <ac:chgData name="Olawole Abayomi-Owodunni" userId="4121db98fcd61d1d" providerId="LiveId" clId="{2BAC71B0-C80F-4B3B-98A8-D46C5C928488}" dt="2022-05-07T00:29:06.305" v="1745" actId="478"/>
          <ac:spMkLst>
            <pc:docMk/>
            <pc:sldMk cId="1056931526" sldId="286"/>
            <ac:spMk id="5" creationId="{F461E2BB-6A9C-4119-83CB-C9687E53B072}"/>
          </ac:spMkLst>
        </pc:spChg>
        <pc:spChg chg="add del mod ord">
          <ac:chgData name="Olawole Abayomi-Owodunni" userId="4121db98fcd61d1d" providerId="LiveId" clId="{2BAC71B0-C80F-4B3B-98A8-D46C5C928488}" dt="2022-05-16T20:58:41.051" v="1811" actId="700"/>
          <ac:spMkLst>
            <pc:docMk/>
            <pc:sldMk cId="1056931526" sldId="286"/>
            <ac:spMk id="6" creationId="{135E625C-05D9-FA44-091B-7777EE9C3F29}"/>
          </ac:spMkLst>
        </pc:spChg>
        <pc:spChg chg="del">
          <ac:chgData name="Olawole Abayomi-Owodunni" userId="4121db98fcd61d1d" providerId="LiveId" clId="{2BAC71B0-C80F-4B3B-98A8-D46C5C928488}" dt="2022-05-07T00:29:06.305" v="1745" actId="478"/>
          <ac:spMkLst>
            <pc:docMk/>
            <pc:sldMk cId="1056931526" sldId="286"/>
            <ac:spMk id="6" creationId="{D531F1E3-A619-4F45-B6C3-1EACE7165D6B}"/>
          </ac:spMkLst>
        </pc:spChg>
        <pc:spChg chg="add del mod ord">
          <ac:chgData name="Olawole Abayomi-Owodunni" userId="4121db98fcd61d1d" providerId="LiveId" clId="{2BAC71B0-C80F-4B3B-98A8-D46C5C928488}" dt="2022-05-16T20:58:41.051" v="1811" actId="700"/>
          <ac:spMkLst>
            <pc:docMk/>
            <pc:sldMk cId="1056931526" sldId="286"/>
            <ac:spMk id="7" creationId="{AD2A4B6B-C024-68D5-BC7C-98D85541AA30}"/>
          </ac:spMkLst>
        </pc:spChg>
        <pc:spChg chg="add del mod ord">
          <ac:chgData name="Olawole Abayomi-Owodunni" userId="4121db98fcd61d1d" providerId="LiveId" clId="{2BAC71B0-C80F-4B3B-98A8-D46C5C928488}" dt="2022-05-07T00:29:08.926" v="1746" actId="700"/>
          <ac:spMkLst>
            <pc:docMk/>
            <pc:sldMk cId="1056931526" sldId="286"/>
            <ac:spMk id="7" creationId="{F7B76FA5-D369-AFA0-3DA7-C3BB3FDEDE91}"/>
          </ac:spMkLst>
        </pc:spChg>
        <pc:spChg chg="add del mod ord">
          <ac:chgData name="Olawole Abayomi-Owodunni" userId="4121db98fcd61d1d" providerId="LiveId" clId="{2BAC71B0-C80F-4B3B-98A8-D46C5C928488}" dt="2022-05-16T20:58:31.630" v="1807" actId="700"/>
          <ac:spMkLst>
            <pc:docMk/>
            <pc:sldMk cId="1056931526" sldId="286"/>
            <ac:spMk id="8" creationId="{7D6A45BC-BBDD-042E-A709-D14C9695149D}"/>
          </ac:spMkLst>
        </pc:spChg>
        <pc:spChg chg="add del mod ord">
          <ac:chgData name="Olawole Abayomi-Owodunni" userId="4121db98fcd61d1d" providerId="LiveId" clId="{2BAC71B0-C80F-4B3B-98A8-D46C5C928488}" dt="2022-05-16T20:58:31.630" v="1807" actId="700"/>
          <ac:spMkLst>
            <pc:docMk/>
            <pc:sldMk cId="1056931526" sldId="286"/>
            <ac:spMk id="9" creationId="{92656BA5-BD32-4351-B2F1-84AABA0932EA}"/>
          </ac:spMkLst>
        </pc:spChg>
        <pc:spChg chg="add del mod ord">
          <ac:chgData name="Olawole Abayomi-Owodunni" userId="4121db98fcd61d1d" providerId="LiveId" clId="{2BAC71B0-C80F-4B3B-98A8-D46C5C928488}" dt="2022-05-16T20:58:31.630" v="1807" actId="700"/>
          <ac:spMkLst>
            <pc:docMk/>
            <pc:sldMk cId="1056931526" sldId="286"/>
            <ac:spMk id="10" creationId="{F289A32A-D442-78F5-0A68-C22801A4E6E7}"/>
          </ac:spMkLst>
        </pc:spChg>
        <pc:spChg chg="add del mod ord">
          <ac:chgData name="Olawole Abayomi-Owodunni" userId="4121db98fcd61d1d" providerId="LiveId" clId="{2BAC71B0-C80F-4B3B-98A8-D46C5C928488}" dt="2022-05-16T20:58:31.630" v="1807" actId="700"/>
          <ac:spMkLst>
            <pc:docMk/>
            <pc:sldMk cId="1056931526" sldId="286"/>
            <ac:spMk id="11" creationId="{BADA4B81-7DA9-AABE-F3BF-66DBCFCAE7F4}"/>
          </ac:spMkLst>
        </pc:spChg>
        <pc:spChg chg="add del mod ord">
          <ac:chgData name="Olawole Abayomi-Owodunni" userId="4121db98fcd61d1d" providerId="LiveId" clId="{2BAC71B0-C80F-4B3B-98A8-D46C5C928488}" dt="2022-05-16T20:58:31.630" v="1807" actId="700"/>
          <ac:spMkLst>
            <pc:docMk/>
            <pc:sldMk cId="1056931526" sldId="286"/>
            <ac:spMk id="12" creationId="{D3F52507-285D-37F1-D0B4-06AB79DD79FD}"/>
          </ac:spMkLst>
        </pc:spChg>
        <pc:spChg chg="add del mod ord">
          <ac:chgData name="Olawole Abayomi-Owodunni" userId="4121db98fcd61d1d" providerId="LiveId" clId="{2BAC71B0-C80F-4B3B-98A8-D46C5C928488}" dt="2022-05-16T20:58:31.630" v="1807" actId="700"/>
          <ac:spMkLst>
            <pc:docMk/>
            <pc:sldMk cId="1056931526" sldId="286"/>
            <ac:spMk id="13" creationId="{974F4E38-BC95-BF7E-0F17-13664C4345CF}"/>
          </ac:spMkLst>
        </pc:spChg>
        <pc:spChg chg="add del mod ord">
          <ac:chgData name="Olawole Abayomi-Owodunni" userId="4121db98fcd61d1d" providerId="LiveId" clId="{2BAC71B0-C80F-4B3B-98A8-D46C5C928488}" dt="2022-05-16T20:58:31.630" v="1807" actId="700"/>
          <ac:spMkLst>
            <pc:docMk/>
            <pc:sldMk cId="1056931526" sldId="286"/>
            <ac:spMk id="14" creationId="{1E699D28-94A1-0966-E5CE-902269FCA005}"/>
          </ac:spMkLst>
        </pc:spChg>
        <pc:spChg chg="add del mod ord">
          <ac:chgData name="Olawole Abayomi-Owodunni" userId="4121db98fcd61d1d" providerId="LiveId" clId="{2BAC71B0-C80F-4B3B-98A8-D46C5C928488}" dt="2022-05-16T20:58:41.051" v="1811" actId="700"/>
          <ac:spMkLst>
            <pc:docMk/>
            <pc:sldMk cId="1056931526" sldId="286"/>
            <ac:spMk id="15" creationId="{AC8606A5-A2A3-6C73-9BBD-BEA751DDEA9B}"/>
          </ac:spMkLst>
        </pc:spChg>
        <pc:spChg chg="add del mod">
          <ac:chgData name="Olawole Abayomi-Owodunni" userId="4121db98fcd61d1d" providerId="LiveId" clId="{2BAC71B0-C80F-4B3B-98A8-D46C5C928488}" dt="2022-05-16T20:58:40.790" v="1810" actId="700"/>
          <ac:spMkLst>
            <pc:docMk/>
            <pc:sldMk cId="1056931526" sldId="286"/>
            <ac:spMk id="16" creationId="{8660E185-865B-6CF5-CC7A-50C3121E7FF9}"/>
          </ac:spMkLst>
        </pc:spChg>
        <pc:spChg chg="add del mod">
          <ac:chgData name="Olawole Abayomi-Owodunni" userId="4121db98fcd61d1d" providerId="LiveId" clId="{2BAC71B0-C80F-4B3B-98A8-D46C5C928488}" dt="2022-05-16T20:58:40.790" v="1810" actId="700"/>
          <ac:spMkLst>
            <pc:docMk/>
            <pc:sldMk cId="1056931526" sldId="286"/>
            <ac:spMk id="17" creationId="{DEA7AEC0-199F-EF4E-1783-BC08C09207FA}"/>
          </ac:spMkLst>
        </pc:spChg>
        <pc:spChg chg="add del mod">
          <ac:chgData name="Olawole Abayomi-Owodunni" userId="4121db98fcd61d1d" providerId="LiveId" clId="{2BAC71B0-C80F-4B3B-98A8-D46C5C928488}" dt="2022-05-16T20:58:40.790" v="1810" actId="700"/>
          <ac:spMkLst>
            <pc:docMk/>
            <pc:sldMk cId="1056931526" sldId="286"/>
            <ac:spMk id="18" creationId="{AE17A485-511D-1369-800A-FCC494BEC82D}"/>
          </ac:spMkLst>
        </pc:spChg>
        <pc:spChg chg="add del mod">
          <ac:chgData name="Olawole Abayomi-Owodunni" userId="4121db98fcd61d1d" providerId="LiveId" clId="{2BAC71B0-C80F-4B3B-98A8-D46C5C928488}" dt="2022-05-16T20:58:40.790" v="1810" actId="700"/>
          <ac:spMkLst>
            <pc:docMk/>
            <pc:sldMk cId="1056931526" sldId="286"/>
            <ac:spMk id="19" creationId="{577D6302-BA1C-662F-8030-21B097258C65}"/>
          </ac:spMkLst>
        </pc:spChg>
        <pc:spChg chg="add del mod">
          <ac:chgData name="Olawole Abayomi-Owodunni" userId="4121db98fcd61d1d" providerId="LiveId" clId="{2BAC71B0-C80F-4B3B-98A8-D46C5C928488}" dt="2022-05-16T20:58:40.790" v="1810" actId="700"/>
          <ac:spMkLst>
            <pc:docMk/>
            <pc:sldMk cId="1056931526" sldId="286"/>
            <ac:spMk id="20" creationId="{16FCFEB9-E06C-6C24-5A85-1B9F108161B8}"/>
          </ac:spMkLst>
        </pc:spChg>
        <pc:spChg chg="add del mod">
          <ac:chgData name="Olawole Abayomi-Owodunni" userId="4121db98fcd61d1d" providerId="LiveId" clId="{2BAC71B0-C80F-4B3B-98A8-D46C5C928488}" dt="2022-05-16T20:58:40.790" v="1810" actId="700"/>
          <ac:spMkLst>
            <pc:docMk/>
            <pc:sldMk cId="1056931526" sldId="286"/>
            <ac:spMk id="21" creationId="{846ABAEF-08C1-4D6D-9D6D-09BDCEFFBE88}"/>
          </ac:spMkLst>
        </pc:spChg>
      </pc:sldChg>
      <pc:sldChg chg="new del">
        <pc:chgData name="Olawole Abayomi-Owodunni" userId="4121db98fcd61d1d" providerId="LiveId" clId="{2BAC71B0-C80F-4B3B-98A8-D46C5C928488}" dt="2022-05-06T19:23:16.129" v="896" actId="680"/>
        <pc:sldMkLst>
          <pc:docMk/>
          <pc:sldMk cId="2497075262" sldId="287"/>
        </pc:sldMkLst>
      </pc:sldChg>
      <pc:sldMasterChg chg="addSp modSp mod addSldLayout modSldLayout">
        <pc:chgData name="Olawole Abayomi-Owodunni" userId="4121db98fcd61d1d" providerId="LiveId" clId="{2BAC71B0-C80F-4B3B-98A8-D46C5C928488}" dt="2022-05-16T20:57:23.260" v="1800" actId="6014"/>
        <pc:sldMasterMkLst>
          <pc:docMk/>
          <pc:sldMasterMk cId="3287601434" sldId="2147483648"/>
        </pc:sldMasterMkLst>
        <pc:spChg chg="mod">
          <ac:chgData name="Olawole Abayomi-Owodunni" userId="4121db98fcd61d1d" providerId="LiveId" clId="{2BAC71B0-C80F-4B3B-98A8-D46C5C928488}" dt="2022-05-06T18:48:55.578" v="79" actId="207"/>
          <ac:spMkLst>
            <pc:docMk/>
            <pc:sldMasterMk cId="3287601434" sldId="2147483648"/>
            <ac:spMk id="2" creationId="{7B38C50E-4468-4853-9136-7173C50DDAF8}"/>
          </ac:spMkLst>
        </pc:spChg>
        <pc:spChg chg="add mod">
          <ac:chgData name="Olawole Abayomi-Owodunni" userId="4121db98fcd61d1d" providerId="LiveId" clId="{2BAC71B0-C80F-4B3B-98A8-D46C5C928488}" dt="2022-05-07T00:31:10.240" v="1760" actId="208"/>
          <ac:spMkLst>
            <pc:docMk/>
            <pc:sldMasterMk cId="3287601434" sldId="2147483648"/>
            <ac:spMk id="7" creationId="{5E968940-5DE3-67DF-E6BD-8E36DBCC5E53}"/>
          </ac:spMkLst>
        </pc:spChg>
        <pc:sldLayoutChg chg="addSp delSp modSp mod">
          <pc:chgData name="Olawole Abayomi-Owodunni" userId="4121db98fcd61d1d" providerId="LiveId" clId="{2BAC71B0-C80F-4B3B-98A8-D46C5C928488}" dt="2022-05-06T18:49:42.235" v="88" actId="113"/>
          <pc:sldLayoutMkLst>
            <pc:docMk/>
            <pc:sldMasterMk cId="3287601434" sldId="2147483648"/>
            <pc:sldLayoutMk cId="1910856917" sldId="2147483649"/>
          </pc:sldLayoutMkLst>
          <pc:spChg chg="del mod">
            <ac:chgData name="Olawole Abayomi-Owodunni" userId="4121db98fcd61d1d" providerId="LiveId" clId="{2BAC71B0-C80F-4B3B-98A8-D46C5C928488}" dt="2022-05-06T18:49:27.114" v="84" actId="478"/>
            <ac:spMkLst>
              <pc:docMk/>
              <pc:sldMasterMk cId="3287601434" sldId="2147483648"/>
              <pc:sldLayoutMk cId="1910856917" sldId="2147483649"/>
              <ac:spMk id="2" creationId="{B37361C4-0F24-40BE-939B-DB5843AA8B0F}"/>
            </ac:spMkLst>
          </pc:spChg>
          <pc:spChg chg="add del mod">
            <ac:chgData name="Olawole Abayomi-Owodunni" userId="4121db98fcd61d1d" providerId="LiveId" clId="{2BAC71B0-C80F-4B3B-98A8-D46C5C928488}" dt="2022-05-06T18:48:38.871" v="78"/>
            <ac:spMkLst>
              <pc:docMk/>
              <pc:sldMasterMk cId="3287601434" sldId="2147483648"/>
              <pc:sldLayoutMk cId="1910856917" sldId="2147483649"/>
              <ac:spMk id="7" creationId="{DD9ADA7C-D32A-9911-92F7-AA756FEB5274}"/>
            </ac:spMkLst>
          </pc:spChg>
          <pc:spChg chg="add mod">
            <ac:chgData name="Olawole Abayomi-Owodunni" userId="4121db98fcd61d1d" providerId="LiveId" clId="{2BAC71B0-C80F-4B3B-98A8-D46C5C928488}" dt="2022-05-06T18:49:42.235" v="88" actId="113"/>
            <ac:spMkLst>
              <pc:docMk/>
              <pc:sldMasterMk cId="3287601434" sldId="2147483648"/>
              <pc:sldLayoutMk cId="1910856917" sldId="2147483649"/>
              <ac:spMk id="8" creationId="{B3AAE65B-F8E4-05F7-7C0D-FA7141BC84DD}"/>
            </ac:spMkLst>
          </pc:spChg>
        </pc:sldLayoutChg>
        <pc:sldLayoutChg chg="addSp delSp modSp mod">
          <pc:chgData name="Olawole Abayomi-Owodunni" userId="4121db98fcd61d1d" providerId="LiveId" clId="{2BAC71B0-C80F-4B3B-98A8-D46C5C928488}" dt="2022-05-06T18:59:34.891" v="465" actId="478"/>
          <pc:sldLayoutMkLst>
            <pc:docMk/>
            <pc:sldMasterMk cId="3287601434" sldId="2147483648"/>
            <pc:sldLayoutMk cId="931011943" sldId="2147483660"/>
          </pc:sldLayoutMkLst>
          <pc:spChg chg="add del">
            <ac:chgData name="Olawole Abayomi-Owodunni" userId="4121db98fcd61d1d" providerId="LiveId" clId="{2BAC71B0-C80F-4B3B-98A8-D46C5C928488}" dt="2022-05-06T18:59:34.891" v="465" actId="478"/>
            <ac:spMkLst>
              <pc:docMk/>
              <pc:sldMasterMk cId="3287601434" sldId="2147483648"/>
              <pc:sldLayoutMk cId="931011943" sldId="2147483660"/>
              <ac:spMk id="2" creationId="{5FC1E2A9-0CE0-410B-9EB6-E6758F535E42}"/>
            </ac:spMkLst>
          </pc:spChg>
          <pc:spChg chg="add del">
            <ac:chgData name="Olawole Abayomi-Owodunni" userId="4121db98fcd61d1d" providerId="LiveId" clId="{2BAC71B0-C80F-4B3B-98A8-D46C5C928488}" dt="2022-05-06T18:59:30.198" v="464" actId="478"/>
            <ac:spMkLst>
              <pc:docMk/>
              <pc:sldMasterMk cId="3287601434" sldId="2147483648"/>
              <pc:sldLayoutMk cId="931011943" sldId="2147483660"/>
              <ac:spMk id="3" creationId="{68986A1D-BF4C-492E-8BBF-94999BDC0A3E}"/>
            </ac:spMkLst>
          </pc:spChg>
          <pc:spChg chg="add del">
            <ac:chgData name="Olawole Abayomi-Owodunni" userId="4121db98fcd61d1d" providerId="LiveId" clId="{2BAC71B0-C80F-4B3B-98A8-D46C5C928488}" dt="2022-05-06T18:59:30.198" v="464" actId="478"/>
            <ac:spMkLst>
              <pc:docMk/>
              <pc:sldMasterMk cId="3287601434" sldId="2147483648"/>
              <pc:sldLayoutMk cId="931011943" sldId="2147483660"/>
              <ac:spMk id="7" creationId="{386AED19-EB83-4E3B-A591-12B78CB7281F}"/>
            </ac:spMkLst>
          </pc:spChg>
          <pc:spChg chg="add del">
            <ac:chgData name="Olawole Abayomi-Owodunni" userId="4121db98fcd61d1d" providerId="LiveId" clId="{2BAC71B0-C80F-4B3B-98A8-D46C5C928488}" dt="2022-05-06T18:59:30.198" v="464" actId="478"/>
            <ac:spMkLst>
              <pc:docMk/>
              <pc:sldMasterMk cId="3287601434" sldId="2147483648"/>
              <pc:sldLayoutMk cId="931011943" sldId="2147483660"/>
              <ac:spMk id="8" creationId="{96D3DDC7-8FD9-4FC3-804E-2DDFF747BB30}"/>
            </ac:spMkLst>
          </pc:spChg>
          <pc:spChg chg="add del mod">
            <ac:chgData name="Olawole Abayomi-Owodunni" userId="4121db98fcd61d1d" providerId="LiveId" clId="{2BAC71B0-C80F-4B3B-98A8-D46C5C928488}" dt="2022-05-06T18:51:49.331" v="100"/>
            <ac:spMkLst>
              <pc:docMk/>
              <pc:sldMasterMk cId="3287601434" sldId="2147483648"/>
              <pc:sldLayoutMk cId="931011943" sldId="2147483660"/>
              <ac:spMk id="9" creationId="{4C88C2A7-7694-016B-6C0A-0AD0D423AC6E}"/>
            </ac:spMkLst>
          </pc:spChg>
          <pc:spChg chg="add del mod">
            <ac:chgData name="Olawole Abayomi-Owodunni" userId="4121db98fcd61d1d" providerId="LiveId" clId="{2BAC71B0-C80F-4B3B-98A8-D46C5C928488}" dt="2022-05-06T18:51:49.331" v="100"/>
            <ac:spMkLst>
              <pc:docMk/>
              <pc:sldMasterMk cId="3287601434" sldId="2147483648"/>
              <pc:sldLayoutMk cId="931011943" sldId="2147483660"/>
              <ac:spMk id="10" creationId="{E3177EE7-8B81-CF52-7FA6-B8E71F6C38B5}"/>
            </ac:spMkLst>
          </pc:spChg>
          <pc:spChg chg="add del mod">
            <ac:chgData name="Olawole Abayomi-Owodunni" userId="4121db98fcd61d1d" providerId="LiveId" clId="{2BAC71B0-C80F-4B3B-98A8-D46C5C928488}" dt="2022-05-06T18:51:49.331" v="100"/>
            <ac:spMkLst>
              <pc:docMk/>
              <pc:sldMasterMk cId="3287601434" sldId="2147483648"/>
              <pc:sldLayoutMk cId="931011943" sldId="2147483660"/>
              <ac:spMk id="11" creationId="{25E8D135-218F-4221-1A77-DC62CF037864}"/>
            </ac:spMkLst>
          </pc:spChg>
          <pc:spChg chg="add del mod">
            <ac:chgData name="Olawole Abayomi-Owodunni" userId="4121db98fcd61d1d" providerId="LiveId" clId="{2BAC71B0-C80F-4B3B-98A8-D46C5C928488}" dt="2022-05-06T18:51:49.331" v="100"/>
            <ac:spMkLst>
              <pc:docMk/>
              <pc:sldMasterMk cId="3287601434" sldId="2147483648"/>
              <pc:sldLayoutMk cId="931011943" sldId="2147483660"/>
              <ac:spMk id="12" creationId="{7A6983B0-3592-A952-260E-586FABEC06E8}"/>
            </ac:spMkLst>
          </pc:spChg>
          <pc:spChg chg="add del mod">
            <ac:chgData name="Olawole Abayomi-Owodunni" userId="4121db98fcd61d1d" providerId="LiveId" clId="{2BAC71B0-C80F-4B3B-98A8-D46C5C928488}" dt="2022-05-06T18:51:38.846" v="98"/>
            <ac:spMkLst>
              <pc:docMk/>
              <pc:sldMasterMk cId="3287601434" sldId="2147483648"/>
              <pc:sldLayoutMk cId="931011943" sldId="2147483660"/>
              <ac:spMk id="13" creationId="{7504DF6C-1855-2E10-0B89-5E21F286B1CA}"/>
            </ac:spMkLst>
          </pc:spChg>
          <pc:spChg chg="add del mod">
            <ac:chgData name="Olawole Abayomi-Owodunni" userId="4121db98fcd61d1d" providerId="LiveId" clId="{2BAC71B0-C80F-4B3B-98A8-D46C5C928488}" dt="2022-05-06T18:51:38.846" v="98"/>
            <ac:spMkLst>
              <pc:docMk/>
              <pc:sldMasterMk cId="3287601434" sldId="2147483648"/>
              <pc:sldLayoutMk cId="931011943" sldId="2147483660"/>
              <ac:spMk id="14" creationId="{37C790ED-24C2-92F1-192C-CB61607487AB}"/>
            </ac:spMkLst>
          </pc:spChg>
          <pc:spChg chg="add del mod">
            <ac:chgData name="Olawole Abayomi-Owodunni" userId="4121db98fcd61d1d" providerId="LiveId" clId="{2BAC71B0-C80F-4B3B-98A8-D46C5C928488}" dt="2022-05-06T18:51:38.846" v="98"/>
            <ac:spMkLst>
              <pc:docMk/>
              <pc:sldMasterMk cId="3287601434" sldId="2147483648"/>
              <pc:sldLayoutMk cId="931011943" sldId="2147483660"/>
              <ac:spMk id="15" creationId="{FF65A651-11E3-A27E-3E6B-825E7EE1A410}"/>
            </ac:spMkLst>
          </pc:spChg>
          <pc:spChg chg="add del mod">
            <ac:chgData name="Olawole Abayomi-Owodunni" userId="4121db98fcd61d1d" providerId="LiveId" clId="{2BAC71B0-C80F-4B3B-98A8-D46C5C928488}" dt="2022-05-06T18:51:38.846" v="98"/>
            <ac:spMkLst>
              <pc:docMk/>
              <pc:sldMasterMk cId="3287601434" sldId="2147483648"/>
              <pc:sldLayoutMk cId="931011943" sldId="2147483660"/>
              <ac:spMk id="16" creationId="{74064F53-9D97-2E66-1609-40079E2F9CB3}"/>
            </ac:spMkLst>
          </pc:spChg>
          <pc:spChg chg="add del mod">
            <ac:chgData name="Olawole Abayomi-Owodunni" userId="4121db98fcd61d1d" providerId="LiveId" clId="{2BAC71B0-C80F-4B3B-98A8-D46C5C928488}" dt="2022-05-06T18:58:33.978" v="453"/>
            <ac:spMkLst>
              <pc:docMk/>
              <pc:sldMasterMk cId="3287601434" sldId="2147483648"/>
              <pc:sldLayoutMk cId="931011943" sldId="2147483660"/>
              <ac:spMk id="17" creationId="{4E6F276F-56BF-5F6B-1E86-716001A8F6D2}"/>
            </ac:spMkLst>
          </pc:spChg>
          <pc:spChg chg="add del mod">
            <ac:chgData name="Olawole Abayomi-Owodunni" userId="4121db98fcd61d1d" providerId="LiveId" clId="{2BAC71B0-C80F-4B3B-98A8-D46C5C928488}" dt="2022-05-06T18:58:33.978" v="453"/>
            <ac:spMkLst>
              <pc:docMk/>
              <pc:sldMasterMk cId="3287601434" sldId="2147483648"/>
              <pc:sldLayoutMk cId="931011943" sldId="2147483660"/>
              <ac:spMk id="18" creationId="{68EB19E4-3315-83E1-3EE0-83B29228A1CD}"/>
            </ac:spMkLst>
          </pc:spChg>
          <pc:spChg chg="add del mod">
            <ac:chgData name="Olawole Abayomi-Owodunni" userId="4121db98fcd61d1d" providerId="LiveId" clId="{2BAC71B0-C80F-4B3B-98A8-D46C5C928488}" dt="2022-05-06T18:58:33.978" v="453"/>
            <ac:spMkLst>
              <pc:docMk/>
              <pc:sldMasterMk cId="3287601434" sldId="2147483648"/>
              <pc:sldLayoutMk cId="931011943" sldId="2147483660"/>
              <ac:spMk id="19" creationId="{C3AE0E93-457D-46F4-AF6C-1C2ABCB9F6EF}"/>
            </ac:spMkLst>
          </pc:spChg>
          <pc:spChg chg="add del mod">
            <ac:chgData name="Olawole Abayomi-Owodunni" userId="4121db98fcd61d1d" providerId="LiveId" clId="{2BAC71B0-C80F-4B3B-98A8-D46C5C928488}" dt="2022-05-06T18:59:02.557" v="461"/>
            <ac:spMkLst>
              <pc:docMk/>
              <pc:sldMasterMk cId="3287601434" sldId="2147483648"/>
              <pc:sldLayoutMk cId="931011943" sldId="2147483660"/>
              <ac:spMk id="20" creationId="{0A2B6860-DDE8-3057-BEEE-D9A7816E0C12}"/>
            </ac:spMkLst>
          </pc:spChg>
          <pc:spChg chg="add del mod">
            <ac:chgData name="Olawole Abayomi-Owodunni" userId="4121db98fcd61d1d" providerId="LiveId" clId="{2BAC71B0-C80F-4B3B-98A8-D46C5C928488}" dt="2022-05-06T18:59:02.557" v="461"/>
            <ac:spMkLst>
              <pc:docMk/>
              <pc:sldMasterMk cId="3287601434" sldId="2147483648"/>
              <pc:sldLayoutMk cId="931011943" sldId="2147483660"/>
              <ac:spMk id="21" creationId="{A723C0CE-F3EB-9277-81F0-A39DCC806F84}"/>
            </ac:spMkLst>
          </pc:spChg>
          <pc:spChg chg="add del mod">
            <ac:chgData name="Olawole Abayomi-Owodunni" userId="4121db98fcd61d1d" providerId="LiveId" clId="{2BAC71B0-C80F-4B3B-98A8-D46C5C928488}" dt="2022-05-06T18:59:02.557" v="461"/>
            <ac:spMkLst>
              <pc:docMk/>
              <pc:sldMasterMk cId="3287601434" sldId="2147483648"/>
              <pc:sldLayoutMk cId="931011943" sldId="2147483660"/>
              <ac:spMk id="22" creationId="{1D09E3CC-8921-51CD-1B26-2F0CE33E6B43}"/>
            </ac:spMkLst>
          </pc:spChg>
          <pc:spChg chg="add del mod">
            <ac:chgData name="Olawole Abayomi-Owodunni" userId="4121db98fcd61d1d" providerId="LiveId" clId="{2BAC71B0-C80F-4B3B-98A8-D46C5C928488}" dt="2022-05-06T18:59:02.557" v="461"/>
            <ac:spMkLst>
              <pc:docMk/>
              <pc:sldMasterMk cId="3287601434" sldId="2147483648"/>
              <pc:sldLayoutMk cId="931011943" sldId="2147483660"/>
              <ac:spMk id="23" creationId="{24A59FE8-5CD9-3339-28BA-32C2F959F721}"/>
            </ac:spMkLst>
          </pc:spChg>
          <pc:spChg chg="add mod">
            <ac:chgData name="Olawole Abayomi-Owodunni" userId="4121db98fcd61d1d" providerId="LiveId" clId="{2BAC71B0-C80F-4B3B-98A8-D46C5C928488}" dt="2022-05-06T18:59:04.405" v="463"/>
            <ac:spMkLst>
              <pc:docMk/>
              <pc:sldMasterMk cId="3287601434" sldId="2147483648"/>
              <pc:sldLayoutMk cId="931011943" sldId="2147483660"/>
              <ac:spMk id="24" creationId="{575D4139-AEA2-624D-9A65-38DD31B1B309}"/>
            </ac:spMkLst>
          </pc:spChg>
          <pc:spChg chg="add mod">
            <ac:chgData name="Olawole Abayomi-Owodunni" userId="4121db98fcd61d1d" providerId="LiveId" clId="{2BAC71B0-C80F-4B3B-98A8-D46C5C928488}" dt="2022-05-06T18:59:04.405" v="463"/>
            <ac:spMkLst>
              <pc:docMk/>
              <pc:sldMasterMk cId="3287601434" sldId="2147483648"/>
              <pc:sldLayoutMk cId="931011943" sldId="2147483660"/>
              <ac:spMk id="25" creationId="{67634B11-E2BB-B8CA-7F53-F9B478A2296C}"/>
            </ac:spMkLst>
          </pc:spChg>
          <pc:spChg chg="add mod">
            <ac:chgData name="Olawole Abayomi-Owodunni" userId="4121db98fcd61d1d" providerId="LiveId" clId="{2BAC71B0-C80F-4B3B-98A8-D46C5C928488}" dt="2022-05-06T18:59:04.405" v="463"/>
            <ac:spMkLst>
              <pc:docMk/>
              <pc:sldMasterMk cId="3287601434" sldId="2147483648"/>
              <pc:sldLayoutMk cId="931011943" sldId="2147483660"/>
              <ac:spMk id="26" creationId="{EFCCC578-7244-628A-8DF4-BBC03E295B1C}"/>
            </ac:spMkLst>
          </pc:spChg>
          <pc:spChg chg="add mod">
            <ac:chgData name="Olawole Abayomi-Owodunni" userId="4121db98fcd61d1d" providerId="LiveId" clId="{2BAC71B0-C80F-4B3B-98A8-D46C5C928488}" dt="2022-05-06T18:59:04.405" v="463"/>
            <ac:spMkLst>
              <pc:docMk/>
              <pc:sldMasterMk cId="3287601434" sldId="2147483648"/>
              <pc:sldLayoutMk cId="931011943" sldId="2147483660"/>
              <ac:spMk id="27" creationId="{D7F7A657-7F57-0922-6104-FAEB9DA445F7}"/>
            </ac:spMkLst>
          </pc:spChg>
        </pc:sldLayoutChg>
        <pc:sldLayoutChg chg="addSp delSp modSp new mod replId">
          <pc:chgData name="Olawole Abayomi-Owodunni" userId="4121db98fcd61d1d" providerId="LiveId" clId="{2BAC71B0-C80F-4B3B-98A8-D46C5C928488}" dt="2022-05-16T20:57:23.260" v="1800" actId="6014"/>
          <pc:sldLayoutMkLst>
            <pc:docMk/>
            <pc:sldMasterMk cId="3287601434" sldId="2147483648"/>
            <pc:sldLayoutMk cId="1750869905" sldId="2147483711"/>
          </pc:sldLayoutMkLst>
          <pc:spChg chg="del">
            <ac:chgData name="Olawole Abayomi-Owodunni" userId="4121db98fcd61d1d" providerId="LiveId" clId="{2BAC71B0-C80F-4B3B-98A8-D46C5C928488}" dt="2022-05-16T20:55:45.111" v="1774" actId="478"/>
            <ac:spMkLst>
              <pc:docMk/>
              <pc:sldMasterMk cId="3287601434" sldId="2147483648"/>
              <pc:sldLayoutMk cId="1750869905" sldId="2147483711"/>
              <ac:spMk id="2" creationId="{11A322A8-CC8E-8EEF-E20E-459D3C84E7EE}"/>
            </ac:spMkLst>
          </pc:spChg>
          <pc:spChg chg="add mod">
            <ac:chgData name="Olawole Abayomi-Owodunni" userId="4121db98fcd61d1d" providerId="LiveId" clId="{2BAC71B0-C80F-4B3B-98A8-D46C5C928488}" dt="2022-05-16T20:56:46.280" v="1798" actId="207"/>
            <ac:spMkLst>
              <pc:docMk/>
              <pc:sldMasterMk cId="3287601434" sldId="2147483648"/>
              <pc:sldLayoutMk cId="1750869905" sldId="2147483711"/>
              <ac:spMk id="6" creationId="{E63990F6-7AC0-61E2-B88B-E72172BCB1AE}"/>
            </ac:spMkLst>
          </pc:spChg>
        </pc:sldLayoutChg>
      </pc:sldMasterChg>
      <pc:sldMasterChg chg="addSp modSp mod addSldLayout delSldLayout modSldLayout sldLayoutOrd">
        <pc:chgData name="Olawole Abayomi-Owodunni" userId="4121db98fcd61d1d" providerId="LiveId" clId="{2BAC71B0-C80F-4B3B-98A8-D46C5C928488}" dt="2022-05-16T20:57:36.662" v="1801" actId="6014"/>
        <pc:sldMasterMkLst>
          <pc:docMk/>
          <pc:sldMasterMk cId="3607207091" sldId="2147483661"/>
        </pc:sldMasterMkLst>
        <pc:spChg chg="mod">
          <ac:chgData name="Olawole Abayomi-Owodunni" userId="4121db98fcd61d1d" providerId="LiveId" clId="{2BAC71B0-C80F-4B3B-98A8-D46C5C928488}" dt="2022-05-07T00:30:35.713" v="1752" actId="404"/>
          <ac:spMkLst>
            <pc:docMk/>
            <pc:sldMasterMk cId="3607207091" sldId="2147483661"/>
            <ac:spMk id="8" creationId="{8672C0FF-7E68-4DEC-A882-A4F2B62B49D3}"/>
          </ac:spMkLst>
        </pc:spChg>
        <pc:spChg chg="add mod">
          <ac:chgData name="Olawole Abayomi-Owodunni" userId="4121db98fcd61d1d" providerId="LiveId" clId="{2BAC71B0-C80F-4B3B-98A8-D46C5C928488}" dt="2022-05-07T00:31:14.747" v="1761"/>
          <ac:spMkLst>
            <pc:docMk/>
            <pc:sldMasterMk cId="3607207091" sldId="2147483661"/>
            <ac:spMk id="9" creationId="{FC21681D-8919-E4B5-4467-786EF6DFEDFF}"/>
          </ac:spMkLst>
        </pc:spChg>
        <pc:sldLayoutChg chg="del">
          <pc:chgData name="Olawole Abayomi-Owodunni" userId="4121db98fcd61d1d" providerId="LiveId" clId="{2BAC71B0-C80F-4B3B-98A8-D46C5C928488}" dt="2022-05-04T02:14:55.123" v="49" actId="2696"/>
          <pc:sldLayoutMkLst>
            <pc:docMk/>
            <pc:sldMasterMk cId="3607207091" sldId="2147483661"/>
            <pc:sldLayoutMk cId="3512444419" sldId="2147483662"/>
          </pc:sldLayoutMkLst>
        </pc:sldLayoutChg>
        <pc:sldLayoutChg chg="addSp delSp modSp mod">
          <pc:chgData name="Olawole Abayomi-Owodunni" userId="4121db98fcd61d1d" providerId="LiveId" clId="{2BAC71B0-C80F-4B3B-98A8-D46C5C928488}" dt="2022-05-06T19:05:26.497" v="536" actId="6014"/>
          <pc:sldLayoutMkLst>
            <pc:docMk/>
            <pc:sldMasterMk cId="3607207091" sldId="2147483661"/>
            <pc:sldLayoutMk cId="4117243420" sldId="2147483663"/>
          </pc:sldLayoutMkLst>
          <pc:spChg chg="del">
            <ac:chgData name="Olawole Abayomi-Owodunni" userId="4121db98fcd61d1d" providerId="LiveId" clId="{2BAC71B0-C80F-4B3B-98A8-D46C5C928488}" dt="2022-05-06T19:01:20.592" v="507" actId="478"/>
            <ac:spMkLst>
              <pc:docMk/>
              <pc:sldMasterMk cId="3607207091" sldId="2147483661"/>
              <pc:sldLayoutMk cId="4117243420" sldId="2147483663"/>
              <ac:spMk id="2" creationId="{FB7CA618-5C32-4B24-8894-8CF56A47B938}"/>
            </ac:spMkLst>
          </pc:spChg>
          <pc:spChg chg="del">
            <ac:chgData name="Olawole Abayomi-Owodunni" userId="4121db98fcd61d1d" providerId="LiveId" clId="{2BAC71B0-C80F-4B3B-98A8-D46C5C928488}" dt="2022-05-06T19:01:33.513" v="509" actId="478"/>
            <ac:spMkLst>
              <pc:docMk/>
              <pc:sldMasterMk cId="3607207091" sldId="2147483661"/>
              <pc:sldLayoutMk cId="4117243420" sldId="2147483663"/>
              <ac:spMk id="3" creationId="{F02A2876-6FC4-4DF3-825E-6E9D2B0B620E}"/>
            </ac:spMkLst>
          </pc:spChg>
          <pc:spChg chg="add mod">
            <ac:chgData name="Olawole Abayomi-Owodunni" userId="4121db98fcd61d1d" providerId="LiveId" clId="{2BAC71B0-C80F-4B3B-98A8-D46C5C928488}" dt="2022-05-06T19:01:16.179" v="506" actId="1035"/>
            <ac:spMkLst>
              <pc:docMk/>
              <pc:sldMasterMk cId="3607207091" sldId="2147483661"/>
              <pc:sldLayoutMk cId="4117243420" sldId="2147483663"/>
              <ac:spMk id="8" creationId="{12469042-6736-55BB-20F0-C48E705010A1}"/>
            </ac:spMkLst>
          </pc:spChg>
          <pc:spChg chg="add del mod">
            <ac:chgData name="Olawole Abayomi-Owodunni" userId="4121db98fcd61d1d" providerId="LiveId" clId="{2BAC71B0-C80F-4B3B-98A8-D46C5C928488}" dt="2022-05-06T19:01:30.712" v="508" actId="478"/>
            <ac:spMkLst>
              <pc:docMk/>
              <pc:sldMasterMk cId="3607207091" sldId="2147483661"/>
              <pc:sldLayoutMk cId="4117243420" sldId="2147483663"/>
              <ac:spMk id="10" creationId="{59B7CC41-3472-913F-B1F1-C2194A19E0BA}"/>
            </ac:spMkLst>
          </pc:spChg>
          <pc:spChg chg="add mod">
            <ac:chgData name="Olawole Abayomi-Owodunni" userId="4121db98fcd61d1d" providerId="LiveId" clId="{2BAC71B0-C80F-4B3B-98A8-D46C5C928488}" dt="2022-05-06T19:04:48.365" v="532"/>
            <ac:spMkLst>
              <pc:docMk/>
              <pc:sldMasterMk cId="3607207091" sldId="2147483661"/>
              <pc:sldLayoutMk cId="4117243420" sldId="2147483663"/>
              <ac:spMk id="11" creationId="{FDC0F52E-E19F-5567-1B43-AF0BAB41AEED}"/>
            </ac:spMkLst>
          </pc:spChg>
        </pc:sldLayoutChg>
        <pc:sldLayoutChg chg="addSp delSp modSp mod ord">
          <pc:chgData name="Olawole Abayomi-Owodunni" userId="4121db98fcd61d1d" providerId="LiveId" clId="{2BAC71B0-C80F-4B3B-98A8-D46C5C928488}" dt="2022-05-06T19:07:30.717" v="546" actId="1076"/>
          <pc:sldLayoutMkLst>
            <pc:docMk/>
            <pc:sldMasterMk cId="3607207091" sldId="2147483661"/>
            <pc:sldLayoutMk cId="596150876" sldId="2147483664"/>
          </pc:sldLayoutMkLst>
          <pc:spChg chg="add del">
            <ac:chgData name="Olawole Abayomi-Owodunni" userId="4121db98fcd61d1d" providerId="LiveId" clId="{2BAC71B0-C80F-4B3B-98A8-D46C5C928488}" dt="2022-05-06T19:02:38.096" v="515" actId="478"/>
            <ac:spMkLst>
              <pc:docMk/>
              <pc:sldMasterMk cId="3607207091" sldId="2147483661"/>
              <pc:sldLayoutMk cId="596150876" sldId="2147483664"/>
              <ac:spMk id="2" creationId="{F68E9DD7-4B14-4B4D-B101-AA47FE16CEFC}"/>
            </ac:spMkLst>
          </pc:spChg>
          <pc:spChg chg="add del">
            <ac:chgData name="Olawole Abayomi-Owodunni" userId="4121db98fcd61d1d" providerId="LiveId" clId="{2BAC71B0-C80F-4B3B-98A8-D46C5C928488}" dt="2022-05-06T19:02:38.096" v="515" actId="478"/>
            <ac:spMkLst>
              <pc:docMk/>
              <pc:sldMasterMk cId="3607207091" sldId="2147483661"/>
              <pc:sldLayoutMk cId="596150876" sldId="2147483664"/>
              <ac:spMk id="3" creationId="{47E16566-7D8B-477E-B618-F23EE21D8CCD}"/>
            </ac:spMkLst>
          </pc:spChg>
          <pc:spChg chg="add del mod">
            <ac:chgData name="Olawole Abayomi-Owodunni" userId="4121db98fcd61d1d" providerId="LiveId" clId="{2BAC71B0-C80F-4B3B-98A8-D46C5C928488}" dt="2022-05-06T19:02:32.931" v="513"/>
            <ac:spMkLst>
              <pc:docMk/>
              <pc:sldMasterMk cId="3607207091" sldId="2147483661"/>
              <pc:sldLayoutMk cId="596150876" sldId="2147483664"/>
              <ac:spMk id="7" creationId="{23158DD8-6E8C-906D-E3F6-19B90AD429D1}"/>
            </ac:spMkLst>
          </pc:spChg>
          <pc:spChg chg="add del mod">
            <ac:chgData name="Olawole Abayomi-Owodunni" userId="4121db98fcd61d1d" providerId="LiveId" clId="{2BAC71B0-C80F-4B3B-98A8-D46C5C928488}" dt="2022-05-06T19:02:32.931" v="513"/>
            <ac:spMkLst>
              <pc:docMk/>
              <pc:sldMasterMk cId="3607207091" sldId="2147483661"/>
              <pc:sldLayoutMk cId="596150876" sldId="2147483664"/>
              <ac:spMk id="8" creationId="{5578F88E-65EC-D63D-6059-E53567076928}"/>
            </ac:spMkLst>
          </pc:spChg>
          <pc:spChg chg="add mod">
            <ac:chgData name="Olawole Abayomi-Owodunni" userId="4121db98fcd61d1d" providerId="LiveId" clId="{2BAC71B0-C80F-4B3B-98A8-D46C5C928488}" dt="2022-05-06T19:03:51.909" v="528" actId="20577"/>
            <ac:spMkLst>
              <pc:docMk/>
              <pc:sldMasterMk cId="3607207091" sldId="2147483661"/>
              <pc:sldLayoutMk cId="596150876" sldId="2147483664"/>
              <ac:spMk id="9" creationId="{A160DF76-E6A9-DCFD-CFBF-41E4F66217C7}"/>
            </ac:spMkLst>
          </pc:spChg>
          <pc:spChg chg="add mod">
            <ac:chgData name="Olawole Abayomi-Owodunni" userId="4121db98fcd61d1d" providerId="LiveId" clId="{2BAC71B0-C80F-4B3B-98A8-D46C5C928488}" dt="2022-05-06T19:07:30.717" v="546" actId="1076"/>
            <ac:spMkLst>
              <pc:docMk/>
              <pc:sldMasterMk cId="3607207091" sldId="2147483661"/>
              <pc:sldLayoutMk cId="596150876" sldId="2147483664"/>
              <ac:spMk id="10" creationId="{1B82374B-FB1D-3D43-384E-2A2B8A7A3144}"/>
            </ac:spMkLst>
          </pc:spChg>
        </pc:sldLayoutChg>
        <pc:sldLayoutChg chg="add mod modTransition">
          <pc:chgData name="Olawole Abayomi-Owodunni" userId="4121db98fcd61d1d" providerId="LiveId" clId="{2BAC71B0-C80F-4B3B-98A8-D46C5C928488}" dt="2022-05-06T19:06:56.088" v="542" actId="2890"/>
          <pc:sldLayoutMkLst>
            <pc:docMk/>
            <pc:sldMasterMk cId="2528838451" sldId="2147483673"/>
            <pc:sldLayoutMk cId="454541079" sldId="2147483665"/>
          </pc:sldLayoutMkLst>
        </pc:sldLayoutChg>
        <pc:sldLayoutChg chg="del">
          <pc:chgData name="Olawole Abayomi-Owodunni" userId="4121db98fcd61d1d" providerId="LiveId" clId="{2BAC71B0-C80F-4B3B-98A8-D46C5C928488}" dt="2022-05-04T02:15:01.343" v="50" actId="2696"/>
          <pc:sldLayoutMkLst>
            <pc:docMk/>
            <pc:sldMasterMk cId="3607207091" sldId="2147483661"/>
            <pc:sldLayoutMk cId="3224539959" sldId="2147483665"/>
          </pc:sldLayoutMkLst>
        </pc:sldLayoutChg>
        <pc:sldLayoutChg chg="del">
          <pc:chgData name="Olawole Abayomi-Owodunni" userId="4121db98fcd61d1d" providerId="LiveId" clId="{2BAC71B0-C80F-4B3B-98A8-D46C5C928488}" dt="2022-05-04T02:15:04.399" v="51" actId="2696"/>
          <pc:sldLayoutMkLst>
            <pc:docMk/>
            <pc:sldMasterMk cId="3607207091" sldId="2147483661"/>
            <pc:sldLayoutMk cId="2555118947" sldId="2147483666"/>
          </pc:sldLayoutMkLst>
        </pc:sldLayoutChg>
        <pc:sldLayoutChg chg="del">
          <pc:chgData name="Olawole Abayomi-Owodunni" userId="4121db98fcd61d1d" providerId="LiveId" clId="{2BAC71B0-C80F-4B3B-98A8-D46C5C928488}" dt="2022-05-04T02:15:05.909" v="52" actId="2696"/>
          <pc:sldLayoutMkLst>
            <pc:docMk/>
            <pc:sldMasterMk cId="3607207091" sldId="2147483661"/>
            <pc:sldLayoutMk cId="678645309" sldId="2147483667"/>
          </pc:sldLayoutMkLst>
        </pc:sldLayoutChg>
        <pc:sldLayoutChg chg="del">
          <pc:chgData name="Olawole Abayomi-Owodunni" userId="4121db98fcd61d1d" providerId="LiveId" clId="{2BAC71B0-C80F-4B3B-98A8-D46C5C928488}" dt="2022-05-04T02:15:07.319" v="53" actId="2696"/>
          <pc:sldLayoutMkLst>
            <pc:docMk/>
            <pc:sldMasterMk cId="3607207091" sldId="2147483661"/>
            <pc:sldLayoutMk cId="1462523572" sldId="2147483668"/>
          </pc:sldLayoutMkLst>
        </pc:sldLayoutChg>
        <pc:sldLayoutChg chg="del">
          <pc:chgData name="Olawole Abayomi-Owodunni" userId="4121db98fcd61d1d" providerId="LiveId" clId="{2BAC71B0-C80F-4B3B-98A8-D46C5C928488}" dt="2022-05-04T02:15:08.734" v="54" actId="2696"/>
          <pc:sldLayoutMkLst>
            <pc:docMk/>
            <pc:sldMasterMk cId="3607207091" sldId="2147483661"/>
            <pc:sldLayoutMk cId="2522308267" sldId="2147483669"/>
          </pc:sldLayoutMkLst>
        </pc:sldLayoutChg>
        <pc:sldLayoutChg chg="del">
          <pc:chgData name="Olawole Abayomi-Owodunni" userId="4121db98fcd61d1d" providerId="LiveId" clId="{2BAC71B0-C80F-4B3B-98A8-D46C5C928488}" dt="2022-05-04T02:15:09.960" v="55" actId="2696"/>
          <pc:sldLayoutMkLst>
            <pc:docMk/>
            <pc:sldMasterMk cId="3607207091" sldId="2147483661"/>
            <pc:sldLayoutMk cId="3430827444" sldId="2147483670"/>
          </pc:sldLayoutMkLst>
        </pc:sldLayoutChg>
        <pc:sldLayoutChg chg="del">
          <pc:chgData name="Olawole Abayomi-Owodunni" userId="4121db98fcd61d1d" providerId="LiveId" clId="{2BAC71B0-C80F-4B3B-98A8-D46C5C928488}" dt="2022-05-04T02:15:11.472" v="56" actId="2696"/>
          <pc:sldLayoutMkLst>
            <pc:docMk/>
            <pc:sldMasterMk cId="3607207091" sldId="2147483661"/>
            <pc:sldLayoutMk cId="1287669063" sldId="2147483671"/>
          </pc:sldLayoutMkLst>
        </pc:sldLayoutChg>
        <pc:sldLayoutChg chg="del">
          <pc:chgData name="Olawole Abayomi-Owodunni" userId="4121db98fcd61d1d" providerId="LiveId" clId="{2BAC71B0-C80F-4B3B-98A8-D46C5C928488}" dt="2022-05-04T02:15:12.835" v="57" actId="2696"/>
          <pc:sldLayoutMkLst>
            <pc:docMk/>
            <pc:sldMasterMk cId="3607207091" sldId="2147483661"/>
            <pc:sldLayoutMk cId="2369783592" sldId="2147483672"/>
          </pc:sldLayoutMkLst>
        </pc:sldLayoutChg>
        <pc:sldLayoutChg chg="add mod replId modTransition">
          <pc:chgData name="Olawole Abayomi-Owodunni" userId="4121db98fcd61d1d" providerId="LiveId" clId="{2BAC71B0-C80F-4B3B-98A8-D46C5C928488}" dt="2022-05-06T19:09:31.606" v="549" actId="2890"/>
          <pc:sldLayoutMkLst>
            <pc:docMk/>
            <pc:sldMasterMk cId="2528838451" sldId="2147483673"/>
            <pc:sldLayoutMk cId="1747180766" sldId="2147483695"/>
          </pc:sldLayoutMkLst>
        </pc:sldLayoutChg>
        <pc:sldLayoutChg chg="mod ord">
          <pc:chgData name="Olawole Abayomi-Owodunni" userId="4121db98fcd61d1d" providerId="LiveId" clId="{2BAC71B0-C80F-4B3B-98A8-D46C5C928488}" dt="2022-05-16T20:57:36.662" v="1801" actId="6014"/>
          <pc:sldLayoutMkLst>
            <pc:docMk/>
            <pc:sldMasterMk cId="3607207091" sldId="2147483661"/>
            <pc:sldLayoutMk cId="2078991590" sldId="2147483712"/>
          </pc:sldLayoutMkLst>
        </pc:sldLayoutChg>
      </pc:sldMasterChg>
      <pc:sldMasterChg chg="addSp modSp mod addSldLayout delSldLayout modSldLayout sldLayoutOrd">
        <pc:chgData name="Olawole Abayomi-Owodunni" userId="4121db98fcd61d1d" providerId="LiveId" clId="{2BAC71B0-C80F-4B3B-98A8-D46C5C928488}" dt="2022-05-16T20:57:45.330" v="1802" actId="6014"/>
        <pc:sldMasterMkLst>
          <pc:docMk/>
          <pc:sldMasterMk cId="2528838451" sldId="2147483673"/>
        </pc:sldMasterMkLst>
        <pc:spChg chg="mod">
          <ac:chgData name="Olawole Abayomi-Owodunni" userId="4121db98fcd61d1d" providerId="LiveId" clId="{2BAC71B0-C80F-4B3B-98A8-D46C5C928488}" dt="2022-05-06T19:29:31.279" v="922" actId="207"/>
          <ac:spMkLst>
            <pc:docMk/>
            <pc:sldMasterMk cId="2528838451" sldId="2147483673"/>
            <ac:spMk id="2" creationId="{968A7481-FA4C-4C31-945D-FBDB087D7286}"/>
          </ac:spMkLst>
        </pc:spChg>
        <pc:spChg chg="mod">
          <ac:chgData name="Olawole Abayomi-Owodunni" userId="4121db98fcd61d1d" providerId="LiveId" clId="{2BAC71B0-C80F-4B3B-98A8-D46C5C928488}" dt="2022-05-07T00:30:47.114" v="1755" actId="404"/>
          <ac:spMkLst>
            <pc:docMk/>
            <pc:sldMasterMk cId="2528838451" sldId="2147483673"/>
            <ac:spMk id="7" creationId="{39E000F4-FDEA-45EC-BA2A-DE7F2CAFC47D}"/>
          </ac:spMkLst>
        </pc:spChg>
        <pc:spChg chg="add mod">
          <ac:chgData name="Olawole Abayomi-Owodunni" userId="4121db98fcd61d1d" providerId="LiveId" clId="{2BAC71B0-C80F-4B3B-98A8-D46C5C928488}" dt="2022-05-07T00:31:16.063" v="1762"/>
          <ac:spMkLst>
            <pc:docMk/>
            <pc:sldMasterMk cId="2528838451" sldId="2147483673"/>
            <ac:spMk id="8" creationId="{0C585655-10E8-FCAC-9900-1493718132BC}"/>
          </ac:spMkLst>
        </pc:spChg>
        <pc:sldLayoutChg chg="modSp mod ord">
          <pc:chgData name="Olawole Abayomi-Owodunni" userId="4121db98fcd61d1d" providerId="LiveId" clId="{2BAC71B0-C80F-4B3B-98A8-D46C5C928488}" dt="2022-05-06T19:29:12.526" v="918" actId="207"/>
          <pc:sldLayoutMkLst>
            <pc:docMk/>
            <pc:sldMasterMk cId="2528838451" sldId="2147483673"/>
            <pc:sldLayoutMk cId="454541079" sldId="2147483665"/>
          </pc:sldLayoutMkLst>
          <pc:spChg chg="mod">
            <ac:chgData name="Olawole Abayomi-Owodunni" userId="4121db98fcd61d1d" providerId="LiveId" clId="{2BAC71B0-C80F-4B3B-98A8-D46C5C928488}" dt="2022-05-06T19:06:58.016" v="543" actId="20578"/>
            <ac:spMkLst>
              <pc:docMk/>
              <pc:sldMasterMk cId="2528838451" sldId="2147483673"/>
              <pc:sldLayoutMk cId="454541079" sldId="2147483665"/>
              <ac:spMk id="4" creationId="{DC436195-DAD3-47B9-9D1B-F274B43AD892}"/>
            </ac:spMkLst>
          </pc:spChg>
          <pc:spChg chg="mod">
            <ac:chgData name="Olawole Abayomi-Owodunni" userId="4121db98fcd61d1d" providerId="LiveId" clId="{2BAC71B0-C80F-4B3B-98A8-D46C5C928488}" dt="2022-05-06T19:06:58.016" v="543" actId="20578"/>
            <ac:spMkLst>
              <pc:docMk/>
              <pc:sldMasterMk cId="2528838451" sldId="2147483673"/>
              <pc:sldLayoutMk cId="454541079" sldId="2147483665"/>
              <ac:spMk id="5" creationId="{0BA07E75-A771-4F43-8F6A-A363FE031956}"/>
            </ac:spMkLst>
          </pc:spChg>
          <pc:spChg chg="mod">
            <ac:chgData name="Olawole Abayomi-Owodunni" userId="4121db98fcd61d1d" providerId="LiveId" clId="{2BAC71B0-C80F-4B3B-98A8-D46C5C928488}" dt="2022-05-06T19:06:58.016" v="543" actId="20578"/>
            <ac:spMkLst>
              <pc:docMk/>
              <pc:sldMasterMk cId="2528838451" sldId="2147483673"/>
              <pc:sldLayoutMk cId="454541079" sldId="2147483665"/>
              <ac:spMk id="6" creationId="{6D3CD8AC-BCB6-4B94-94EB-488692CB6D9E}"/>
            </ac:spMkLst>
          </pc:spChg>
          <pc:spChg chg="mod">
            <ac:chgData name="Olawole Abayomi-Owodunni" userId="4121db98fcd61d1d" providerId="LiveId" clId="{2BAC71B0-C80F-4B3B-98A8-D46C5C928488}" dt="2022-05-06T19:29:12.526" v="918" actId="207"/>
            <ac:spMkLst>
              <pc:docMk/>
              <pc:sldMasterMk cId="2528838451" sldId="2147483673"/>
              <pc:sldLayoutMk cId="454541079" sldId="2147483665"/>
              <ac:spMk id="9" creationId="{A160DF76-E6A9-DCFD-CFBF-41E4F66217C7}"/>
            </ac:spMkLst>
          </pc:spChg>
          <pc:spChg chg="mod">
            <ac:chgData name="Olawole Abayomi-Owodunni" userId="4121db98fcd61d1d" providerId="LiveId" clId="{2BAC71B0-C80F-4B3B-98A8-D46C5C928488}" dt="2022-05-06T19:07:43.303" v="547" actId="14100"/>
            <ac:spMkLst>
              <pc:docMk/>
              <pc:sldMasterMk cId="2528838451" sldId="2147483673"/>
              <pc:sldLayoutMk cId="454541079" sldId="2147483665"/>
              <ac:spMk id="10" creationId="{1B82374B-FB1D-3D43-384E-2A2B8A7A3144}"/>
            </ac:spMkLst>
          </pc:spChg>
        </pc:sldLayoutChg>
        <pc:sldLayoutChg chg="del">
          <pc:chgData name="Olawole Abayomi-Owodunni" userId="4121db98fcd61d1d" providerId="LiveId" clId="{2BAC71B0-C80F-4B3B-98A8-D46C5C928488}" dt="2022-05-04T02:15:18.896" v="58" actId="2696"/>
          <pc:sldLayoutMkLst>
            <pc:docMk/>
            <pc:sldMasterMk cId="2528838451" sldId="2147483673"/>
            <pc:sldLayoutMk cId="2607118243" sldId="2147483674"/>
          </pc:sldLayoutMkLst>
        </pc:sldLayoutChg>
        <pc:sldLayoutChg chg="del">
          <pc:chgData name="Olawole Abayomi-Owodunni" userId="4121db98fcd61d1d" providerId="LiveId" clId="{2BAC71B0-C80F-4B3B-98A8-D46C5C928488}" dt="2022-05-06T19:20:56.116" v="886" actId="2696"/>
          <pc:sldLayoutMkLst>
            <pc:docMk/>
            <pc:sldMasterMk cId="2528838451" sldId="2147483673"/>
            <pc:sldLayoutMk cId="2267735863" sldId="2147483675"/>
          </pc:sldLayoutMkLst>
        </pc:sldLayoutChg>
        <pc:sldLayoutChg chg="del ord">
          <pc:chgData name="Olawole Abayomi-Owodunni" userId="4121db98fcd61d1d" providerId="LiveId" clId="{2BAC71B0-C80F-4B3B-98A8-D46C5C928488}" dt="2022-05-06T19:15:27.959" v="707" actId="2696"/>
          <pc:sldLayoutMkLst>
            <pc:docMk/>
            <pc:sldMasterMk cId="2528838451" sldId="2147483673"/>
            <pc:sldLayoutMk cId="2956345959" sldId="2147483676"/>
          </pc:sldLayoutMkLst>
        </pc:sldLayoutChg>
        <pc:sldLayoutChg chg="del">
          <pc:chgData name="Olawole Abayomi-Owodunni" userId="4121db98fcd61d1d" providerId="LiveId" clId="{2BAC71B0-C80F-4B3B-98A8-D46C5C928488}" dt="2022-05-04T02:15:23.387" v="59" actId="2696"/>
          <pc:sldLayoutMkLst>
            <pc:docMk/>
            <pc:sldMasterMk cId="2528838451" sldId="2147483673"/>
            <pc:sldLayoutMk cId="2705929696" sldId="2147483677"/>
          </pc:sldLayoutMkLst>
        </pc:sldLayoutChg>
        <pc:sldLayoutChg chg="del">
          <pc:chgData name="Olawole Abayomi-Owodunni" userId="4121db98fcd61d1d" providerId="LiveId" clId="{2BAC71B0-C80F-4B3B-98A8-D46C5C928488}" dt="2022-05-04T02:15:24.810" v="60" actId="2696"/>
          <pc:sldLayoutMkLst>
            <pc:docMk/>
            <pc:sldMasterMk cId="2528838451" sldId="2147483673"/>
            <pc:sldLayoutMk cId="1731654890" sldId="2147483678"/>
          </pc:sldLayoutMkLst>
        </pc:sldLayoutChg>
        <pc:sldLayoutChg chg="del">
          <pc:chgData name="Olawole Abayomi-Owodunni" userId="4121db98fcd61d1d" providerId="LiveId" clId="{2BAC71B0-C80F-4B3B-98A8-D46C5C928488}" dt="2022-05-04T02:15:26.036" v="61" actId="2696"/>
          <pc:sldLayoutMkLst>
            <pc:docMk/>
            <pc:sldMasterMk cId="2528838451" sldId="2147483673"/>
            <pc:sldLayoutMk cId="1529476678" sldId="2147483679"/>
          </pc:sldLayoutMkLst>
        </pc:sldLayoutChg>
        <pc:sldLayoutChg chg="del">
          <pc:chgData name="Olawole Abayomi-Owodunni" userId="4121db98fcd61d1d" providerId="LiveId" clId="{2BAC71B0-C80F-4B3B-98A8-D46C5C928488}" dt="2022-05-04T02:15:27.147" v="62" actId="2696"/>
          <pc:sldLayoutMkLst>
            <pc:docMk/>
            <pc:sldMasterMk cId="2528838451" sldId="2147483673"/>
            <pc:sldLayoutMk cId="1994058176" sldId="2147483680"/>
          </pc:sldLayoutMkLst>
        </pc:sldLayoutChg>
        <pc:sldLayoutChg chg="del">
          <pc:chgData name="Olawole Abayomi-Owodunni" userId="4121db98fcd61d1d" providerId="LiveId" clId="{2BAC71B0-C80F-4B3B-98A8-D46C5C928488}" dt="2022-05-04T02:15:28.499" v="63" actId="2696"/>
          <pc:sldLayoutMkLst>
            <pc:docMk/>
            <pc:sldMasterMk cId="2528838451" sldId="2147483673"/>
            <pc:sldLayoutMk cId="1700216876" sldId="2147483681"/>
          </pc:sldLayoutMkLst>
        </pc:sldLayoutChg>
        <pc:sldLayoutChg chg="del">
          <pc:chgData name="Olawole Abayomi-Owodunni" userId="4121db98fcd61d1d" providerId="LiveId" clId="{2BAC71B0-C80F-4B3B-98A8-D46C5C928488}" dt="2022-05-04T02:15:29.738" v="64" actId="2696"/>
          <pc:sldLayoutMkLst>
            <pc:docMk/>
            <pc:sldMasterMk cId="2528838451" sldId="2147483673"/>
            <pc:sldLayoutMk cId="761799072" sldId="2147483682"/>
          </pc:sldLayoutMkLst>
        </pc:sldLayoutChg>
        <pc:sldLayoutChg chg="del">
          <pc:chgData name="Olawole Abayomi-Owodunni" userId="4121db98fcd61d1d" providerId="LiveId" clId="{2BAC71B0-C80F-4B3B-98A8-D46C5C928488}" dt="2022-05-04T02:15:31.585" v="65" actId="2696"/>
          <pc:sldLayoutMkLst>
            <pc:docMk/>
            <pc:sldMasterMk cId="2528838451" sldId="2147483673"/>
            <pc:sldLayoutMk cId="1302149931" sldId="2147483683"/>
          </pc:sldLayoutMkLst>
        </pc:sldLayoutChg>
        <pc:sldLayoutChg chg="del">
          <pc:chgData name="Olawole Abayomi-Owodunni" userId="4121db98fcd61d1d" providerId="LiveId" clId="{2BAC71B0-C80F-4B3B-98A8-D46C5C928488}" dt="2022-05-04T02:15:33.072" v="66" actId="2696"/>
          <pc:sldLayoutMkLst>
            <pc:docMk/>
            <pc:sldMasterMk cId="2528838451" sldId="2147483673"/>
            <pc:sldLayoutMk cId="763812671" sldId="2147483684"/>
          </pc:sldLayoutMkLst>
        </pc:sldLayoutChg>
        <pc:sldLayoutChg chg="modSp mod ord">
          <pc:chgData name="Olawole Abayomi-Owodunni" userId="4121db98fcd61d1d" providerId="LiveId" clId="{2BAC71B0-C80F-4B3B-98A8-D46C5C928488}" dt="2022-05-06T19:29:18.495" v="919" actId="207"/>
          <pc:sldLayoutMkLst>
            <pc:docMk/>
            <pc:sldMasterMk cId="2528838451" sldId="2147483673"/>
            <pc:sldLayoutMk cId="1747180766" sldId="2147483695"/>
          </pc:sldLayoutMkLst>
          <pc:spChg chg="mod">
            <ac:chgData name="Olawole Abayomi-Owodunni" userId="4121db98fcd61d1d" providerId="LiveId" clId="{2BAC71B0-C80F-4B3B-98A8-D46C5C928488}" dt="2022-05-06T19:09:33.393" v="550" actId="20578"/>
            <ac:spMkLst>
              <pc:docMk/>
              <pc:sldMasterMk cId="2528838451" sldId="2147483673"/>
              <pc:sldLayoutMk cId="1747180766" sldId="2147483695"/>
              <ac:spMk id="4" creationId="{B113D05F-583A-47AC-AFB1-FF96EA66BD3F}"/>
            </ac:spMkLst>
          </pc:spChg>
          <pc:spChg chg="mod">
            <ac:chgData name="Olawole Abayomi-Owodunni" userId="4121db98fcd61d1d" providerId="LiveId" clId="{2BAC71B0-C80F-4B3B-98A8-D46C5C928488}" dt="2022-05-06T19:09:33.393" v="550" actId="20578"/>
            <ac:spMkLst>
              <pc:docMk/>
              <pc:sldMasterMk cId="2528838451" sldId="2147483673"/>
              <pc:sldLayoutMk cId="1747180766" sldId="2147483695"/>
              <ac:spMk id="5" creationId="{06F6E6B5-B759-48E1-93FD-1BD03F89B7AC}"/>
            </ac:spMkLst>
          </pc:spChg>
          <pc:spChg chg="mod">
            <ac:chgData name="Olawole Abayomi-Owodunni" userId="4121db98fcd61d1d" providerId="LiveId" clId="{2BAC71B0-C80F-4B3B-98A8-D46C5C928488}" dt="2022-05-06T19:09:33.393" v="550" actId="20578"/>
            <ac:spMkLst>
              <pc:docMk/>
              <pc:sldMasterMk cId="2528838451" sldId="2147483673"/>
              <pc:sldLayoutMk cId="1747180766" sldId="2147483695"/>
              <ac:spMk id="6" creationId="{158A0804-938A-4DEE-A9A7-4D5326EC8D83}"/>
            </ac:spMkLst>
          </pc:spChg>
          <pc:spChg chg="mod">
            <ac:chgData name="Olawole Abayomi-Owodunni" userId="4121db98fcd61d1d" providerId="LiveId" clId="{2BAC71B0-C80F-4B3B-98A8-D46C5C928488}" dt="2022-05-06T19:29:18.495" v="919" actId="207"/>
            <ac:spMkLst>
              <pc:docMk/>
              <pc:sldMasterMk cId="2528838451" sldId="2147483673"/>
              <pc:sldLayoutMk cId="1747180766" sldId="2147483695"/>
              <ac:spMk id="8" creationId="{12469042-6736-55BB-20F0-C48E705010A1}"/>
            </ac:spMkLst>
          </pc:spChg>
          <pc:spChg chg="mod">
            <ac:chgData name="Olawole Abayomi-Owodunni" userId="4121db98fcd61d1d" providerId="LiveId" clId="{2BAC71B0-C80F-4B3B-98A8-D46C5C928488}" dt="2022-05-06T19:15:53.453" v="712"/>
            <ac:spMkLst>
              <pc:docMk/>
              <pc:sldMasterMk cId="2528838451" sldId="2147483673"/>
              <pc:sldLayoutMk cId="1747180766" sldId="2147483695"/>
              <ac:spMk id="11" creationId="{FDC0F52E-E19F-5567-1B43-AF0BAB41AEED}"/>
            </ac:spMkLst>
          </pc:spChg>
        </pc:sldLayoutChg>
        <pc:sldLayoutChg chg="modSp mod">
          <pc:chgData name="Olawole Abayomi-Owodunni" userId="4121db98fcd61d1d" providerId="LiveId" clId="{2BAC71B0-C80F-4B3B-98A8-D46C5C928488}" dt="2022-05-06T19:29:22.338" v="920" actId="207"/>
          <pc:sldLayoutMkLst>
            <pc:docMk/>
            <pc:sldMasterMk cId="2528838451" sldId="2147483673"/>
            <pc:sldLayoutMk cId="865716469" sldId="2147483696"/>
          </pc:sldLayoutMkLst>
          <pc:spChg chg="mod">
            <ac:chgData name="Olawole Abayomi-Owodunni" userId="4121db98fcd61d1d" providerId="LiveId" clId="{2BAC71B0-C80F-4B3B-98A8-D46C5C928488}" dt="2022-05-06T19:29:22.338" v="920" actId="207"/>
            <ac:spMkLst>
              <pc:docMk/>
              <pc:sldMasterMk cId="2528838451" sldId="2147483673"/>
              <pc:sldLayoutMk cId="865716469" sldId="2147483696"/>
              <ac:spMk id="8" creationId="{12469042-6736-55BB-20F0-C48E705010A1}"/>
            </ac:spMkLst>
          </pc:spChg>
          <pc:spChg chg="mod">
            <ac:chgData name="Olawole Abayomi-Owodunni" userId="4121db98fcd61d1d" providerId="LiveId" clId="{2BAC71B0-C80F-4B3B-98A8-D46C5C928488}" dt="2022-05-06T19:16:13.745" v="714"/>
            <ac:spMkLst>
              <pc:docMk/>
              <pc:sldMasterMk cId="2528838451" sldId="2147483673"/>
              <pc:sldLayoutMk cId="865716469" sldId="2147483696"/>
              <ac:spMk id="11" creationId="{FDC0F52E-E19F-5567-1B43-AF0BAB41AEED}"/>
            </ac:spMkLst>
          </pc:spChg>
        </pc:sldLayoutChg>
        <pc:sldLayoutChg chg="modSp mod">
          <pc:chgData name="Olawole Abayomi-Owodunni" userId="4121db98fcd61d1d" providerId="LiveId" clId="{2BAC71B0-C80F-4B3B-98A8-D46C5C928488}" dt="2022-05-06T19:29:26.951" v="921" actId="207"/>
          <pc:sldLayoutMkLst>
            <pc:docMk/>
            <pc:sldMasterMk cId="2528838451" sldId="2147483673"/>
            <pc:sldLayoutMk cId="1891779933" sldId="2147483697"/>
          </pc:sldLayoutMkLst>
          <pc:spChg chg="mod">
            <ac:chgData name="Olawole Abayomi-Owodunni" userId="4121db98fcd61d1d" providerId="LiveId" clId="{2BAC71B0-C80F-4B3B-98A8-D46C5C928488}" dt="2022-05-06T19:29:26.951" v="921" actId="207"/>
            <ac:spMkLst>
              <pc:docMk/>
              <pc:sldMasterMk cId="2528838451" sldId="2147483673"/>
              <pc:sldLayoutMk cId="1891779933" sldId="2147483697"/>
              <ac:spMk id="8" creationId="{12469042-6736-55BB-20F0-C48E705010A1}"/>
            </ac:spMkLst>
          </pc:spChg>
          <pc:spChg chg="mod">
            <ac:chgData name="Olawole Abayomi-Owodunni" userId="4121db98fcd61d1d" providerId="LiveId" clId="{2BAC71B0-C80F-4B3B-98A8-D46C5C928488}" dt="2022-05-06T19:16:37.347" v="718"/>
            <ac:spMkLst>
              <pc:docMk/>
              <pc:sldMasterMk cId="2528838451" sldId="2147483673"/>
              <pc:sldLayoutMk cId="1891779933" sldId="2147483697"/>
              <ac:spMk id="11" creationId="{FDC0F52E-E19F-5567-1B43-AF0BAB41AEED}"/>
            </ac:spMkLst>
          </pc:spChg>
        </pc:sldLayoutChg>
        <pc:sldLayoutChg chg="modSp mod">
          <pc:chgData name="Olawole Abayomi-Owodunni" userId="4121db98fcd61d1d" providerId="LiveId" clId="{2BAC71B0-C80F-4B3B-98A8-D46C5C928488}" dt="2022-05-06T19:29:38.192" v="923" actId="207"/>
          <pc:sldLayoutMkLst>
            <pc:docMk/>
            <pc:sldMasterMk cId="2528838451" sldId="2147483673"/>
            <pc:sldLayoutMk cId="562585313" sldId="2147483698"/>
          </pc:sldLayoutMkLst>
          <pc:spChg chg="mod">
            <ac:chgData name="Olawole Abayomi-Owodunni" userId="4121db98fcd61d1d" providerId="LiveId" clId="{2BAC71B0-C80F-4B3B-98A8-D46C5C928488}" dt="2022-05-06T19:29:38.192" v="923" actId="207"/>
            <ac:spMkLst>
              <pc:docMk/>
              <pc:sldMasterMk cId="2528838451" sldId="2147483673"/>
              <pc:sldLayoutMk cId="562585313" sldId="2147483698"/>
              <ac:spMk id="8" creationId="{12469042-6736-55BB-20F0-C48E705010A1}"/>
            </ac:spMkLst>
          </pc:spChg>
          <pc:spChg chg="mod">
            <ac:chgData name="Olawole Abayomi-Owodunni" userId="4121db98fcd61d1d" providerId="LiveId" clId="{2BAC71B0-C80F-4B3B-98A8-D46C5C928488}" dt="2022-05-06T19:18:19.818" v="720"/>
            <ac:spMkLst>
              <pc:docMk/>
              <pc:sldMasterMk cId="2528838451" sldId="2147483673"/>
              <pc:sldLayoutMk cId="562585313" sldId="2147483698"/>
              <ac:spMk id="11" creationId="{FDC0F52E-E19F-5567-1B43-AF0BAB41AEED}"/>
            </ac:spMkLst>
          </pc:spChg>
        </pc:sldLayoutChg>
        <pc:sldLayoutChg chg="modSp mod">
          <pc:chgData name="Olawole Abayomi-Owodunni" userId="4121db98fcd61d1d" providerId="LiveId" clId="{2BAC71B0-C80F-4B3B-98A8-D46C5C928488}" dt="2022-05-06T19:29:42.016" v="924" actId="207"/>
          <pc:sldLayoutMkLst>
            <pc:docMk/>
            <pc:sldMasterMk cId="2528838451" sldId="2147483673"/>
            <pc:sldLayoutMk cId="1787348123" sldId="2147483699"/>
          </pc:sldLayoutMkLst>
          <pc:spChg chg="mod">
            <ac:chgData name="Olawole Abayomi-Owodunni" userId="4121db98fcd61d1d" providerId="LiveId" clId="{2BAC71B0-C80F-4B3B-98A8-D46C5C928488}" dt="2022-05-06T19:29:42.016" v="924" actId="207"/>
            <ac:spMkLst>
              <pc:docMk/>
              <pc:sldMasterMk cId="2528838451" sldId="2147483673"/>
              <pc:sldLayoutMk cId="1787348123" sldId="2147483699"/>
              <ac:spMk id="8" creationId="{12469042-6736-55BB-20F0-C48E705010A1}"/>
            </ac:spMkLst>
          </pc:spChg>
          <pc:spChg chg="mod">
            <ac:chgData name="Olawole Abayomi-Owodunni" userId="4121db98fcd61d1d" providerId="LiveId" clId="{2BAC71B0-C80F-4B3B-98A8-D46C5C928488}" dt="2022-05-06T19:18:50.296" v="725" actId="12"/>
            <ac:spMkLst>
              <pc:docMk/>
              <pc:sldMasterMk cId="2528838451" sldId="2147483673"/>
              <pc:sldLayoutMk cId="1787348123" sldId="2147483699"/>
              <ac:spMk id="11" creationId="{FDC0F52E-E19F-5567-1B43-AF0BAB41AEED}"/>
            </ac:spMkLst>
          </pc:spChg>
        </pc:sldLayoutChg>
        <pc:sldLayoutChg chg="addSp delSp modSp mod">
          <pc:chgData name="Olawole Abayomi-Owodunni" userId="4121db98fcd61d1d" providerId="LiveId" clId="{2BAC71B0-C80F-4B3B-98A8-D46C5C928488}" dt="2022-05-06T19:29:45.535" v="925" actId="207"/>
          <pc:sldLayoutMkLst>
            <pc:docMk/>
            <pc:sldMasterMk cId="2528838451" sldId="2147483673"/>
            <pc:sldLayoutMk cId="2174364280" sldId="2147483700"/>
          </pc:sldLayoutMkLst>
          <pc:spChg chg="add del">
            <ac:chgData name="Olawole Abayomi-Owodunni" userId="4121db98fcd61d1d" providerId="LiveId" clId="{2BAC71B0-C80F-4B3B-98A8-D46C5C928488}" dt="2022-05-06T19:11:09.903" v="636" actId="11529"/>
            <ac:spMkLst>
              <pc:docMk/>
              <pc:sldMasterMk cId="2528838451" sldId="2147483673"/>
              <pc:sldLayoutMk cId="2174364280" sldId="2147483700"/>
              <ac:spMk id="2" creationId="{F499687B-7BAD-CAA0-081B-170401BFA9B7}"/>
            </ac:spMkLst>
          </pc:spChg>
          <pc:spChg chg="add mod ord">
            <ac:chgData name="Olawole Abayomi-Owodunni" userId="4121db98fcd61d1d" providerId="LiveId" clId="{2BAC71B0-C80F-4B3B-98A8-D46C5C928488}" dt="2022-05-06T19:20:02.631" v="879" actId="20577"/>
            <ac:spMkLst>
              <pc:docMk/>
              <pc:sldMasterMk cId="2528838451" sldId="2147483673"/>
              <pc:sldLayoutMk cId="2174364280" sldId="2147483700"/>
              <ac:spMk id="3" creationId="{522A8638-A1BD-0D8F-99EC-8DD2DC07BF39}"/>
            </ac:spMkLst>
          </pc:spChg>
          <pc:spChg chg="mod">
            <ac:chgData name="Olawole Abayomi-Owodunni" userId="4121db98fcd61d1d" providerId="LiveId" clId="{2BAC71B0-C80F-4B3B-98A8-D46C5C928488}" dt="2022-05-06T19:29:45.535" v="925" actId="207"/>
            <ac:spMkLst>
              <pc:docMk/>
              <pc:sldMasterMk cId="2528838451" sldId="2147483673"/>
              <pc:sldLayoutMk cId="2174364280" sldId="2147483700"/>
              <ac:spMk id="8" creationId="{12469042-6736-55BB-20F0-C48E705010A1}"/>
            </ac:spMkLst>
          </pc:spChg>
          <pc:spChg chg="del">
            <ac:chgData name="Olawole Abayomi-Owodunni" userId="4121db98fcd61d1d" providerId="LiveId" clId="{2BAC71B0-C80F-4B3B-98A8-D46C5C928488}" dt="2022-05-06T19:11:40.497" v="679" actId="478"/>
            <ac:spMkLst>
              <pc:docMk/>
              <pc:sldMasterMk cId="2528838451" sldId="2147483673"/>
              <pc:sldLayoutMk cId="2174364280" sldId="2147483700"/>
              <ac:spMk id="11" creationId="{FDC0F52E-E19F-5567-1B43-AF0BAB41AEED}"/>
            </ac:spMkLst>
          </pc:spChg>
        </pc:sldLayoutChg>
        <pc:sldLayoutChg chg="modSp mod">
          <pc:chgData name="Olawole Abayomi-Owodunni" userId="4121db98fcd61d1d" providerId="LiveId" clId="{2BAC71B0-C80F-4B3B-98A8-D46C5C928488}" dt="2022-05-06T19:29:48.234" v="926" actId="207"/>
          <pc:sldLayoutMkLst>
            <pc:docMk/>
            <pc:sldMasterMk cId="2528838451" sldId="2147483673"/>
            <pc:sldLayoutMk cId="2414458156" sldId="2147483701"/>
          </pc:sldLayoutMkLst>
          <pc:spChg chg="mod">
            <ac:chgData name="Olawole Abayomi-Owodunni" userId="4121db98fcd61d1d" providerId="LiveId" clId="{2BAC71B0-C80F-4B3B-98A8-D46C5C928488}" dt="2022-05-06T19:29:48.234" v="926" actId="207"/>
            <ac:spMkLst>
              <pc:docMk/>
              <pc:sldMasterMk cId="2528838451" sldId="2147483673"/>
              <pc:sldLayoutMk cId="2414458156" sldId="2147483701"/>
              <ac:spMk id="8" creationId="{12469042-6736-55BB-20F0-C48E705010A1}"/>
            </ac:spMkLst>
          </pc:spChg>
          <pc:spChg chg="mod">
            <ac:chgData name="Olawole Abayomi-Owodunni" userId="4121db98fcd61d1d" providerId="LiveId" clId="{2BAC71B0-C80F-4B3B-98A8-D46C5C928488}" dt="2022-05-06T19:20:37.575" v="883" actId="12"/>
            <ac:spMkLst>
              <pc:docMk/>
              <pc:sldMasterMk cId="2528838451" sldId="2147483673"/>
              <pc:sldLayoutMk cId="2414458156" sldId="2147483701"/>
              <ac:spMk id="11" creationId="{FDC0F52E-E19F-5567-1B43-AF0BAB41AEED}"/>
            </ac:spMkLst>
          </pc:spChg>
        </pc:sldLayoutChg>
        <pc:sldLayoutChg chg="add del mod modTransition">
          <pc:chgData name="Olawole Abayomi-Owodunni" userId="4121db98fcd61d1d" providerId="LiveId" clId="{2BAC71B0-C80F-4B3B-98A8-D46C5C928488}" dt="2022-05-06T19:14:02.103" v="698" actId="2890"/>
          <pc:sldLayoutMkLst>
            <pc:docMk/>
            <pc:sldMasterMk cId="2528838451" sldId="2147483673"/>
            <pc:sldLayoutMk cId="1074425893" sldId="2147483702"/>
          </pc:sldLayoutMkLst>
        </pc:sldLayoutChg>
        <pc:sldLayoutChg chg="add mod ord modTransition">
          <pc:chgData name="Olawole Abayomi-Owodunni" userId="4121db98fcd61d1d" providerId="LiveId" clId="{2BAC71B0-C80F-4B3B-98A8-D46C5C928488}" dt="2022-05-06T19:24:39.126" v="900" actId="20578"/>
          <pc:sldLayoutMkLst>
            <pc:docMk/>
            <pc:sldMasterMk cId="56822084" sldId="2147483685"/>
            <pc:sldLayoutMk cId="3063001450" sldId="2147483702"/>
          </pc:sldLayoutMkLst>
        </pc:sldLayoutChg>
        <pc:sldLayoutChg chg="mod">
          <pc:chgData name="Olawole Abayomi-Owodunni" userId="4121db98fcd61d1d" providerId="LiveId" clId="{2BAC71B0-C80F-4B3B-98A8-D46C5C928488}" dt="2022-05-16T20:57:45.330" v="1802" actId="6014"/>
          <pc:sldLayoutMkLst>
            <pc:docMk/>
            <pc:sldMasterMk cId="2528838451" sldId="2147483673"/>
            <pc:sldLayoutMk cId="759929789" sldId="2147483713"/>
          </pc:sldLayoutMkLst>
        </pc:sldLayoutChg>
      </pc:sldMasterChg>
      <pc:sldMasterChg chg="addSp modSp mod addSldLayout delSldLayout modSldLayout sldLayoutOrd">
        <pc:chgData name="Olawole Abayomi-Owodunni" userId="4121db98fcd61d1d" providerId="LiveId" clId="{2BAC71B0-C80F-4B3B-98A8-D46C5C928488}" dt="2022-05-16T20:54:51.840" v="1768" actId="242"/>
        <pc:sldMasterMkLst>
          <pc:docMk/>
          <pc:sldMasterMk cId="56822084" sldId="2147483685"/>
        </pc:sldMasterMkLst>
        <pc:spChg chg="mod">
          <ac:chgData name="Olawole Abayomi-Owodunni" userId="4121db98fcd61d1d" providerId="LiveId" clId="{2BAC71B0-C80F-4B3B-98A8-D46C5C928488}" dt="2022-05-07T00:30:55.306" v="1758" actId="404"/>
          <ac:spMkLst>
            <pc:docMk/>
            <pc:sldMasterMk cId="56822084" sldId="2147483685"/>
            <ac:spMk id="7" creationId="{A9FA54F1-DCC6-4A7B-BD40-60EC51E60809}"/>
          </ac:spMkLst>
        </pc:spChg>
        <pc:spChg chg="add mod">
          <ac:chgData name="Olawole Abayomi-Owodunni" userId="4121db98fcd61d1d" providerId="LiveId" clId="{2BAC71B0-C80F-4B3B-98A8-D46C5C928488}" dt="2022-05-07T00:31:18.572" v="1763"/>
          <ac:spMkLst>
            <pc:docMk/>
            <pc:sldMasterMk cId="56822084" sldId="2147483685"/>
            <ac:spMk id="8" creationId="{E285B1F3-BF57-4750-2592-8687D0DFDBE7}"/>
          </ac:spMkLst>
        </pc:spChg>
        <pc:sldLayoutChg chg="del">
          <pc:chgData name="Olawole Abayomi-Owodunni" userId="4121db98fcd61d1d" providerId="LiveId" clId="{2BAC71B0-C80F-4B3B-98A8-D46C5C928488}" dt="2022-05-04T02:15:36.102" v="67" actId="2696"/>
          <pc:sldLayoutMkLst>
            <pc:docMk/>
            <pc:sldMasterMk cId="56822084" sldId="2147483685"/>
            <pc:sldLayoutMk cId="2354744470" sldId="2147483686"/>
          </pc:sldLayoutMkLst>
        </pc:sldLayoutChg>
        <pc:sldLayoutChg chg="del">
          <pc:chgData name="Olawole Abayomi-Owodunni" userId="4121db98fcd61d1d" providerId="LiveId" clId="{2BAC71B0-C80F-4B3B-98A8-D46C5C928488}" dt="2022-05-04T02:15:38.336" v="68" actId="2696"/>
          <pc:sldLayoutMkLst>
            <pc:docMk/>
            <pc:sldMasterMk cId="56822084" sldId="2147483685"/>
            <pc:sldLayoutMk cId="4002303791" sldId="2147483687"/>
          </pc:sldLayoutMkLst>
        </pc:sldLayoutChg>
        <pc:sldLayoutChg chg="addSp delSp del mod">
          <pc:chgData name="Olawole Abayomi-Owodunni" userId="4121db98fcd61d1d" providerId="LiveId" clId="{2BAC71B0-C80F-4B3B-98A8-D46C5C928488}" dt="2022-05-06T19:47:36.688" v="1361" actId="2696"/>
          <pc:sldLayoutMkLst>
            <pc:docMk/>
            <pc:sldMasterMk cId="56822084" sldId="2147483685"/>
            <pc:sldLayoutMk cId="2007316824" sldId="2147483688"/>
          </pc:sldLayoutMkLst>
          <pc:spChg chg="add del">
            <ac:chgData name="Olawole Abayomi-Owodunni" userId="4121db98fcd61d1d" providerId="LiveId" clId="{2BAC71B0-C80F-4B3B-98A8-D46C5C928488}" dt="2022-05-06T19:24:31.481" v="898" actId="22"/>
            <ac:spMkLst>
              <pc:docMk/>
              <pc:sldMasterMk cId="56822084" sldId="2147483685"/>
              <pc:sldLayoutMk cId="2007316824" sldId="2147483688"/>
              <ac:spMk id="8" creationId="{5976A680-1152-C869-465E-B86D62A5FF42}"/>
            </ac:spMkLst>
          </pc:spChg>
        </pc:sldLayoutChg>
        <pc:sldLayoutChg chg="del">
          <pc:chgData name="Olawole Abayomi-Owodunni" userId="4121db98fcd61d1d" providerId="LiveId" clId="{2BAC71B0-C80F-4B3B-98A8-D46C5C928488}" dt="2022-05-04T02:15:42.528" v="69" actId="2696"/>
          <pc:sldLayoutMkLst>
            <pc:docMk/>
            <pc:sldMasterMk cId="56822084" sldId="2147483685"/>
            <pc:sldLayoutMk cId="1222475518" sldId="2147483689"/>
          </pc:sldLayoutMkLst>
        </pc:sldLayoutChg>
        <pc:sldLayoutChg chg="del">
          <pc:chgData name="Olawole Abayomi-Owodunni" userId="4121db98fcd61d1d" providerId="LiveId" clId="{2BAC71B0-C80F-4B3B-98A8-D46C5C928488}" dt="2022-05-04T02:15:44.511" v="70" actId="2696"/>
          <pc:sldLayoutMkLst>
            <pc:docMk/>
            <pc:sldMasterMk cId="56822084" sldId="2147483685"/>
            <pc:sldLayoutMk cId="1382400056" sldId="2147483690"/>
          </pc:sldLayoutMkLst>
        </pc:sldLayoutChg>
        <pc:sldLayoutChg chg="addSp delSp modSp mod">
          <pc:chgData name="Olawole Abayomi-Owodunni" userId="4121db98fcd61d1d" providerId="LiveId" clId="{2BAC71B0-C80F-4B3B-98A8-D46C5C928488}" dt="2022-05-06T20:13:45.901" v="1622" actId="6014"/>
          <pc:sldLayoutMkLst>
            <pc:docMk/>
            <pc:sldMasterMk cId="56822084" sldId="2147483685"/>
            <pc:sldLayoutMk cId="4277372810" sldId="2147483691"/>
          </pc:sldLayoutMkLst>
          <pc:spChg chg="del">
            <ac:chgData name="Olawole Abayomi-Owodunni" userId="4121db98fcd61d1d" providerId="LiveId" clId="{2BAC71B0-C80F-4B3B-98A8-D46C5C928488}" dt="2022-05-06T20:09:01.542" v="1553" actId="478"/>
            <ac:spMkLst>
              <pc:docMk/>
              <pc:sldMasterMk cId="56822084" sldId="2147483685"/>
              <pc:sldLayoutMk cId="4277372810" sldId="2147483691"/>
              <ac:spMk id="2" creationId="{3103B8A1-194E-49B3-8867-CF1B86BD5CE6}"/>
            </ac:spMkLst>
          </pc:spChg>
          <pc:spChg chg="add mod">
            <ac:chgData name="Olawole Abayomi-Owodunni" userId="4121db98fcd61d1d" providerId="LiveId" clId="{2BAC71B0-C80F-4B3B-98A8-D46C5C928488}" dt="2022-05-06T20:08:58.702" v="1552" actId="1076"/>
            <ac:spMkLst>
              <pc:docMk/>
              <pc:sldMasterMk cId="56822084" sldId="2147483685"/>
              <pc:sldLayoutMk cId="4277372810" sldId="2147483691"/>
              <ac:spMk id="8" creationId="{7998F352-4223-92DE-2E59-C0CC12F6E643}"/>
            </ac:spMkLst>
          </pc:spChg>
        </pc:sldLayoutChg>
        <pc:sldLayoutChg chg="del">
          <pc:chgData name="Olawole Abayomi-Owodunni" userId="4121db98fcd61d1d" providerId="LiveId" clId="{2BAC71B0-C80F-4B3B-98A8-D46C5C928488}" dt="2022-05-04T02:15:47.698" v="71" actId="2696"/>
          <pc:sldLayoutMkLst>
            <pc:docMk/>
            <pc:sldMasterMk cId="56822084" sldId="2147483685"/>
            <pc:sldLayoutMk cId="3519246544" sldId="2147483692"/>
          </pc:sldLayoutMkLst>
        </pc:sldLayoutChg>
        <pc:sldLayoutChg chg="del">
          <pc:chgData name="Olawole Abayomi-Owodunni" userId="4121db98fcd61d1d" providerId="LiveId" clId="{2BAC71B0-C80F-4B3B-98A8-D46C5C928488}" dt="2022-05-04T02:15:49.394" v="72" actId="2696"/>
          <pc:sldLayoutMkLst>
            <pc:docMk/>
            <pc:sldMasterMk cId="56822084" sldId="2147483685"/>
            <pc:sldLayoutMk cId="1451435281" sldId="2147483693"/>
          </pc:sldLayoutMkLst>
        </pc:sldLayoutChg>
        <pc:sldLayoutChg chg="addSp delSp modSp mod ord">
          <pc:chgData name="Olawole Abayomi-Owodunni" userId="4121db98fcd61d1d" providerId="LiveId" clId="{2BAC71B0-C80F-4B3B-98A8-D46C5C928488}" dt="2022-05-16T20:53:24.750" v="1764" actId="242"/>
          <pc:sldLayoutMkLst>
            <pc:docMk/>
            <pc:sldMasterMk cId="56822084" sldId="2147483685"/>
            <pc:sldLayoutMk cId="678058953" sldId="2147483694"/>
          </pc:sldLayoutMkLst>
          <pc:spChg chg="del mod">
            <ac:chgData name="Olawole Abayomi-Owodunni" userId="4121db98fcd61d1d" providerId="LiveId" clId="{2BAC71B0-C80F-4B3B-98A8-D46C5C928488}" dt="2022-05-06T19:31:38.342" v="970" actId="478"/>
            <ac:spMkLst>
              <pc:docMk/>
              <pc:sldMasterMk cId="56822084" sldId="2147483685"/>
              <pc:sldLayoutMk cId="678058953" sldId="2147483694"/>
              <ac:spMk id="2" creationId="{91CC416F-DF48-425B-9774-649A42F1CB99}"/>
            </ac:spMkLst>
          </pc:spChg>
          <pc:spChg chg="mod">
            <ac:chgData name="Olawole Abayomi-Owodunni" userId="4121db98fcd61d1d" providerId="LiveId" clId="{2BAC71B0-C80F-4B3B-98A8-D46C5C928488}" dt="2022-05-06T19:36:46.844" v="1156" actId="1076"/>
            <ac:spMkLst>
              <pc:docMk/>
              <pc:sldMasterMk cId="56822084" sldId="2147483685"/>
              <pc:sldLayoutMk cId="678058953" sldId="2147483694"/>
              <ac:spMk id="3" creationId="{74556CA5-03C8-4F42-A8E2-EADFD44FE466}"/>
            </ac:spMkLst>
          </pc:spChg>
          <pc:spChg chg="mod">
            <ac:chgData name="Olawole Abayomi-Owodunni" userId="4121db98fcd61d1d" providerId="LiveId" clId="{2BAC71B0-C80F-4B3B-98A8-D46C5C928488}" dt="2022-05-16T20:53:24.750" v="1764" actId="242"/>
            <ac:spMkLst>
              <pc:docMk/>
              <pc:sldMasterMk cId="56822084" sldId="2147483685"/>
              <pc:sldLayoutMk cId="678058953" sldId="2147483694"/>
              <ac:spMk id="4" creationId="{78662E01-C689-4590-B0B9-EFEF1F85BBAC}"/>
            </ac:spMkLst>
          </pc:spChg>
          <pc:spChg chg="add mod">
            <ac:chgData name="Olawole Abayomi-Owodunni" userId="4121db98fcd61d1d" providerId="LiveId" clId="{2BAC71B0-C80F-4B3B-98A8-D46C5C928488}" dt="2022-05-06T19:47:07.563" v="1358" actId="14100"/>
            <ac:spMkLst>
              <pc:docMk/>
              <pc:sldMasterMk cId="56822084" sldId="2147483685"/>
              <pc:sldLayoutMk cId="678058953" sldId="2147483694"/>
              <ac:spMk id="8" creationId="{295972EA-ADF1-C950-4913-1EC2CDBEDFB8}"/>
            </ac:spMkLst>
          </pc:spChg>
          <pc:spChg chg="add mod">
            <ac:chgData name="Olawole Abayomi-Owodunni" userId="4121db98fcd61d1d" providerId="LiveId" clId="{2BAC71B0-C80F-4B3B-98A8-D46C5C928488}" dt="2022-05-06T19:31:28.403" v="968" actId="1035"/>
            <ac:spMkLst>
              <pc:docMk/>
              <pc:sldMasterMk cId="56822084" sldId="2147483685"/>
              <pc:sldLayoutMk cId="678058953" sldId="2147483694"/>
              <ac:spMk id="10" creationId="{687ED619-3509-B002-DF3C-6E54EDD8F689}"/>
            </ac:spMkLst>
          </pc:spChg>
          <pc:spChg chg="add del mod ord">
            <ac:chgData name="Olawole Abayomi-Owodunni" userId="4121db98fcd61d1d" providerId="LiveId" clId="{2BAC71B0-C80F-4B3B-98A8-D46C5C928488}" dt="2022-05-06T19:44:19.544" v="1290" actId="478"/>
            <ac:spMkLst>
              <pc:docMk/>
              <pc:sldMasterMk cId="56822084" sldId="2147483685"/>
              <pc:sldLayoutMk cId="678058953" sldId="2147483694"/>
              <ac:spMk id="11" creationId="{4FECF3CC-AC14-DA8B-74A2-892578876DD6}"/>
            </ac:spMkLst>
          </pc:spChg>
          <pc:spChg chg="add mod">
            <ac:chgData name="Olawole Abayomi-Owodunni" userId="4121db98fcd61d1d" providerId="LiveId" clId="{2BAC71B0-C80F-4B3B-98A8-D46C5C928488}" dt="2022-05-16T20:53:24.750" v="1764" actId="242"/>
            <ac:spMkLst>
              <pc:docMk/>
              <pc:sldMasterMk cId="56822084" sldId="2147483685"/>
              <pc:sldLayoutMk cId="678058953" sldId="2147483694"/>
              <ac:spMk id="12" creationId="{2FA391BA-F0B3-5FE0-8CB9-F56D42BCD698}"/>
            </ac:spMkLst>
          </pc:spChg>
          <pc:spChg chg="add mod">
            <ac:chgData name="Olawole Abayomi-Owodunni" userId="4121db98fcd61d1d" providerId="LiveId" clId="{2BAC71B0-C80F-4B3B-98A8-D46C5C928488}" dt="2022-05-16T20:53:24.750" v="1764" actId="242"/>
            <ac:spMkLst>
              <pc:docMk/>
              <pc:sldMasterMk cId="56822084" sldId="2147483685"/>
              <pc:sldLayoutMk cId="678058953" sldId="2147483694"/>
              <ac:spMk id="13" creationId="{0C00A6BB-5056-18F7-6138-3F46573475EA}"/>
            </ac:spMkLst>
          </pc:spChg>
          <pc:spChg chg="add mod">
            <ac:chgData name="Olawole Abayomi-Owodunni" userId="4121db98fcd61d1d" providerId="LiveId" clId="{2BAC71B0-C80F-4B3B-98A8-D46C5C928488}" dt="2022-05-16T20:53:24.750" v="1764" actId="242"/>
            <ac:spMkLst>
              <pc:docMk/>
              <pc:sldMasterMk cId="56822084" sldId="2147483685"/>
              <pc:sldLayoutMk cId="678058953" sldId="2147483694"/>
              <ac:spMk id="14" creationId="{1705995F-8A01-DCC7-A882-03390E771847}"/>
            </ac:spMkLst>
          </pc:spChg>
          <pc:spChg chg="add mod">
            <ac:chgData name="Olawole Abayomi-Owodunni" userId="4121db98fcd61d1d" providerId="LiveId" clId="{2BAC71B0-C80F-4B3B-98A8-D46C5C928488}" dt="2022-05-06T19:48:50.153" v="1368" actId="14100"/>
            <ac:spMkLst>
              <pc:docMk/>
              <pc:sldMasterMk cId="56822084" sldId="2147483685"/>
              <pc:sldLayoutMk cId="678058953" sldId="2147483694"/>
              <ac:spMk id="15" creationId="{28076BDE-9A93-32EE-F818-1347640B5640}"/>
            </ac:spMkLst>
          </pc:spChg>
          <pc:spChg chg="add mod">
            <ac:chgData name="Olawole Abayomi-Owodunni" userId="4121db98fcd61d1d" providerId="LiveId" clId="{2BAC71B0-C80F-4B3B-98A8-D46C5C928488}" dt="2022-05-06T19:49:22.813" v="1537" actId="403"/>
            <ac:spMkLst>
              <pc:docMk/>
              <pc:sldMasterMk cId="56822084" sldId="2147483685"/>
              <pc:sldLayoutMk cId="678058953" sldId="2147483694"/>
              <ac:spMk id="16" creationId="{4DD8D2DC-BA17-5B71-0145-EB424B3B070F}"/>
            </ac:spMkLst>
          </pc:spChg>
          <pc:spChg chg="add mod">
            <ac:chgData name="Olawole Abayomi-Owodunni" userId="4121db98fcd61d1d" providerId="LiveId" clId="{2BAC71B0-C80F-4B3B-98A8-D46C5C928488}" dt="2022-05-06T19:49:33.433" v="1546" actId="404"/>
            <ac:spMkLst>
              <pc:docMk/>
              <pc:sldMasterMk cId="56822084" sldId="2147483685"/>
              <pc:sldLayoutMk cId="678058953" sldId="2147483694"/>
              <ac:spMk id="17" creationId="{788105E1-1EE3-4049-9043-28F91D1A15C6}"/>
            </ac:spMkLst>
          </pc:spChg>
        </pc:sldLayoutChg>
        <pc:sldLayoutChg chg="del">
          <pc:chgData name="Olawole Abayomi-Owodunni" userId="4121db98fcd61d1d" providerId="LiveId" clId="{2BAC71B0-C80F-4B3B-98A8-D46C5C928488}" dt="2022-05-04T02:15:52.169" v="73" actId="2696"/>
          <pc:sldLayoutMkLst>
            <pc:docMk/>
            <pc:sldMasterMk cId="56822084" sldId="2147483685"/>
            <pc:sldLayoutMk cId="3500889723" sldId="2147483695"/>
          </pc:sldLayoutMkLst>
        </pc:sldLayoutChg>
        <pc:sldLayoutChg chg="del">
          <pc:chgData name="Olawole Abayomi-Owodunni" userId="4121db98fcd61d1d" providerId="LiveId" clId="{2BAC71B0-C80F-4B3B-98A8-D46C5C928488}" dt="2022-05-04T02:15:54.481" v="74" actId="2696"/>
          <pc:sldLayoutMkLst>
            <pc:docMk/>
            <pc:sldMasterMk cId="56822084" sldId="2147483685"/>
            <pc:sldLayoutMk cId="2278120775" sldId="2147483696"/>
          </pc:sldLayoutMkLst>
        </pc:sldLayoutChg>
        <pc:sldLayoutChg chg="modSp mod ord">
          <pc:chgData name="Olawole Abayomi-Owodunni" userId="4121db98fcd61d1d" providerId="LiveId" clId="{2BAC71B0-C80F-4B3B-98A8-D46C5C928488}" dt="2022-05-07T00:26:41.871" v="1728" actId="6014"/>
          <pc:sldLayoutMkLst>
            <pc:docMk/>
            <pc:sldMasterMk cId="56822084" sldId="2147483685"/>
            <pc:sldLayoutMk cId="3063001450" sldId="2147483702"/>
          </pc:sldLayoutMkLst>
          <pc:spChg chg="mod">
            <ac:chgData name="Olawole Abayomi-Owodunni" userId="4121db98fcd61d1d" providerId="LiveId" clId="{2BAC71B0-C80F-4B3B-98A8-D46C5C928488}" dt="2022-05-06T19:24:40.701" v="901" actId="20578"/>
            <ac:spMkLst>
              <pc:docMk/>
              <pc:sldMasterMk cId="56822084" sldId="2147483685"/>
              <pc:sldLayoutMk cId="3063001450" sldId="2147483702"/>
              <ac:spMk id="4" creationId="{DC436195-DAD3-47B9-9D1B-F274B43AD892}"/>
            </ac:spMkLst>
          </pc:spChg>
          <pc:spChg chg="mod">
            <ac:chgData name="Olawole Abayomi-Owodunni" userId="4121db98fcd61d1d" providerId="LiveId" clId="{2BAC71B0-C80F-4B3B-98A8-D46C5C928488}" dt="2022-05-06T19:24:40.701" v="901" actId="20578"/>
            <ac:spMkLst>
              <pc:docMk/>
              <pc:sldMasterMk cId="56822084" sldId="2147483685"/>
              <pc:sldLayoutMk cId="3063001450" sldId="2147483702"/>
              <ac:spMk id="5" creationId="{0BA07E75-A771-4F43-8F6A-A363FE031956}"/>
            </ac:spMkLst>
          </pc:spChg>
          <pc:spChg chg="mod">
            <ac:chgData name="Olawole Abayomi-Owodunni" userId="4121db98fcd61d1d" providerId="LiveId" clId="{2BAC71B0-C80F-4B3B-98A8-D46C5C928488}" dt="2022-05-06T19:24:40.701" v="901" actId="20578"/>
            <ac:spMkLst>
              <pc:docMk/>
              <pc:sldMasterMk cId="56822084" sldId="2147483685"/>
              <pc:sldLayoutMk cId="3063001450" sldId="2147483702"/>
              <ac:spMk id="6" creationId="{6D3CD8AC-BCB6-4B94-94EB-488692CB6D9E}"/>
            </ac:spMkLst>
          </pc:spChg>
          <pc:spChg chg="mod">
            <ac:chgData name="Olawole Abayomi-Owodunni" userId="4121db98fcd61d1d" providerId="LiveId" clId="{2BAC71B0-C80F-4B3B-98A8-D46C5C928488}" dt="2022-05-06T19:29:04.336" v="917" actId="207"/>
            <ac:spMkLst>
              <pc:docMk/>
              <pc:sldMasterMk cId="56822084" sldId="2147483685"/>
              <pc:sldLayoutMk cId="3063001450" sldId="2147483702"/>
              <ac:spMk id="9" creationId="{A160DF76-E6A9-DCFD-CFBF-41E4F66217C7}"/>
            </ac:spMkLst>
          </pc:spChg>
          <pc:spChg chg="mod">
            <ac:chgData name="Olawole Abayomi-Owodunni" userId="4121db98fcd61d1d" providerId="LiveId" clId="{2BAC71B0-C80F-4B3B-98A8-D46C5C928488}" dt="2022-05-06T19:25:29.240" v="916" actId="14100"/>
            <ac:spMkLst>
              <pc:docMk/>
              <pc:sldMasterMk cId="56822084" sldId="2147483685"/>
              <pc:sldLayoutMk cId="3063001450" sldId="2147483702"/>
              <ac:spMk id="10" creationId="{1B82374B-FB1D-3D43-384E-2A2B8A7A3144}"/>
            </ac:spMkLst>
          </pc:spChg>
        </pc:sldLayoutChg>
        <pc:sldLayoutChg chg="add del mod modTransition">
          <pc:chgData name="Olawole Abayomi-Owodunni" userId="4121db98fcd61d1d" providerId="LiveId" clId="{2BAC71B0-C80F-4B3B-98A8-D46C5C928488}" dt="2022-05-07T00:24:42.711" v="1721" actId="2696"/>
          <pc:sldLayoutMkLst>
            <pc:docMk/>
            <pc:sldMasterMk cId="56822084" sldId="2147483685"/>
            <pc:sldLayoutMk cId="4262177469" sldId="2147483703"/>
          </pc:sldLayoutMkLst>
        </pc:sldLayoutChg>
        <pc:sldLayoutChg chg="add del mod modTransition">
          <pc:chgData name="Olawole Abayomi-Owodunni" userId="4121db98fcd61d1d" providerId="LiveId" clId="{2BAC71B0-C80F-4B3B-98A8-D46C5C928488}" dt="2022-05-07T00:24:42.731" v="1722" actId="2696"/>
          <pc:sldLayoutMkLst>
            <pc:docMk/>
            <pc:sldMasterMk cId="56822084" sldId="2147483685"/>
            <pc:sldLayoutMk cId="10848083" sldId="2147483704"/>
          </pc:sldLayoutMkLst>
        </pc:sldLayoutChg>
        <pc:sldLayoutChg chg="addSp delSp modSp add mod ord modTransition">
          <pc:chgData name="Olawole Abayomi-Owodunni" userId="4121db98fcd61d1d" providerId="LiveId" clId="{2BAC71B0-C80F-4B3B-98A8-D46C5C928488}" dt="2022-05-16T20:53:51.633" v="1765" actId="242"/>
          <pc:sldLayoutMkLst>
            <pc:docMk/>
            <pc:sldMasterMk cId="56822084" sldId="2147483685"/>
            <pc:sldLayoutMk cId="1671558546" sldId="2147483705"/>
          </pc:sldLayoutMkLst>
          <pc:spChg chg="mod">
            <ac:chgData name="Olawole Abayomi-Owodunni" userId="4121db98fcd61d1d" providerId="LiveId" clId="{2BAC71B0-C80F-4B3B-98A8-D46C5C928488}" dt="2022-05-16T20:53:51.633" v="1765" actId="242"/>
            <ac:spMkLst>
              <pc:docMk/>
              <pc:sldMasterMk cId="56822084" sldId="2147483685"/>
              <pc:sldLayoutMk cId="1671558546" sldId="2147483705"/>
              <ac:spMk id="4" creationId="{78662E01-C689-4590-B0B9-EFEF1F85BBAC}"/>
            </ac:spMkLst>
          </pc:spChg>
          <pc:spChg chg="del">
            <ac:chgData name="Olawole Abayomi-Owodunni" userId="4121db98fcd61d1d" providerId="LiveId" clId="{2BAC71B0-C80F-4B3B-98A8-D46C5C928488}" dt="2022-05-06T20:12:04.611" v="1607" actId="478"/>
            <ac:spMkLst>
              <pc:docMk/>
              <pc:sldMasterMk cId="56822084" sldId="2147483685"/>
              <pc:sldLayoutMk cId="1671558546" sldId="2147483705"/>
              <ac:spMk id="10" creationId="{687ED619-3509-B002-DF3C-6E54EDD8F689}"/>
            </ac:spMkLst>
          </pc:spChg>
          <pc:spChg chg="mod">
            <ac:chgData name="Olawole Abayomi-Owodunni" userId="4121db98fcd61d1d" providerId="LiveId" clId="{2BAC71B0-C80F-4B3B-98A8-D46C5C928488}" dt="2022-05-16T20:53:51.633" v="1765" actId="242"/>
            <ac:spMkLst>
              <pc:docMk/>
              <pc:sldMasterMk cId="56822084" sldId="2147483685"/>
              <pc:sldLayoutMk cId="1671558546" sldId="2147483705"/>
              <ac:spMk id="12" creationId="{2FA391BA-F0B3-5FE0-8CB9-F56D42BCD698}"/>
            </ac:spMkLst>
          </pc:spChg>
          <pc:spChg chg="mod">
            <ac:chgData name="Olawole Abayomi-Owodunni" userId="4121db98fcd61d1d" providerId="LiveId" clId="{2BAC71B0-C80F-4B3B-98A8-D46C5C928488}" dt="2022-05-16T20:53:51.633" v="1765" actId="242"/>
            <ac:spMkLst>
              <pc:docMk/>
              <pc:sldMasterMk cId="56822084" sldId="2147483685"/>
              <pc:sldLayoutMk cId="1671558546" sldId="2147483705"/>
              <ac:spMk id="13" creationId="{0C00A6BB-5056-18F7-6138-3F46573475EA}"/>
            </ac:spMkLst>
          </pc:spChg>
          <pc:spChg chg="mod">
            <ac:chgData name="Olawole Abayomi-Owodunni" userId="4121db98fcd61d1d" providerId="LiveId" clId="{2BAC71B0-C80F-4B3B-98A8-D46C5C928488}" dt="2022-05-16T20:53:51.633" v="1765" actId="242"/>
            <ac:spMkLst>
              <pc:docMk/>
              <pc:sldMasterMk cId="56822084" sldId="2147483685"/>
              <pc:sldLayoutMk cId="1671558546" sldId="2147483705"/>
              <ac:spMk id="14" creationId="{1705995F-8A01-DCC7-A882-03390E771847}"/>
            </ac:spMkLst>
          </pc:spChg>
          <pc:spChg chg="mod">
            <ac:chgData name="Olawole Abayomi-Owodunni" userId="4121db98fcd61d1d" providerId="LiveId" clId="{2BAC71B0-C80F-4B3B-98A8-D46C5C928488}" dt="2022-05-06T20:11:29.743" v="1604" actId="14100"/>
            <ac:spMkLst>
              <pc:docMk/>
              <pc:sldMasterMk cId="56822084" sldId="2147483685"/>
              <pc:sldLayoutMk cId="1671558546" sldId="2147483705"/>
              <ac:spMk id="15" creationId="{28076BDE-9A93-32EE-F818-1347640B5640}"/>
            </ac:spMkLst>
          </pc:spChg>
          <pc:spChg chg="add mod">
            <ac:chgData name="Olawole Abayomi-Owodunni" userId="4121db98fcd61d1d" providerId="LiveId" clId="{2BAC71B0-C80F-4B3B-98A8-D46C5C928488}" dt="2022-05-06T20:11:11.762" v="1601" actId="14100"/>
            <ac:spMkLst>
              <pc:docMk/>
              <pc:sldMasterMk cId="56822084" sldId="2147483685"/>
              <pc:sldLayoutMk cId="1671558546" sldId="2147483705"/>
              <ac:spMk id="18" creationId="{A98113E4-DE73-CBC6-EA25-C91D700D0A3A}"/>
            </ac:spMkLst>
          </pc:spChg>
          <pc:spChg chg="add mod">
            <ac:chgData name="Olawole Abayomi-Owodunni" userId="4121db98fcd61d1d" providerId="LiveId" clId="{2BAC71B0-C80F-4B3B-98A8-D46C5C928488}" dt="2022-05-06T20:11:23.352" v="1603" actId="14100"/>
            <ac:spMkLst>
              <pc:docMk/>
              <pc:sldMasterMk cId="56822084" sldId="2147483685"/>
              <pc:sldLayoutMk cId="1671558546" sldId="2147483705"/>
              <ac:spMk id="19" creationId="{1A135486-558B-E104-90F9-E1DADD4641C6}"/>
            </ac:spMkLst>
          </pc:spChg>
          <pc:spChg chg="add del mod">
            <ac:chgData name="Olawole Abayomi-Owodunni" userId="4121db98fcd61d1d" providerId="LiveId" clId="{2BAC71B0-C80F-4B3B-98A8-D46C5C928488}" dt="2022-05-06T20:12:02.102" v="1606" actId="478"/>
            <ac:spMkLst>
              <pc:docMk/>
              <pc:sldMasterMk cId="56822084" sldId="2147483685"/>
              <pc:sldLayoutMk cId="1671558546" sldId="2147483705"/>
              <ac:spMk id="20" creationId="{905ECD4A-5304-5A77-95E0-A04500232E5E}"/>
            </ac:spMkLst>
          </pc:spChg>
          <pc:spChg chg="add del mod">
            <ac:chgData name="Olawole Abayomi-Owodunni" userId="4121db98fcd61d1d" providerId="LiveId" clId="{2BAC71B0-C80F-4B3B-98A8-D46C5C928488}" dt="2022-05-06T20:16:12.581" v="1662" actId="478"/>
            <ac:spMkLst>
              <pc:docMk/>
              <pc:sldMasterMk cId="56822084" sldId="2147483685"/>
              <pc:sldLayoutMk cId="1671558546" sldId="2147483705"/>
              <ac:spMk id="21" creationId="{59412AFF-4600-32A3-5881-DE2A8A68FDAA}"/>
            </ac:spMkLst>
          </pc:spChg>
          <pc:spChg chg="add mod">
            <ac:chgData name="Olawole Abayomi-Owodunni" userId="4121db98fcd61d1d" providerId="LiveId" clId="{2BAC71B0-C80F-4B3B-98A8-D46C5C928488}" dt="2022-05-07T00:27:53.462" v="1732" actId="242"/>
            <ac:spMkLst>
              <pc:docMk/>
              <pc:sldMasterMk cId="56822084" sldId="2147483685"/>
              <pc:sldLayoutMk cId="1671558546" sldId="2147483705"/>
              <ac:spMk id="22" creationId="{5924AB41-2630-F57D-FA8F-7EACB86A69CE}"/>
            </ac:spMkLst>
          </pc:spChg>
          <pc:spChg chg="add mod">
            <ac:chgData name="Olawole Abayomi-Owodunni" userId="4121db98fcd61d1d" providerId="LiveId" clId="{2BAC71B0-C80F-4B3B-98A8-D46C5C928488}" dt="2022-05-07T00:25:10.474" v="1723"/>
            <ac:spMkLst>
              <pc:docMk/>
              <pc:sldMasterMk cId="56822084" sldId="2147483685"/>
              <pc:sldLayoutMk cId="1671558546" sldId="2147483705"/>
              <ac:spMk id="23" creationId="{071B42C2-8066-2A3C-FB07-030F991439B1}"/>
            </ac:spMkLst>
          </pc:spChg>
        </pc:sldLayoutChg>
        <pc:sldLayoutChg chg="modSp add mod ord modTransition">
          <pc:chgData name="Olawole Abayomi-Owodunni" userId="4121db98fcd61d1d" providerId="LiveId" clId="{2BAC71B0-C80F-4B3B-98A8-D46C5C928488}" dt="2022-05-06T20:14:08.521" v="1639" actId="6014"/>
          <pc:sldLayoutMkLst>
            <pc:docMk/>
            <pc:sldMasterMk cId="56822084" sldId="2147483685"/>
            <pc:sldLayoutMk cId="3477810897" sldId="2147483706"/>
          </pc:sldLayoutMkLst>
          <pc:spChg chg="mod">
            <ac:chgData name="Olawole Abayomi-Owodunni" userId="4121db98fcd61d1d" providerId="LiveId" clId="{2BAC71B0-C80F-4B3B-98A8-D46C5C928488}" dt="2022-05-06T20:13:57.252" v="1638" actId="20577"/>
            <ac:spMkLst>
              <pc:docMk/>
              <pc:sldMasterMk cId="56822084" sldId="2147483685"/>
              <pc:sldLayoutMk cId="3477810897" sldId="2147483706"/>
              <ac:spMk id="8" creationId="{7998F352-4223-92DE-2E59-C0CC12F6E643}"/>
            </ac:spMkLst>
          </pc:spChg>
        </pc:sldLayoutChg>
        <pc:sldLayoutChg chg="addSp modSp add mod modTransition">
          <pc:chgData name="Olawole Abayomi-Owodunni" userId="4121db98fcd61d1d" providerId="LiveId" clId="{2BAC71B0-C80F-4B3B-98A8-D46C5C928488}" dt="2022-05-16T20:54:14.001" v="1766" actId="242"/>
          <pc:sldLayoutMkLst>
            <pc:docMk/>
            <pc:sldMasterMk cId="56822084" sldId="2147483685"/>
            <pc:sldLayoutMk cId="3076683561" sldId="2147483707"/>
          </pc:sldLayoutMkLst>
          <pc:spChg chg="mod">
            <ac:chgData name="Olawole Abayomi-Owodunni" userId="4121db98fcd61d1d" providerId="LiveId" clId="{2BAC71B0-C80F-4B3B-98A8-D46C5C928488}" dt="2022-05-16T20:54:14.001" v="1766" actId="242"/>
            <ac:spMkLst>
              <pc:docMk/>
              <pc:sldMasterMk cId="56822084" sldId="2147483685"/>
              <pc:sldLayoutMk cId="3076683561" sldId="2147483707"/>
              <ac:spMk id="4" creationId="{78662E01-C689-4590-B0B9-EFEF1F85BBAC}"/>
            </ac:spMkLst>
          </pc:spChg>
          <pc:spChg chg="mod">
            <ac:chgData name="Olawole Abayomi-Owodunni" userId="4121db98fcd61d1d" providerId="LiveId" clId="{2BAC71B0-C80F-4B3B-98A8-D46C5C928488}" dt="2022-05-16T20:54:14.001" v="1766" actId="242"/>
            <ac:spMkLst>
              <pc:docMk/>
              <pc:sldMasterMk cId="56822084" sldId="2147483685"/>
              <pc:sldLayoutMk cId="3076683561" sldId="2147483707"/>
              <ac:spMk id="12" creationId="{2FA391BA-F0B3-5FE0-8CB9-F56D42BCD698}"/>
            </ac:spMkLst>
          </pc:spChg>
          <pc:spChg chg="mod">
            <ac:chgData name="Olawole Abayomi-Owodunni" userId="4121db98fcd61d1d" providerId="LiveId" clId="{2BAC71B0-C80F-4B3B-98A8-D46C5C928488}" dt="2022-05-16T20:54:14.001" v="1766" actId="242"/>
            <ac:spMkLst>
              <pc:docMk/>
              <pc:sldMasterMk cId="56822084" sldId="2147483685"/>
              <pc:sldLayoutMk cId="3076683561" sldId="2147483707"/>
              <ac:spMk id="13" creationId="{0C00A6BB-5056-18F7-6138-3F46573475EA}"/>
            </ac:spMkLst>
          </pc:spChg>
          <pc:spChg chg="mod">
            <ac:chgData name="Olawole Abayomi-Owodunni" userId="4121db98fcd61d1d" providerId="LiveId" clId="{2BAC71B0-C80F-4B3B-98A8-D46C5C928488}" dt="2022-05-16T20:54:14.001" v="1766" actId="242"/>
            <ac:spMkLst>
              <pc:docMk/>
              <pc:sldMasterMk cId="56822084" sldId="2147483685"/>
              <pc:sldLayoutMk cId="3076683561" sldId="2147483707"/>
              <ac:spMk id="14" creationId="{1705995F-8A01-DCC7-A882-03390E771847}"/>
            </ac:spMkLst>
          </pc:spChg>
          <pc:spChg chg="mod">
            <ac:chgData name="Olawole Abayomi-Owodunni" userId="4121db98fcd61d1d" providerId="LiveId" clId="{2BAC71B0-C80F-4B3B-98A8-D46C5C928488}" dt="2022-05-06T20:15:10.841" v="1644" actId="20577"/>
            <ac:spMkLst>
              <pc:docMk/>
              <pc:sldMasterMk cId="56822084" sldId="2147483685"/>
              <pc:sldLayoutMk cId="3076683561" sldId="2147483707"/>
              <ac:spMk id="18" creationId="{A98113E4-DE73-CBC6-EA25-C91D700D0A3A}"/>
            </ac:spMkLst>
          </pc:spChg>
          <pc:spChg chg="mod">
            <ac:chgData name="Olawole Abayomi-Owodunni" userId="4121db98fcd61d1d" providerId="LiveId" clId="{2BAC71B0-C80F-4B3B-98A8-D46C5C928488}" dt="2022-05-16T20:54:14.001" v="1766" actId="242"/>
            <ac:spMkLst>
              <pc:docMk/>
              <pc:sldMasterMk cId="56822084" sldId="2147483685"/>
              <pc:sldLayoutMk cId="3076683561" sldId="2147483707"/>
              <ac:spMk id="19" creationId="{1A135486-558B-E104-90F9-E1DADD4641C6}"/>
            </ac:spMkLst>
          </pc:spChg>
          <pc:spChg chg="add mod">
            <ac:chgData name="Olawole Abayomi-Owodunni" userId="4121db98fcd61d1d" providerId="LiveId" clId="{2BAC71B0-C80F-4B3B-98A8-D46C5C928488}" dt="2022-05-07T00:25:12.926" v="1724"/>
            <ac:spMkLst>
              <pc:docMk/>
              <pc:sldMasterMk cId="56822084" sldId="2147483685"/>
              <pc:sldLayoutMk cId="3076683561" sldId="2147483707"/>
              <ac:spMk id="20" creationId="{9A615882-C931-A931-26B7-B567CFCF925D}"/>
            </ac:spMkLst>
          </pc:spChg>
          <pc:spChg chg="mod">
            <ac:chgData name="Olawole Abayomi-Owodunni" userId="4121db98fcd61d1d" providerId="LiveId" clId="{2BAC71B0-C80F-4B3B-98A8-D46C5C928488}" dt="2022-05-07T00:27:56.611" v="1733" actId="242"/>
            <ac:spMkLst>
              <pc:docMk/>
              <pc:sldMasterMk cId="56822084" sldId="2147483685"/>
              <pc:sldLayoutMk cId="3076683561" sldId="2147483707"/>
              <ac:spMk id="21" creationId="{59412AFF-4600-32A3-5881-DE2A8A68FDAA}"/>
            </ac:spMkLst>
          </pc:spChg>
        </pc:sldLayoutChg>
        <pc:sldLayoutChg chg="addSp modSp add mod ord modTransition">
          <pc:chgData name="Olawole Abayomi-Owodunni" userId="4121db98fcd61d1d" providerId="LiveId" clId="{2BAC71B0-C80F-4B3B-98A8-D46C5C928488}" dt="2022-05-16T20:54:24.597" v="1767" actId="242"/>
          <pc:sldLayoutMkLst>
            <pc:docMk/>
            <pc:sldMasterMk cId="56822084" sldId="2147483685"/>
            <pc:sldLayoutMk cId="3929163207" sldId="2147483708"/>
          </pc:sldLayoutMkLst>
          <pc:spChg chg="mod">
            <ac:chgData name="Olawole Abayomi-Owodunni" userId="4121db98fcd61d1d" providerId="LiveId" clId="{2BAC71B0-C80F-4B3B-98A8-D46C5C928488}" dt="2022-05-16T20:54:24.597" v="1767" actId="242"/>
            <ac:spMkLst>
              <pc:docMk/>
              <pc:sldMasterMk cId="56822084" sldId="2147483685"/>
              <pc:sldLayoutMk cId="3929163207" sldId="2147483708"/>
              <ac:spMk id="4" creationId="{78662E01-C689-4590-B0B9-EFEF1F85BBAC}"/>
            </ac:spMkLst>
          </pc:spChg>
          <pc:spChg chg="mod">
            <ac:chgData name="Olawole Abayomi-Owodunni" userId="4121db98fcd61d1d" providerId="LiveId" clId="{2BAC71B0-C80F-4B3B-98A8-D46C5C928488}" dt="2022-05-16T20:54:24.597" v="1767" actId="242"/>
            <ac:spMkLst>
              <pc:docMk/>
              <pc:sldMasterMk cId="56822084" sldId="2147483685"/>
              <pc:sldLayoutMk cId="3929163207" sldId="2147483708"/>
              <ac:spMk id="12" creationId="{2FA391BA-F0B3-5FE0-8CB9-F56D42BCD698}"/>
            </ac:spMkLst>
          </pc:spChg>
          <pc:spChg chg="mod">
            <ac:chgData name="Olawole Abayomi-Owodunni" userId="4121db98fcd61d1d" providerId="LiveId" clId="{2BAC71B0-C80F-4B3B-98A8-D46C5C928488}" dt="2022-05-16T20:54:24.597" v="1767" actId="242"/>
            <ac:spMkLst>
              <pc:docMk/>
              <pc:sldMasterMk cId="56822084" sldId="2147483685"/>
              <pc:sldLayoutMk cId="3929163207" sldId="2147483708"/>
              <ac:spMk id="13" creationId="{0C00A6BB-5056-18F7-6138-3F46573475EA}"/>
            </ac:spMkLst>
          </pc:spChg>
          <pc:spChg chg="mod">
            <ac:chgData name="Olawole Abayomi-Owodunni" userId="4121db98fcd61d1d" providerId="LiveId" clId="{2BAC71B0-C80F-4B3B-98A8-D46C5C928488}" dt="2022-05-16T20:54:24.597" v="1767" actId="242"/>
            <ac:spMkLst>
              <pc:docMk/>
              <pc:sldMasterMk cId="56822084" sldId="2147483685"/>
              <pc:sldLayoutMk cId="3929163207" sldId="2147483708"/>
              <ac:spMk id="14" creationId="{1705995F-8A01-DCC7-A882-03390E771847}"/>
            </ac:spMkLst>
          </pc:spChg>
          <pc:spChg chg="mod">
            <ac:chgData name="Olawole Abayomi-Owodunni" userId="4121db98fcd61d1d" providerId="LiveId" clId="{2BAC71B0-C80F-4B3B-98A8-D46C5C928488}" dt="2022-05-16T20:54:24.597" v="1767" actId="242"/>
            <ac:spMkLst>
              <pc:docMk/>
              <pc:sldMasterMk cId="56822084" sldId="2147483685"/>
              <pc:sldLayoutMk cId="3929163207" sldId="2147483708"/>
              <ac:spMk id="19" creationId="{1A135486-558B-E104-90F9-E1DADD4641C6}"/>
            </ac:spMkLst>
          </pc:spChg>
          <pc:spChg chg="add mod">
            <ac:chgData name="Olawole Abayomi-Owodunni" userId="4121db98fcd61d1d" providerId="LiveId" clId="{2BAC71B0-C80F-4B3B-98A8-D46C5C928488}" dt="2022-05-07T00:25:28.887" v="1725"/>
            <ac:spMkLst>
              <pc:docMk/>
              <pc:sldMasterMk cId="56822084" sldId="2147483685"/>
              <pc:sldLayoutMk cId="3929163207" sldId="2147483708"/>
              <ac:spMk id="20" creationId="{B0739953-B15B-5364-C55B-5791E5011F94}"/>
            </ac:spMkLst>
          </pc:spChg>
          <pc:spChg chg="mod">
            <ac:chgData name="Olawole Abayomi-Owodunni" userId="4121db98fcd61d1d" providerId="LiveId" clId="{2BAC71B0-C80F-4B3B-98A8-D46C5C928488}" dt="2022-05-07T00:28:00.061" v="1734" actId="242"/>
            <ac:spMkLst>
              <pc:docMk/>
              <pc:sldMasterMk cId="56822084" sldId="2147483685"/>
              <pc:sldLayoutMk cId="3929163207" sldId="2147483708"/>
              <ac:spMk id="21" creationId="{59412AFF-4600-32A3-5881-DE2A8A68FDAA}"/>
            </ac:spMkLst>
          </pc:spChg>
        </pc:sldLayoutChg>
        <pc:sldLayoutChg chg="modSp add mod ord modTransition">
          <pc:chgData name="Olawole Abayomi-Owodunni" userId="4121db98fcd61d1d" providerId="LiveId" clId="{2BAC71B0-C80F-4B3B-98A8-D46C5C928488}" dt="2022-05-07T00:27:11.681" v="1729" actId="6014"/>
          <pc:sldLayoutMkLst>
            <pc:docMk/>
            <pc:sldMasterMk cId="56822084" sldId="2147483685"/>
            <pc:sldLayoutMk cId="2456962691" sldId="2147483709"/>
          </pc:sldLayoutMkLst>
          <pc:spChg chg="mod">
            <ac:chgData name="Olawole Abayomi-Owodunni" userId="4121db98fcd61d1d" providerId="LiveId" clId="{2BAC71B0-C80F-4B3B-98A8-D46C5C928488}" dt="2022-05-06T20:18:00.129" v="1700" actId="20577"/>
            <ac:spMkLst>
              <pc:docMk/>
              <pc:sldMasterMk cId="56822084" sldId="2147483685"/>
              <pc:sldLayoutMk cId="2456962691" sldId="2147483709"/>
              <ac:spMk id="8" creationId="{7998F352-4223-92DE-2E59-C0CC12F6E643}"/>
            </ac:spMkLst>
          </pc:spChg>
        </pc:sldLayoutChg>
        <pc:sldLayoutChg chg="addSp modSp add mod ord modTransition">
          <pc:chgData name="Olawole Abayomi-Owodunni" userId="4121db98fcd61d1d" providerId="LiveId" clId="{2BAC71B0-C80F-4B3B-98A8-D46C5C928488}" dt="2022-05-16T20:54:51.840" v="1768" actId="242"/>
          <pc:sldLayoutMkLst>
            <pc:docMk/>
            <pc:sldMasterMk cId="56822084" sldId="2147483685"/>
            <pc:sldLayoutMk cId="1176529279" sldId="2147483710"/>
          </pc:sldLayoutMkLst>
          <pc:spChg chg="mod">
            <ac:chgData name="Olawole Abayomi-Owodunni" userId="4121db98fcd61d1d" providerId="LiveId" clId="{2BAC71B0-C80F-4B3B-98A8-D46C5C928488}" dt="2022-05-16T20:54:51.840" v="1768" actId="242"/>
            <ac:spMkLst>
              <pc:docMk/>
              <pc:sldMasterMk cId="56822084" sldId="2147483685"/>
              <pc:sldLayoutMk cId="1176529279" sldId="2147483710"/>
              <ac:spMk id="4" creationId="{78662E01-C689-4590-B0B9-EFEF1F85BBAC}"/>
            </ac:spMkLst>
          </pc:spChg>
          <pc:spChg chg="mod">
            <ac:chgData name="Olawole Abayomi-Owodunni" userId="4121db98fcd61d1d" providerId="LiveId" clId="{2BAC71B0-C80F-4B3B-98A8-D46C5C928488}" dt="2022-05-16T20:54:51.840" v="1768" actId="242"/>
            <ac:spMkLst>
              <pc:docMk/>
              <pc:sldMasterMk cId="56822084" sldId="2147483685"/>
              <pc:sldLayoutMk cId="1176529279" sldId="2147483710"/>
              <ac:spMk id="12" creationId="{2FA391BA-F0B3-5FE0-8CB9-F56D42BCD698}"/>
            </ac:spMkLst>
          </pc:spChg>
          <pc:spChg chg="mod">
            <ac:chgData name="Olawole Abayomi-Owodunni" userId="4121db98fcd61d1d" providerId="LiveId" clId="{2BAC71B0-C80F-4B3B-98A8-D46C5C928488}" dt="2022-05-16T20:54:51.840" v="1768" actId="242"/>
            <ac:spMkLst>
              <pc:docMk/>
              <pc:sldMasterMk cId="56822084" sldId="2147483685"/>
              <pc:sldLayoutMk cId="1176529279" sldId="2147483710"/>
              <ac:spMk id="13" creationId="{0C00A6BB-5056-18F7-6138-3F46573475EA}"/>
            </ac:spMkLst>
          </pc:spChg>
          <pc:spChg chg="mod">
            <ac:chgData name="Olawole Abayomi-Owodunni" userId="4121db98fcd61d1d" providerId="LiveId" clId="{2BAC71B0-C80F-4B3B-98A8-D46C5C928488}" dt="2022-05-16T20:54:51.840" v="1768" actId="242"/>
            <ac:spMkLst>
              <pc:docMk/>
              <pc:sldMasterMk cId="56822084" sldId="2147483685"/>
              <pc:sldLayoutMk cId="1176529279" sldId="2147483710"/>
              <ac:spMk id="14" creationId="{1705995F-8A01-DCC7-A882-03390E771847}"/>
            </ac:spMkLst>
          </pc:spChg>
          <pc:spChg chg="mod">
            <ac:chgData name="Olawole Abayomi-Owodunni" userId="4121db98fcd61d1d" providerId="LiveId" clId="{2BAC71B0-C80F-4B3B-98A8-D46C5C928488}" dt="2022-05-16T20:54:51.840" v="1768" actId="242"/>
            <ac:spMkLst>
              <pc:docMk/>
              <pc:sldMasterMk cId="56822084" sldId="2147483685"/>
              <pc:sldLayoutMk cId="1176529279" sldId="2147483710"/>
              <ac:spMk id="19" creationId="{1A135486-558B-E104-90F9-E1DADD4641C6}"/>
            </ac:spMkLst>
          </pc:spChg>
          <pc:spChg chg="add mod">
            <ac:chgData name="Olawole Abayomi-Owodunni" userId="4121db98fcd61d1d" providerId="LiveId" clId="{2BAC71B0-C80F-4B3B-98A8-D46C5C928488}" dt="2022-05-07T00:25:45.122" v="1726"/>
            <ac:spMkLst>
              <pc:docMk/>
              <pc:sldMasterMk cId="56822084" sldId="2147483685"/>
              <pc:sldLayoutMk cId="1176529279" sldId="2147483710"/>
              <ac:spMk id="20" creationId="{8916DF45-4D7B-9961-06B3-A78EBB08BB37}"/>
            </ac:spMkLst>
          </pc:spChg>
          <pc:spChg chg="mod">
            <ac:chgData name="Olawole Abayomi-Owodunni" userId="4121db98fcd61d1d" providerId="LiveId" clId="{2BAC71B0-C80F-4B3B-98A8-D46C5C928488}" dt="2022-05-07T00:28:03.817" v="1735" actId="242"/>
            <ac:spMkLst>
              <pc:docMk/>
              <pc:sldMasterMk cId="56822084" sldId="2147483685"/>
              <pc:sldLayoutMk cId="1176529279" sldId="2147483710"/>
              <ac:spMk id="21" creationId="{59412AFF-4600-32A3-5881-DE2A8A68FDAA}"/>
            </ac:spMkLst>
          </pc:spChg>
        </pc:sldLayoutChg>
      </pc:sldMasterChg>
      <pc:sldMasterChg chg="new del mod addSldLayout delSldLayout">
        <pc:chgData name="Olawole Abayomi-Owodunni" userId="4121db98fcd61d1d" providerId="LiveId" clId="{2BAC71B0-C80F-4B3B-98A8-D46C5C928488}" dt="2022-05-06T19:10:42.656" v="623" actId="6938"/>
        <pc:sldMasterMkLst>
          <pc:docMk/>
          <pc:sldMasterMk cId="3655769967" sldId="2147483701"/>
        </pc:sldMasterMkLst>
        <pc:sldLayoutChg chg="new del replId">
          <pc:chgData name="Olawole Abayomi-Owodunni" userId="4121db98fcd61d1d" providerId="LiveId" clId="{2BAC71B0-C80F-4B3B-98A8-D46C5C928488}" dt="2022-05-06T19:10:42.656" v="623" actId="6938"/>
          <pc:sldLayoutMkLst>
            <pc:docMk/>
            <pc:sldMasterMk cId="3655769967" sldId="2147483701"/>
            <pc:sldLayoutMk cId="84665662" sldId="2147483702"/>
          </pc:sldLayoutMkLst>
        </pc:sldLayoutChg>
        <pc:sldLayoutChg chg="new del replId">
          <pc:chgData name="Olawole Abayomi-Owodunni" userId="4121db98fcd61d1d" providerId="LiveId" clId="{2BAC71B0-C80F-4B3B-98A8-D46C5C928488}" dt="2022-05-06T19:10:42.656" v="623" actId="6938"/>
          <pc:sldLayoutMkLst>
            <pc:docMk/>
            <pc:sldMasterMk cId="3655769967" sldId="2147483701"/>
            <pc:sldLayoutMk cId="538000879" sldId="2147483703"/>
          </pc:sldLayoutMkLst>
        </pc:sldLayoutChg>
        <pc:sldLayoutChg chg="new del replId">
          <pc:chgData name="Olawole Abayomi-Owodunni" userId="4121db98fcd61d1d" providerId="LiveId" clId="{2BAC71B0-C80F-4B3B-98A8-D46C5C928488}" dt="2022-05-06T19:10:42.656" v="623" actId="6938"/>
          <pc:sldLayoutMkLst>
            <pc:docMk/>
            <pc:sldMasterMk cId="3655769967" sldId="2147483701"/>
            <pc:sldLayoutMk cId="1362631996" sldId="2147483704"/>
          </pc:sldLayoutMkLst>
        </pc:sldLayoutChg>
        <pc:sldLayoutChg chg="new del replId">
          <pc:chgData name="Olawole Abayomi-Owodunni" userId="4121db98fcd61d1d" providerId="LiveId" clId="{2BAC71B0-C80F-4B3B-98A8-D46C5C928488}" dt="2022-05-06T19:10:42.656" v="623" actId="6938"/>
          <pc:sldLayoutMkLst>
            <pc:docMk/>
            <pc:sldMasterMk cId="3655769967" sldId="2147483701"/>
            <pc:sldLayoutMk cId="4200005514" sldId="2147483705"/>
          </pc:sldLayoutMkLst>
        </pc:sldLayoutChg>
        <pc:sldLayoutChg chg="new del replId">
          <pc:chgData name="Olawole Abayomi-Owodunni" userId="4121db98fcd61d1d" providerId="LiveId" clId="{2BAC71B0-C80F-4B3B-98A8-D46C5C928488}" dt="2022-05-06T19:10:42.656" v="623" actId="6938"/>
          <pc:sldLayoutMkLst>
            <pc:docMk/>
            <pc:sldMasterMk cId="3655769967" sldId="2147483701"/>
            <pc:sldLayoutMk cId="1989697546" sldId="2147483706"/>
          </pc:sldLayoutMkLst>
        </pc:sldLayoutChg>
        <pc:sldLayoutChg chg="new del replId">
          <pc:chgData name="Olawole Abayomi-Owodunni" userId="4121db98fcd61d1d" providerId="LiveId" clId="{2BAC71B0-C80F-4B3B-98A8-D46C5C928488}" dt="2022-05-06T19:10:42.656" v="623" actId="6938"/>
          <pc:sldLayoutMkLst>
            <pc:docMk/>
            <pc:sldMasterMk cId="3655769967" sldId="2147483701"/>
            <pc:sldLayoutMk cId="1752592751" sldId="2147483707"/>
          </pc:sldLayoutMkLst>
        </pc:sldLayoutChg>
        <pc:sldLayoutChg chg="new del replId">
          <pc:chgData name="Olawole Abayomi-Owodunni" userId="4121db98fcd61d1d" providerId="LiveId" clId="{2BAC71B0-C80F-4B3B-98A8-D46C5C928488}" dt="2022-05-06T19:10:42.656" v="623" actId="6938"/>
          <pc:sldLayoutMkLst>
            <pc:docMk/>
            <pc:sldMasterMk cId="3655769967" sldId="2147483701"/>
            <pc:sldLayoutMk cId="1298797465" sldId="2147483708"/>
          </pc:sldLayoutMkLst>
        </pc:sldLayoutChg>
        <pc:sldLayoutChg chg="new del replId">
          <pc:chgData name="Olawole Abayomi-Owodunni" userId="4121db98fcd61d1d" providerId="LiveId" clId="{2BAC71B0-C80F-4B3B-98A8-D46C5C928488}" dt="2022-05-06T19:10:42.656" v="623" actId="6938"/>
          <pc:sldLayoutMkLst>
            <pc:docMk/>
            <pc:sldMasterMk cId="3655769967" sldId="2147483701"/>
            <pc:sldLayoutMk cId="3241332057" sldId="2147483709"/>
          </pc:sldLayoutMkLst>
        </pc:sldLayoutChg>
        <pc:sldLayoutChg chg="new del replId">
          <pc:chgData name="Olawole Abayomi-Owodunni" userId="4121db98fcd61d1d" providerId="LiveId" clId="{2BAC71B0-C80F-4B3B-98A8-D46C5C928488}" dt="2022-05-06T19:10:42.656" v="623" actId="6938"/>
          <pc:sldLayoutMkLst>
            <pc:docMk/>
            <pc:sldMasterMk cId="3655769967" sldId="2147483701"/>
            <pc:sldLayoutMk cId="4081867515" sldId="2147483710"/>
          </pc:sldLayoutMkLst>
        </pc:sldLayoutChg>
        <pc:sldLayoutChg chg="new del replId">
          <pc:chgData name="Olawole Abayomi-Owodunni" userId="4121db98fcd61d1d" providerId="LiveId" clId="{2BAC71B0-C80F-4B3B-98A8-D46C5C928488}" dt="2022-05-06T19:10:42.656" v="623" actId="6938"/>
          <pc:sldLayoutMkLst>
            <pc:docMk/>
            <pc:sldMasterMk cId="3655769967" sldId="2147483701"/>
            <pc:sldLayoutMk cId="474230208" sldId="2147483711"/>
          </pc:sldLayoutMkLst>
        </pc:sldLayoutChg>
        <pc:sldLayoutChg chg="new del replId">
          <pc:chgData name="Olawole Abayomi-Owodunni" userId="4121db98fcd61d1d" providerId="LiveId" clId="{2BAC71B0-C80F-4B3B-98A8-D46C5C928488}" dt="2022-05-06T19:10:42.656" v="623" actId="6938"/>
          <pc:sldLayoutMkLst>
            <pc:docMk/>
            <pc:sldMasterMk cId="3655769967" sldId="2147483701"/>
            <pc:sldLayoutMk cId="2098119953" sldId="2147483712"/>
          </pc:sldLayoutMkLst>
        </pc:sldLayoutChg>
      </pc:sldMasterChg>
      <pc:sldMasterChg chg="new del mod addSldLayout delSldLayout">
        <pc:chgData name="Olawole Abayomi-Owodunni" userId="4121db98fcd61d1d" providerId="LiveId" clId="{2BAC71B0-C80F-4B3B-98A8-D46C5C928488}" dt="2022-05-16T20:55:21.510" v="1770" actId="6938"/>
        <pc:sldMasterMkLst>
          <pc:docMk/>
          <pc:sldMasterMk cId="1051253338" sldId="2147483711"/>
        </pc:sldMasterMkLst>
        <pc:sldLayoutChg chg="new del replId">
          <pc:chgData name="Olawole Abayomi-Owodunni" userId="4121db98fcd61d1d" providerId="LiveId" clId="{2BAC71B0-C80F-4B3B-98A8-D46C5C928488}" dt="2022-05-16T20:55:21.510" v="1770" actId="6938"/>
          <pc:sldLayoutMkLst>
            <pc:docMk/>
            <pc:sldMasterMk cId="1051253338" sldId="2147483711"/>
            <pc:sldLayoutMk cId="1345125737" sldId="2147483712"/>
          </pc:sldLayoutMkLst>
        </pc:sldLayoutChg>
        <pc:sldLayoutChg chg="new del replId">
          <pc:chgData name="Olawole Abayomi-Owodunni" userId="4121db98fcd61d1d" providerId="LiveId" clId="{2BAC71B0-C80F-4B3B-98A8-D46C5C928488}" dt="2022-05-16T20:55:21.510" v="1770" actId="6938"/>
          <pc:sldLayoutMkLst>
            <pc:docMk/>
            <pc:sldMasterMk cId="1051253338" sldId="2147483711"/>
            <pc:sldLayoutMk cId="1666100489" sldId="2147483713"/>
          </pc:sldLayoutMkLst>
        </pc:sldLayoutChg>
        <pc:sldLayoutChg chg="new del replId">
          <pc:chgData name="Olawole Abayomi-Owodunni" userId="4121db98fcd61d1d" providerId="LiveId" clId="{2BAC71B0-C80F-4B3B-98A8-D46C5C928488}" dt="2022-05-16T20:55:21.510" v="1770" actId="6938"/>
          <pc:sldLayoutMkLst>
            <pc:docMk/>
            <pc:sldMasterMk cId="1051253338" sldId="2147483711"/>
            <pc:sldLayoutMk cId="1608052592" sldId="2147483714"/>
          </pc:sldLayoutMkLst>
        </pc:sldLayoutChg>
        <pc:sldLayoutChg chg="new del replId">
          <pc:chgData name="Olawole Abayomi-Owodunni" userId="4121db98fcd61d1d" providerId="LiveId" clId="{2BAC71B0-C80F-4B3B-98A8-D46C5C928488}" dt="2022-05-16T20:55:21.510" v="1770" actId="6938"/>
          <pc:sldLayoutMkLst>
            <pc:docMk/>
            <pc:sldMasterMk cId="1051253338" sldId="2147483711"/>
            <pc:sldLayoutMk cId="1914546853" sldId="2147483715"/>
          </pc:sldLayoutMkLst>
        </pc:sldLayoutChg>
        <pc:sldLayoutChg chg="new del replId">
          <pc:chgData name="Olawole Abayomi-Owodunni" userId="4121db98fcd61d1d" providerId="LiveId" clId="{2BAC71B0-C80F-4B3B-98A8-D46C5C928488}" dt="2022-05-16T20:55:21.510" v="1770" actId="6938"/>
          <pc:sldLayoutMkLst>
            <pc:docMk/>
            <pc:sldMasterMk cId="1051253338" sldId="2147483711"/>
            <pc:sldLayoutMk cId="1180518512" sldId="2147483716"/>
          </pc:sldLayoutMkLst>
        </pc:sldLayoutChg>
        <pc:sldLayoutChg chg="new del replId">
          <pc:chgData name="Olawole Abayomi-Owodunni" userId="4121db98fcd61d1d" providerId="LiveId" clId="{2BAC71B0-C80F-4B3B-98A8-D46C5C928488}" dt="2022-05-16T20:55:21.510" v="1770" actId="6938"/>
          <pc:sldLayoutMkLst>
            <pc:docMk/>
            <pc:sldMasterMk cId="1051253338" sldId="2147483711"/>
            <pc:sldLayoutMk cId="3584123454" sldId="2147483717"/>
          </pc:sldLayoutMkLst>
        </pc:sldLayoutChg>
        <pc:sldLayoutChg chg="new del replId">
          <pc:chgData name="Olawole Abayomi-Owodunni" userId="4121db98fcd61d1d" providerId="LiveId" clId="{2BAC71B0-C80F-4B3B-98A8-D46C5C928488}" dt="2022-05-16T20:55:21.510" v="1770" actId="6938"/>
          <pc:sldLayoutMkLst>
            <pc:docMk/>
            <pc:sldMasterMk cId="1051253338" sldId="2147483711"/>
            <pc:sldLayoutMk cId="2426961812" sldId="2147483718"/>
          </pc:sldLayoutMkLst>
        </pc:sldLayoutChg>
        <pc:sldLayoutChg chg="new del replId">
          <pc:chgData name="Olawole Abayomi-Owodunni" userId="4121db98fcd61d1d" providerId="LiveId" clId="{2BAC71B0-C80F-4B3B-98A8-D46C5C928488}" dt="2022-05-16T20:55:21.510" v="1770" actId="6938"/>
          <pc:sldLayoutMkLst>
            <pc:docMk/>
            <pc:sldMasterMk cId="1051253338" sldId="2147483711"/>
            <pc:sldLayoutMk cId="3622014746" sldId="2147483719"/>
          </pc:sldLayoutMkLst>
        </pc:sldLayoutChg>
        <pc:sldLayoutChg chg="new del replId">
          <pc:chgData name="Olawole Abayomi-Owodunni" userId="4121db98fcd61d1d" providerId="LiveId" clId="{2BAC71B0-C80F-4B3B-98A8-D46C5C928488}" dt="2022-05-16T20:55:21.510" v="1770" actId="6938"/>
          <pc:sldLayoutMkLst>
            <pc:docMk/>
            <pc:sldMasterMk cId="1051253338" sldId="2147483711"/>
            <pc:sldLayoutMk cId="3479939626" sldId="2147483720"/>
          </pc:sldLayoutMkLst>
        </pc:sldLayoutChg>
        <pc:sldLayoutChg chg="new del replId">
          <pc:chgData name="Olawole Abayomi-Owodunni" userId="4121db98fcd61d1d" providerId="LiveId" clId="{2BAC71B0-C80F-4B3B-98A8-D46C5C928488}" dt="2022-05-16T20:55:21.510" v="1770" actId="6938"/>
          <pc:sldLayoutMkLst>
            <pc:docMk/>
            <pc:sldMasterMk cId="1051253338" sldId="2147483711"/>
            <pc:sldLayoutMk cId="1194143670" sldId="2147483721"/>
          </pc:sldLayoutMkLst>
        </pc:sldLayoutChg>
        <pc:sldLayoutChg chg="new del replId">
          <pc:chgData name="Olawole Abayomi-Owodunni" userId="4121db98fcd61d1d" providerId="LiveId" clId="{2BAC71B0-C80F-4B3B-98A8-D46C5C928488}" dt="2022-05-16T20:55:21.510" v="1770" actId="6938"/>
          <pc:sldLayoutMkLst>
            <pc:docMk/>
            <pc:sldMasterMk cId="1051253338" sldId="2147483711"/>
            <pc:sldLayoutMk cId="1766539628" sldId="2147483722"/>
          </pc:sldLayoutMkLst>
        </pc:sldLayoutChg>
      </pc:sldMasterChg>
      <pc:sldMasterChg chg="new del mod addSldLayout delSldLayout">
        <pc:chgData name="Olawole Abayomi-Owodunni" userId="4121db98fcd61d1d" providerId="LiveId" clId="{2BAC71B0-C80F-4B3B-98A8-D46C5C928488}" dt="2022-05-16T20:55:24.020" v="1772" actId="6938"/>
        <pc:sldMasterMkLst>
          <pc:docMk/>
          <pc:sldMasterMk cId="4181088497" sldId="2147483711"/>
        </pc:sldMasterMkLst>
        <pc:sldLayoutChg chg="new del replId">
          <pc:chgData name="Olawole Abayomi-Owodunni" userId="4121db98fcd61d1d" providerId="LiveId" clId="{2BAC71B0-C80F-4B3B-98A8-D46C5C928488}" dt="2022-05-16T20:55:24.020" v="1772" actId="6938"/>
          <pc:sldLayoutMkLst>
            <pc:docMk/>
            <pc:sldMasterMk cId="4181088497" sldId="2147483711"/>
            <pc:sldLayoutMk cId="1209915645" sldId="2147483712"/>
          </pc:sldLayoutMkLst>
        </pc:sldLayoutChg>
        <pc:sldLayoutChg chg="new del replId">
          <pc:chgData name="Olawole Abayomi-Owodunni" userId="4121db98fcd61d1d" providerId="LiveId" clId="{2BAC71B0-C80F-4B3B-98A8-D46C5C928488}" dt="2022-05-16T20:55:24.020" v="1772" actId="6938"/>
          <pc:sldLayoutMkLst>
            <pc:docMk/>
            <pc:sldMasterMk cId="4181088497" sldId="2147483711"/>
            <pc:sldLayoutMk cId="3275673321" sldId="2147483713"/>
          </pc:sldLayoutMkLst>
        </pc:sldLayoutChg>
        <pc:sldLayoutChg chg="new del replId">
          <pc:chgData name="Olawole Abayomi-Owodunni" userId="4121db98fcd61d1d" providerId="LiveId" clId="{2BAC71B0-C80F-4B3B-98A8-D46C5C928488}" dt="2022-05-16T20:55:24.020" v="1772" actId="6938"/>
          <pc:sldLayoutMkLst>
            <pc:docMk/>
            <pc:sldMasterMk cId="4181088497" sldId="2147483711"/>
            <pc:sldLayoutMk cId="3764417544" sldId="2147483714"/>
          </pc:sldLayoutMkLst>
        </pc:sldLayoutChg>
        <pc:sldLayoutChg chg="new del replId">
          <pc:chgData name="Olawole Abayomi-Owodunni" userId="4121db98fcd61d1d" providerId="LiveId" clId="{2BAC71B0-C80F-4B3B-98A8-D46C5C928488}" dt="2022-05-16T20:55:24.020" v="1772" actId="6938"/>
          <pc:sldLayoutMkLst>
            <pc:docMk/>
            <pc:sldMasterMk cId="4181088497" sldId="2147483711"/>
            <pc:sldLayoutMk cId="3210576939" sldId="2147483715"/>
          </pc:sldLayoutMkLst>
        </pc:sldLayoutChg>
        <pc:sldLayoutChg chg="new del replId">
          <pc:chgData name="Olawole Abayomi-Owodunni" userId="4121db98fcd61d1d" providerId="LiveId" clId="{2BAC71B0-C80F-4B3B-98A8-D46C5C928488}" dt="2022-05-16T20:55:24.020" v="1772" actId="6938"/>
          <pc:sldLayoutMkLst>
            <pc:docMk/>
            <pc:sldMasterMk cId="4181088497" sldId="2147483711"/>
            <pc:sldLayoutMk cId="821100101" sldId="2147483716"/>
          </pc:sldLayoutMkLst>
        </pc:sldLayoutChg>
        <pc:sldLayoutChg chg="new del replId">
          <pc:chgData name="Olawole Abayomi-Owodunni" userId="4121db98fcd61d1d" providerId="LiveId" clId="{2BAC71B0-C80F-4B3B-98A8-D46C5C928488}" dt="2022-05-16T20:55:24.020" v="1772" actId="6938"/>
          <pc:sldLayoutMkLst>
            <pc:docMk/>
            <pc:sldMasterMk cId="4181088497" sldId="2147483711"/>
            <pc:sldLayoutMk cId="1697864113" sldId="2147483717"/>
          </pc:sldLayoutMkLst>
        </pc:sldLayoutChg>
        <pc:sldLayoutChg chg="new del replId">
          <pc:chgData name="Olawole Abayomi-Owodunni" userId="4121db98fcd61d1d" providerId="LiveId" clId="{2BAC71B0-C80F-4B3B-98A8-D46C5C928488}" dt="2022-05-16T20:55:24.020" v="1772" actId="6938"/>
          <pc:sldLayoutMkLst>
            <pc:docMk/>
            <pc:sldMasterMk cId="4181088497" sldId="2147483711"/>
            <pc:sldLayoutMk cId="4193304965" sldId="2147483718"/>
          </pc:sldLayoutMkLst>
        </pc:sldLayoutChg>
        <pc:sldLayoutChg chg="new del replId">
          <pc:chgData name="Olawole Abayomi-Owodunni" userId="4121db98fcd61d1d" providerId="LiveId" clId="{2BAC71B0-C80F-4B3B-98A8-D46C5C928488}" dt="2022-05-16T20:55:24.020" v="1772" actId="6938"/>
          <pc:sldLayoutMkLst>
            <pc:docMk/>
            <pc:sldMasterMk cId="4181088497" sldId="2147483711"/>
            <pc:sldLayoutMk cId="622376394" sldId="2147483719"/>
          </pc:sldLayoutMkLst>
        </pc:sldLayoutChg>
        <pc:sldLayoutChg chg="new del replId">
          <pc:chgData name="Olawole Abayomi-Owodunni" userId="4121db98fcd61d1d" providerId="LiveId" clId="{2BAC71B0-C80F-4B3B-98A8-D46C5C928488}" dt="2022-05-16T20:55:24.020" v="1772" actId="6938"/>
          <pc:sldLayoutMkLst>
            <pc:docMk/>
            <pc:sldMasterMk cId="4181088497" sldId="2147483711"/>
            <pc:sldLayoutMk cId="1716436484" sldId="2147483720"/>
          </pc:sldLayoutMkLst>
        </pc:sldLayoutChg>
        <pc:sldLayoutChg chg="new del replId">
          <pc:chgData name="Olawole Abayomi-Owodunni" userId="4121db98fcd61d1d" providerId="LiveId" clId="{2BAC71B0-C80F-4B3B-98A8-D46C5C928488}" dt="2022-05-16T20:55:24.020" v="1772" actId="6938"/>
          <pc:sldLayoutMkLst>
            <pc:docMk/>
            <pc:sldMasterMk cId="4181088497" sldId="2147483711"/>
            <pc:sldLayoutMk cId="1623794781" sldId="2147483721"/>
          </pc:sldLayoutMkLst>
        </pc:sldLayoutChg>
        <pc:sldLayoutChg chg="new del replId">
          <pc:chgData name="Olawole Abayomi-Owodunni" userId="4121db98fcd61d1d" providerId="LiveId" clId="{2BAC71B0-C80F-4B3B-98A8-D46C5C928488}" dt="2022-05-16T20:55:24.020" v="1772" actId="6938"/>
          <pc:sldLayoutMkLst>
            <pc:docMk/>
            <pc:sldMasterMk cId="4181088497" sldId="2147483711"/>
            <pc:sldLayoutMk cId="3758691744" sldId="214748372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5D44A8-9DFF-88EE-8685-82B5F7BBFF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B92A4-C5E4-AC29-D8C8-CE9B450DD6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76FC5-9E08-432E-8437-47B21407132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DA784-19D9-E2CE-3AF8-E76B0133CD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6AE2D-921E-A201-58B0-E3EB1237C3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667ED-7EF6-42FC-9C2F-AF8B78B76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189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07194-C505-4EF7-B5D8-B7D51CAEF5CD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F45DB-2AAF-46D7-82D0-015E243CF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383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F45DB-2AAF-46D7-82D0-015E243CF8C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562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slide" Target="../slides/slide13.xml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slide" Target="../slides/slide13.xml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slide" Target="../slides/slide13.xml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slide" Target="../slides/slide13.xml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56FC1-57E2-4A9E-9978-D2EA4E1C2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62E8-3265-4F3C-A214-0F33EB94D256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14248-B900-4310-9118-2E15DD66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E3746-88EE-4A96-B87E-CD7DBB54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81C3-872D-4542-8805-44AA92240A04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24663B8-3B90-401B-A7CB-F55E9D53DE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95713" y="4575175"/>
            <a:ext cx="4600575" cy="5842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GAME TITLE</a:t>
            </a:r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3AAE65B-F8E4-05F7-7C0D-FA7141BC84DD}"/>
              </a:ext>
            </a:extLst>
          </p:cNvPr>
          <p:cNvSpPr txBox="1">
            <a:spLocks/>
          </p:cNvSpPr>
          <p:nvPr userDrawn="1"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>
                    <a:lumMod val="60000"/>
                    <a:lumOff val="4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/>
              <a:t>Setting, Story &amp; Characters</a:t>
            </a:r>
            <a:endParaRPr lang="en-GB" sz="7200" b="1" dirty="0"/>
          </a:p>
        </p:txBody>
      </p:sp>
    </p:spTree>
    <p:extLst>
      <p:ext uri="{BB962C8B-B14F-4D97-AF65-F5344CB8AC3E}">
        <p14:creationId xmlns:p14="http://schemas.microsoft.com/office/powerpoint/2010/main" val="191085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 Synop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3D05F-583A-47AC-AFB1-FF96EA66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8E95-685E-4834-9585-1D20DB4E98A4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6E6B5-B759-48E1-93FD-1BD03F89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A0804-938A-4DEE-A9A7-4D5326EC8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41D8-3081-4066-99ED-C58BFAD8562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: Rounded Corners 8">
            <a:hlinkClick r:id="rId2" action="ppaction://hlinksldjump"/>
            <a:extLst>
              <a:ext uri="{FF2B5EF4-FFF2-40B4-BE49-F238E27FC236}">
                <a16:creationId xmlns:a16="http://schemas.microsoft.com/office/drawing/2014/main" id="{8FA88553-73C2-41C4-9964-503B73763AE7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SETTING</a:t>
            </a:r>
            <a:endParaRPr lang="en-GB" b="0" cap="none" spc="0" dirty="0">
              <a:ln w="0"/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2469042-6736-55BB-20F0-C48E705010A1}"/>
              </a:ext>
            </a:extLst>
          </p:cNvPr>
          <p:cNvSpPr txBox="1">
            <a:spLocks/>
          </p:cNvSpPr>
          <p:nvPr userDrawn="1"/>
        </p:nvSpPr>
        <p:spPr>
          <a:xfrm>
            <a:off x="851257" y="360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Story Synopsis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DC0F52E-E19F-5567-1B43-AF0BAB41AE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25625"/>
            <a:ext cx="10501313" cy="435133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 i="0"/>
            </a:lvl1pPr>
          </a:lstStyle>
          <a:p>
            <a:pPr lvl="0"/>
            <a:r>
              <a:rPr lang="en-US" dirty="0"/>
              <a:t>General information on the player character’s journey</a:t>
            </a:r>
          </a:p>
        </p:txBody>
      </p:sp>
    </p:spTree>
    <p:extLst>
      <p:ext uri="{BB962C8B-B14F-4D97-AF65-F5344CB8AC3E}">
        <p14:creationId xmlns:p14="http://schemas.microsoft.com/office/powerpoint/2010/main" val="189177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pilo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3D05F-583A-47AC-AFB1-FF96EA66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8E95-685E-4834-9585-1D20DB4E98A4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6E6B5-B759-48E1-93FD-1BD03F89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A0804-938A-4DEE-A9A7-4D5326EC8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41D8-3081-4066-99ED-C58BFAD8562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: Rounded Corners 8">
            <a:hlinkClick r:id="rId2" action="ppaction://hlinksldjump"/>
            <a:extLst>
              <a:ext uri="{FF2B5EF4-FFF2-40B4-BE49-F238E27FC236}">
                <a16:creationId xmlns:a16="http://schemas.microsoft.com/office/drawing/2014/main" id="{8FA88553-73C2-41C4-9964-503B73763AE7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SETTING</a:t>
            </a:r>
            <a:endParaRPr lang="en-GB" b="0" cap="none" spc="0" dirty="0">
              <a:ln w="0"/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2469042-6736-55BB-20F0-C48E705010A1}"/>
              </a:ext>
            </a:extLst>
          </p:cNvPr>
          <p:cNvSpPr txBox="1">
            <a:spLocks/>
          </p:cNvSpPr>
          <p:nvPr userDrawn="1"/>
        </p:nvSpPr>
        <p:spPr>
          <a:xfrm>
            <a:off x="851257" y="360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Epilogue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DC0F52E-E19F-5567-1B43-AF0BAB41AE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25625"/>
            <a:ext cx="10501313" cy="435133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 i="0"/>
            </a:lvl1pPr>
          </a:lstStyle>
          <a:p>
            <a:pPr lvl="0"/>
            <a:r>
              <a:rPr lang="en-US" dirty="0"/>
              <a:t>Conclusion of events after the main quest is over</a:t>
            </a:r>
          </a:p>
        </p:txBody>
      </p:sp>
    </p:spTree>
    <p:extLst>
      <p:ext uri="{BB962C8B-B14F-4D97-AF65-F5344CB8AC3E}">
        <p14:creationId xmlns:p14="http://schemas.microsoft.com/office/powerpoint/2010/main" val="562585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lo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3D05F-583A-47AC-AFB1-FF96EA66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8E95-685E-4834-9585-1D20DB4E98A4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6E6B5-B759-48E1-93FD-1BD03F89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A0804-938A-4DEE-A9A7-4D5326EC8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41D8-3081-4066-99ED-C58BFAD8562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: Rounded Corners 8">
            <a:hlinkClick r:id="rId2" action="ppaction://hlinksldjump"/>
            <a:extLst>
              <a:ext uri="{FF2B5EF4-FFF2-40B4-BE49-F238E27FC236}">
                <a16:creationId xmlns:a16="http://schemas.microsoft.com/office/drawing/2014/main" id="{8FA88553-73C2-41C4-9964-503B73763AE7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SETTING</a:t>
            </a:r>
            <a:endParaRPr lang="en-GB" b="0" cap="none" spc="0" dirty="0">
              <a:ln w="0"/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2469042-6736-55BB-20F0-C48E705010A1}"/>
              </a:ext>
            </a:extLst>
          </p:cNvPr>
          <p:cNvSpPr txBox="1">
            <a:spLocks/>
          </p:cNvSpPr>
          <p:nvPr userDrawn="1"/>
        </p:nvSpPr>
        <p:spPr>
          <a:xfrm>
            <a:off x="851257" y="360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Key Plot Points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DC0F52E-E19F-5567-1B43-AF0BAB41AE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25625"/>
            <a:ext cx="10501313" cy="4351338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b="0" i="0"/>
            </a:lvl1pPr>
          </a:lstStyle>
          <a:p>
            <a:pPr lvl="0"/>
            <a:r>
              <a:rPr lang="en-US" dirty="0"/>
              <a:t>Key events that move along the story</a:t>
            </a:r>
          </a:p>
        </p:txBody>
      </p:sp>
    </p:spTree>
    <p:extLst>
      <p:ext uri="{BB962C8B-B14F-4D97-AF65-F5344CB8AC3E}">
        <p14:creationId xmlns:p14="http://schemas.microsoft.com/office/powerpoint/2010/main" val="1787348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 Progr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3D05F-583A-47AC-AFB1-FF96EA66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8E95-685E-4834-9585-1D20DB4E98A4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6E6B5-B759-48E1-93FD-1BD03F89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A0804-938A-4DEE-A9A7-4D5326EC8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41D8-3081-4066-99ED-C58BFAD8562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: Rounded Corners 8">
            <a:hlinkClick r:id="rId2" action="ppaction://hlinksldjump"/>
            <a:extLst>
              <a:ext uri="{FF2B5EF4-FFF2-40B4-BE49-F238E27FC236}">
                <a16:creationId xmlns:a16="http://schemas.microsoft.com/office/drawing/2014/main" id="{8FA88553-73C2-41C4-9964-503B73763AE7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SETTING</a:t>
            </a:r>
            <a:endParaRPr lang="en-GB" b="0" cap="none" spc="0" dirty="0">
              <a:ln w="0"/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522A8638-A1BD-0D8F-99EC-8DD2DC07BF39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838200" y="1820863"/>
            <a:ext cx="10515600" cy="4356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Smart Art List showing story progress and a summary of where in the story the player is</a:t>
            </a:r>
            <a:endParaRPr lang="en-GB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2469042-6736-55BB-20F0-C48E705010A1}"/>
              </a:ext>
            </a:extLst>
          </p:cNvPr>
          <p:cNvSpPr txBox="1">
            <a:spLocks/>
          </p:cNvSpPr>
          <p:nvPr userDrawn="1"/>
        </p:nvSpPr>
        <p:spPr>
          <a:xfrm>
            <a:off x="851257" y="360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Story Progression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364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t Sc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3D05F-583A-47AC-AFB1-FF96EA66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8E95-685E-4834-9585-1D20DB4E98A4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6E6B5-B759-48E1-93FD-1BD03F89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A0804-938A-4DEE-A9A7-4D5326EC8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41D8-3081-4066-99ED-C58BFAD8562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: Rounded Corners 8">
            <a:hlinkClick r:id="rId2" action="ppaction://hlinksldjump"/>
            <a:extLst>
              <a:ext uri="{FF2B5EF4-FFF2-40B4-BE49-F238E27FC236}">
                <a16:creationId xmlns:a16="http://schemas.microsoft.com/office/drawing/2014/main" id="{8FA88553-73C2-41C4-9964-503B73763AE7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SETTING</a:t>
            </a:r>
            <a:endParaRPr lang="en-GB" b="0" cap="none" spc="0" dirty="0">
              <a:ln w="0"/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2469042-6736-55BB-20F0-C48E705010A1}"/>
              </a:ext>
            </a:extLst>
          </p:cNvPr>
          <p:cNvSpPr txBox="1">
            <a:spLocks/>
          </p:cNvSpPr>
          <p:nvPr userDrawn="1"/>
        </p:nvSpPr>
        <p:spPr>
          <a:xfrm>
            <a:off x="851257" y="360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Cut Scenes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DC0F52E-E19F-5567-1B43-AF0BAB41AE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25625"/>
            <a:ext cx="10501313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b="0" i="0"/>
            </a:lvl1pPr>
          </a:lstStyle>
          <a:p>
            <a:pPr lvl="0"/>
            <a:r>
              <a:rPr lang="en-US" dirty="0"/>
              <a:t>Order of where cut scenes are implemented</a:t>
            </a:r>
          </a:p>
        </p:txBody>
      </p:sp>
    </p:spTree>
    <p:extLst>
      <p:ext uri="{BB962C8B-B14F-4D97-AF65-F5344CB8AC3E}">
        <p14:creationId xmlns:p14="http://schemas.microsoft.com/office/powerpoint/2010/main" val="2414458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 in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A08F1-6EB9-A38D-CE3B-2536477F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62E8-3265-4F3C-A214-0F33EB94D256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7AEA0-C4ED-9ECB-2C2D-1208705F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691E5-F869-C058-F64F-1E50CF43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81C3-872D-4542-8805-44AA92240A0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990F6-7AC0-61E2-B88B-E72172BCB1AE}"/>
              </a:ext>
            </a:extLst>
          </p:cNvPr>
          <p:cNvSpPr txBox="1"/>
          <p:nvPr userDrawn="1"/>
        </p:nvSpPr>
        <p:spPr>
          <a:xfrm>
            <a:off x="0" y="2321005"/>
            <a:ext cx="1219200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dirty="0">
                <a:solidFill>
                  <a:srgbClr val="FF0000"/>
                </a:solidFill>
                <a:latin typeface="Arial Black" panose="020B0A04020102020204" pitchFamily="34" charset="0"/>
              </a:rPr>
              <a:t>NOT IN USE</a:t>
            </a:r>
            <a:endParaRPr lang="en-GB" sz="13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92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6195-DAD3-47B9-9D1B-F274B43A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8E95-685E-4834-9585-1D20DB4E98A4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07E75-A771-4F43-8F6A-A363FE03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CD8AC-BCB6-4B94-94EB-488692CB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41D8-3081-4066-99ED-C58BFAD8562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60DF76-E6A9-DCFD-CFBF-41E4F66217C7}"/>
              </a:ext>
            </a:extLst>
          </p:cNvPr>
          <p:cNvSpPr txBox="1"/>
          <p:nvPr userDrawn="1"/>
        </p:nvSpPr>
        <p:spPr>
          <a:xfrm>
            <a:off x="831850" y="3546812"/>
            <a:ext cx="10515600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0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Characters</a:t>
            </a:r>
            <a:endParaRPr lang="en-GB" sz="6000" dirty="0"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82374B-FB1D-3D43-384E-2A2B8A7A3144}"/>
              </a:ext>
            </a:extLst>
          </p:cNvPr>
          <p:cNvSpPr txBox="1"/>
          <p:nvPr userDrawn="1"/>
        </p:nvSpPr>
        <p:spPr>
          <a:xfrm>
            <a:off x="844550" y="4562475"/>
            <a:ext cx="9509941" cy="75713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Contains: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Player Character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Antagonists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Companions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Side Characters</a:t>
            </a:r>
          </a:p>
        </p:txBody>
      </p:sp>
    </p:spTree>
    <p:extLst>
      <p:ext uri="{BB962C8B-B14F-4D97-AF65-F5344CB8AC3E}">
        <p14:creationId xmlns:p14="http://schemas.microsoft.com/office/powerpoint/2010/main" val="3063001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yer Charac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556CA5-03C8-4F42-A8E2-EADFD44FE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38855" y="2070460"/>
            <a:ext cx="4817130" cy="3813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62E01-C689-4590-B0B9-EFEF1F85BBA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689456" y="2057400"/>
            <a:ext cx="4064718" cy="365125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51504-BAD6-4DE1-9049-C607BBD2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368F-D326-4D1B-9684-A194719D1FE7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03140-881D-4367-8BEA-98AC4FEC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A7553-175B-48F3-AF41-83CE1E39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62F4-883C-4FE4-B2B8-AE117F17903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: Rounded Corners 8">
            <a:hlinkClick r:id="rId2" action="ppaction://hlinksldjump"/>
            <a:extLst>
              <a:ext uri="{FF2B5EF4-FFF2-40B4-BE49-F238E27FC236}">
                <a16:creationId xmlns:a16="http://schemas.microsoft.com/office/drawing/2014/main" id="{CE1C665C-5A00-44E3-AB8F-B8AB23796EFE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CHARACTERS</a:t>
            </a:r>
            <a:endParaRPr lang="en-GB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687ED619-3509-B002-DF3C-6E54EDD8F689}"/>
              </a:ext>
            </a:extLst>
          </p:cNvPr>
          <p:cNvSpPr txBox="1">
            <a:spLocks/>
          </p:cNvSpPr>
          <p:nvPr userDrawn="1"/>
        </p:nvSpPr>
        <p:spPr>
          <a:xfrm>
            <a:off x="844137" y="470260"/>
            <a:ext cx="4915973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Player Character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5972EA-ADF1-C950-4913-1EC2CDBEDFB8}"/>
              </a:ext>
            </a:extLst>
          </p:cNvPr>
          <p:cNvSpPr txBox="1"/>
          <p:nvPr userDrawn="1"/>
        </p:nvSpPr>
        <p:spPr>
          <a:xfrm>
            <a:off x="836015" y="2046519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Name: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FA391BA-F0B3-5FE0-8CB9-F56D42BCD698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840972" y="2438523"/>
            <a:ext cx="4913201" cy="802591"/>
          </a:xfrm>
        </p:spPr>
        <p:txBody>
          <a:bodyPr anchor="b"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Physical characteristics of character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C00A6BB-5056-18F7-6138-3F46573475E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43123" y="3254409"/>
            <a:ext cx="4913202" cy="503186"/>
          </a:xfrm>
        </p:spPr>
        <p:txBody>
          <a:bodyPr anchor="b"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One-word traits of character creating emotional depth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705995F-8A01-DCC7-A882-03390E771847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840971" y="3774489"/>
            <a:ext cx="4913201" cy="2121522"/>
          </a:xfrm>
        </p:spPr>
        <p:txBody>
          <a:bodyPr anchor="b"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Brief history establishing goals and purpose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076BDE-9A93-32EE-F818-1347640B5640}"/>
              </a:ext>
            </a:extLst>
          </p:cNvPr>
          <p:cNvSpPr txBox="1"/>
          <p:nvPr userDrawn="1"/>
        </p:nvSpPr>
        <p:spPr>
          <a:xfrm>
            <a:off x="489180" y="3773140"/>
            <a:ext cx="353943" cy="2126325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l"/>
            <a:r>
              <a:rPr lang="en-US" sz="1100" b="1" dirty="0">
                <a:solidFill>
                  <a:schemeClr val="accent2"/>
                </a:solidFill>
                <a:latin typeface="Consolas" panose="020B0609020204030204" pitchFamily="49" charset="0"/>
              </a:rPr>
              <a:t>Backstory</a:t>
            </a:r>
            <a:endParaRPr lang="en-GB" sz="11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D8D2DC-BA17-5B71-0145-EB424B3B070F}"/>
              </a:ext>
            </a:extLst>
          </p:cNvPr>
          <p:cNvSpPr txBox="1"/>
          <p:nvPr userDrawn="1"/>
        </p:nvSpPr>
        <p:spPr>
          <a:xfrm>
            <a:off x="437471" y="3251878"/>
            <a:ext cx="461665" cy="504520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l"/>
            <a:r>
              <a:rPr lang="en-US" sz="900" b="1" dirty="0">
                <a:solidFill>
                  <a:schemeClr val="accent2"/>
                </a:solidFill>
                <a:latin typeface="Consolas" panose="020B0609020204030204" pitchFamily="49" charset="0"/>
              </a:rPr>
              <a:t>Personality</a:t>
            </a:r>
            <a:endParaRPr lang="en-GB" sz="9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8105E1-1EE3-4049-9043-28F91D1A15C6}"/>
              </a:ext>
            </a:extLst>
          </p:cNvPr>
          <p:cNvSpPr txBox="1"/>
          <p:nvPr userDrawn="1"/>
        </p:nvSpPr>
        <p:spPr>
          <a:xfrm>
            <a:off x="432154" y="2429815"/>
            <a:ext cx="461665" cy="803972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l"/>
            <a:r>
              <a:rPr lang="en-US" sz="900" b="1" dirty="0">
                <a:solidFill>
                  <a:schemeClr val="accent2"/>
                </a:solidFill>
                <a:latin typeface="Consolas" panose="020B0609020204030204" pitchFamily="49" charset="0"/>
              </a:rPr>
              <a:t>Characteristics</a:t>
            </a:r>
            <a:endParaRPr lang="en-GB" sz="9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0589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Antagon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C7B7A-3244-4F2E-9E64-B4A619B3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368F-D326-4D1B-9684-A194719D1FE7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B84B0-55A8-43A6-9A4D-0E52289AF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68164-9D8F-4863-9957-D7A00A75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62F4-883C-4FE4-B2B8-AE117F17903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: Rounded Corners 6">
            <a:hlinkClick r:id="rId2" action="ppaction://hlinksldjump"/>
            <a:extLst>
              <a:ext uri="{FF2B5EF4-FFF2-40B4-BE49-F238E27FC236}">
                <a16:creationId xmlns:a16="http://schemas.microsoft.com/office/drawing/2014/main" id="{61594D6C-9A1D-4CBE-A0A5-1F2B10A2A2F4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CHARACTERS</a:t>
            </a:r>
            <a:endParaRPr lang="en-GB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98F352-4223-92DE-2E59-C0CC12F6E643}"/>
              </a:ext>
            </a:extLst>
          </p:cNvPr>
          <p:cNvSpPr txBox="1">
            <a:spLocks/>
          </p:cNvSpPr>
          <p:nvPr userDrawn="1"/>
        </p:nvSpPr>
        <p:spPr>
          <a:xfrm>
            <a:off x="838200" y="2780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sz="7200"/>
              <a:t>ANTAGONISTS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42773728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Antagon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556CA5-03C8-4F42-A8E2-EADFD44FE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38855" y="2070460"/>
            <a:ext cx="4817130" cy="3813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62E01-C689-4590-B0B9-EFEF1F85BBA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689456" y="2066109"/>
            <a:ext cx="4064718" cy="365125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51504-BAD6-4DE1-9049-C607BBD2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368F-D326-4D1B-9684-A194719D1FE7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03140-881D-4367-8BEA-98AC4FEC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A7553-175B-48F3-AF41-83CE1E39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62F4-883C-4FE4-B2B8-AE117F17903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: Rounded Corners 8">
            <a:hlinkClick r:id="rId2" action="ppaction://hlinksldjump"/>
            <a:extLst>
              <a:ext uri="{FF2B5EF4-FFF2-40B4-BE49-F238E27FC236}">
                <a16:creationId xmlns:a16="http://schemas.microsoft.com/office/drawing/2014/main" id="{CE1C665C-5A00-44E3-AB8F-B8AB23796EFE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CHARACTERS</a:t>
            </a:r>
            <a:endParaRPr lang="en-GB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5972EA-ADF1-C950-4913-1EC2CDBEDFB8}"/>
              </a:ext>
            </a:extLst>
          </p:cNvPr>
          <p:cNvSpPr txBox="1"/>
          <p:nvPr userDrawn="1"/>
        </p:nvSpPr>
        <p:spPr>
          <a:xfrm>
            <a:off x="836015" y="2046519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Name: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FA391BA-F0B3-5FE0-8CB9-F56D42BCD698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840972" y="2438523"/>
            <a:ext cx="4913201" cy="802591"/>
          </a:xfrm>
        </p:spPr>
        <p:txBody>
          <a:bodyPr anchor="b"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Physical characteristics of character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C00A6BB-5056-18F7-6138-3F46573475E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43123" y="3254409"/>
            <a:ext cx="4913202" cy="503186"/>
          </a:xfrm>
        </p:spPr>
        <p:txBody>
          <a:bodyPr anchor="b"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One-word traits of character creating emotional depth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705995F-8A01-DCC7-A882-03390E771847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840971" y="3774489"/>
            <a:ext cx="4913201" cy="1739206"/>
          </a:xfrm>
        </p:spPr>
        <p:txBody>
          <a:bodyPr anchor="b"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Brief history establishing goals and purpose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076BDE-9A93-32EE-F818-1347640B5640}"/>
              </a:ext>
            </a:extLst>
          </p:cNvPr>
          <p:cNvSpPr txBox="1"/>
          <p:nvPr userDrawn="1"/>
        </p:nvSpPr>
        <p:spPr>
          <a:xfrm>
            <a:off x="489180" y="3773141"/>
            <a:ext cx="353943" cy="1743144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l"/>
            <a:r>
              <a:rPr lang="en-US" sz="1100" b="1" dirty="0">
                <a:solidFill>
                  <a:schemeClr val="accent2"/>
                </a:solidFill>
                <a:latin typeface="Consolas" panose="020B0609020204030204" pitchFamily="49" charset="0"/>
              </a:rPr>
              <a:t>Backstory</a:t>
            </a:r>
            <a:endParaRPr lang="en-GB" sz="11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D8D2DC-BA17-5B71-0145-EB424B3B070F}"/>
              </a:ext>
            </a:extLst>
          </p:cNvPr>
          <p:cNvSpPr txBox="1"/>
          <p:nvPr userDrawn="1"/>
        </p:nvSpPr>
        <p:spPr>
          <a:xfrm>
            <a:off x="437471" y="3251878"/>
            <a:ext cx="461665" cy="504520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l"/>
            <a:r>
              <a:rPr lang="en-US" sz="900" b="1" dirty="0">
                <a:solidFill>
                  <a:schemeClr val="accent2"/>
                </a:solidFill>
                <a:latin typeface="Consolas" panose="020B0609020204030204" pitchFamily="49" charset="0"/>
              </a:rPr>
              <a:t>Personality</a:t>
            </a:r>
            <a:endParaRPr lang="en-GB" sz="9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8105E1-1EE3-4049-9043-28F91D1A15C6}"/>
              </a:ext>
            </a:extLst>
          </p:cNvPr>
          <p:cNvSpPr txBox="1"/>
          <p:nvPr userDrawn="1"/>
        </p:nvSpPr>
        <p:spPr>
          <a:xfrm>
            <a:off x="432154" y="2429815"/>
            <a:ext cx="461665" cy="803972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l"/>
            <a:r>
              <a:rPr lang="en-US" sz="900" b="1" dirty="0">
                <a:solidFill>
                  <a:schemeClr val="accent2"/>
                </a:solidFill>
                <a:latin typeface="Consolas" panose="020B0609020204030204" pitchFamily="49" charset="0"/>
              </a:rPr>
              <a:t>Characteristics</a:t>
            </a:r>
            <a:endParaRPr lang="en-GB" sz="9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8113E4-DE73-CBC6-EA25-C91D700D0A3A}"/>
              </a:ext>
            </a:extLst>
          </p:cNvPr>
          <p:cNvSpPr txBox="1"/>
          <p:nvPr userDrawn="1"/>
        </p:nvSpPr>
        <p:spPr>
          <a:xfrm>
            <a:off x="533400" y="5514892"/>
            <a:ext cx="19920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1" dirty="0">
                <a:solidFill>
                  <a:schemeClr val="accent2"/>
                </a:solidFill>
              </a:rPr>
              <a:t>Relevance to Player Character:</a:t>
            </a:r>
            <a:endParaRPr lang="en-GB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A135486-558B-E104-90F9-E1DADD4641C6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2471749" y="5524122"/>
            <a:ext cx="3282423" cy="369332"/>
          </a:xfrm>
        </p:spPr>
        <p:txBody>
          <a:bodyPr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Link to main Character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924AB41-2630-F57D-FA8F-7EACB86A69CE}"/>
              </a:ext>
            </a:extLst>
          </p:cNvPr>
          <p:cNvSpPr txBox="1">
            <a:spLocks/>
          </p:cNvSpPr>
          <p:nvPr userDrawn="1"/>
        </p:nvSpPr>
        <p:spPr>
          <a:xfrm>
            <a:off x="843123" y="456356"/>
            <a:ext cx="4915973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Main Antagonist</a:t>
            </a:r>
            <a:endParaRPr lang="en-GB" dirty="0"/>
          </a:p>
        </p:txBody>
      </p:sp>
      <p:sp>
        <p:nvSpPr>
          <p:cNvPr id="23" name="Rectangle: Rounded Corners 22">
            <a:hlinkClick r:id="rId3" action="ppaction://hlinksldjump"/>
            <a:extLst>
              <a:ext uri="{FF2B5EF4-FFF2-40B4-BE49-F238E27FC236}">
                <a16:creationId xmlns:a16="http://schemas.microsoft.com/office/drawing/2014/main" id="{071B42C2-8066-2A3C-FB07-030F991439B1}"/>
              </a:ext>
            </a:extLst>
          </p:cNvPr>
          <p:cNvSpPr/>
          <p:nvPr userDrawn="1"/>
        </p:nvSpPr>
        <p:spPr>
          <a:xfrm>
            <a:off x="5446123" y="6176963"/>
            <a:ext cx="1299754" cy="5729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ANTAGONISTS</a:t>
            </a:r>
            <a:endParaRPr lang="en-GB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5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E46F2-B901-4731-9A73-09A349E4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62E8-3265-4F3C-A214-0F33EB94D256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51A89-8FB1-42D6-87A6-4565F490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D46FB-650F-4F46-8557-A9C26132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81C3-872D-4542-8805-44AA92240A0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itle 3">
            <a:extLst>
              <a:ext uri="{FF2B5EF4-FFF2-40B4-BE49-F238E27FC236}">
                <a16:creationId xmlns:a16="http://schemas.microsoft.com/office/drawing/2014/main" id="{575D4139-AEA2-624D-9A65-38DD31B1B309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>
                    <a:lumMod val="60000"/>
                    <a:lumOff val="4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Navigation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634B11-E2BB-B8CA-7F53-F9B478A2296C}"/>
              </a:ext>
            </a:extLst>
          </p:cNvPr>
          <p:cNvSpPr txBox="1"/>
          <p:nvPr userDrawn="1"/>
        </p:nvSpPr>
        <p:spPr>
          <a:xfrm>
            <a:off x="753839" y="1828810"/>
            <a:ext cx="34336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Setting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World Details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CCC578-7244-628A-8DF4-BBC03E295B1C}"/>
              </a:ext>
            </a:extLst>
          </p:cNvPr>
          <p:cNvSpPr txBox="1"/>
          <p:nvPr userDrawn="1"/>
        </p:nvSpPr>
        <p:spPr>
          <a:xfrm>
            <a:off x="4367153" y="1831062"/>
            <a:ext cx="3433620" cy="3588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Story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World Lore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Prologue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Story Synopsis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Epilogue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 Plot points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Story progression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Cut scenes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F7A657-7F57-0922-6104-FAEB9DA445F7}"/>
              </a:ext>
            </a:extLst>
          </p:cNvPr>
          <p:cNvSpPr txBox="1"/>
          <p:nvPr userDrawn="1"/>
        </p:nvSpPr>
        <p:spPr>
          <a:xfrm>
            <a:off x="7985248" y="1847850"/>
            <a:ext cx="3433620" cy="2398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Characters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Player Character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Antagonists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Companions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Side Characters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011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agon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556CA5-03C8-4F42-A8E2-EADFD44FE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38855" y="2070460"/>
            <a:ext cx="4817130" cy="3813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62E01-C689-4590-B0B9-EFEF1F85BBA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689456" y="2066109"/>
            <a:ext cx="4064718" cy="365125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51504-BAD6-4DE1-9049-C607BBD2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368F-D326-4D1B-9684-A194719D1FE7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03140-881D-4367-8BEA-98AC4FEC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A7553-175B-48F3-AF41-83CE1E39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62F4-883C-4FE4-B2B8-AE117F17903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: Rounded Corners 8">
            <a:hlinkClick r:id="rId2" action="ppaction://hlinksldjump"/>
            <a:extLst>
              <a:ext uri="{FF2B5EF4-FFF2-40B4-BE49-F238E27FC236}">
                <a16:creationId xmlns:a16="http://schemas.microsoft.com/office/drawing/2014/main" id="{CE1C665C-5A00-44E3-AB8F-B8AB23796EFE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CHARACTERS</a:t>
            </a:r>
            <a:endParaRPr lang="en-GB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5972EA-ADF1-C950-4913-1EC2CDBEDFB8}"/>
              </a:ext>
            </a:extLst>
          </p:cNvPr>
          <p:cNvSpPr txBox="1"/>
          <p:nvPr userDrawn="1"/>
        </p:nvSpPr>
        <p:spPr>
          <a:xfrm>
            <a:off x="836015" y="2046519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Name: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FA391BA-F0B3-5FE0-8CB9-F56D42BCD698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840972" y="2438523"/>
            <a:ext cx="4913201" cy="802591"/>
          </a:xfrm>
        </p:spPr>
        <p:txBody>
          <a:bodyPr anchor="b"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Physical characteristics of character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C00A6BB-5056-18F7-6138-3F46573475E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43123" y="3254409"/>
            <a:ext cx="4913202" cy="503186"/>
          </a:xfrm>
        </p:spPr>
        <p:txBody>
          <a:bodyPr anchor="b"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One-word traits of character creating emotional depth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705995F-8A01-DCC7-A882-03390E771847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840971" y="3774489"/>
            <a:ext cx="4913201" cy="1739206"/>
          </a:xfrm>
        </p:spPr>
        <p:txBody>
          <a:bodyPr anchor="b"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Brief history establishing goals and purpose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076BDE-9A93-32EE-F818-1347640B5640}"/>
              </a:ext>
            </a:extLst>
          </p:cNvPr>
          <p:cNvSpPr txBox="1"/>
          <p:nvPr userDrawn="1"/>
        </p:nvSpPr>
        <p:spPr>
          <a:xfrm>
            <a:off x="489180" y="3773141"/>
            <a:ext cx="353943" cy="1743144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l"/>
            <a:r>
              <a:rPr lang="en-US" sz="1100" b="1" dirty="0">
                <a:solidFill>
                  <a:schemeClr val="accent2"/>
                </a:solidFill>
                <a:latin typeface="Consolas" panose="020B0609020204030204" pitchFamily="49" charset="0"/>
              </a:rPr>
              <a:t>Backstory</a:t>
            </a:r>
            <a:endParaRPr lang="en-GB" sz="11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D8D2DC-BA17-5B71-0145-EB424B3B070F}"/>
              </a:ext>
            </a:extLst>
          </p:cNvPr>
          <p:cNvSpPr txBox="1"/>
          <p:nvPr userDrawn="1"/>
        </p:nvSpPr>
        <p:spPr>
          <a:xfrm>
            <a:off x="437471" y="3251878"/>
            <a:ext cx="461665" cy="504520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l"/>
            <a:r>
              <a:rPr lang="en-US" sz="900" b="1" dirty="0">
                <a:solidFill>
                  <a:schemeClr val="accent2"/>
                </a:solidFill>
                <a:latin typeface="Consolas" panose="020B0609020204030204" pitchFamily="49" charset="0"/>
              </a:rPr>
              <a:t>Personality</a:t>
            </a:r>
            <a:endParaRPr lang="en-GB" sz="9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8105E1-1EE3-4049-9043-28F91D1A15C6}"/>
              </a:ext>
            </a:extLst>
          </p:cNvPr>
          <p:cNvSpPr txBox="1"/>
          <p:nvPr userDrawn="1"/>
        </p:nvSpPr>
        <p:spPr>
          <a:xfrm>
            <a:off x="432154" y="2429815"/>
            <a:ext cx="461665" cy="803972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l"/>
            <a:r>
              <a:rPr lang="en-US" sz="900" b="1" dirty="0">
                <a:solidFill>
                  <a:schemeClr val="accent2"/>
                </a:solidFill>
                <a:latin typeface="Consolas" panose="020B0609020204030204" pitchFamily="49" charset="0"/>
              </a:rPr>
              <a:t>Characteristics</a:t>
            </a:r>
            <a:endParaRPr lang="en-GB" sz="9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8113E4-DE73-CBC6-EA25-C91D700D0A3A}"/>
              </a:ext>
            </a:extLst>
          </p:cNvPr>
          <p:cNvSpPr txBox="1"/>
          <p:nvPr userDrawn="1"/>
        </p:nvSpPr>
        <p:spPr>
          <a:xfrm>
            <a:off x="533400" y="5514892"/>
            <a:ext cx="199208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1" dirty="0">
                <a:solidFill>
                  <a:schemeClr val="accent2"/>
                </a:solidFill>
              </a:rPr>
              <a:t>Relevance to Player Character/Main Antagonist:</a:t>
            </a:r>
            <a:endParaRPr lang="en-GB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A135486-558B-E104-90F9-E1DADD4641C6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2471749" y="5524121"/>
            <a:ext cx="3282423" cy="421657"/>
          </a:xfrm>
        </p:spPr>
        <p:txBody>
          <a:bodyPr anchor="b"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Link to main Character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9412AFF-4600-32A3-5881-DE2A8A68FD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4915973" cy="1600200"/>
          </a:xfr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Antagonist</a:t>
            </a:r>
            <a:endParaRPr lang="en-GB" dirty="0"/>
          </a:p>
        </p:txBody>
      </p:sp>
      <p:sp>
        <p:nvSpPr>
          <p:cNvPr id="20" name="Rectangle: Rounded Corners 19">
            <a:hlinkClick r:id="rId3" action="ppaction://hlinksldjump"/>
            <a:extLst>
              <a:ext uri="{FF2B5EF4-FFF2-40B4-BE49-F238E27FC236}">
                <a16:creationId xmlns:a16="http://schemas.microsoft.com/office/drawing/2014/main" id="{9A615882-C931-A931-26B7-B567CFCF925D}"/>
              </a:ext>
            </a:extLst>
          </p:cNvPr>
          <p:cNvSpPr/>
          <p:nvPr userDrawn="1"/>
        </p:nvSpPr>
        <p:spPr>
          <a:xfrm>
            <a:off x="5446123" y="6176963"/>
            <a:ext cx="1299754" cy="5729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ANTAGONISTS</a:t>
            </a:r>
            <a:endParaRPr lang="en-GB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6835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Compa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C7B7A-3244-4F2E-9E64-B4A619B3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368F-D326-4D1B-9684-A194719D1FE7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B84B0-55A8-43A6-9A4D-0E52289AF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68164-9D8F-4863-9957-D7A00A75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62F4-883C-4FE4-B2B8-AE117F17903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: Rounded Corners 6">
            <a:hlinkClick r:id="rId2" action="ppaction://hlinksldjump"/>
            <a:extLst>
              <a:ext uri="{FF2B5EF4-FFF2-40B4-BE49-F238E27FC236}">
                <a16:creationId xmlns:a16="http://schemas.microsoft.com/office/drawing/2014/main" id="{61594D6C-9A1D-4CBE-A0A5-1F2B10A2A2F4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CHARACTERS</a:t>
            </a:r>
            <a:endParaRPr lang="en-GB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98F352-4223-92DE-2E59-C0CC12F6E643}"/>
              </a:ext>
            </a:extLst>
          </p:cNvPr>
          <p:cNvSpPr txBox="1">
            <a:spLocks/>
          </p:cNvSpPr>
          <p:nvPr userDrawn="1"/>
        </p:nvSpPr>
        <p:spPr>
          <a:xfrm>
            <a:off x="838200" y="2780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sz="7200" dirty="0"/>
              <a:t>COMPANIONS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3477810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556CA5-03C8-4F42-A8E2-EADFD44FE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38855" y="2070460"/>
            <a:ext cx="4817130" cy="3813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62E01-C689-4590-B0B9-EFEF1F85BBA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689456" y="2066109"/>
            <a:ext cx="4064718" cy="365125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51504-BAD6-4DE1-9049-C607BBD2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368F-D326-4D1B-9684-A194719D1FE7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03140-881D-4367-8BEA-98AC4FEC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A7553-175B-48F3-AF41-83CE1E39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62F4-883C-4FE4-B2B8-AE117F17903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: Rounded Corners 8">
            <a:hlinkClick r:id="rId2" action="ppaction://hlinksldjump"/>
            <a:extLst>
              <a:ext uri="{FF2B5EF4-FFF2-40B4-BE49-F238E27FC236}">
                <a16:creationId xmlns:a16="http://schemas.microsoft.com/office/drawing/2014/main" id="{CE1C665C-5A00-44E3-AB8F-B8AB23796EFE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CHARACTERS</a:t>
            </a:r>
            <a:endParaRPr lang="en-GB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5972EA-ADF1-C950-4913-1EC2CDBEDFB8}"/>
              </a:ext>
            </a:extLst>
          </p:cNvPr>
          <p:cNvSpPr txBox="1"/>
          <p:nvPr userDrawn="1"/>
        </p:nvSpPr>
        <p:spPr>
          <a:xfrm>
            <a:off x="836015" y="2046519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Name: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FA391BA-F0B3-5FE0-8CB9-F56D42BCD698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840972" y="2438523"/>
            <a:ext cx="4913201" cy="802591"/>
          </a:xfrm>
        </p:spPr>
        <p:txBody>
          <a:bodyPr anchor="b"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Physical characteristics of character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C00A6BB-5056-18F7-6138-3F46573475E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43123" y="3254409"/>
            <a:ext cx="4913202" cy="503186"/>
          </a:xfrm>
        </p:spPr>
        <p:txBody>
          <a:bodyPr anchor="b"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One-word traits of character creating emotional depth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705995F-8A01-DCC7-A882-03390E771847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840971" y="3774489"/>
            <a:ext cx="4913201" cy="1739206"/>
          </a:xfrm>
        </p:spPr>
        <p:txBody>
          <a:bodyPr anchor="b"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Brief history establishing goals and purpose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076BDE-9A93-32EE-F818-1347640B5640}"/>
              </a:ext>
            </a:extLst>
          </p:cNvPr>
          <p:cNvSpPr txBox="1"/>
          <p:nvPr userDrawn="1"/>
        </p:nvSpPr>
        <p:spPr>
          <a:xfrm>
            <a:off x="489180" y="3773141"/>
            <a:ext cx="353943" cy="1743144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l"/>
            <a:r>
              <a:rPr lang="en-US" sz="1100" b="1" dirty="0">
                <a:solidFill>
                  <a:schemeClr val="accent2"/>
                </a:solidFill>
                <a:latin typeface="Consolas" panose="020B0609020204030204" pitchFamily="49" charset="0"/>
              </a:rPr>
              <a:t>Backstory</a:t>
            </a:r>
            <a:endParaRPr lang="en-GB" sz="11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D8D2DC-BA17-5B71-0145-EB424B3B070F}"/>
              </a:ext>
            </a:extLst>
          </p:cNvPr>
          <p:cNvSpPr txBox="1"/>
          <p:nvPr userDrawn="1"/>
        </p:nvSpPr>
        <p:spPr>
          <a:xfrm>
            <a:off x="437471" y="3251878"/>
            <a:ext cx="461665" cy="504520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l"/>
            <a:r>
              <a:rPr lang="en-US" sz="900" b="1" dirty="0">
                <a:solidFill>
                  <a:schemeClr val="accent2"/>
                </a:solidFill>
                <a:latin typeface="Consolas" panose="020B0609020204030204" pitchFamily="49" charset="0"/>
              </a:rPr>
              <a:t>Personality</a:t>
            </a:r>
            <a:endParaRPr lang="en-GB" sz="9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8105E1-1EE3-4049-9043-28F91D1A15C6}"/>
              </a:ext>
            </a:extLst>
          </p:cNvPr>
          <p:cNvSpPr txBox="1"/>
          <p:nvPr userDrawn="1"/>
        </p:nvSpPr>
        <p:spPr>
          <a:xfrm>
            <a:off x="432154" y="2429815"/>
            <a:ext cx="461665" cy="803972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l"/>
            <a:r>
              <a:rPr lang="en-US" sz="900" b="1" dirty="0">
                <a:solidFill>
                  <a:schemeClr val="accent2"/>
                </a:solidFill>
                <a:latin typeface="Consolas" panose="020B0609020204030204" pitchFamily="49" charset="0"/>
              </a:rPr>
              <a:t>Characteristics</a:t>
            </a:r>
            <a:endParaRPr lang="en-GB" sz="9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8113E4-DE73-CBC6-EA25-C91D700D0A3A}"/>
              </a:ext>
            </a:extLst>
          </p:cNvPr>
          <p:cNvSpPr txBox="1"/>
          <p:nvPr userDrawn="1"/>
        </p:nvSpPr>
        <p:spPr>
          <a:xfrm>
            <a:off x="533400" y="5514892"/>
            <a:ext cx="199208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1" dirty="0">
                <a:solidFill>
                  <a:schemeClr val="accent2"/>
                </a:solidFill>
              </a:rPr>
              <a:t>Relevance to Player Character/Main Antagonist:</a:t>
            </a:r>
            <a:endParaRPr lang="en-GB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A135486-558B-E104-90F9-E1DADD4641C6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2471749" y="5524121"/>
            <a:ext cx="3282423" cy="421657"/>
          </a:xfrm>
        </p:spPr>
        <p:txBody>
          <a:bodyPr anchor="b"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Link to main Character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9412AFF-4600-32A3-5881-DE2A8A68FD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4915973" cy="1600200"/>
          </a:xfr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Companion</a:t>
            </a:r>
            <a:endParaRPr lang="en-GB" dirty="0"/>
          </a:p>
        </p:txBody>
      </p:sp>
      <p:sp>
        <p:nvSpPr>
          <p:cNvPr id="20" name="Rectangle: Rounded Corners 19">
            <a:hlinkClick r:id="rId3" action="ppaction://hlinksldjump"/>
            <a:extLst>
              <a:ext uri="{FF2B5EF4-FFF2-40B4-BE49-F238E27FC236}">
                <a16:creationId xmlns:a16="http://schemas.microsoft.com/office/drawing/2014/main" id="{B0739953-B15B-5364-C55B-5791E5011F94}"/>
              </a:ext>
            </a:extLst>
          </p:cNvPr>
          <p:cNvSpPr/>
          <p:nvPr userDrawn="1"/>
        </p:nvSpPr>
        <p:spPr>
          <a:xfrm>
            <a:off x="5446123" y="6176963"/>
            <a:ext cx="1299754" cy="5729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COMPANIONS</a:t>
            </a:r>
            <a:endParaRPr lang="en-GB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1632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Side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C7B7A-3244-4F2E-9E64-B4A619B3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368F-D326-4D1B-9684-A194719D1FE7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B84B0-55A8-43A6-9A4D-0E52289AF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68164-9D8F-4863-9957-D7A00A75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62F4-883C-4FE4-B2B8-AE117F17903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: Rounded Corners 6">
            <a:hlinkClick r:id="rId2" action="ppaction://hlinksldjump"/>
            <a:extLst>
              <a:ext uri="{FF2B5EF4-FFF2-40B4-BE49-F238E27FC236}">
                <a16:creationId xmlns:a16="http://schemas.microsoft.com/office/drawing/2014/main" id="{61594D6C-9A1D-4CBE-A0A5-1F2B10A2A2F4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CHARACTERS</a:t>
            </a:r>
            <a:endParaRPr lang="en-GB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98F352-4223-92DE-2E59-C0CC12F6E643}"/>
              </a:ext>
            </a:extLst>
          </p:cNvPr>
          <p:cNvSpPr txBox="1">
            <a:spLocks/>
          </p:cNvSpPr>
          <p:nvPr userDrawn="1"/>
        </p:nvSpPr>
        <p:spPr>
          <a:xfrm>
            <a:off x="838200" y="2780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sz="7200" dirty="0"/>
              <a:t>SIDE CHARACERS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24569626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556CA5-03C8-4F42-A8E2-EADFD44FE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38855" y="2070460"/>
            <a:ext cx="4817130" cy="3813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62E01-C689-4590-B0B9-EFEF1F85BBA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689456" y="2066109"/>
            <a:ext cx="4064718" cy="365125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51504-BAD6-4DE1-9049-C607BBD2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368F-D326-4D1B-9684-A194719D1FE7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03140-881D-4367-8BEA-98AC4FEC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A7553-175B-48F3-AF41-83CE1E39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62F4-883C-4FE4-B2B8-AE117F17903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: Rounded Corners 8">
            <a:hlinkClick r:id="rId2" action="ppaction://hlinksldjump"/>
            <a:extLst>
              <a:ext uri="{FF2B5EF4-FFF2-40B4-BE49-F238E27FC236}">
                <a16:creationId xmlns:a16="http://schemas.microsoft.com/office/drawing/2014/main" id="{CE1C665C-5A00-44E3-AB8F-B8AB23796EFE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CHARACTERS</a:t>
            </a:r>
            <a:endParaRPr lang="en-GB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5972EA-ADF1-C950-4913-1EC2CDBEDFB8}"/>
              </a:ext>
            </a:extLst>
          </p:cNvPr>
          <p:cNvSpPr txBox="1"/>
          <p:nvPr userDrawn="1"/>
        </p:nvSpPr>
        <p:spPr>
          <a:xfrm>
            <a:off x="836015" y="2046519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Name: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FA391BA-F0B3-5FE0-8CB9-F56D42BCD698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840972" y="2438523"/>
            <a:ext cx="4913201" cy="802591"/>
          </a:xfrm>
        </p:spPr>
        <p:txBody>
          <a:bodyPr anchor="b"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Physical characteristics of character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C00A6BB-5056-18F7-6138-3F46573475E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43123" y="3254409"/>
            <a:ext cx="4913202" cy="503186"/>
          </a:xfrm>
        </p:spPr>
        <p:txBody>
          <a:bodyPr anchor="b"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One-word traits of character creating emotional depth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705995F-8A01-DCC7-A882-03390E771847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840971" y="3774489"/>
            <a:ext cx="4913201" cy="1739206"/>
          </a:xfrm>
        </p:spPr>
        <p:txBody>
          <a:bodyPr anchor="b"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Brief history establishing goals and purpose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076BDE-9A93-32EE-F818-1347640B5640}"/>
              </a:ext>
            </a:extLst>
          </p:cNvPr>
          <p:cNvSpPr txBox="1"/>
          <p:nvPr userDrawn="1"/>
        </p:nvSpPr>
        <p:spPr>
          <a:xfrm>
            <a:off x="489180" y="3773141"/>
            <a:ext cx="353943" cy="1743144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l"/>
            <a:r>
              <a:rPr lang="en-US" sz="1100" b="1" dirty="0">
                <a:solidFill>
                  <a:schemeClr val="accent2"/>
                </a:solidFill>
                <a:latin typeface="Consolas" panose="020B0609020204030204" pitchFamily="49" charset="0"/>
              </a:rPr>
              <a:t>Backstory</a:t>
            </a:r>
            <a:endParaRPr lang="en-GB" sz="11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D8D2DC-BA17-5B71-0145-EB424B3B070F}"/>
              </a:ext>
            </a:extLst>
          </p:cNvPr>
          <p:cNvSpPr txBox="1"/>
          <p:nvPr userDrawn="1"/>
        </p:nvSpPr>
        <p:spPr>
          <a:xfrm>
            <a:off x="437471" y="3251878"/>
            <a:ext cx="461665" cy="504520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l"/>
            <a:r>
              <a:rPr lang="en-US" sz="900" b="1" dirty="0">
                <a:solidFill>
                  <a:schemeClr val="accent2"/>
                </a:solidFill>
                <a:latin typeface="Consolas" panose="020B0609020204030204" pitchFamily="49" charset="0"/>
              </a:rPr>
              <a:t>Personality</a:t>
            </a:r>
            <a:endParaRPr lang="en-GB" sz="9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8105E1-1EE3-4049-9043-28F91D1A15C6}"/>
              </a:ext>
            </a:extLst>
          </p:cNvPr>
          <p:cNvSpPr txBox="1"/>
          <p:nvPr userDrawn="1"/>
        </p:nvSpPr>
        <p:spPr>
          <a:xfrm>
            <a:off x="432154" y="2429815"/>
            <a:ext cx="461665" cy="803972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l"/>
            <a:r>
              <a:rPr lang="en-US" sz="900" b="1" dirty="0">
                <a:solidFill>
                  <a:schemeClr val="accent2"/>
                </a:solidFill>
                <a:latin typeface="Consolas" panose="020B0609020204030204" pitchFamily="49" charset="0"/>
              </a:rPr>
              <a:t>Characteristics</a:t>
            </a:r>
            <a:endParaRPr lang="en-GB" sz="9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8113E4-DE73-CBC6-EA25-C91D700D0A3A}"/>
              </a:ext>
            </a:extLst>
          </p:cNvPr>
          <p:cNvSpPr txBox="1"/>
          <p:nvPr userDrawn="1"/>
        </p:nvSpPr>
        <p:spPr>
          <a:xfrm>
            <a:off x="533400" y="5514892"/>
            <a:ext cx="199208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1" dirty="0">
                <a:solidFill>
                  <a:schemeClr val="accent2"/>
                </a:solidFill>
              </a:rPr>
              <a:t>Relevance to Player Character/Main Antagonist:</a:t>
            </a:r>
            <a:endParaRPr lang="en-GB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A135486-558B-E104-90F9-E1DADD4641C6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2471749" y="5524121"/>
            <a:ext cx="3282423" cy="421657"/>
          </a:xfrm>
        </p:spPr>
        <p:txBody>
          <a:bodyPr anchor="b"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Link to main Character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9412AFF-4600-32A3-5881-DE2A8A68FD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4915973" cy="1600200"/>
          </a:xfr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Side Character</a:t>
            </a:r>
            <a:endParaRPr lang="en-GB" dirty="0"/>
          </a:p>
        </p:txBody>
      </p:sp>
      <p:sp>
        <p:nvSpPr>
          <p:cNvPr id="20" name="Rectangle: Rounded Corners 19">
            <a:hlinkClick r:id="rId3" action="ppaction://hlinksldjump"/>
            <a:extLst>
              <a:ext uri="{FF2B5EF4-FFF2-40B4-BE49-F238E27FC236}">
                <a16:creationId xmlns:a16="http://schemas.microsoft.com/office/drawing/2014/main" id="{8916DF45-4D7B-9961-06B3-A78EBB08BB37}"/>
              </a:ext>
            </a:extLst>
          </p:cNvPr>
          <p:cNvSpPr/>
          <p:nvPr userDrawn="1"/>
        </p:nvSpPr>
        <p:spPr>
          <a:xfrm>
            <a:off x="5446123" y="6176963"/>
            <a:ext cx="1299754" cy="5729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</a:t>
            </a:r>
            <a:r>
              <a:rPr lang="en-US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SIDE CHARACTERS</a:t>
            </a:r>
            <a:endParaRPr lang="en-GB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5292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 in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A08F1-6EB9-A38D-CE3B-2536477F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62E8-3265-4F3C-A214-0F33EB94D256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7AEA0-C4ED-9ECB-2C2D-1208705F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691E5-F869-C058-F64F-1E50CF43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81C3-872D-4542-8805-44AA92240A0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990F6-7AC0-61E2-B88B-E72172BCB1AE}"/>
              </a:ext>
            </a:extLst>
          </p:cNvPr>
          <p:cNvSpPr txBox="1"/>
          <p:nvPr userDrawn="1"/>
        </p:nvSpPr>
        <p:spPr>
          <a:xfrm>
            <a:off x="0" y="2321005"/>
            <a:ext cx="1219200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dirty="0">
                <a:solidFill>
                  <a:srgbClr val="FF0000"/>
                </a:solidFill>
                <a:latin typeface="Arial Black" panose="020B0A04020102020204" pitchFamily="34" charset="0"/>
              </a:rPr>
              <a:t>NOT IN USE</a:t>
            </a:r>
            <a:endParaRPr lang="en-GB" sz="13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2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 in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A08F1-6EB9-A38D-CE3B-2536477F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62E8-3265-4F3C-A214-0F33EB94D256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7AEA0-C4ED-9ECB-2C2D-1208705F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691E5-F869-C058-F64F-1E50CF43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81C3-872D-4542-8805-44AA92240A0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990F6-7AC0-61E2-B88B-E72172BCB1AE}"/>
              </a:ext>
            </a:extLst>
          </p:cNvPr>
          <p:cNvSpPr txBox="1"/>
          <p:nvPr userDrawn="1"/>
        </p:nvSpPr>
        <p:spPr>
          <a:xfrm>
            <a:off x="0" y="2321005"/>
            <a:ext cx="1219200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dirty="0">
                <a:solidFill>
                  <a:srgbClr val="FF0000"/>
                </a:solidFill>
                <a:latin typeface="Arial Black" panose="020B0A04020102020204" pitchFamily="34" charset="0"/>
              </a:rPr>
              <a:t>NOT IN USE</a:t>
            </a:r>
            <a:endParaRPr lang="en-GB" sz="13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86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6195-DAD3-47B9-9D1B-F274B43A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8E95-685E-4834-9585-1D20DB4E98A4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07E75-A771-4F43-8F6A-A363FE03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CD8AC-BCB6-4B94-94EB-488692CB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41D8-3081-4066-99ED-C58BFAD8562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60DF76-E6A9-DCFD-CFBF-41E4F66217C7}"/>
              </a:ext>
            </a:extLst>
          </p:cNvPr>
          <p:cNvSpPr txBox="1"/>
          <p:nvPr userDrawn="1"/>
        </p:nvSpPr>
        <p:spPr>
          <a:xfrm>
            <a:off x="831850" y="3546812"/>
            <a:ext cx="10515600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gency FB" panose="020B0503020202020204" pitchFamily="34" charset="0"/>
              </a:rPr>
              <a:t>Setting</a:t>
            </a:r>
            <a:endParaRPr lang="en-GB" sz="6000" dirty="0">
              <a:solidFill>
                <a:schemeClr val="accent2">
                  <a:lumMod val="40000"/>
                  <a:lumOff val="6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82374B-FB1D-3D43-384E-2A2B8A7A3144}"/>
              </a:ext>
            </a:extLst>
          </p:cNvPr>
          <p:cNvSpPr txBox="1"/>
          <p:nvPr userDrawn="1"/>
        </p:nvSpPr>
        <p:spPr>
          <a:xfrm>
            <a:off x="844550" y="4562475"/>
            <a:ext cx="10515600" cy="4247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Contains: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World detail</a:t>
            </a:r>
          </a:p>
        </p:txBody>
      </p:sp>
    </p:spTree>
    <p:extLst>
      <p:ext uri="{BB962C8B-B14F-4D97-AF65-F5344CB8AC3E}">
        <p14:creationId xmlns:p14="http://schemas.microsoft.com/office/powerpoint/2010/main" val="59615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3D05F-583A-47AC-AFB1-FF96EA66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8E95-685E-4834-9585-1D20DB4E98A4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6E6B5-B759-48E1-93FD-1BD03F89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A0804-938A-4DEE-A9A7-4D5326EC8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41D8-3081-4066-99ED-C58BFAD8562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: Rounded Corners 8">
            <a:hlinkClick r:id="rId2" action="ppaction://hlinksldjump"/>
            <a:extLst>
              <a:ext uri="{FF2B5EF4-FFF2-40B4-BE49-F238E27FC236}">
                <a16:creationId xmlns:a16="http://schemas.microsoft.com/office/drawing/2014/main" id="{8FA88553-73C2-41C4-9964-503B73763AE7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SETTING</a:t>
            </a:r>
            <a:endParaRPr lang="en-GB" b="0" cap="none" spc="0" dirty="0">
              <a:ln w="0"/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2469042-6736-55BB-20F0-C48E705010A1}"/>
              </a:ext>
            </a:extLst>
          </p:cNvPr>
          <p:cNvSpPr txBox="1">
            <a:spLocks/>
          </p:cNvSpPr>
          <p:nvPr userDrawn="1"/>
        </p:nvSpPr>
        <p:spPr>
          <a:xfrm>
            <a:off x="851257" y="360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World Details</a:t>
            </a:r>
            <a:endParaRPr lang="en-GB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DC0F52E-E19F-5567-1B43-AF0BAB41AE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25625"/>
            <a:ext cx="10501313" cy="435133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 i="0"/>
            </a:lvl1pPr>
          </a:lstStyle>
          <a:p>
            <a:pPr lvl="0"/>
            <a:r>
              <a:rPr lang="en-US" dirty="0"/>
              <a:t>Describe the nature of the world the game is designed in</a:t>
            </a:r>
          </a:p>
        </p:txBody>
      </p:sp>
    </p:spTree>
    <p:extLst>
      <p:ext uri="{BB962C8B-B14F-4D97-AF65-F5344CB8AC3E}">
        <p14:creationId xmlns:p14="http://schemas.microsoft.com/office/powerpoint/2010/main" val="411724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 in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A08F1-6EB9-A38D-CE3B-2536477F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62E8-3265-4F3C-A214-0F33EB94D256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7AEA0-C4ED-9ECB-2C2D-1208705F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691E5-F869-C058-F64F-1E50CF43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81C3-872D-4542-8805-44AA92240A0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990F6-7AC0-61E2-B88B-E72172BCB1AE}"/>
              </a:ext>
            </a:extLst>
          </p:cNvPr>
          <p:cNvSpPr txBox="1"/>
          <p:nvPr userDrawn="1"/>
        </p:nvSpPr>
        <p:spPr>
          <a:xfrm>
            <a:off x="0" y="2321005"/>
            <a:ext cx="1219200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dirty="0">
                <a:solidFill>
                  <a:srgbClr val="FF0000"/>
                </a:solidFill>
                <a:latin typeface="Arial Black" panose="020B0A04020102020204" pitchFamily="34" charset="0"/>
              </a:rPr>
              <a:t>NOT IN USE</a:t>
            </a:r>
            <a:endParaRPr lang="en-GB" sz="13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99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6195-DAD3-47B9-9D1B-F274B43A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8E95-685E-4834-9585-1D20DB4E98A4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07E75-A771-4F43-8F6A-A363FE03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CD8AC-BCB6-4B94-94EB-488692CB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41D8-3081-4066-99ED-C58BFAD8562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60DF76-E6A9-DCFD-CFBF-41E4F66217C7}"/>
              </a:ext>
            </a:extLst>
          </p:cNvPr>
          <p:cNvSpPr txBox="1"/>
          <p:nvPr userDrawn="1"/>
        </p:nvSpPr>
        <p:spPr>
          <a:xfrm>
            <a:off x="831850" y="3546812"/>
            <a:ext cx="10515600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Setting</a:t>
            </a:r>
            <a:endParaRPr lang="en-GB" sz="6000" dirty="0">
              <a:solidFill>
                <a:schemeClr val="accent2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82374B-FB1D-3D43-384E-2A2B8A7A3144}"/>
              </a:ext>
            </a:extLst>
          </p:cNvPr>
          <p:cNvSpPr txBox="1"/>
          <p:nvPr userDrawn="1"/>
        </p:nvSpPr>
        <p:spPr>
          <a:xfrm>
            <a:off x="844550" y="4562475"/>
            <a:ext cx="9858284" cy="75713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Contains: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World Lore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Prologue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Story Synopsis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Epilogue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 Plot points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Story progression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Cut scenes</a:t>
            </a:r>
            <a:endParaRPr kumimoji="0" lang="en-GB" sz="2400" b="0" i="0" u="sng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54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L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3D05F-583A-47AC-AFB1-FF96EA66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8E95-685E-4834-9585-1D20DB4E98A4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6E6B5-B759-48E1-93FD-1BD03F89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A0804-938A-4DEE-A9A7-4D5326EC8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41D8-3081-4066-99ED-C58BFAD8562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: Rounded Corners 8">
            <a:hlinkClick r:id="rId2" action="ppaction://hlinksldjump"/>
            <a:extLst>
              <a:ext uri="{FF2B5EF4-FFF2-40B4-BE49-F238E27FC236}">
                <a16:creationId xmlns:a16="http://schemas.microsoft.com/office/drawing/2014/main" id="{8FA88553-73C2-41C4-9964-503B73763AE7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SETTING</a:t>
            </a:r>
            <a:endParaRPr lang="en-GB" b="0" cap="none" spc="0" dirty="0">
              <a:ln w="0"/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2469042-6736-55BB-20F0-C48E705010A1}"/>
              </a:ext>
            </a:extLst>
          </p:cNvPr>
          <p:cNvSpPr txBox="1">
            <a:spLocks/>
          </p:cNvSpPr>
          <p:nvPr userDrawn="1"/>
        </p:nvSpPr>
        <p:spPr>
          <a:xfrm>
            <a:off x="851257" y="360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World Lore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DC0F52E-E19F-5567-1B43-AF0BAB41AE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25625"/>
            <a:ext cx="10501313" cy="435133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 i="0"/>
            </a:lvl1pPr>
          </a:lstStyle>
          <a:p>
            <a:pPr lvl="0"/>
            <a:r>
              <a:rPr lang="en-US" dirty="0"/>
              <a:t>Details of how the world came to be</a:t>
            </a:r>
          </a:p>
        </p:txBody>
      </p:sp>
    </p:spTree>
    <p:extLst>
      <p:ext uri="{BB962C8B-B14F-4D97-AF65-F5344CB8AC3E}">
        <p14:creationId xmlns:p14="http://schemas.microsoft.com/office/powerpoint/2010/main" val="174718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lu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3D05F-583A-47AC-AFB1-FF96EA66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8E95-685E-4834-9585-1D20DB4E98A4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6E6B5-B759-48E1-93FD-1BD03F89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A0804-938A-4DEE-A9A7-4D5326EC8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41D8-3081-4066-99ED-C58BFAD8562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: Rounded Corners 8">
            <a:hlinkClick r:id="rId2" action="ppaction://hlinksldjump"/>
            <a:extLst>
              <a:ext uri="{FF2B5EF4-FFF2-40B4-BE49-F238E27FC236}">
                <a16:creationId xmlns:a16="http://schemas.microsoft.com/office/drawing/2014/main" id="{8FA88553-73C2-41C4-9964-503B73763AE7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SETTING</a:t>
            </a:r>
            <a:endParaRPr lang="en-GB" b="0" cap="none" spc="0" dirty="0">
              <a:ln w="0"/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2469042-6736-55BB-20F0-C48E705010A1}"/>
              </a:ext>
            </a:extLst>
          </p:cNvPr>
          <p:cNvSpPr txBox="1">
            <a:spLocks/>
          </p:cNvSpPr>
          <p:nvPr userDrawn="1"/>
        </p:nvSpPr>
        <p:spPr>
          <a:xfrm>
            <a:off x="851257" y="360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Prologue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DC0F52E-E19F-5567-1B43-AF0BAB41AE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25625"/>
            <a:ext cx="10501313" cy="435133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 i="0"/>
            </a:lvl1pPr>
          </a:lstStyle>
          <a:p>
            <a:pPr lvl="0"/>
            <a:r>
              <a:rPr lang="en-US" dirty="0"/>
              <a:t>Information to provide context to current events before the player’s main journey/story</a:t>
            </a:r>
          </a:p>
        </p:txBody>
      </p:sp>
    </p:spTree>
    <p:extLst>
      <p:ext uri="{BB962C8B-B14F-4D97-AF65-F5344CB8AC3E}">
        <p14:creationId xmlns:p14="http://schemas.microsoft.com/office/powerpoint/2010/main" val="86571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.docs.live.net/4121db98fcd61d1d/Documents/Game%20Dev/Documentation/GDD%20Template/GDD%20Template.pptx" TargetMode="Externa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.docs.live.net/4121db98fcd61d1d/Documents/Game%20Dev/Documentation/GDD%20Template/GDD%20Template.pptx" TargetMode="External"/><Relationship Id="rId5" Type="http://schemas.openxmlformats.org/officeDocument/2006/relationships/slide" Target="../slides/slide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hyperlink" Target="https://d.docs.live.net/4121db98fcd61d1d/Documents/Game%20Dev/Documentation/GDD%20Template/GDD%20Template.pptx" TargetMode="Externa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" Target="../slides/slide2.xml"/><Relationship Id="rId5" Type="http://schemas.openxmlformats.org/officeDocument/2006/relationships/slideLayout" Target="../slideLayouts/slideLayout11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hyperlink" Target="https://d.docs.live.net/4121db98fcd61d1d/Documents/Game%20Dev/Documentation/GDD%20Template/GDD%20Template.pptx" TargetMode="Externa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" Target="../slides/slid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8C50E-4468-4853-9136-7173C50D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12592-02E7-4AFF-8179-4C474FF54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6EAB5-258B-4ED3-89D7-6B86ACF30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962E8-3265-4F3C-A214-0F33EB94D256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D3A6D-2A8D-443D-B37E-592E35668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6A188-FAFC-472F-8870-041A447F1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281C3-872D-4542-8805-44AA92240A0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>
            <a:hlinkClick r:id="rId5"/>
            <a:extLst>
              <a:ext uri="{FF2B5EF4-FFF2-40B4-BE49-F238E27FC236}">
                <a16:creationId xmlns:a16="http://schemas.microsoft.com/office/drawing/2014/main" id="{5E968940-5DE3-67DF-E6BD-8E36DBCC5E53}"/>
              </a:ext>
            </a:extLst>
          </p:cNvPr>
          <p:cNvSpPr/>
          <p:nvPr userDrawn="1"/>
        </p:nvSpPr>
        <p:spPr>
          <a:xfrm>
            <a:off x="179078" y="148045"/>
            <a:ext cx="274320" cy="27432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X</a:t>
            </a:r>
            <a:endParaRPr lang="en-GB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60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71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>
              <a:lumMod val="60000"/>
              <a:lumOff val="40000"/>
            </a:schemeClr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2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2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5DDF5D-60F4-45F0-8EB3-A801A0CD3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2B14C-0F19-43E0-9B04-E9B5D14A1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651D6-9F39-422A-B35A-15441A9E5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08E95-685E-4834-9585-1D20DB4E98A4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895C4-FB9E-4888-9E60-6924B5AB4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65FB7-2B32-4616-BF50-0A631BD11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441D8-3081-4066-99ED-C58BFAD8562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: Rounded Corners 7">
            <a:hlinkClick r:id="rId5" action="ppaction://hlinksldjump"/>
            <a:extLst>
              <a:ext uri="{FF2B5EF4-FFF2-40B4-BE49-F238E27FC236}">
                <a16:creationId xmlns:a16="http://schemas.microsoft.com/office/drawing/2014/main" id="{8672C0FF-7E68-4DEC-A882-A4F2B62B49D3}"/>
              </a:ext>
            </a:extLst>
          </p:cNvPr>
          <p:cNvSpPr/>
          <p:nvPr userDrawn="1"/>
        </p:nvSpPr>
        <p:spPr>
          <a:xfrm>
            <a:off x="10703923" y="373834"/>
            <a:ext cx="1299754" cy="5729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Back to Navigation</a:t>
            </a:r>
            <a:endParaRPr lang="en-GB" sz="1400" b="0" cap="none" spc="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Oval 8">
            <a:hlinkClick r:id="rId6"/>
            <a:extLst>
              <a:ext uri="{FF2B5EF4-FFF2-40B4-BE49-F238E27FC236}">
                <a16:creationId xmlns:a16="http://schemas.microsoft.com/office/drawing/2014/main" id="{FC21681D-8919-E4B5-4467-786EF6DFEDFF}"/>
              </a:ext>
            </a:extLst>
          </p:cNvPr>
          <p:cNvSpPr/>
          <p:nvPr userDrawn="1"/>
        </p:nvSpPr>
        <p:spPr>
          <a:xfrm>
            <a:off x="179078" y="148045"/>
            <a:ext cx="274320" cy="27432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X</a:t>
            </a:r>
            <a:endParaRPr lang="en-GB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0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71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>
              <a:lumMod val="40000"/>
              <a:lumOff val="60000"/>
            </a:schemeClr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2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2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A7481-FA4C-4C31-945D-FBDB087D7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C8408-90C8-47C4-B239-4149F4EC9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54B49-9EE4-4205-9C06-9F9136FE7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99E2E-0984-40AC-8226-EECABFF4C0C5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323FF-03A4-4ADF-90D4-B2058A03B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A27E1-FE01-4275-866D-A3E6B9445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9382B-E195-4C0B-AA51-DD55B4A9676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: Rounded Corners 6">
            <a:hlinkClick r:id="rId11" action="ppaction://hlinksldjump"/>
            <a:extLst>
              <a:ext uri="{FF2B5EF4-FFF2-40B4-BE49-F238E27FC236}">
                <a16:creationId xmlns:a16="http://schemas.microsoft.com/office/drawing/2014/main" id="{39E000F4-FDEA-45EC-BA2A-DE7F2CAFC47D}"/>
              </a:ext>
            </a:extLst>
          </p:cNvPr>
          <p:cNvSpPr/>
          <p:nvPr userDrawn="1"/>
        </p:nvSpPr>
        <p:spPr>
          <a:xfrm>
            <a:off x="10703923" y="365125"/>
            <a:ext cx="1299754" cy="5729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Back to Navigation</a:t>
            </a:r>
            <a:endParaRPr lang="en-GB" sz="1400" b="0" cap="none" spc="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Oval 7">
            <a:hlinkClick r:id="rId12"/>
            <a:extLst>
              <a:ext uri="{FF2B5EF4-FFF2-40B4-BE49-F238E27FC236}">
                <a16:creationId xmlns:a16="http://schemas.microsoft.com/office/drawing/2014/main" id="{0C585655-10E8-FCAC-9900-1493718132BC}"/>
              </a:ext>
            </a:extLst>
          </p:cNvPr>
          <p:cNvSpPr/>
          <p:nvPr userDrawn="1"/>
        </p:nvSpPr>
        <p:spPr>
          <a:xfrm>
            <a:off x="179078" y="148045"/>
            <a:ext cx="274320" cy="27432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X</a:t>
            </a:r>
            <a:endParaRPr lang="en-GB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83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13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>
              <a:lumMod val="60000"/>
              <a:lumOff val="40000"/>
            </a:schemeClr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2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2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A9252-002F-478E-AAE3-0D8158CD8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A468F-FED9-4C4B-8C84-1FC900015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09E12-0E9C-431D-966E-12C278290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D368F-D326-4D1B-9684-A194719D1FE7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627E9-CE62-4A34-AD4D-94B2BD65D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9DA6E-E2D8-4E66-9350-1700C6966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D62F4-883C-4FE4-B2B8-AE117F17903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: Rounded Corners 6">
            <a:hlinkClick r:id="rId12" action="ppaction://hlinksldjump"/>
            <a:extLst>
              <a:ext uri="{FF2B5EF4-FFF2-40B4-BE49-F238E27FC236}">
                <a16:creationId xmlns:a16="http://schemas.microsoft.com/office/drawing/2014/main" id="{A9FA54F1-DCC6-4A7B-BD40-60EC51E60809}"/>
              </a:ext>
            </a:extLst>
          </p:cNvPr>
          <p:cNvSpPr/>
          <p:nvPr userDrawn="1"/>
        </p:nvSpPr>
        <p:spPr>
          <a:xfrm>
            <a:off x="10703923" y="365125"/>
            <a:ext cx="1299754" cy="5729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Back to Navigation</a:t>
            </a:r>
            <a:endParaRPr lang="en-GB" sz="1400" b="0" cap="none" spc="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Oval 7">
            <a:hlinkClick r:id="rId13"/>
            <a:extLst>
              <a:ext uri="{FF2B5EF4-FFF2-40B4-BE49-F238E27FC236}">
                <a16:creationId xmlns:a16="http://schemas.microsoft.com/office/drawing/2014/main" id="{E285B1F3-BF57-4750-2592-8687D0DFDBE7}"/>
              </a:ext>
            </a:extLst>
          </p:cNvPr>
          <p:cNvSpPr/>
          <p:nvPr userDrawn="1"/>
        </p:nvSpPr>
        <p:spPr>
          <a:xfrm>
            <a:off x="179078" y="148045"/>
            <a:ext cx="274320" cy="27432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X</a:t>
            </a:r>
            <a:endParaRPr lang="en-GB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2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4" r:id="rId2"/>
    <p:sldLayoutId id="2147483691" r:id="rId3"/>
    <p:sldLayoutId id="2147483705" r:id="rId4"/>
    <p:sldLayoutId id="2147483707" r:id="rId5"/>
    <p:sldLayoutId id="2147483706" r:id="rId6"/>
    <p:sldLayoutId id="2147483708" r:id="rId7"/>
    <p:sldLayoutId id="2147483709" r:id="rId8"/>
    <p:sldLayoutId id="2147483710" r:id="rId9"/>
    <p:sldLayoutId id="214748371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2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2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16.xml"/><Relationship Id="rId5" Type="http://schemas.openxmlformats.org/officeDocument/2006/relationships/slide" Target="slide20.xml"/><Relationship Id="rId4" Type="http://schemas.openxmlformats.org/officeDocument/2006/relationships/slide" Target="slide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2" Type="http://schemas.openxmlformats.org/officeDocument/2006/relationships/slide" Target="slide3.xml"/><Relationship Id="rId16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5" Type="http://schemas.openxmlformats.org/officeDocument/2006/relationships/slide" Target="slide18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Relationship Id="rId9" Type="http://schemas.openxmlformats.org/officeDocument/2006/relationships/slide" Target="slide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A8DD1-464C-C1D9-04A6-8BF89BA426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297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6B7478-DACB-7E74-0469-45AFA839AC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553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0A75D119-50F7-5A7F-351D-BF1BEACBD648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981610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D0B3BCD-C12E-659A-F862-BCFE471E9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668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F20F68E-8415-9C01-1C1D-E211BCC37BFA}"/>
              </a:ext>
            </a:extLst>
          </p:cNvPr>
          <p:cNvGrpSpPr/>
          <p:nvPr/>
        </p:nvGrpSpPr>
        <p:grpSpPr>
          <a:xfrm>
            <a:off x="886276" y="4644883"/>
            <a:ext cx="8636414" cy="639761"/>
            <a:chOff x="886276" y="4644883"/>
            <a:chExt cx="8636414" cy="639761"/>
          </a:xfrm>
        </p:grpSpPr>
        <p:sp>
          <p:nvSpPr>
            <p:cNvPr id="6" name="Rectangle 5">
              <a:hlinkClick r:id="rId2" action="ppaction://hlinksldjump"/>
              <a:extLst>
                <a:ext uri="{FF2B5EF4-FFF2-40B4-BE49-F238E27FC236}">
                  <a16:creationId xmlns:a16="http://schemas.microsoft.com/office/drawing/2014/main" id="{3E2DF3C4-E9DD-4D66-B9BE-5C63F64DC7F0}"/>
                </a:ext>
              </a:extLst>
            </p:cNvPr>
            <p:cNvSpPr/>
            <p:nvPr/>
          </p:nvSpPr>
          <p:spPr>
            <a:xfrm>
              <a:off x="2576531" y="4644883"/>
              <a:ext cx="2734378" cy="3150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hlinkClick r:id="rId3" action="ppaction://hlinksldjump"/>
              <a:extLst>
                <a:ext uri="{FF2B5EF4-FFF2-40B4-BE49-F238E27FC236}">
                  <a16:creationId xmlns:a16="http://schemas.microsoft.com/office/drawing/2014/main" id="{5CB79BCF-2A5B-4AC4-AB4C-D3DC5BAEAE41}"/>
                </a:ext>
              </a:extLst>
            </p:cNvPr>
            <p:cNvSpPr/>
            <p:nvPr/>
          </p:nvSpPr>
          <p:spPr>
            <a:xfrm>
              <a:off x="5606057" y="4644883"/>
              <a:ext cx="1893869" cy="309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hlinkClick r:id="rId4" action="ppaction://hlinksldjump"/>
              <a:extLst>
                <a:ext uri="{FF2B5EF4-FFF2-40B4-BE49-F238E27FC236}">
                  <a16:creationId xmlns:a16="http://schemas.microsoft.com/office/drawing/2014/main" id="{C7B77AED-89D9-428F-8834-5A0FD37A23F8}"/>
                </a:ext>
              </a:extLst>
            </p:cNvPr>
            <p:cNvSpPr/>
            <p:nvPr/>
          </p:nvSpPr>
          <p:spPr>
            <a:xfrm>
              <a:off x="7795074" y="4644883"/>
              <a:ext cx="1727616" cy="309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hlinkClick r:id="rId5" action="ppaction://hlinksldjump"/>
              <a:extLst>
                <a:ext uri="{FF2B5EF4-FFF2-40B4-BE49-F238E27FC236}">
                  <a16:creationId xmlns:a16="http://schemas.microsoft.com/office/drawing/2014/main" id="{540FC6AF-8B58-47AC-BE09-C65ADAA0FDB1}"/>
                </a:ext>
              </a:extLst>
            </p:cNvPr>
            <p:cNvSpPr/>
            <p:nvPr/>
          </p:nvSpPr>
          <p:spPr>
            <a:xfrm>
              <a:off x="886276" y="4974936"/>
              <a:ext cx="2588906" cy="309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45553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DCC8E47-1B53-F175-5230-B8C6D25BA37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B396E-A13D-81B0-210A-76B1DA065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A1C8E-07FA-237B-BD59-C3E5056894A4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86FFB-9C6C-2B09-E9AE-9DE2CBE5928F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676538-8538-4292-D9A8-83B294C81B4A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193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991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BF208F3-71D9-691E-EF33-5147D4CC7F8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CE623-31CD-28DB-261A-E4A72D452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DD2A1-3943-7366-7522-A4CABD4CF963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2A6422-7008-8EFD-5669-EA8EA924CCF9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DDC3C0-75D7-F8E4-EB07-22DB76979418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518FD2-770A-BBE0-06DA-1FB57FBF2460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007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273FE-B1FC-4C48-2FD1-D9217358FD6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88749-FC04-E800-A724-629AF5566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72F98-12A6-1163-5E4C-8487D974B289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36B39F-A114-E9EC-1D1F-0DFBDE4FB15A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7AA07E-F5B2-C601-58A2-B73F5E7EA86E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751F05-AFF5-ABF6-D56B-65AB664A5716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D5628-DE0C-7F0F-15F8-7FE8DC04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246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591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2539C-AFE7-EC5D-6823-DA435FC659D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45BE3-2F46-C9E4-D87E-11DB354D4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6E951-4FA7-BAF1-B5F6-AD61E3761962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A69046-2B05-8B39-30A1-076A4B32507A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92AF4E-DEDB-7FA7-7E9B-F8E5B8ADF167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35FEA26-3A71-AAA8-49D7-59EA22FE527F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FDEB2-9BE7-A44B-98CC-375DB552F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60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CE5A069-31C8-2AEE-B542-562A7054C5A0}"/>
              </a:ext>
            </a:extLst>
          </p:cNvPr>
          <p:cNvGrpSpPr/>
          <p:nvPr/>
        </p:nvGrpSpPr>
        <p:grpSpPr>
          <a:xfrm>
            <a:off x="1032164" y="1884794"/>
            <a:ext cx="2736272" cy="737754"/>
            <a:chOff x="1032164" y="1884794"/>
            <a:chExt cx="2736272" cy="737754"/>
          </a:xfrm>
        </p:grpSpPr>
        <p:sp>
          <p:nvSpPr>
            <p:cNvPr id="12" name="Rectangle 11">
              <a:hlinkClick r:id="rId2" action="ppaction://hlinksldjump"/>
              <a:extLst>
                <a:ext uri="{FF2B5EF4-FFF2-40B4-BE49-F238E27FC236}">
                  <a16:creationId xmlns:a16="http://schemas.microsoft.com/office/drawing/2014/main" id="{1D0DCA9E-6876-40A8-AC8B-E5EB822617CA}"/>
                </a:ext>
              </a:extLst>
            </p:cNvPr>
            <p:cNvSpPr/>
            <p:nvPr/>
          </p:nvSpPr>
          <p:spPr>
            <a:xfrm>
              <a:off x="1032164" y="1884794"/>
              <a:ext cx="1424709" cy="368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hlinkClick r:id="rId3" action="ppaction://hlinksldjump"/>
              <a:extLst>
                <a:ext uri="{FF2B5EF4-FFF2-40B4-BE49-F238E27FC236}">
                  <a16:creationId xmlns:a16="http://schemas.microsoft.com/office/drawing/2014/main" id="{A7A26384-D672-49C6-880D-F3F6A039C3AA}"/>
                </a:ext>
              </a:extLst>
            </p:cNvPr>
            <p:cNvSpPr/>
            <p:nvPr/>
          </p:nvSpPr>
          <p:spPr>
            <a:xfrm>
              <a:off x="1526311" y="2312840"/>
              <a:ext cx="2242125" cy="309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65F8A02-4513-CBBC-6177-0D4F7B603DFB}"/>
              </a:ext>
            </a:extLst>
          </p:cNvPr>
          <p:cNvGrpSpPr/>
          <p:nvPr/>
        </p:nvGrpSpPr>
        <p:grpSpPr>
          <a:xfrm>
            <a:off x="4627420" y="1884793"/>
            <a:ext cx="3084944" cy="3464881"/>
            <a:chOff x="4627420" y="1884793"/>
            <a:chExt cx="3084944" cy="3464881"/>
          </a:xfrm>
        </p:grpSpPr>
        <p:sp>
          <p:nvSpPr>
            <p:cNvPr id="14" name="Rectangle 13">
              <a:hlinkClick r:id="rId4" action="ppaction://hlinksldjump"/>
              <a:extLst>
                <a:ext uri="{FF2B5EF4-FFF2-40B4-BE49-F238E27FC236}">
                  <a16:creationId xmlns:a16="http://schemas.microsoft.com/office/drawing/2014/main" id="{02FAEFF3-FC67-41A1-BF7C-C2E6A5BF7ACD}"/>
                </a:ext>
              </a:extLst>
            </p:cNvPr>
            <p:cNvSpPr/>
            <p:nvPr/>
          </p:nvSpPr>
          <p:spPr>
            <a:xfrm>
              <a:off x="4627420" y="1884793"/>
              <a:ext cx="1126467" cy="368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hlinkClick r:id="rId5" action="ppaction://hlinksldjump"/>
              <a:extLst>
                <a:ext uri="{FF2B5EF4-FFF2-40B4-BE49-F238E27FC236}">
                  <a16:creationId xmlns:a16="http://schemas.microsoft.com/office/drawing/2014/main" id="{EBE0D644-53D1-41E6-AFEB-26E581F2682C}"/>
                </a:ext>
              </a:extLst>
            </p:cNvPr>
            <p:cNvSpPr/>
            <p:nvPr/>
          </p:nvSpPr>
          <p:spPr>
            <a:xfrm>
              <a:off x="5133110" y="2321497"/>
              <a:ext cx="1757217" cy="309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hlinkClick r:id="rId6" action="ppaction://hlinksldjump"/>
              <a:extLst>
                <a:ext uri="{FF2B5EF4-FFF2-40B4-BE49-F238E27FC236}">
                  <a16:creationId xmlns:a16="http://schemas.microsoft.com/office/drawing/2014/main" id="{033AEBE8-10E1-4754-8453-2593DB3793D7}"/>
                </a:ext>
              </a:extLst>
            </p:cNvPr>
            <p:cNvSpPr/>
            <p:nvPr/>
          </p:nvSpPr>
          <p:spPr>
            <a:xfrm>
              <a:off x="5133110" y="2735398"/>
              <a:ext cx="1397000" cy="309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hlinkClick r:id="rId7" action="ppaction://hlinksldjump"/>
              <a:extLst>
                <a:ext uri="{FF2B5EF4-FFF2-40B4-BE49-F238E27FC236}">
                  <a16:creationId xmlns:a16="http://schemas.microsoft.com/office/drawing/2014/main" id="{10D0B6D1-AFFF-4016-87B4-67A8AAC28D3C}"/>
                </a:ext>
              </a:extLst>
            </p:cNvPr>
            <p:cNvSpPr/>
            <p:nvPr/>
          </p:nvSpPr>
          <p:spPr>
            <a:xfrm>
              <a:off x="5133110" y="3127077"/>
              <a:ext cx="2394526" cy="309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hlinkClick r:id="rId8" action="ppaction://hlinksldjump"/>
              <a:extLst>
                <a:ext uri="{FF2B5EF4-FFF2-40B4-BE49-F238E27FC236}">
                  <a16:creationId xmlns:a16="http://schemas.microsoft.com/office/drawing/2014/main" id="{7CB5B011-4A12-4F32-A33F-1E48EE60A628}"/>
                </a:ext>
              </a:extLst>
            </p:cNvPr>
            <p:cNvSpPr/>
            <p:nvPr/>
          </p:nvSpPr>
          <p:spPr>
            <a:xfrm>
              <a:off x="5133110" y="3497389"/>
              <a:ext cx="1397000" cy="309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hlinkClick r:id="rId9" action="ppaction://hlinksldjump"/>
              <a:extLst>
                <a:ext uri="{FF2B5EF4-FFF2-40B4-BE49-F238E27FC236}">
                  <a16:creationId xmlns:a16="http://schemas.microsoft.com/office/drawing/2014/main" id="{CCD94B64-757D-458A-ACA7-5F2F70FB74B0}"/>
                </a:ext>
              </a:extLst>
            </p:cNvPr>
            <p:cNvSpPr/>
            <p:nvPr/>
          </p:nvSpPr>
          <p:spPr>
            <a:xfrm>
              <a:off x="5133110" y="3905608"/>
              <a:ext cx="2579254" cy="309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hlinkClick r:id="rId10" action="ppaction://hlinksldjump"/>
              <a:extLst>
                <a:ext uri="{FF2B5EF4-FFF2-40B4-BE49-F238E27FC236}">
                  <a16:creationId xmlns:a16="http://schemas.microsoft.com/office/drawing/2014/main" id="{573F383E-3FE5-4A65-8BFB-41B843F09F05}"/>
                </a:ext>
              </a:extLst>
            </p:cNvPr>
            <p:cNvSpPr/>
            <p:nvPr/>
          </p:nvSpPr>
          <p:spPr>
            <a:xfrm>
              <a:off x="5133110" y="4313827"/>
              <a:ext cx="1895763" cy="627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hlinkClick r:id="rId11" action="ppaction://hlinksldjump"/>
              <a:extLst>
                <a:ext uri="{FF2B5EF4-FFF2-40B4-BE49-F238E27FC236}">
                  <a16:creationId xmlns:a16="http://schemas.microsoft.com/office/drawing/2014/main" id="{F9724321-55D6-4658-8B2C-82FA04D0708F}"/>
                </a:ext>
              </a:extLst>
            </p:cNvPr>
            <p:cNvSpPr/>
            <p:nvPr/>
          </p:nvSpPr>
          <p:spPr>
            <a:xfrm>
              <a:off x="5133110" y="5039966"/>
              <a:ext cx="1757217" cy="309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4FC58C3-C101-3BAD-28FF-227E7C499D3A}"/>
              </a:ext>
            </a:extLst>
          </p:cNvPr>
          <p:cNvGrpSpPr/>
          <p:nvPr/>
        </p:nvGrpSpPr>
        <p:grpSpPr>
          <a:xfrm>
            <a:off x="8291902" y="1884793"/>
            <a:ext cx="3061898" cy="2293580"/>
            <a:chOff x="8291902" y="1884793"/>
            <a:chExt cx="3061898" cy="2293580"/>
          </a:xfrm>
        </p:grpSpPr>
        <p:sp>
          <p:nvSpPr>
            <p:cNvPr id="22" name="Rectangle 21">
              <a:hlinkClick r:id="rId12" action="ppaction://hlinksldjump"/>
              <a:extLst>
                <a:ext uri="{FF2B5EF4-FFF2-40B4-BE49-F238E27FC236}">
                  <a16:creationId xmlns:a16="http://schemas.microsoft.com/office/drawing/2014/main" id="{4BECBAAA-DB49-4F82-8398-EE5605150DB6}"/>
                </a:ext>
              </a:extLst>
            </p:cNvPr>
            <p:cNvSpPr/>
            <p:nvPr/>
          </p:nvSpPr>
          <p:spPr>
            <a:xfrm>
              <a:off x="8291902" y="1884793"/>
              <a:ext cx="1997407" cy="368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hlinkClick r:id="rId13" action="ppaction://hlinksldjump"/>
              <a:extLst>
                <a:ext uri="{FF2B5EF4-FFF2-40B4-BE49-F238E27FC236}">
                  <a16:creationId xmlns:a16="http://schemas.microsoft.com/office/drawing/2014/main" id="{2C04BE60-7140-4767-A1DD-B71FDE91525A}"/>
                </a:ext>
              </a:extLst>
            </p:cNvPr>
            <p:cNvSpPr/>
            <p:nvPr/>
          </p:nvSpPr>
          <p:spPr>
            <a:xfrm>
              <a:off x="8764895" y="2368414"/>
              <a:ext cx="1547998" cy="627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hlinkClick r:id="rId14" action="ppaction://hlinksldjump"/>
              <a:extLst>
                <a:ext uri="{FF2B5EF4-FFF2-40B4-BE49-F238E27FC236}">
                  <a16:creationId xmlns:a16="http://schemas.microsoft.com/office/drawing/2014/main" id="{7AB95217-7E51-4F77-B5C9-30F540AD40DE}"/>
                </a:ext>
              </a:extLst>
            </p:cNvPr>
            <p:cNvSpPr/>
            <p:nvPr/>
          </p:nvSpPr>
          <p:spPr>
            <a:xfrm>
              <a:off x="8764894" y="3066030"/>
              <a:ext cx="1893869" cy="309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hlinkClick r:id="rId15" action="ppaction://hlinksldjump"/>
              <a:extLst>
                <a:ext uri="{FF2B5EF4-FFF2-40B4-BE49-F238E27FC236}">
                  <a16:creationId xmlns:a16="http://schemas.microsoft.com/office/drawing/2014/main" id="{707648FB-B900-4365-B982-CDE46F31FECA}"/>
                </a:ext>
              </a:extLst>
            </p:cNvPr>
            <p:cNvSpPr/>
            <p:nvPr/>
          </p:nvSpPr>
          <p:spPr>
            <a:xfrm>
              <a:off x="8764894" y="3445726"/>
              <a:ext cx="1727616" cy="309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hlinkClick r:id="rId16" action="ppaction://hlinksldjump"/>
              <a:extLst>
                <a:ext uri="{FF2B5EF4-FFF2-40B4-BE49-F238E27FC236}">
                  <a16:creationId xmlns:a16="http://schemas.microsoft.com/office/drawing/2014/main" id="{F02E9ACD-3B85-4FCB-8D27-6C586045BFB4}"/>
                </a:ext>
              </a:extLst>
            </p:cNvPr>
            <p:cNvSpPr/>
            <p:nvPr/>
          </p:nvSpPr>
          <p:spPr>
            <a:xfrm>
              <a:off x="8764894" y="3868665"/>
              <a:ext cx="2588906" cy="309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7621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058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46B12-88DB-CC9A-2B28-F06BF43BFEF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3303F-63A8-0CEE-0A96-AD23E52FF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043F97-9A23-6FB5-00B6-34AEBBC5F1A9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5E625C-05D9-FA44-091B-7777EE9C3F29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2A4B6B-C024-68D5-BC7C-98D85541AA30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C8606A5-A2A3-6C73-9BBD-BEA751DDEA9B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72821-AA1A-55ED-B2DF-084F38D5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93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A997415A-774D-478A-8EBC-04FC047DE33A}"/>
              </a:ext>
            </a:extLst>
          </p:cNvPr>
          <p:cNvSpPr/>
          <p:nvPr/>
        </p:nvSpPr>
        <p:spPr>
          <a:xfrm>
            <a:off x="2560784" y="4626407"/>
            <a:ext cx="2085107" cy="309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22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EBEA5B-A49C-BA72-3834-A6844351F0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17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BDD4B85-B52D-0F34-3871-56E922700FDD}"/>
              </a:ext>
            </a:extLst>
          </p:cNvPr>
          <p:cNvGrpSpPr/>
          <p:nvPr/>
        </p:nvGrpSpPr>
        <p:grpSpPr>
          <a:xfrm>
            <a:off x="883226" y="4632315"/>
            <a:ext cx="9460346" cy="658827"/>
            <a:chOff x="883226" y="4632315"/>
            <a:chExt cx="9460346" cy="658827"/>
          </a:xfrm>
        </p:grpSpPr>
        <p:sp>
          <p:nvSpPr>
            <p:cNvPr id="6" name="Rectangle 5">
              <a:hlinkClick r:id="rId3" action="ppaction://hlinksldjump"/>
              <a:extLst>
                <a:ext uri="{FF2B5EF4-FFF2-40B4-BE49-F238E27FC236}">
                  <a16:creationId xmlns:a16="http://schemas.microsoft.com/office/drawing/2014/main" id="{5C390251-52E4-4DD8-BC3B-01A8D2AD25EE}"/>
                </a:ext>
              </a:extLst>
            </p:cNvPr>
            <p:cNvSpPr/>
            <p:nvPr/>
          </p:nvSpPr>
          <p:spPr>
            <a:xfrm>
              <a:off x="2546928" y="4632315"/>
              <a:ext cx="1757217" cy="309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hlinkClick r:id="rId4" action="ppaction://hlinksldjump"/>
              <a:extLst>
                <a:ext uri="{FF2B5EF4-FFF2-40B4-BE49-F238E27FC236}">
                  <a16:creationId xmlns:a16="http://schemas.microsoft.com/office/drawing/2014/main" id="{ADAE495F-1671-4141-8ADD-17A17B31B785}"/>
                </a:ext>
              </a:extLst>
            </p:cNvPr>
            <p:cNvSpPr/>
            <p:nvPr/>
          </p:nvSpPr>
          <p:spPr>
            <a:xfrm>
              <a:off x="4587475" y="4632315"/>
              <a:ext cx="1397000" cy="309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hlinkClick r:id="rId5" action="ppaction://hlinksldjump"/>
              <a:extLst>
                <a:ext uri="{FF2B5EF4-FFF2-40B4-BE49-F238E27FC236}">
                  <a16:creationId xmlns:a16="http://schemas.microsoft.com/office/drawing/2014/main" id="{E694EE8F-A4AF-42AE-97DF-55E98AD61C03}"/>
                </a:ext>
              </a:extLst>
            </p:cNvPr>
            <p:cNvSpPr/>
            <p:nvPr/>
          </p:nvSpPr>
          <p:spPr>
            <a:xfrm>
              <a:off x="6267805" y="4632315"/>
              <a:ext cx="2394526" cy="309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hlinkClick r:id="rId6" action="ppaction://hlinksldjump"/>
              <a:extLst>
                <a:ext uri="{FF2B5EF4-FFF2-40B4-BE49-F238E27FC236}">
                  <a16:creationId xmlns:a16="http://schemas.microsoft.com/office/drawing/2014/main" id="{CBD37FDA-004A-4035-9B8E-4AF1D295DF7F}"/>
                </a:ext>
              </a:extLst>
            </p:cNvPr>
            <p:cNvSpPr/>
            <p:nvPr/>
          </p:nvSpPr>
          <p:spPr>
            <a:xfrm>
              <a:off x="8946572" y="4632315"/>
              <a:ext cx="1397000" cy="309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hlinkClick r:id="rId7" action="ppaction://hlinksldjump"/>
              <a:extLst>
                <a:ext uri="{FF2B5EF4-FFF2-40B4-BE49-F238E27FC236}">
                  <a16:creationId xmlns:a16="http://schemas.microsoft.com/office/drawing/2014/main" id="{CE80FC24-A5BA-4922-8F74-E141B921EEA7}"/>
                </a:ext>
              </a:extLst>
            </p:cNvPr>
            <p:cNvSpPr/>
            <p:nvPr/>
          </p:nvSpPr>
          <p:spPr>
            <a:xfrm>
              <a:off x="883226" y="4969011"/>
              <a:ext cx="2579254" cy="309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605B6573-3D9E-4265-9367-6AEB2C4F14A0}"/>
                </a:ext>
              </a:extLst>
            </p:cNvPr>
            <p:cNvSpPr/>
            <p:nvPr/>
          </p:nvSpPr>
          <p:spPr>
            <a:xfrm>
              <a:off x="3770745" y="4969011"/>
              <a:ext cx="2879437" cy="309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hlinkClick r:id="rId9" action="ppaction://hlinksldjump"/>
              <a:extLst>
                <a:ext uri="{FF2B5EF4-FFF2-40B4-BE49-F238E27FC236}">
                  <a16:creationId xmlns:a16="http://schemas.microsoft.com/office/drawing/2014/main" id="{0C2D1E29-F54A-4372-9DE2-C8B08CEFA0C7}"/>
                </a:ext>
              </a:extLst>
            </p:cNvPr>
            <p:cNvSpPr/>
            <p:nvPr/>
          </p:nvSpPr>
          <p:spPr>
            <a:xfrm>
              <a:off x="6949211" y="4981434"/>
              <a:ext cx="1757217" cy="309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18180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67E2FC-4065-221E-1137-9C9D018BED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022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8BF481-E79B-8AF1-F5BC-21354F72AD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164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C226F1-A925-13DD-9392-3CBCC49BB8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11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D5B1B54-FE68-E5D3-E1F6-24175FF7CD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139865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and Navig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tt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or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haract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3180</TotalTime>
  <Words>1</Words>
  <Application>Microsoft Office PowerPoint</Application>
  <PresentationFormat>Widescreen</PresentationFormat>
  <Paragraphs>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Agency FB</vt:lpstr>
      <vt:lpstr>Arial</vt:lpstr>
      <vt:lpstr>Arial Black</vt:lpstr>
      <vt:lpstr>Calibri</vt:lpstr>
      <vt:lpstr>Consolas</vt:lpstr>
      <vt:lpstr>Wingdings</vt:lpstr>
      <vt:lpstr>Title and Navigation</vt:lpstr>
      <vt:lpstr>Setting</vt:lpstr>
      <vt:lpstr>Story</vt:lpstr>
      <vt:lpstr>Characters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Setting, Story &amp; Characters</dc:title>
  <dc:creator>Olawole Abayomi-Owodunni</dc:creator>
  <cp:lastModifiedBy>Olawole Abayomi-Owodunni</cp:lastModifiedBy>
  <cp:revision>10</cp:revision>
  <dcterms:created xsi:type="dcterms:W3CDTF">2022-04-28T13:24:45Z</dcterms:created>
  <dcterms:modified xsi:type="dcterms:W3CDTF">2022-05-16T20:59:15Z</dcterms:modified>
</cp:coreProperties>
</file>