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handoutMasterIdLst>
    <p:handoutMasterId r:id="rId19"/>
  </p:handoutMasterIdLst>
  <p:sldIdLst>
    <p:sldId id="256" r:id="rId5"/>
    <p:sldId id="285" r:id="rId6"/>
    <p:sldId id="261" r:id="rId7"/>
    <p:sldId id="273" r:id="rId8"/>
    <p:sldId id="276" r:id="rId9"/>
    <p:sldId id="274" r:id="rId10"/>
    <p:sldId id="275" r:id="rId11"/>
    <p:sldId id="272" r:id="rId12"/>
    <p:sldId id="279" r:id="rId13"/>
    <p:sldId id="280" r:id="rId14"/>
    <p:sldId id="27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D578D2-3002-4CA0-95F2-E0642F533647}">
          <p14:sldIdLst>
            <p14:sldId id="256"/>
            <p14:sldId id="285"/>
          </p14:sldIdLst>
        </p14:section>
        <p14:section name="UI" id="{9F0D6956-1C9D-4A1B-A410-9AEE314C8FCC}">
          <p14:sldIdLst>
            <p14:sldId id="261"/>
            <p14:sldId id="273"/>
            <p14:sldId id="276"/>
            <p14:sldId id="274"/>
            <p14:sldId id="275"/>
          </p14:sldIdLst>
        </p14:section>
        <p14:section name="Input" id="{3CE770C9-2AF4-4652-B6B5-FFF26DEE41E0}">
          <p14:sldIdLst>
            <p14:sldId id="272"/>
            <p14:sldId id="279"/>
            <p14:sldId id="280"/>
          </p14:sldIdLst>
        </p14:section>
        <p14:section name="Tutorials" id="{778521DD-597B-4FFB-B3BD-5DB4FA4AEEEC}">
          <p14:sldIdLst>
            <p14:sldId id="27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5355EFF7-CBEF-48CD-A8C1-B3A5FC343A14}"/>
    <pc:docChg chg="undo redo custSel delSld modSld modMainMaster modSection">
      <pc:chgData name="Olawole Abayomi-Owodunni" userId="4121db98fcd61d1d" providerId="LiveId" clId="{5355EFF7-CBEF-48CD-A8C1-B3A5FC343A14}" dt="2022-05-17T15:28:01.754" v="2605"/>
      <pc:docMkLst>
        <pc:docMk/>
      </pc:docMkLst>
      <pc:sldChg chg="addSp delSp modSp mod chgLayout">
        <pc:chgData name="Olawole Abayomi-Owodunni" userId="4121db98fcd61d1d" providerId="LiveId" clId="{5355EFF7-CBEF-48CD-A8C1-B3A5FC343A14}" dt="2022-05-17T09:45:07.337" v="11" actId="700"/>
        <pc:sldMkLst>
          <pc:docMk/>
          <pc:sldMk cId="1524941409" sldId="256"/>
        </pc:sldMkLst>
        <pc:spChg chg="del">
          <ac:chgData name="Olawole Abayomi-Owodunni" userId="4121db98fcd61d1d" providerId="LiveId" clId="{5355EFF7-CBEF-48CD-A8C1-B3A5FC343A14}" dt="2022-05-17T09:45:04.667" v="10" actId="478"/>
          <ac:spMkLst>
            <pc:docMk/>
            <pc:sldMk cId="1524941409" sldId="256"/>
            <ac:spMk id="2" creationId="{CDB3E938-8D6C-486E-AA8C-A45E5F969D88}"/>
          </ac:spMkLst>
        </pc:spChg>
        <pc:spChg chg="add mod ord">
          <ac:chgData name="Olawole Abayomi-Owodunni" userId="4121db98fcd61d1d" providerId="LiveId" clId="{5355EFF7-CBEF-48CD-A8C1-B3A5FC343A14}" dt="2022-05-17T09:45:07.337" v="11" actId="700"/>
          <ac:spMkLst>
            <pc:docMk/>
            <pc:sldMk cId="1524941409" sldId="256"/>
            <ac:spMk id="3" creationId="{9118A926-ABA4-D664-3DFC-E25074A9303E}"/>
          </ac:spMkLst>
        </pc:spChg>
        <pc:spChg chg="del">
          <ac:chgData name="Olawole Abayomi-Owodunni" userId="4121db98fcd61d1d" providerId="LiveId" clId="{5355EFF7-CBEF-48CD-A8C1-B3A5FC343A14}" dt="2022-05-17T09:45:07.337" v="11" actId="700"/>
          <ac:spMkLst>
            <pc:docMk/>
            <pc:sldMk cId="1524941409" sldId="256"/>
            <ac:spMk id="4" creationId="{297728AB-BFB2-4F73-8590-C44E38B29993}"/>
          </ac:spMkLst>
        </pc:spChg>
      </pc:sldChg>
      <pc:sldChg chg="addSp delSp modSp mod">
        <pc:chgData name="Olawole Abayomi-Owodunni" userId="4121db98fcd61d1d" providerId="LiveId" clId="{5355EFF7-CBEF-48CD-A8C1-B3A5FC343A14}" dt="2022-05-17T09:51:05.299" v="131" actId="164"/>
        <pc:sldMkLst>
          <pc:docMk/>
          <pc:sldMk cId="3174789550" sldId="261"/>
        </pc:sldMkLst>
        <pc:spChg chg="del">
          <ac:chgData name="Olawole Abayomi-Owodunni" userId="4121db98fcd61d1d" providerId="LiveId" clId="{5355EFF7-CBEF-48CD-A8C1-B3A5FC343A14}" dt="2022-05-17T09:49:52.296" v="99" actId="478"/>
          <ac:spMkLst>
            <pc:docMk/>
            <pc:sldMk cId="3174789550" sldId="261"/>
            <ac:spMk id="2" creationId="{5BF05FAC-3586-411A-B72A-FF2DC05DD367}"/>
          </ac:spMkLst>
        </pc:spChg>
        <pc:spChg chg="del">
          <ac:chgData name="Olawole Abayomi-Owodunni" userId="4121db98fcd61d1d" providerId="LiveId" clId="{5355EFF7-CBEF-48CD-A8C1-B3A5FC343A14}" dt="2022-05-17T09:50:23.523" v="111" actId="478"/>
          <ac:spMkLst>
            <pc:docMk/>
            <pc:sldMk cId="3174789550" sldId="261"/>
            <ac:spMk id="4" creationId="{E4910B01-71A2-4E0F-9E58-3472AB8D14E6}"/>
          </ac:spMkLst>
        </pc:spChg>
        <pc:spChg chg="mod">
          <ac:chgData name="Olawole Abayomi-Owodunni" userId="4121db98fcd61d1d" providerId="LiveId" clId="{5355EFF7-CBEF-48CD-A8C1-B3A5FC343A14}" dt="2022-05-17T09:51:05.299" v="131" actId="164"/>
          <ac:spMkLst>
            <pc:docMk/>
            <pc:sldMk cId="3174789550" sldId="261"/>
            <ac:spMk id="5" creationId="{FF3623B9-B27F-4D04-9A8B-383CF8576331}"/>
          </ac:spMkLst>
        </pc:spChg>
        <pc:spChg chg="mod">
          <ac:chgData name="Olawole Abayomi-Owodunni" userId="4121db98fcd61d1d" providerId="LiveId" clId="{5355EFF7-CBEF-48CD-A8C1-B3A5FC343A14}" dt="2022-05-17T09:51:05.299" v="131" actId="164"/>
          <ac:spMkLst>
            <pc:docMk/>
            <pc:sldMk cId="3174789550" sldId="261"/>
            <ac:spMk id="6" creationId="{488F6064-FE28-4BBF-863E-4B3A28527C70}"/>
          </ac:spMkLst>
        </pc:spChg>
        <pc:spChg chg="mod">
          <ac:chgData name="Olawole Abayomi-Owodunni" userId="4121db98fcd61d1d" providerId="LiveId" clId="{5355EFF7-CBEF-48CD-A8C1-B3A5FC343A14}" dt="2022-05-17T09:51:05.299" v="131" actId="164"/>
          <ac:spMkLst>
            <pc:docMk/>
            <pc:sldMk cId="3174789550" sldId="261"/>
            <ac:spMk id="7" creationId="{852FE516-1790-4941-B2F0-C747378EB6FE}"/>
          </ac:spMkLst>
        </pc:spChg>
        <pc:grpChg chg="add mod">
          <ac:chgData name="Olawole Abayomi-Owodunni" userId="4121db98fcd61d1d" providerId="LiveId" clId="{5355EFF7-CBEF-48CD-A8C1-B3A5FC343A14}" dt="2022-05-17T09:51:05.299" v="131" actId="164"/>
          <ac:grpSpMkLst>
            <pc:docMk/>
            <pc:sldMk cId="3174789550" sldId="261"/>
            <ac:grpSpMk id="3" creationId="{04AE0F6F-27E0-89C6-09E1-4E5835FDB2C7}"/>
          </ac:grpSpMkLst>
        </pc:grpChg>
      </pc:sldChg>
      <pc:sldChg chg="delSp modSp mod">
        <pc:chgData name="Olawole Abayomi-Owodunni" userId="4121db98fcd61d1d" providerId="LiveId" clId="{5355EFF7-CBEF-48CD-A8C1-B3A5FC343A14}" dt="2022-05-17T15:21:47.117" v="2588"/>
        <pc:sldMkLst>
          <pc:docMk/>
          <pc:sldMk cId="2499821082" sldId="271"/>
        </pc:sldMkLst>
        <pc:spChg chg="del">
          <ac:chgData name="Olawole Abayomi-Owodunni" userId="4121db98fcd61d1d" providerId="LiveId" clId="{5355EFF7-CBEF-48CD-A8C1-B3A5FC343A14}" dt="2022-05-17T15:13:57.012" v="2077" actId="478"/>
          <ac:spMkLst>
            <pc:docMk/>
            <pc:sldMk cId="2499821082" sldId="271"/>
            <ac:spMk id="2" creationId="{80786F48-F487-4530-9A8A-26CA102BAB51}"/>
          </ac:spMkLst>
        </pc:spChg>
        <pc:spChg chg="del mod">
          <ac:chgData name="Olawole Abayomi-Owodunni" userId="4121db98fcd61d1d" providerId="LiveId" clId="{5355EFF7-CBEF-48CD-A8C1-B3A5FC343A14}" dt="2022-05-17T15:14:01.273" v="2079" actId="478"/>
          <ac:spMkLst>
            <pc:docMk/>
            <pc:sldMk cId="2499821082" sldId="271"/>
            <ac:spMk id="4" creationId="{D8A501C8-B174-458F-BB84-1F884E7920BB}"/>
          </ac:spMkLst>
        </pc:spChg>
        <pc:spChg chg="mod">
          <ac:chgData name="Olawole Abayomi-Owodunni" userId="4121db98fcd61d1d" providerId="LiveId" clId="{5355EFF7-CBEF-48CD-A8C1-B3A5FC343A14}" dt="2022-05-17T15:21:37.886" v="2587"/>
          <ac:spMkLst>
            <pc:docMk/>
            <pc:sldMk cId="2499821082" sldId="271"/>
            <ac:spMk id="5" creationId="{C66ED6C4-8CB9-4655-A8F3-CBB9E2265634}"/>
          </ac:spMkLst>
        </pc:spChg>
        <pc:spChg chg="mod">
          <ac:chgData name="Olawole Abayomi-Owodunni" userId="4121db98fcd61d1d" providerId="LiveId" clId="{5355EFF7-CBEF-48CD-A8C1-B3A5FC343A14}" dt="2022-05-17T15:21:47.117" v="2588"/>
          <ac:spMkLst>
            <pc:docMk/>
            <pc:sldMk cId="2499821082" sldId="271"/>
            <ac:spMk id="6" creationId="{0C854E0D-FBDA-4C1E-A8FB-8090D0861EE1}"/>
          </ac:spMkLst>
        </pc:spChg>
      </pc:sldChg>
      <pc:sldChg chg="delSp modSp mod">
        <pc:chgData name="Olawole Abayomi-Owodunni" userId="4121db98fcd61d1d" providerId="LiveId" clId="{5355EFF7-CBEF-48CD-A8C1-B3A5FC343A14}" dt="2022-05-17T13:56:48.941" v="1048" actId="478"/>
        <pc:sldMkLst>
          <pc:docMk/>
          <pc:sldMk cId="3063127895" sldId="272"/>
        </pc:sldMkLst>
        <pc:spChg chg="del mod">
          <ac:chgData name="Olawole Abayomi-Owodunni" userId="4121db98fcd61d1d" providerId="LiveId" clId="{5355EFF7-CBEF-48CD-A8C1-B3A5FC343A14}" dt="2022-05-17T13:56:47.524" v="1047" actId="478"/>
          <ac:spMkLst>
            <pc:docMk/>
            <pc:sldMk cId="3063127895" sldId="272"/>
            <ac:spMk id="2" creationId="{DF7C155C-7071-4DB7-B39E-3E19B4903B1E}"/>
          </ac:spMkLst>
        </pc:spChg>
        <pc:spChg chg="del mod">
          <ac:chgData name="Olawole Abayomi-Owodunni" userId="4121db98fcd61d1d" providerId="LiveId" clId="{5355EFF7-CBEF-48CD-A8C1-B3A5FC343A14}" dt="2022-05-17T13:56:48.941" v="1048" actId="478"/>
          <ac:spMkLst>
            <pc:docMk/>
            <pc:sldMk cId="3063127895" sldId="272"/>
            <ac:spMk id="4" creationId="{492F36AA-22AA-444F-AF1F-028DD2C3E590}"/>
          </ac:spMkLst>
        </pc:spChg>
        <pc:spChg chg="mod">
          <ac:chgData name="Olawole Abayomi-Owodunni" userId="4121db98fcd61d1d" providerId="LiveId" clId="{5355EFF7-CBEF-48CD-A8C1-B3A5FC343A14}" dt="2022-05-17T13:54:25.538" v="948" actId="1076"/>
          <ac:spMkLst>
            <pc:docMk/>
            <pc:sldMk cId="3063127895" sldId="272"/>
            <ac:spMk id="5" creationId="{57B64ED9-DA4C-4234-8C19-5AE6DAE41615}"/>
          </ac:spMkLst>
        </pc:spChg>
        <pc:spChg chg="del">
          <ac:chgData name="Olawole Abayomi-Owodunni" userId="4121db98fcd61d1d" providerId="LiveId" clId="{5355EFF7-CBEF-48CD-A8C1-B3A5FC343A14}" dt="2022-05-17T13:54:32.376" v="949" actId="478"/>
          <ac:spMkLst>
            <pc:docMk/>
            <pc:sldMk cId="3063127895" sldId="272"/>
            <ac:spMk id="6" creationId="{A71D3521-0961-44BB-A838-E36916B46392}"/>
          </ac:spMkLst>
        </pc:spChg>
        <pc:spChg chg="del">
          <ac:chgData name="Olawole Abayomi-Owodunni" userId="4121db98fcd61d1d" providerId="LiveId" clId="{5355EFF7-CBEF-48CD-A8C1-B3A5FC343A14}" dt="2022-05-17T13:54:32.376" v="949" actId="478"/>
          <ac:spMkLst>
            <pc:docMk/>
            <pc:sldMk cId="3063127895" sldId="272"/>
            <ac:spMk id="7" creationId="{54786C20-02E1-4947-B48E-88D13FF50831}"/>
          </ac:spMkLst>
        </pc:spChg>
        <pc:spChg chg="del">
          <ac:chgData name="Olawole Abayomi-Owodunni" userId="4121db98fcd61d1d" providerId="LiveId" clId="{5355EFF7-CBEF-48CD-A8C1-B3A5FC343A14}" dt="2022-05-17T13:54:32.376" v="949" actId="478"/>
          <ac:spMkLst>
            <pc:docMk/>
            <pc:sldMk cId="3063127895" sldId="272"/>
            <ac:spMk id="8" creationId="{F532E567-76C7-4DD0-B0D8-2DC039BEB021}"/>
          </ac:spMkLst>
        </pc:spChg>
      </pc:sldChg>
      <pc:sldChg chg="addSp delSp modSp mod chgLayout">
        <pc:chgData name="Olawole Abayomi-Owodunni" userId="4121db98fcd61d1d" providerId="LiveId" clId="{5355EFF7-CBEF-48CD-A8C1-B3A5FC343A14}" dt="2022-05-17T10:02:33.504" v="289" actId="688"/>
        <pc:sldMkLst>
          <pc:docMk/>
          <pc:sldMk cId="2445731305" sldId="273"/>
        </pc:sldMkLst>
        <pc:spChg chg="del mod ord">
          <ac:chgData name="Olawole Abayomi-Owodunni" userId="4121db98fcd61d1d" providerId="LiveId" clId="{5355EFF7-CBEF-48CD-A8C1-B3A5FC343A14}" dt="2022-05-17T10:01:47.271" v="284" actId="478"/>
          <ac:spMkLst>
            <pc:docMk/>
            <pc:sldMk cId="2445731305" sldId="273"/>
            <ac:spMk id="2" creationId="{048C18B9-5837-48E1-9CD7-F98CF0424811}"/>
          </ac:spMkLst>
        </pc:spChg>
        <pc:spChg chg="del mod">
          <ac:chgData name="Olawole Abayomi-Owodunni" userId="4121db98fcd61d1d" providerId="LiveId" clId="{5355EFF7-CBEF-48CD-A8C1-B3A5FC343A14}" dt="2022-05-17T10:01:43.871" v="283" actId="700"/>
          <ac:spMkLst>
            <pc:docMk/>
            <pc:sldMk cId="2445731305" sldId="273"/>
            <ac:spMk id="3" creationId="{344CB3B0-3B9C-4735-B9CF-FEA0C96C2969}"/>
          </ac:spMkLst>
        </pc:spChg>
        <pc:spChg chg="add mod ord">
          <ac:chgData name="Olawole Abayomi-Owodunni" userId="4121db98fcd61d1d" providerId="LiveId" clId="{5355EFF7-CBEF-48CD-A8C1-B3A5FC343A14}" dt="2022-05-17T10:01:43.871" v="283" actId="700"/>
          <ac:spMkLst>
            <pc:docMk/>
            <pc:sldMk cId="2445731305" sldId="273"/>
            <ac:spMk id="4" creationId="{E992BD26-D365-6F37-0C5B-8BF997C94BD6}"/>
          </ac:spMkLst>
        </pc:spChg>
        <pc:spChg chg="add mod ord">
          <ac:chgData name="Olawole Abayomi-Owodunni" userId="4121db98fcd61d1d" providerId="LiveId" clId="{5355EFF7-CBEF-48CD-A8C1-B3A5FC343A14}" dt="2022-05-17T10:02:06.102" v="286" actId="1076"/>
          <ac:spMkLst>
            <pc:docMk/>
            <pc:sldMk cId="2445731305" sldId="273"/>
            <ac:spMk id="5" creationId="{3A4E0389-EEA4-054D-28FA-5C3C1D34497E}"/>
          </ac:spMkLst>
        </pc:spChg>
        <pc:cxnChg chg="add mod">
          <ac:chgData name="Olawole Abayomi-Owodunni" userId="4121db98fcd61d1d" providerId="LiveId" clId="{5355EFF7-CBEF-48CD-A8C1-B3A5FC343A14}" dt="2022-05-17T10:02:33.504" v="289" actId="688"/>
          <ac:cxnSpMkLst>
            <pc:docMk/>
            <pc:sldMk cId="2445731305" sldId="273"/>
            <ac:cxnSpMk id="7" creationId="{B898BAAA-3CD7-9522-0E2A-6647A89D88AA}"/>
          </ac:cxnSpMkLst>
        </pc:cxnChg>
      </pc:sldChg>
      <pc:sldChg chg="addSp delSp modSp mod modClrScheme chgLayout">
        <pc:chgData name="Olawole Abayomi-Owodunni" userId="4121db98fcd61d1d" providerId="LiveId" clId="{5355EFF7-CBEF-48CD-A8C1-B3A5FC343A14}" dt="2022-05-17T15:23:39.121" v="2595" actId="700"/>
        <pc:sldMkLst>
          <pc:docMk/>
          <pc:sldMk cId="975812202" sldId="274"/>
        </pc:sldMkLst>
        <pc:spChg chg="add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2" creationId="{86AEDABC-625B-62ED-4B0A-12855C5AC34B}"/>
          </ac:spMkLst>
        </pc:spChg>
        <pc:spChg chg="add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3" creationId="{BB0E573A-B7FD-BF2C-B744-8775E7982120}"/>
          </ac:spMkLst>
        </pc:spChg>
        <pc:spChg chg="del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4" creationId="{FAA1EB7F-D0E2-49D0-A9E4-3465EFA36581}"/>
          </ac:spMkLst>
        </pc:spChg>
        <pc:spChg chg="del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5" creationId="{EE0CBAD5-3323-4B57-8647-76BD00F93A1E}"/>
          </ac:spMkLst>
        </pc:spChg>
        <pc:spChg chg="del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6" creationId="{A089E5CF-C564-42BB-808A-C774249EECEA}"/>
          </ac:spMkLst>
        </pc:spChg>
        <pc:spChg chg="add mod ord">
          <ac:chgData name="Olawole Abayomi-Owodunni" userId="4121db98fcd61d1d" providerId="LiveId" clId="{5355EFF7-CBEF-48CD-A8C1-B3A5FC343A14}" dt="2022-05-17T15:23:39.121" v="2595" actId="700"/>
          <ac:spMkLst>
            <pc:docMk/>
            <pc:sldMk cId="975812202" sldId="274"/>
            <ac:spMk id="7" creationId="{7B689CF5-A52C-5EB3-4F19-02D538809AA3}"/>
          </ac:spMkLst>
        </pc:spChg>
      </pc:sldChg>
      <pc:sldChg chg="addSp delSp modSp mod chgLayout">
        <pc:chgData name="Olawole Abayomi-Owodunni" userId="4121db98fcd61d1d" providerId="LiveId" clId="{5355EFF7-CBEF-48CD-A8C1-B3A5FC343A14}" dt="2022-05-17T15:23:42.671" v="2596" actId="700"/>
        <pc:sldMkLst>
          <pc:docMk/>
          <pc:sldMk cId="1761417586" sldId="275"/>
        </pc:sldMkLst>
        <pc:spChg chg="add mod ord">
          <ac:chgData name="Olawole Abayomi-Owodunni" userId="4121db98fcd61d1d" providerId="LiveId" clId="{5355EFF7-CBEF-48CD-A8C1-B3A5FC343A14}" dt="2022-05-17T15:23:42.671" v="2596" actId="700"/>
          <ac:spMkLst>
            <pc:docMk/>
            <pc:sldMk cId="1761417586" sldId="275"/>
            <ac:spMk id="2" creationId="{66AA70FE-06B4-F24E-0FAA-504242D12C33}"/>
          </ac:spMkLst>
        </pc:spChg>
        <pc:spChg chg="add mod ord">
          <ac:chgData name="Olawole Abayomi-Owodunni" userId="4121db98fcd61d1d" providerId="LiveId" clId="{5355EFF7-CBEF-48CD-A8C1-B3A5FC343A14}" dt="2022-05-17T15:23:42.671" v="2596" actId="700"/>
          <ac:spMkLst>
            <pc:docMk/>
            <pc:sldMk cId="1761417586" sldId="275"/>
            <ac:spMk id="3" creationId="{C3CA8A16-F4DF-2796-4609-328DDC423371}"/>
          </ac:spMkLst>
        </pc:spChg>
        <pc:spChg chg="del">
          <ac:chgData name="Olawole Abayomi-Owodunni" userId="4121db98fcd61d1d" providerId="LiveId" clId="{5355EFF7-CBEF-48CD-A8C1-B3A5FC343A14}" dt="2022-05-17T15:23:42.671" v="2596" actId="700"/>
          <ac:spMkLst>
            <pc:docMk/>
            <pc:sldMk cId="1761417586" sldId="275"/>
            <ac:spMk id="4" creationId="{8F3C11B8-35B8-4B8C-AB01-BE0A3283FA45}"/>
          </ac:spMkLst>
        </pc:spChg>
        <pc:spChg chg="del">
          <ac:chgData name="Olawole Abayomi-Owodunni" userId="4121db98fcd61d1d" providerId="LiveId" clId="{5355EFF7-CBEF-48CD-A8C1-B3A5FC343A14}" dt="2022-05-17T15:23:42.671" v="2596" actId="700"/>
          <ac:spMkLst>
            <pc:docMk/>
            <pc:sldMk cId="1761417586" sldId="275"/>
            <ac:spMk id="5" creationId="{9F17FA6E-18D4-4589-A5C6-1D21630756A5}"/>
          </ac:spMkLst>
        </pc:spChg>
        <pc:spChg chg="del">
          <ac:chgData name="Olawole Abayomi-Owodunni" userId="4121db98fcd61d1d" providerId="LiveId" clId="{5355EFF7-CBEF-48CD-A8C1-B3A5FC343A14}" dt="2022-05-17T15:23:42.671" v="2596" actId="700"/>
          <ac:spMkLst>
            <pc:docMk/>
            <pc:sldMk cId="1761417586" sldId="275"/>
            <ac:spMk id="6" creationId="{8C61BDC5-5308-4EA3-9A57-0AB78A0D835B}"/>
          </ac:spMkLst>
        </pc:spChg>
      </pc:sldChg>
      <pc:sldChg chg="delSp mod modClrScheme chgLayout">
        <pc:chgData name="Olawole Abayomi-Owodunni" userId="4121db98fcd61d1d" providerId="LiveId" clId="{5355EFF7-CBEF-48CD-A8C1-B3A5FC343A14}" dt="2022-05-17T15:23:34.059" v="2594" actId="478"/>
        <pc:sldMkLst>
          <pc:docMk/>
          <pc:sldMk cId="1859296961" sldId="276"/>
        </pc:sldMkLst>
        <pc:spChg chg="del">
          <ac:chgData name="Olawole Abayomi-Owodunni" userId="4121db98fcd61d1d" providerId="LiveId" clId="{5355EFF7-CBEF-48CD-A8C1-B3A5FC343A14}" dt="2022-05-17T15:23:34.059" v="2594" actId="478"/>
          <ac:spMkLst>
            <pc:docMk/>
            <pc:sldMk cId="1859296961" sldId="276"/>
            <ac:spMk id="4" creationId="{FBE5E119-4B6A-49CB-B0CA-AD1F697CBCAE}"/>
          </ac:spMkLst>
        </pc:spChg>
      </pc:sldChg>
      <pc:sldChg chg="del">
        <pc:chgData name="Olawole Abayomi-Owodunni" userId="4121db98fcd61d1d" providerId="LiveId" clId="{5355EFF7-CBEF-48CD-A8C1-B3A5FC343A14}" dt="2022-05-17T15:08:25.472" v="1902" actId="47"/>
        <pc:sldMkLst>
          <pc:docMk/>
          <pc:sldMk cId="260956220" sldId="277"/>
        </pc:sldMkLst>
      </pc:sldChg>
      <pc:sldChg chg="del">
        <pc:chgData name="Olawole Abayomi-Owodunni" userId="4121db98fcd61d1d" providerId="LiveId" clId="{5355EFF7-CBEF-48CD-A8C1-B3A5FC343A14}" dt="2022-05-17T15:08:25.605" v="1903" actId="47"/>
        <pc:sldMkLst>
          <pc:docMk/>
          <pc:sldMk cId="2623657095" sldId="278"/>
        </pc:sldMkLst>
      </pc:sldChg>
      <pc:sldChg chg="addSp delSp modSp mod modClrScheme chgLayout">
        <pc:chgData name="Olawole Abayomi-Owodunni" userId="4121db98fcd61d1d" providerId="LiveId" clId="{5355EFF7-CBEF-48CD-A8C1-B3A5FC343A14}" dt="2022-05-17T15:22:26.605" v="2590" actId="1076"/>
        <pc:sldMkLst>
          <pc:docMk/>
          <pc:sldMk cId="3660534640" sldId="279"/>
        </pc:sldMkLst>
        <pc:spChg chg="del">
          <ac:chgData name="Olawole Abayomi-Owodunni" userId="4121db98fcd61d1d" providerId="LiveId" clId="{5355EFF7-CBEF-48CD-A8C1-B3A5FC343A14}" dt="2022-05-17T15:08:30.367" v="1904" actId="700"/>
          <ac:spMkLst>
            <pc:docMk/>
            <pc:sldMk cId="3660534640" sldId="279"/>
            <ac:spMk id="2" creationId="{5F8EFBD7-DB01-4142-9236-2FA99D83E570}"/>
          </ac:spMkLst>
        </pc:spChg>
        <pc:spChg chg="del mod ord">
          <ac:chgData name="Olawole Abayomi-Owodunni" userId="4121db98fcd61d1d" providerId="LiveId" clId="{5355EFF7-CBEF-48CD-A8C1-B3A5FC343A14}" dt="2022-05-17T15:08:30.367" v="1904" actId="700"/>
          <ac:spMkLst>
            <pc:docMk/>
            <pc:sldMk cId="3660534640" sldId="279"/>
            <ac:spMk id="3" creationId="{27B2D66E-B5E9-4720-A06F-5E970195F428}"/>
          </ac:spMkLst>
        </pc:spChg>
        <pc:spChg chg="add mod ord">
          <ac:chgData name="Olawole Abayomi-Owodunni" userId="4121db98fcd61d1d" providerId="LiveId" clId="{5355EFF7-CBEF-48CD-A8C1-B3A5FC343A14}" dt="2022-05-17T15:08:30.367" v="1904" actId="700"/>
          <ac:spMkLst>
            <pc:docMk/>
            <pc:sldMk cId="3660534640" sldId="279"/>
            <ac:spMk id="4" creationId="{783A228A-651D-BC94-882C-F1A4691850A3}"/>
          </ac:spMkLst>
        </pc:spChg>
        <pc:cxnChg chg="add mod">
          <ac:chgData name="Olawole Abayomi-Owodunni" userId="4121db98fcd61d1d" providerId="LiveId" clId="{5355EFF7-CBEF-48CD-A8C1-B3A5FC343A14}" dt="2022-05-17T15:22:26.605" v="2590" actId="1076"/>
          <ac:cxnSpMkLst>
            <pc:docMk/>
            <pc:sldMk cId="3660534640" sldId="279"/>
            <ac:cxnSpMk id="5" creationId="{176B8446-28E0-1E36-663F-D88593AF0DF6}"/>
          </ac:cxnSpMkLst>
        </pc:cxnChg>
      </pc:sldChg>
      <pc:sldChg chg="addSp delSp modSp mod modClrScheme chgLayout">
        <pc:chgData name="Olawole Abayomi-Owodunni" userId="4121db98fcd61d1d" providerId="LiveId" clId="{5355EFF7-CBEF-48CD-A8C1-B3A5FC343A14}" dt="2022-05-17T15:22:32.081" v="2592" actId="1076"/>
        <pc:sldMkLst>
          <pc:docMk/>
          <pc:sldMk cId="424691937" sldId="280"/>
        </pc:sldMkLst>
        <pc:spChg chg="del">
          <ac:chgData name="Olawole Abayomi-Owodunni" userId="4121db98fcd61d1d" providerId="LiveId" clId="{5355EFF7-CBEF-48CD-A8C1-B3A5FC343A14}" dt="2022-05-17T15:08:34.635" v="1905" actId="700"/>
          <ac:spMkLst>
            <pc:docMk/>
            <pc:sldMk cId="424691937" sldId="280"/>
            <ac:spMk id="2" creationId="{7CE3B288-23BF-41F6-92E2-811A782877C8}"/>
          </ac:spMkLst>
        </pc:spChg>
        <pc:spChg chg="del mod ord">
          <ac:chgData name="Olawole Abayomi-Owodunni" userId="4121db98fcd61d1d" providerId="LiveId" clId="{5355EFF7-CBEF-48CD-A8C1-B3A5FC343A14}" dt="2022-05-17T15:08:34.635" v="1905" actId="700"/>
          <ac:spMkLst>
            <pc:docMk/>
            <pc:sldMk cId="424691937" sldId="280"/>
            <ac:spMk id="3" creationId="{4B45B13F-78A8-4686-8625-98B8479B8933}"/>
          </ac:spMkLst>
        </pc:spChg>
        <pc:spChg chg="add mod ord">
          <ac:chgData name="Olawole Abayomi-Owodunni" userId="4121db98fcd61d1d" providerId="LiveId" clId="{5355EFF7-CBEF-48CD-A8C1-B3A5FC343A14}" dt="2022-05-17T15:08:34.635" v="1905" actId="700"/>
          <ac:spMkLst>
            <pc:docMk/>
            <pc:sldMk cId="424691937" sldId="280"/>
            <ac:spMk id="4" creationId="{F555CFD3-98B3-8B79-5F72-BE421F19BBF5}"/>
          </ac:spMkLst>
        </pc:spChg>
        <pc:cxnChg chg="add mod">
          <ac:chgData name="Olawole Abayomi-Owodunni" userId="4121db98fcd61d1d" providerId="LiveId" clId="{5355EFF7-CBEF-48CD-A8C1-B3A5FC343A14}" dt="2022-05-17T15:22:32.081" v="2592" actId="1076"/>
          <ac:cxnSpMkLst>
            <pc:docMk/>
            <pc:sldMk cId="424691937" sldId="280"/>
            <ac:cxnSpMk id="5" creationId="{DB8D206A-2C09-1B95-988C-7F9CE23D421E}"/>
          </ac:cxnSpMkLst>
        </pc:cxnChg>
      </pc:sldChg>
      <pc:sldChg chg="del">
        <pc:chgData name="Olawole Abayomi-Owodunni" userId="4121db98fcd61d1d" providerId="LiveId" clId="{5355EFF7-CBEF-48CD-A8C1-B3A5FC343A14}" dt="2022-05-17T15:10:33.178" v="1951" actId="47"/>
        <pc:sldMkLst>
          <pc:docMk/>
          <pc:sldMk cId="3144696322" sldId="281"/>
        </pc:sldMkLst>
      </pc:sldChg>
      <pc:sldChg chg="addSp delSp modSp mod chgLayout">
        <pc:chgData name="Olawole Abayomi-Owodunni" userId="4121db98fcd61d1d" providerId="LiveId" clId="{5355EFF7-CBEF-48CD-A8C1-B3A5FC343A14}" dt="2022-05-17T15:21:28.240" v="2586" actId="700"/>
        <pc:sldMkLst>
          <pc:docMk/>
          <pc:sldMk cId="2369535222" sldId="282"/>
        </pc:sldMkLst>
        <pc:spChg chg="add del mod">
          <ac:chgData name="Olawole Abayomi-Owodunni" userId="4121db98fcd61d1d" providerId="LiveId" clId="{5355EFF7-CBEF-48CD-A8C1-B3A5FC343A14}" dt="2022-05-17T15:21:25.559" v="2585" actId="478"/>
          <ac:spMkLst>
            <pc:docMk/>
            <pc:sldMk cId="2369535222" sldId="282"/>
            <ac:spMk id="3" creationId="{A7D8D48B-AAD7-F278-DE86-3440055A383D}"/>
          </ac:spMkLst>
        </pc:spChg>
        <pc:spChg chg="del mod ord">
          <ac:chgData name="Olawole Abayomi-Owodunni" userId="4121db98fcd61d1d" providerId="LiveId" clId="{5355EFF7-CBEF-48CD-A8C1-B3A5FC343A14}" dt="2022-05-17T15:12:40.846" v="2008" actId="478"/>
          <ac:spMkLst>
            <pc:docMk/>
            <pc:sldMk cId="2369535222" sldId="282"/>
            <ac:spMk id="4" creationId="{6A997DF3-F014-4DC8-85CD-E347A07F1CC5}"/>
          </ac:spMkLst>
        </pc:spChg>
        <pc:spChg chg="del mod ord">
          <ac:chgData name="Olawole Abayomi-Owodunni" userId="4121db98fcd61d1d" providerId="LiveId" clId="{5355EFF7-CBEF-48CD-A8C1-B3A5FC343A14}" dt="2022-05-17T15:12:44.478" v="2009" actId="478"/>
          <ac:spMkLst>
            <pc:docMk/>
            <pc:sldMk cId="2369535222" sldId="282"/>
            <ac:spMk id="5" creationId="{2C65F114-2E78-4C3B-8A36-3E3D07FC5391}"/>
          </ac:spMkLst>
        </pc:spChg>
        <pc:spChg chg="add mod">
          <ac:chgData name="Olawole Abayomi-Owodunni" userId="4121db98fcd61d1d" providerId="LiveId" clId="{5355EFF7-CBEF-48CD-A8C1-B3A5FC343A14}" dt="2022-05-17T15:21:28.240" v="2586" actId="700"/>
          <ac:spMkLst>
            <pc:docMk/>
            <pc:sldMk cId="2369535222" sldId="282"/>
            <ac:spMk id="6" creationId="{34519EBE-E096-8C4B-3DC9-AF9BE9092F3E}"/>
          </ac:spMkLst>
        </pc:spChg>
      </pc:sldChg>
      <pc:sldChg chg="delSp mod">
        <pc:chgData name="Olawole Abayomi-Owodunni" userId="4121db98fcd61d1d" providerId="LiveId" clId="{5355EFF7-CBEF-48CD-A8C1-B3A5FC343A14}" dt="2022-05-17T15:16:19.358" v="2168" actId="478"/>
        <pc:sldMkLst>
          <pc:docMk/>
          <pc:sldMk cId="117938198" sldId="283"/>
        </pc:sldMkLst>
        <pc:spChg chg="del">
          <ac:chgData name="Olawole Abayomi-Owodunni" userId="4121db98fcd61d1d" providerId="LiveId" clId="{5355EFF7-CBEF-48CD-A8C1-B3A5FC343A14}" dt="2022-05-17T15:16:19.358" v="2168" actId="478"/>
          <ac:spMkLst>
            <pc:docMk/>
            <pc:sldMk cId="117938198" sldId="283"/>
            <ac:spMk id="4" creationId="{440D4669-2C3A-405B-AAA8-4C19642647BF}"/>
          </ac:spMkLst>
        </pc:spChg>
      </pc:sldChg>
      <pc:sldChg chg="addSp delSp modSp mod modClrScheme chgLayout">
        <pc:chgData name="Olawole Abayomi-Owodunni" userId="4121db98fcd61d1d" providerId="LiveId" clId="{5355EFF7-CBEF-48CD-A8C1-B3A5FC343A14}" dt="2022-05-17T15:21:20.344" v="2584" actId="700"/>
        <pc:sldMkLst>
          <pc:docMk/>
          <pc:sldMk cId="239429221" sldId="284"/>
        </pc:sldMkLst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2" creationId="{DE6E335C-22EE-3B2B-7982-C1E1308C73E6}"/>
          </ac:spMkLst>
        </pc:spChg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3" creationId="{9D952E19-C62E-38DB-4B9A-3B954DFAD7F2}"/>
          </ac:spMkLst>
        </pc:spChg>
        <pc:spChg chg="del mod">
          <ac:chgData name="Olawole Abayomi-Owodunni" userId="4121db98fcd61d1d" providerId="LiveId" clId="{5355EFF7-CBEF-48CD-A8C1-B3A5FC343A14}" dt="2022-05-17T15:21:17.686" v="2583" actId="478"/>
          <ac:spMkLst>
            <pc:docMk/>
            <pc:sldMk cId="239429221" sldId="284"/>
            <ac:spMk id="4" creationId="{53F49170-9F85-49F3-9C19-21A3A9B5854C}"/>
          </ac:spMkLst>
        </pc:spChg>
        <pc:spChg chg="del">
          <ac:chgData name="Olawole Abayomi-Owodunni" userId="4121db98fcd61d1d" providerId="LiveId" clId="{5355EFF7-CBEF-48CD-A8C1-B3A5FC343A14}" dt="2022-05-17T15:21:17.686" v="2583" actId="478"/>
          <ac:spMkLst>
            <pc:docMk/>
            <pc:sldMk cId="239429221" sldId="284"/>
            <ac:spMk id="5" creationId="{AFD69CB6-FA09-4313-BD11-95B7516C9085}"/>
          </ac:spMkLst>
        </pc:spChg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6" creationId="{1298FE03-7993-562A-332A-3B0D42B49EB9}"/>
          </ac:spMkLst>
        </pc:spChg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7" creationId="{6AF97413-8055-1CFD-4834-5AC0FFE5BB34}"/>
          </ac:spMkLst>
        </pc:spChg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8" creationId="{759A7E9A-8CD7-7746-29C0-545AEBCF8BAD}"/>
          </ac:spMkLst>
        </pc:spChg>
        <pc:spChg chg="add mod">
          <ac:chgData name="Olawole Abayomi-Owodunni" userId="4121db98fcd61d1d" providerId="LiveId" clId="{5355EFF7-CBEF-48CD-A8C1-B3A5FC343A14}" dt="2022-05-17T15:21:20.344" v="2584" actId="700"/>
          <ac:spMkLst>
            <pc:docMk/>
            <pc:sldMk cId="239429221" sldId="284"/>
            <ac:spMk id="9" creationId="{279DB180-DB1D-4D97-44EF-DC108B3C94C3}"/>
          </ac:spMkLst>
        </pc:spChg>
      </pc:sldChg>
      <pc:sldChg chg="addSp delSp modSp mod">
        <pc:chgData name="Olawole Abayomi-Owodunni" userId="4121db98fcd61d1d" providerId="LiveId" clId="{5355EFF7-CBEF-48CD-A8C1-B3A5FC343A14}" dt="2022-05-17T15:24:54.825" v="2599"/>
        <pc:sldMkLst>
          <pc:docMk/>
          <pc:sldMk cId="3174039013" sldId="285"/>
        </pc:sldMkLst>
        <pc:spChg chg="del">
          <ac:chgData name="Olawole Abayomi-Owodunni" userId="4121db98fcd61d1d" providerId="LiveId" clId="{5355EFF7-CBEF-48CD-A8C1-B3A5FC343A14}" dt="2022-05-17T09:47:21.558" v="66" actId="478"/>
          <ac:spMkLst>
            <pc:docMk/>
            <pc:sldMk cId="3174039013" sldId="285"/>
            <ac:spMk id="3" creationId="{985EC338-7382-4CB5-AC32-21835783DEFC}"/>
          </ac:spMkLst>
        </pc:spChg>
        <pc:spChg chg="del mod">
          <ac:chgData name="Olawole Abayomi-Owodunni" userId="4121db98fcd61d1d" providerId="LiveId" clId="{5355EFF7-CBEF-48CD-A8C1-B3A5FC343A14}" dt="2022-05-17T09:47:34.798" v="68" actId="478"/>
          <ac:spMkLst>
            <pc:docMk/>
            <pc:sldMk cId="3174039013" sldId="285"/>
            <ac:spMk id="4" creationId="{882722AA-7DA9-4CD5-98F1-FC3B73C8A228}"/>
          </ac:spMkLst>
        </pc:spChg>
        <pc:spChg chg="del mod">
          <ac:chgData name="Olawole Abayomi-Owodunni" userId="4121db98fcd61d1d" providerId="LiveId" clId="{5355EFF7-CBEF-48CD-A8C1-B3A5FC343A14}" dt="2022-05-17T09:48:10.269" v="80" actId="478"/>
          <ac:spMkLst>
            <pc:docMk/>
            <pc:sldMk cId="3174039013" sldId="285"/>
            <ac:spMk id="5" creationId="{BCEC9C0A-E475-4D73-AAAE-5E50BDDC0709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6" creationId="{D8FAFC6C-9685-467C-9471-B0B79CF11EA2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7" creationId="{3059976D-8AF8-4526-8684-428331CBF0D3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8" creationId="{48AD4E0C-8DA9-41F2-9BC2-C48079D6A213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9" creationId="{7B473AB2-C4EC-4CDC-8A19-56F86F130AFC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10" creationId="{F78B1031-0CCE-4FF5-8E83-8A166D80FB1E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11" creationId="{DED5DAB8-E0F6-4D19-9536-75BBD9521E53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12" creationId="{2F1108E9-AF2A-48E1-A523-9C85CB4A1504}"/>
          </ac:spMkLst>
        </pc:spChg>
        <pc:spChg chg="del mod">
          <ac:chgData name="Olawole Abayomi-Owodunni" userId="4121db98fcd61d1d" providerId="LiveId" clId="{5355EFF7-CBEF-48CD-A8C1-B3A5FC343A14}" dt="2022-05-17T15:24:14.449" v="2597" actId="478"/>
          <ac:spMkLst>
            <pc:docMk/>
            <pc:sldMk cId="3174039013" sldId="285"/>
            <ac:spMk id="13" creationId="{6B45E0D7-6BF0-4167-8D37-601CAD0AE215}"/>
          </ac:spMkLst>
        </pc:spChg>
        <pc:spChg chg="del mod">
          <ac:chgData name="Olawole Abayomi-Owodunni" userId="4121db98fcd61d1d" providerId="LiveId" clId="{5355EFF7-CBEF-48CD-A8C1-B3A5FC343A14}" dt="2022-05-17T15:24:14.449" v="2597" actId="478"/>
          <ac:spMkLst>
            <pc:docMk/>
            <pc:sldMk cId="3174039013" sldId="285"/>
            <ac:spMk id="14" creationId="{9968F41E-E90A-478C-948B-5DDD4F5D7C2E}"/>
          </ac:spMkLst>
        </pc:spChg>
        <pc:spChg chg="del mod">
          <ac:chgData name="Olawole Abayomi-Owodunni" userId="4121db98fcd61d1d" providerId="LiveId" clId="{5355EFF7-CBEF-48CD-A8C1-B3A5FC343A14}" dt="2022-05-17T15:24:14.449" v="2597" actId="478"/>
          <ac:spMkLst>
            <pc:docMk/>
            <pc:sldMk cId="3174039013" sldId="285"/>
            <ac:spMk id="15" creationId="{2C78A606-75D0-4547-B5DB-75112464122A}"/>
          </ac:spMkLst>
        </pc:spChg>
        <pc:spChg chg="mod">
          <ac:chgData name="Olawole Abayomi-Owodunni" userId="4121db98fcd61d1d" providerId="LiveId" clId="{5355EFF7-CBEF-48CD-A8C1-B3A5FC343A14}" dt="2022-05-17T15:24:54.825" v="2599"/>
          <ac:spMkLst>
            <pc:docMk/>
            <pc:sldMk cId="3174039013" sldId="285"/>
            <ac:spMk id="16" creationId="{639DE318-9F3E-4D3F-B27E-34738DAF7F22}"/>
          </ac:spMkLst>
        </pc:spChg>
        <pc:spChg chg="mod">
          <ac:chgData name="Olawole Abayomi-Owodunni" userId="4121db98fcd61d1d" providerId="LiveId" clId="{5355EFF7-CBEF-48CD-A8C1-B3A5FC343A14}" dt="2022-05-17T09:48:58.867" v="89" actId="164"/>
          <ac:spMkLst>
            <pc:docMk/>
            <pc:sldMk cId="3174039013" sldId="285"/>
            <ac:spMk id="17" creationId="{9C596E4A-9A1B-4CEE-93AC-25A74BF08CA0}"/>
          </ac:spMkLst>
        </pc:spChg>
        <pc:grpChg chg="add mod">
          <ac:chgData name="Olawole Abayomi-Owodunni" userId="4121db98fcd61d1d" providerId="LiveId" clId="{5355EFF7-CBEF-48CD-A8C1-B3A5FC343A14}" dt="2022-05-17T09:48:58.867" v="89" actId="164"/>
          <ac:grpSpMkLst>
            <pc:docMk/>
            <pc:sldMk cId="3174039013" sldId="285"/>
            <ac:grpSpMk id="18" creationId="{ED16B1A2-31EB-97FF-967C-1627CED21E4B}"/>
          </ac:grpSpMkLst>
        </pc:grpChg>
        <pc:grpChg chg="add mod">
          <ac:chgData name="Olawole Abayomi-Owodunni" userId="4121db98fcd61d1d" providerId="LiveId" clId="{5355EFF7-CBEF-48CD-A8C1-B3A5FC343A14}" dt="2022-05-17T09:48:58.867" v="89" actId="164"/>
          <ac:grpSpMkLst>
            <pc:docMk/>
            <pc:sldMk cId="3174039013" sldId="285"/>
            <ac:grpSpMk id="19" creationId="{5525845C-2DE1-9C9F-862A-18F20C0D4860}"/>
          </ac:grpSpMkLst>
        </pc:grpChg>
        <pc:grpChg chg="add mod">
          <ac:chgData name="Olawole Abayomi-Owodunni" userId="4121db98fcd61d1d" providerId="LiveId" clId="{5355EFF7-CBEF-48CD-A8C1-B3A5FC343A14}" dt="2022-05-17T09:48:58.867" v="89" actId="164"/>
          <ac:grpSpMkLst>
            <pc:docMk/>
            <pc:sldMk cId="3174039013" sldId="285"/>
            <ac:grpSpMk id="20" creationId="{406FCAFD-DD61-B207-B710-4FE596501293}"/>
          </ac:grpSpMkLst>
        </pc:grpChg>
        <pc:grpChg chg="add mod">
          <ac:chgData name="Olawole Abayomi-Owodunni" userId="4121db98fcd61d1d" providerId="LiveId" clId="{5355EFF7-CBEF-48CD-A8C1-B3A5FC343A14}" dt="2022-05-17T09:48:58.867" v="89" actId="164"/>
          <ac:grpSpMkLst>
            <pc:docMk/>
            <pc:sldMk cId="3174039013" sldId="285"/>
            <ac:grpSpMk id="21" creationId="{856CB61E-9384-B0ED-F6A5-7003C1B4899B}"/>
          </ac:grpSpMkLst>
        </pc:grpChg>
      </pc:sldChg>
      <pc:sldMasterChg chg="addSp modSp mod modSldLayout">
        <pc:chgData name="Olawole Abayomi-Owodunni" userId="4121db98fcd61d1d" providerId="LiveId" clId="{5355EFF7-CBEF-48CD-A8C1-B3A5FC343A14}" dt="2022-05-17T15:27:52.912" v="2602" actId="208"/>
        <pc:sldMasterMkLst>
          <pc:docMk/>
          <pc:sldMasterMk cId="1124908871" sldId="2147483648"/>
        </pc:sldMasterMkLst>
        <pc:spChg chg="add mod">
          <ac:chgData name="Olawole Abayomi-Owodunni" userId="4121db98fcd61d1d" providerId="LiveId" clId="{5355EFF7-CBEF-48CD-A8C1-B3A5FC343A14}" dt="2022-05-17T15:27:52.912" v="2602" actId="208"/>
          <ac:spMkLst>
            <pc:docMk/>
            <pc:sldMasterMk cId="1124908871" sldId="2147483648"/>
            <ac:spMk id="7" creationId="{AFE36EEA-80EA-B83D-D0D0-CD4FE7BA0DE1}"/>
          </ac:spMkLst>
        </pc:spChg>
        <pc:sldLayoutChg chg="addSp delSp modSp mod">
          <pc:chgData name="Olawole Abayomi-Owodunni" userId="4121db98fcd61d1d" providerId="LiveId" clId="{5355EFF7-CBEF-48CD-A8C1-B3A5FC343A14}" dt="2022-05-17T09:44:39.509" v="9" actId="478"/>
          <pc:sldLayoutMkLst>
            <pc:docMk/>
            <pc:sldMasterMk cId="1124908871" sldId="2147483648"/>
            <pc:sldLayoutMk cId="3749993240" sldId="2147483649"/>
          </pc:sldLayoutMkLst>
          <pc:spChg chg="del">
            <ac:chgData name="Olawole Abayomi-Owodunni" userId="4121db98fcd61d1d" providerId="LiveId" clId="{5355EFF7-CBEF-48CD-A8C1-B3A5FC343A14}" dt="2022-05-17T09:44:39.509" v="9" actId="478"/>
            <ac:spMkLst>
              <pc:docMk/>
              <pc:sldMasterMk cId="1124908871" sldId="2147483648"/>
              <pc:sldLayoutMk cId="3749993240" sldId="2147483649"/>
              <ac:spMk id="7" creationId="{31B2B1EA-9CCA-4A40-9BF0-519BEC071D74}"/>
            </ac:spMkLst>
          </pc:spChg>
          <pc:spChg chg="add mod ord">
            <ac:chgData name="Olawole Abayomi-Owodunni" userId="4121db98fcd61d1d" providerId="LiveId" clId="{5355EFF7-CBEF-48CD-A8C1-B3A5FC343A14}" dt="2022-05-17T09:44:36.369" v="8" actId="122"/>
            <ac:spMkLst>
              <pc:docMk/>
              <pc:sldMasterMk cId="1124908871" sldId="2147483648"/>
              <pc:sldLayoutMk cId="3749993240" sldId="2147483649"/>
              <ac:spMk id="9" creationId="{124F91CF-3931-D3D3-BEFA-B2CE3A93E037}"/>
            </ac:spMkLst>
          </pc:spChg>
        </pc:sldLayoutChg>
        <pc:sldLayoutChg chg="addSp delSp modSp mod">
          <pc:chgData name="Olawole Abayomi-Owodunni" userId="4121db98fcd61d1d" providerId="LiveId" clId="{5355EFF7-CBEF-48CD-A8C1-B3A5FC343A14}" dt="2022-05-17T15:24:22.312" v="2598" actId="6549"/>
          <pc:sldLayoutMkLst>
            <pc:docMk/>
            <pc:sldMasterMk cId="1124908871" sldId="2147483648"/>
            <pc:sldLayoutMk cId="3504292159" sldId="2147483650"/>
          </pc:sldLayoutMkLst>
          <pc:spChg chg="del">
            <ac:chgData name="Olawole Abayomi-Owodunni" userId="4121db98fcd61d1d" providerId="LiveId" clId="{5355EFF7-CBEF-48CD-A8C1-B3A5FC343A14}" dt="2022-05-17T09:46:00.064" v="20" actId="478"/>
            <ac:spMkLst>
              <pc:docMk/>
              <pc:sldMasterMk cId="1124908871" sldId="2147483648"/>
              <pc:sldLayoutMk cId="3504292159" sldId="2147483650"/>
              <ac:spMk id="7" creationId="{3472EA71-ED02-4302-B65B-F00D2253CCDB}"/>
            </ac:spMkLst>
          </pc:spChg>
          <pc:spChg chg="del">
            <ac:chgData name="Olawole Abayomi-Owodunni" userId="4121db98fcd61d1d" providerId="LiveId" clId="{5355EFF7-CBEF-48CD-A8C1-B3A5FC343A14}" dt="2022-05-17T09:47:02.485" v="64" actId="478"/>
            <ac:spMkLst>
              <pc:docMk/>
              <pc:sldMasterMk cId="1124908871" sldId="2147483648"/>
              <pc:sldLayoutMk cId="3504292159" sldId="2147483650"/>
              <ac:spMk id="8" creationId="{AD088F06-7A80-47AE-9741-E0DC99CA8957}"/>
            </ac:spMkLst>
          </pc:spChg>
          <pc:spChg chg="del">
            <ac:chgData name="Olawole Abayomi-Owodunni" userId="4121db98fcd61d1d" providerId="LiveId" clId="{5355EFF7-CBEF-48CD-A8C1-B3A5FC343A14}" dt="2022-05-17T09:47:55.428" v="78" actId="478"/>
            <ac:spMkLst>
              <pc:docMk/>
              <pc:sldMasterMk cId="1124908871" sldId="2147483648"/>
              <pc:sldLayoutMk cId="3504292159" sldId="2147483650"/>
              <ac:spMk id="9" creationId="{6D4F8EA8-40C5-47DD-BA85-B8E1560B4177}"/>
            </ac:spMkLst>
          </pc:spChg>
          <pc:spChg chg="del">
            <ac:chgData name="Olawole Abayomi-Owodunni" userId="4121db98fcd61d1d" providerId="LiveId" clId="{5355EFF7-CBEF-48CD-A8C1-B3A5FC343A14}" dt="2022-05-17T09:48:29.017" v="84" actId="478"/>
            <ac:spMkLst>
              <pc:docMk/>
              <pc:sldMasterMk cId="1124908871" sldId="2147483648"/>
              <pc:sldLayoutMk cId="3504292159" sldId="2147483650"/>
              <ac:spMk id="10" creationId="{06A473DC-8181-4F7C-A8D0-E7C5C72920CC}"/>
            </ac:spMkLst>
          </pc:spChg>
          <pc:spChg chg="add mod">
            <ac:chgData name="Olawole Abayomi-Owodunni" userId="4121db98fcd61d1d" providerId="LiveId" clId="{5355EFF7-CBEF-48CD-A8C1-B3A5FC343A14}" dt="2022-05-17T09:46:04.778" v="21" actId="12788"/>
            <ac:spMkLst>
              <pc:docMk/>
              <pc:sldMasterMk cId="1124908871" sldId="2147483648"/>
              <pc:sldLayoutMk cId="3504292159" sldId="2147483650"/>
              <ac:spMk id="11" creationId="{4CDDB410-BB30-4AA8-1C62-474043355B9A}"/>
            </ac:spMkLst>
          </pc:spChg>
          <pc:spChg chg="add del mod">
            <ac:chgData name="Olawole Abayomi-Owodunni" userId="4121db98fcd61d1d" providerId="LiveId" clId="{5355EFF7-CBEF-48CD-A8C1-B3A5FC343A14}" dt="2022-05-17T09:46:43.762" v="29" actId="22"/>
            <ac:spMkLst>
              <pc:docMk/>
              <pc:sldMasterMk cId="1124908871" sldId="2147483648"/>
              <pc:sldLayoutMk cId="3504292159" sldId="2147483650"/>
              <ac:spMk id="12" creationId="{81265EFA-140D-12F7-E831-328298BD2366}"/>
            </ac:spMkLst>
          </pc:spChg>
          <pc:spChg chg="add mod">
            <ac:chgData name="Olawole Abayomi-Owodunni" userId="4121db98fcd61d1d" providerId="LiveId" clId="{5355EFF7-CBEF-48CD-A8C1-B3A5FC343A14}" dt="2022-05-17T09:47:08.894" v="65" actId="14100"/>
            <ac:spMkLst>
              <pc:docMk/>
              <pc:sldMasterMk cId="1124908871" sldId="2147483648"/>
              <pc:sldLayoutMk cId="3504292159" sldId="2147483650"/>
              <ac:spMk id="13" creationId="{5B2D3029-F21C-CC20-DF65-11696984E766}"/>
            </ac:spMkLst>
          </pc:spChg>
          <pc:spChg chg="add mod">
            <ac:chgData name="Olawole Abayomi-Owodunni" userId="4121db98fcd61d1d" providerId="LiveId" clId="{5355EFF7-CBEF-48CD-A8C1-B3A5FC343A14}" dt="2022-05-17T15:24:22.312" v="2598" actId="6549"/>
            <ac:spMkLst>
              <pc:docMk/>
              <pc:sldMasterMk cId="1124908871" sldId="2147483648"/>
              <pc:sldLayoutMk cId="3504292159" sldId="2147483650"/>
              <ac:spMk id="15" creationId="{45E7EA68-AD7A-D15A-657C-C9FDA3CD7C7E}"/>
            </ac:spMkLst>
          </pc:spChg>
          <pc:spChg chg="add mod">
            <ac:chgData name="Olawole Abayomi-Owodunni" userId="4121db98fcd61d1d" providerId="LiveId" clId="{5355EFF7-CBEF-48CD-A8C1-B3A5FC343A14}" dt="2022-05-17T09:48:24.673" v="83" actId="14100"/>
            <ac:spMkLst>
              <pc:docMk/>
              <pc:sldMasterMk cId="1124908871" sldId="2147483648"/>
              <pc:sldLayoutMk cId="3504292159" sldId="2147483650"/>
              <ac:spMk id="17" creationId="{6F16C2A3-7E84-F2C1-CD3E-AACDDC3E9C79}"/>
            </ac:spMkLst>
          </pc:spChg>
        </pc:sldLayoutChg>
      </pc:sldMasterChg>
      <pc:sldMasterChg chg="addSp modSp addSldLayout modSldLayout">
        <pc:chgData name="Olawole Abayomi-Owodunni" userId="4121db98fcd61d1d" providerId="LiveId" clId="{5355EFF7-CBEF-48CD-A8C1-B3A5FC343A14}" dt="2022-05-17T15:27:58.071" v="2603"/>
        <pc:sldMasterMkLst>
          <pc:docMk/>
          <pc:sldMasterMk cId="2260892782" sldId="2147483660"/>
        </pc:sldMasterMkLst>
        <pc:spChg chg="add mod">
          <ac:chgData name="Olawole Abayomi-Owodunni" userId="4121db98fcd61d1d" providerId="LiveId" clId="{5355EFF7-CBEF-48CD-A8C1-B3A5FC343A14}" dt="2022-05-17T15:27:58.071" v="2603"/>
          <ac:spMkLst>
            <pc:docMk/>
            <pc:sldMasterMk cId="2260892782" sldId="2147483660"/>
            <ac:spMk id="8" creationId="{6EBD8953-4863-3654-0BEC-06234FF51258}"/>
          </ac:spMkLst>
        </pc:spChg>
        <pc:sldLayoutChg chg="addSp delSp modSp mod">
          <pc:chgData name="Olawole Abayomi-Owodunni" userId="4121db98fcd61d1d" providerId="LiveId" clId="{5355EFF7-CBEF-48CD-A8C1-B3A5FC343A14}" dt="2022-05-17T10:16:40.720" v="570" actId="6014"/>
          <pc:sldLayoutMkLst>
            <pc:docMk/>
            <pc:sldMasterMk cId="2260892782" sldId="2147483660"/>
            <pc:sldLayoutMk cId="3896699201" sldId="2147483663"/>
          </pc:sldLayoutMkLst>
          <pc:spChg chg="del">
            <ac:chgData name="Olawole Abayomi-Owodunni" userId="4121db98fcd61d1d" providerId="LiveId" clId="{5355EFF7-CBEF-48CD-A8C1-B3A5FC343A14}" dt="2022-05-17T09:49:38.594" v="98" actId="478"/>
            <ac:spMkLst>
              <pc:docMk/>
              <pc:sldMasterMk cId="2260892782" sldId="2147483660"/>
              <pc:sldLayoutMk cId="3896699201" sldId="2147483663"/>
              <ac:spMk id="2" creationId="{92F377EA-D72F-419D-8E65-AD62640D78A5}"/>
            </ac:spMkLst>
          </pc:spChg>
          <pc:spChg chg="del">
            <ac:chgData name="Olawole Abayomi-Owodunni" userId="4121db98fcd61d1d" providerId="LiveId" clId="{5355EFF7-CBEF-48CD-A8C1-B3A5FC343A14}" dt="2022-05-17T09:50:17.484" v="110" actId="478"/>
            <ac:spMkLst>
              <pc:docMk/>
              <pc:sldMasterMk cId="2260892782" sldId="2147483660"/>
              <pc:sldLayoutMk cId="3896699201" sldId="2147483663"/>
              <ac:spMk id="3" creationId="{AAFE5662-9027-4213-874F-9ED6C70E2CB9}"/>
            </ac:spMkLst>
          </pc:spChg>
          <pc:spChg chg="add mod">
            <ac:chgData name="Olawole Abayomi-Owodunni" userId="4121db98fcd61d1d" providerId="LiveId" clId="{5355EFF7-CBEF-48CD-A8C1-B3A5FC343A14}" dt="2022-05-17T09:49:35.079" v="97" actId="404"/>
            <ac:spMkLst>
              <pc:docMk/>
              <pc:sldMasterMk cId="2260892782" sldId="2147483660"/>
              <pc:sldLayoutMk cId="3896699201" sldId="2147483663"/>
              <ac:spMk id="7" creationId="{358AF1EA-82C3-8F6E-51CD-29735B16B633}"/>
            </ac:spMkLst>
          </pc:spChg>
          <pc:spChg chg="add mod">
            <ac:chgData name="Olawole Abayomi-Owodunni" userId="4121db98fcd61d1d" providerId="LiveId" clId="{5355EFF7-CBEF-48CD-A8C1-B3A5FC343A14}" dt="2022-05-17T09:50:15.572" v="109" actId="14100"/>
            <ac:spMkLst>
              <pc:docMk/>
              <pc:sldMasterMk cId="2260892782" sldId="2147483660"/>
              <pc:sldLayoutMk cId="3896699201" sldId="2147483663"/>
              <ac:spMk id="9" creationId="{F0E5C000-2918-293E-DA6A-6CB9481BD4B4}"/>
            </ac:spMkLst>
          </pc:spChg>
        </pc:sldLayoutChg>
        <pc:sldLayoutChg chg="addSp delSp modSp mod">
          <pc:chgData name="Olawole Abayomi-Owodunni" userId="4121db98fcd61d1d" providerId="LiveId" clId="{5355EFF7-CBEF-48CD-A8C1-B3A5FC343A14}" dt="2022-05-17T15:15:03.490" v="2098" actId="6014"/>
          <pc:sldLayoutMkLst>
            <pc:docMk/>
            <pc:sldMasterMk cId="2260892782" sldId="2147483660"/>
            <pc:sldLayoutMk cId="539426995" sldId="2147483664"/>
          </pc:sldLayoutMkLst>
          <pc:spChg chg="del">
            <ac:chgData name="Olawole Abayomi-Owodunni" userId="4121db98fcd61d1d" providerId="LiveId" clId="{5355EFF7-CBEF-48CD-A8C1-B3A5FC343A14}" dt="2022-05-17T10:18:30.338" v="578" actId="478"/>
            <ac:spMkLst>
              <pc:docMk/>
              <pc:sldMasterMk cId="2260892782" sldId="2147483660"/>
              <pc:sldLayoutMk cId="539426995" sldId="2147483664"/>
              <ac:spMk id="2" creationId="{4266C2E5-A351-4D03-A9D7-6DAAF443C551}"/>
            </ac:spMkLst>
          </pc:spChg>
          <pc:spChg chg="del">
            <ac:chgData name="Olawole Abayomi-Owodunni" userId="4121db98fcd61d1d" providerId="LiveId" clId="{5355EFF7-CBEF-48CD-A8C1-B3A5FC343A14}" dt="2022-05-17T10:18:30.338" v="578" actId="478"/>
            <ac:spMkLst>
              <pc:docMk/>
              <pc:sldMasterMk cId="2260892782" sldId="2147483660"/>
              <pc:sldLayoutMk cId="539426995" sldId="2147483664"/>
              <ac:spMk id="3" creationId="{BCC609D4-9177-4A44-85C6-FA7C7BC4BB5C}"/>
            </ac:spMkLst>
          </pc:spChg>
          <pc:spChg chg="del">
            <ac:chgData name="Olawole Abayomi-Owodunni" userId="4121db98fcd61d1d" providerId="LiveId" clId="{5355EFF7-CBEF-48CD-A8C1-B3A5FC343A14}" dt="2022-05-17T10:18:30.338" v="578" actId="478"/>
            <ac:spMkLst>
              <pc:docMk/>
              <pc:sldMasterMk cId="2260892782" sldId="2147483660"/>
              <pc:sldLayoutMk cId="539426995" sldId="2147483664"/>
              <ac:spMk id="4" creationId="{35CEFD4E-95C6-45A7-AA55-CDF782EA8A6D}"/>
            </ac:spMkLst>
          </pc:spChg>
          <pc:spChg chg="del">
            <ac:chgData name="Olawole Abayomi-Owodunni" userId="4121db98fcd61d1d" providerId="LiveId" clId="{5355EFF7-CBEF-48CD-A8C1-B3A5FC343A14}" dt="2022-05-17T10:19:05.675" v="583" actId="478"/>
            <ac:spMkLst>
              <pc:docMk/>
              <pc:sldMasterMk cId="2260892782" sldId="2147483660"/>
              <pc:sldLayoutMk cId="539426995" sldId="2147483664"/>
              <ac:spMk id="5" creationId="{22C72B81-D9CA-4AA2-B335-E795C72D5F23}"/>
            </ac:spMkLst>
          </pc:spChg>
          <pc:spChg chg="del">
            <ac:chgData name="Olawole Abayomi-Owodunni" userId="4121db98fcd61d1d" providerId="LiveId" clId="{5355EFF7-CBEF-48CD-A8C1-B3A5FC343A14}" dt="2022-05-17T10:19:05.675" v="583" actId="478"/>
            <ac:spMkLst>
              <pc:docMk/>
              <pc:sldMasterMk cId="2260892782" sldId="2147483660"/>
              <pc:sldLayoutMk cId="539426995" sldId="2147483664"/>
              <ac:spMk id="6" creationId="{27DA189D-F131-443F-9522-3281FA1F7885}"/>
            </ac:spMkLst>
          </pc:spChg>
          <pc:spChg chg="del">
            <ac:chgData name="Olawole Abayomi-Owodunni" userId="4121db98fcd61d1d" providerId="LiveId" clId="{5355EFF7-CBEF-48CD-A8C1-B3A5FC343A14}" dt="2022-05-17T10:19:05.675" v="583" actId="478"/>
            <ac:spMkLst>
              <pc:docMk/>
              <pc:sldMasterMk cId="2260892782" sldId="2147483660"/>
              <pc:sldLayoutMk cId="539426995" sldId="2147483664"/>
              <ac:spMk id="7" creationId="{33D23F8A-8AB2-4E2E-A614-997ED8D6E237}"/>
            </ac:spMkLst>
          </pc:spChg>
          <pc:spChg chg="add del">
            <ac:chgData name="Olawole Abayomi-Owodunni" userId="4121db98fcd61d1d" providerId="LiveId" clId="{5355EFF7-CBEF-48CD-A8C1-B3A5FC343A14}" dt="2022-05-17T10:18:41.829" v="579" actId="11529"/>
            <ac:spMkLst>
              <pc:docMk/>
              <pc:sldMasterMk cId="2260892782" sldId="2147483660"/>
              <pc:sldLayoutMk cId="539426995" sldId="2147483664"/>
              <ac:spMk id="9" creationId="{E9ECFCE5-9F7D-A108-CBE0-7E55AB9930B0}"/>
            </ac:spMkLst>
          </pc:spChg>
          <pc:spChg chg="add mod">
            <ac:chgData name="Olawole Abayomi-Owodunni" userId="4121db98fcd61d1d" providerId="LiveId" clId="{5355EFF7-CBEF-48CD-A8C1-B3A5FC343A14}" dt="2022-05-17T10:23:36.890" v="782" actId="20577"/>
            <ac:spMkLst>
              <pc:docMk/>
              <pc:sldMasterMk cId="2260892782" sldId="2147483660"/>
              <pc:sldLayoutMk cId="539426995" sldId="2147483664"/>
              <ac:spMk id="10" creationId="{D0EA0415-35C3-9041-A0D4-2B89AA8C9FBA}"/>
            </ac:spMkLst>
          </pc:spChg>
          <pc:spChg chg="add del">
            <ac:chgData name="Olawole Abayomi-Owodunni" userId="4121db98fcd61d1d" providerId="LiveId" clId="{5355EFF7-CBEF-48CD-A8C1-B3A5FC343A14}" dt="2022-05-17T10:19:43.984" v="589" actId="11529"/>
            <ac:spMkLst>
              <pc:docMk/>
              <pc:sldMasterMk cId="2260892782" sldId="2147483660"/>
              <pc:sldLayoutMk cId="539426995" sldId="2147483664"/>
              <ac:spMk id="11" creationId="{272727C8-8053-2F15-781D-818EF60067EF}"/>
            </ac:spMkLst>
          </pc:spChg>
          <pc:spChg chg="add mod">
            <ac:chgData name="Olawole Abayomi-Owodunni" userId="4121db98fcd61d1d" providerId="LiveId" clId="{5355EFF7-CBEF-48CD-A8C1-B3A5FC343A14}" dt="2022-05-17T13:53:10.059" v="947" actId="1038"/>
            <ac:spMkLst>
              <pc:docMk/>
              <pc:sldMasterMk cId="2260892782" sldId="2147483660"/>
              <pc:sldLayoutMk cId="539426995" sldId="2147483664"/>
              <ac:spMk id="12" creationId="{5AC324C0-79B7-6134-4F7D-9AE2F4C8B230}"/>
            </ac:spMkLst>
          </pc:spChg>
          <pc:spChg chg="add mod">
            <ac:chgData name="Olawole Abayomi-Owodunni" userId="4121db98fcd61d1d" providerId="LiveId" clId="{5355EFF7-CBEF-48CD-A8C1-B3A5FC343A14}" dt="2022-05-17T10:21:44.429" v="681" actId="1076"/>
            <ac:spMkLst>
              <pc:docMk/>
              <pc:sldMasterMk cId="2260892782" sldId="2147483660"/>
              <pc:sldLayoutMk cId="539426995" sldId="2147483664"/>
              <ac:spMk id="13" creationId="{54A36709-12B7-F799-09A0-A8B3A496B8DD}"/>
            </ac:spMkLst>
          </pc:spChg>
        </pc:sldLayoutChg>
        <pc:sldLayoutChg chg="addSp delSp modSp mod">
          <pc:chgData name="Olawole Abayomi-Owodunni" userId="4121db98fcd61d1d" providerId="LiveId" clId="{5355EFF7-CBEF-48CD-A8C1-B3A5FC343A14}" dt="2022-05-17T15:06:36.775" v="1897" actId="14100"/>
          <pc:sldLayoutMkLst>
            <pc:docMk/>
            <pc:sldMasterMk cId="2260892782" sldId="2147483660"/>
            <pc:sldLayoutMk cId="1486792618" sldId="2147483669"/>
          </pc:sldLayoutMkLst>
          <pc:spChg chg="del">
            <ac:chgData name="Olawole Abayomi-Owodunni" userId="4121db98fcd61d1d" providerId="LiveId" clId="{5355EFF7-CBEF-48CD-A8C1-B3A5FC343A14}" dt="2022-05-17T09:54:40.610" v="201" actId="478"/>
            <ac:spMkLst>
              <pc:docMk/>
              <pc:sldMasterMk cId="2260892782" sldId="2147483660"/>
              <pc:sldLayoutMk cId="1486792618" sldId="2147483669"/>
              <ac:spMk id="2" creationId="{ABDC69C8-64FF-4C92-91A4-4EBA62A33D7E}"/>
            </ac:spMkLst>
          </pc:spChg>
          <pc:spChg chg="mod">
            <ac:chgData name="Olawole Abayomi-Owodunni" userId="4121db98fcd61d1d" providerId="LiveId" clId="{5355EFF7-CBEF-48CD-A8C1-B3A5FC343A14}" dt="2022-05-17T10:17:53.244" v="577" actId="242"/>
            <ac:spMkLst>
              <pc:docMk/>
              <pc:sldMasterMk cId="2260892782" sldId="2147483660"/>
              <pc:sldLayoutMk cId="1486792618" sldId="2147483669"/>
              <ac:spMk id="3" creationId="{D0FC82F1-B48A-40DB-BF07-8C61C5B8623E}"/>
            </ac:spMkLst>
          </pc:spChg>
          <pc:spChg chg="add mod">
            <ac:chgData name="Olawole Abayomi-Owodunni" userId="4121db98fcd61d1d" providerId="LiveId" clId="{5355EFF7-CBEF-48CD-A8C1-B3A5FC343A14}" dt="2022-05-17T10:02:45.647" v="290" actId="1076"/>
            <ac:spMkLst>
              <pc:docMk/>
              <pc:sldMasterMk cId="2260892782" sldId="2147483660"/>
              <pc:sldLayoutMk cId="1486792618" sldId="2147483669"/>
              <ac:spMk id="9" creationId="{29EBC753-BC9B-F98E-FBF5-E90C888E60AE}"/>
            </ac:spMkLst>
          </pc:spChg>
          <pc:spChg chg="add del">
            <ac:chgData name="Olawole Abayomi-Owodunni" userId="4121db98fcd61d1d" providerId="LiveId" clId="{5355EFF7-CBEF-48CD-A8C1-B3A5FC343A14}" dt="2022-05-17T09:55:11.494" v="203" actId="11529"/>
            <ac:spMkLst>
              <pc:docMk/>
              <pc:sldMasterMk cId="2260892782" sldId="2147483660"/>
              <pc:sldLayoutMk cId="1486792618" sldId="2147483669"/>
              <ac:spMk id="10" creationId="{86AD488E-7A6E-6085-E429-79582969FA21}"/>
            </ac:spMkLst>
          </pc:spChg>
          <pc:spChg chg="add mod ord">
            <ac:chgData name="Olawole Abayomi-Owodunni" userId="4121db98fcd61d1d" providerId="LiveId" clId="{5355EFF7-CBEF-48CD-A8C1-B3A5FC343A14}" dt="2022-05-17T15:06:36.775" v="1897" actId="14100"/>
            <ac:spMkLst>
              <pc:docMk/>
              <pc:sldMasterMk cId="2260892782" sldId="2147483660"/>
              <pc:sldLayoutMk cId="1486792618" sldId="2147483669"/>
              <ac:spMk id="11" creationId="{FC3E29D0-A094-A3DC-01F3-103DBE2A5C3D}"/>
            </ac:spMkLst>
          </pc:spChg>
          <pc:spChg chg="add del">
            <ac:chgData name="Olawole Abayomi-Owodunni" userId="4121db98fcd61d1d" providerId="LiveId" clId="{5355EFF7-CBEF-48CD-A8C1-B3A5FC343A14}" dt="2022-05-17T10:04:47.605" v="294" actId="22"/>
            <ac:spMkLst>
              <pc:docMk/>
              <pc:sldMasterMk cId="2260892782" sldId="2147483660"/>
              <pc:sldLayoutMk cId="1486792618" sldId="2147483669"/>
              <ac:spMk id="16" creationId="{F407F759-FF7A-7EBF-974F-C34A5633DCB7}"/>
            </ac:spMkLst>
          </pc:spChg>
          <pc:spChg chg="add del">
            <ac:chgData name="Olawole Abayomi-Owodunni" userId="4121db98fcd61d1d" providerId="LiveId" clId="{5355EFF7-CBEF-48CD-A8C1-B3A5FC343A14}" dt="2022-05-17T10:07:12.869" v="437" actId="22"/>
            <ac:spMkLst>
              <pc:docMk/>
              <pc:sldMasterMk cId="2260892782" sldId="2147483660"/>
              <pc:sldLayoutMk cId="1486792618" sldId="2147483669"/>
              <ac:spMk id="18" creationId="{46786CFF-2866-F011-9EC9-19BEAF12A67B}"/>
            </ac:spMkLst>
          </pc:spChg>
          <pc:cxnChg chg="add del mod">
            <ac:chgData name="Olawole Abayomi-Owodunni" userId="4121db98fcd61d1d" providerId="LiveId" clId="{5355EFF7-CBEF-48CD-A8C1-B3A5FC343A14}" dt="2022-05-17T09:56:41.424" v="230" actId="478"/>
            <ac:cxnSpMkLst>
              <pc:docMk/>
              <pc:sldMasterMk cId="2260892782" sldId="2147483660"/>
              <pc:sldLayoutMk cId="1486792618" sldId="2147483669"/>
              <ac:cxnSpMk id="13" creationId="{E2CDB653-A872-452D-2886-1C0C3F763100}"/>
            </ac:cxnSpMkLst>
          </pc:cxnChg>
        </pc:sldLayoutChg>
        <pc:sldLayoutChg chg="addSp delSp modSp new mod">
          <pc:chgData name="Olawole Abayomi-Owodunni" userId="4121db98fcd61d1d" providerId="LiveId" clId="{5355EFF7-CBEF-48CD-A8C1-B3A5FC343A14}" dt="2022-05-17T10:16:13.571" v="567" actId="6014"/>
          <pc:sldLayoutMkLst>
            <pc:docMk/>
            <pc:sldMasterMk cId="2260892782" sldId="2147483660"/>
            <pc:sldLayoutMk cId="527693048" sldId="2147483670"/>
          </pc:sldLayoutMkLst>
          <pc:spChg chg="del mod">
            <ac:chgData name="Olawole Abayomi-Owodunni" userId="4121db98fcd61d1d" providerId="LiveId" clId="{5355EFF7-CBEF-48CD-A8C1-B3A5FC343A14}" dt="2022-05-17T10:06:16.613" v="435" actId="478"/>
            <ac:spMkLst>
              <pc:docMk/>
              <pc:sldMasterMk cId="2260892782" sldId="2147483660"/>
              <pc:sldLayoutMk cId="527693048" sldId="2147483670"/>
              <ac:spMk id="2" creationId="{090A2DFA-39B9-2A1A-2F12-FF63CEF0A8A1}"/>
            </ac:spMkLst>
          </pc:spChg>
          <pc:spChg chg="add mod">
            <ac:chgData name="Olawole Abayomi-Owodunni" userId="4121db98fcd61d1d" providerId="LiveId" clId="{5355EFF7-CBEF-48CD-A8C1-B3A5FC343A14}" dt="2022-05-17T10:06:13.087" v="434" actId="1035"/>
            <ac:spMkLst>
              <pc:docMk/>
              <pc:sldMasterMk cId="2260892782" sldId="2147483660"/>
              <pc:sldLayoutMk cId="527693048" sldId="2147483670"/>
              <ac:spMk id="7" creationId="{FA2321E4-1BCE-2DDA-84C2-39A53113F915}"/>
            </ac:spMkLst>
          </pc:spChg>
        </pc:sldLayoutChg>
        <pc:sldLayoutChg chg="addSp delSp modSp mod">
          <pc:chgData name="Olawole Abayomi-Owodunni" userId="4121db98fcd61d1d" providerId="LiveId" clId="{5355EFF7-CBEF-48CD-A8C1-B3A5FC343A14}" dt="2022-05-17T10:17:45.363" v="574" actId="242"/>
          <pc:sldLayoutMkLst>
            <pc:docMk/>
            <pc:sldMasterMk cId="2260892782" sldId="2147483660"/>
            <pc:sldLayoutMk cId="3263231969" sldId="2147483692"/>
          </pc:sldLayoutMkLst>
          <pc:spChg chg="add del">
            <ac:chgData name="Olawole Abayomi-Owodunni" userId="4121db98fcd61d1d" providerId="LiveId" clId="{5355EFF7-CBEF-48CD-A8C1-B3A5FC343A14}" dt="2022-05-17T10:12:41.908" v="491" actId="11529"/>
            <ac:spMkLst>
              <pc:docMk/>
              <pc:sldMasterMk cId="2260892782" sldId="2147483660"/>
              <pc:sldLayoutMk cId="3263231969" sldId="2147483692"/>
              <ac:spMk id="2" creationId="{0689A433-E104-16DE-8BEE-A356B8D07A76}"/>
            </ac:spMkLst>
          </pc:spChg>
          <pc:spChg chg="mod">
            <ac:chgData name="Olawole Abayomi-Owodunni" userId="4121db98fcd61d1d" providerId="LiveId" clId="{5355EFF7-CBEF-48CD-A8C1-B3A5FC343A14}" dt="2022-05-17T10:17:45.363" v="574" actId="242"/>
            <ac:spMkLst>
              <pc:docMk/>
              <pc:sldMasterMk cId="2260892782" sldId="2147483660"/>
              <pc:sldLayoutMk cId="3263231969" sldId="2147483692"/>
              <ac:spMk id="3" creationId="{D0FC82F1-B48A-40DB-BF07-8C61C5B8623E}"/>
            </ac:spMkLst>
          </pc:spChg>
          <pc:spChg chg="add mod">
            <ac:chgData name="Olawole Abayomi-Owodunni" userId="4121db98fcd61d1d" providerId="LiveId" clId="{5355EFF7-CBEF-48CD-A8C1-B3A5FC343A14}" dt="2022-05-17T10:14:19.387" v="565" actId="20577"/>
            <ac:spMkLst>
              <pc:docMk/>
              <pc:sldMasterMk cId="2260892782" sldId="2147483660"/>
              <pc:sldLayoutMk cId="3263231969" sldId="2147483692"/>
              <ac:spMk id="4" creationId="{4E2F3251-AC71-B00C-6DED-1D4305D69A6B}"/>
            </ac:spMkLst>
          </pc:spChg>
          <pc:spChg chg="del">
            <ac:chgData name="Olawole Abayomi-Owodunni" userId="4121db98fcd61d1d" providerId="LiveId" clId="{5355EFF7-CBEF-48CD-A8C1-B3A5FC343A14}" dt="2022-05-17T10:07:36.308" v="438" actId="478"/>
            <ac:spMkLst>
              <pc:docMk/>
              <pc:sldMasterMk cId="2260892782" sldId="2147483660"/>
              <pc:sldLayoutMk cId="3263231969" sldId="2147483692"/>
              <ac:spMk id="9" creationId="{29EBC753-BC9B-F98E-FBF5-E90C888E60AE}"/>
            </ac:spMkLst>
          </pc:spChg>
          <pc:spChg chg="add mod">
            <ac:chgData name="Olawole Abayomi-Owodunni" userId="4121db98fcd61d1d" providerId="LiveId" clId="{5355EFF7-CBEF-48CD-A8C1-B3A5FC343A14}" dt="2022-05-17T10:07:56.495" v="457" actId="20577"/>
            <ac:spMkLst>
              <pc:docMk/>
              <pc:sldMasterMk cId="2260892782" sldId="2147483660"/>
              <pc:sldLayoutMk cId="3263231969" sldId="2147483692"/>
              <ac:spMk id="10" creationId="{6ADCDC23-0E03-B354-8715-B6EC2EC2703D}"/>
            </ac:spMkLst>
          </pc:spChg>
          <pc:spChg chg="del mod">
            <ac:chgData name="Olawole Abayomi-Owodunni" userId="4121db98fcd61d1d" providerId="LiveId" clId="{5355EFF7-CBEF-48CD-A8C1-B3A5FC343A14}" dt="2022-05-17T10:12:36.479" v="490" actId="478"/>
            <ac:spMkLst>
              <pc:docMk/>
              <pc:sldMasterMk cId="2260892782" sldId="2147483660"/>
              <pc:sldLayoutMk cId="3263231969" sldId="2147483692"/>
              <ac:spMk id="11" creationId="{FC3E29D0-A094-A3DC-01F3-103DBE2A5C3D}"/>
            </ac:spMkLst>
          </pc:spChg>
        </pc:sldLayoutChg>
      </pc:sldMasterChg>
      <pc:sldMasterChg chg="addSp modSp addSldLayout delSldLayout modSldLayout sldLayoutOrd">
        <pc:chgData name="Olawole Abayomi-Owodunni" userId="4121db98fcd61d1d" providerId="LiveId" clId="{5355EFF7-CBEF-48CD-A8C1-B3A5FC343A14}" dt="2022-05-17T15:28:00.287" v="2604"/>
        <pc:sldMasterMkLst>
          <pc:docMk/>
          <pc:sldMasterMk cId="153535655" sldId="2147483672"/>
        </pc:sldMasterMkLst>
        <pc:spChg chg="add mod">
          <ac:chgData name="Olawole Abayomi-Owodunni" userId="4121db98fcd61d1d" providerId="LiveId" clId="{5355EFF7-CBEF-48CD-A8C1-B3A5FC343A14}" dt="2022-05-17T15:28:00.287" v="2604"/>
          <ac:spMkLst>
            <pc:docMk/>
            <pc:sldMasterMk cId="153535655" sldId="2147483672"/>
            <ac:spMk id="8" creationId="{0F792542-6F8D-9300-C0F9-56ACA9F7A734}"/>
          </ac:spMkLst>
        </pc:spChg>
        <pc:sldLayoutChg chg="del">
          <pc:chgData name="Olawole Abayomi-Owodunni" userId="4121db98fcd61d1d" providerId="LiveId" clId="{5355EFF7-CBEF-48CD-A8C1-B3A5FC343A14}" dt="2022-05-17T15:15:31.253" v="2102" actId="2696"/>
          <pc:sldLayoutMkLst>
            <pc:docMk/>
            <pc:sldMasterMk cId="153535655" sldId="2147483672"/>
            <pc:sldLayoutMk cId="2687346889" sldId="2147483674"/>
          </pc:sldLayoutMkLst>
        </pc:sldLayoutChg>
        <pc:sldLayoutChg chg="addSp delSp modSp mod">
          <pc:chgData name="Olawole Abayomi-Owodunni" userId="4121db98fcd61d1d" providerId="LiveId" clId="{5355EFF7-CBEF-48CD-A8C1-B3A5FC343A14}" dt="2022-05-17T15:15:14.807" v="2099" actId="6014"/>
          <pc:sldLayoutMkLst>
            <pc:docMk/>
            <pc:sldMasterMk cId="153535655" sldId="2147483672"/>
            <pc:sldLayoutMk cId="2745249354" sldId="2147483675"/>
          </pc:sldLayoutMkLst>
          <pc:spChg chg="del">
            <ac:chgData name="Olawole Abayomi-Owodunni" userId="4121db98fcd61d1d" providerId="LiveId" clId="{5355EFF7-CBEF-48CD-A8C1-B3A5FC343A14}" dt="2022-05-17T13:56:38.368" v="1044" actId="478"/>
            <ac:spMkLst>
              <pc:docMk/>
              <pc:sldMasterMk cId="153535655" sldId="2147483672"/>
              <pc:sldLayoutMk cId="2745249354" sldId="2147483675"/>
              <ac:spMk id="2" creationId="{8F43A653-216D-4C2F-80EB-92836B2FDDA1}"/>
            </ac:spMkLst>
          </pc:spChg>
          <pc:spChg chg="del">
            <ac:chgData name="Olawole Abayomi-Owodunni" userId="4121db98fcd61d1d" providerId="LiveId" clId="{5355EFF7-CBEF-48CD-A8C1-B3A5FC343A14}" dt="2022-05-17T13:57:16.028" v="1074" actId="478"/>
            <ac:spMkLst>
              <pc:docMk/>
              <pc:sldMasterMk cId="153535655" sldId="2147483672"/>
              <pc:sldLayoutMk cId="2745249354" sldId="2147483675"/>
              <ac:spMk id="3" creationId="{25D3B859-E41B-4BDA-B42F-BC6F66556DB8}"/>
            </ac:spMkLst>
          </pc:spChg>
          <pc:spChg chg="add mod">
            <ac:chgData name="Olawole Abayomi-Owodunni" userId="4121db98fcd61d1d" providerId="LiveId" clId="{5355EFF7-CBEF-48CD-A8C1-B3A5FC343A14}" dt="2022-05-17T13:56:35.808" v="1043" actId="1036"/>
            <ac:spMkLst>
              <pc:docMk/>
              <pc:sldMasterMk cId="153535655" sldId="2147483672"/>
              <pc:sldLayoutMk cId="2745249354" sldId="2147483675"/>
              <ac:spMk id="8" creationId="{D77F2D3F-D780-0B05-74AB-A5ED430E96E2}"/>
            </ac:spMkLst>
          </pc:spChg>
          <pc:spChg chg="add mod">
            <ac:chgData name="Olawole Abayomi-Owodunni" userId="4121db98fcd61d1d" providerId="LiveId" clId="{5355EFF7-CBEF-48CD-A8C1-B3A5FC343A14}" dt="2022-05-17T13:57:12.996" v="1073" actId="14100"/>
            <ac:spMkLst>
              <pc:docMk/>
              <pc:sldMasterMk cId="153535655" sldId="2147483672"/>
              <pc:sldLayoutMk cId="2745249354" sldId="2147483675"/>
              <ac:spMk id="10" creationId="{DC8BC434-2B9D-9B2C-119F-D648AF7F8B3E}"/>
            </ac:spMkLst>
          </pc:spChg>
        </pc:sldLayoutChg>
        <pc:sldLayoutChg chg="addSp delSp modSp new mod ord">
          <pc:chgData name="Olawole Abayomi-Owodunni" userId="4121db98fcd61d1d" providerId="LiveId" clId="{5355EFF7-CBEF-48CD-A8C1-B3A5FC343A14}" dt="2022-05-17T15:15:23" v="2100" actId="6014"/>
          <pc:sldLayoutMkLst>
            <pc:docMk/>
            <pc:sldMasterMk cId="153535655" sldId="2147483672"/>
            <pc:sldLayoutMk cId="4143095792" sldId="2147483676"/>
          </pc:sldLayoutMkLst>
          <pc:spChg chg="del">
            <ac:chgData name="Olawole Abayomi-Owodunni" userId="4121db98fcd61d1d" providerId="LiveId" clId="{5355EFF7-CBEF-48CD-A8C1-B3A5FC343A14}" dt="2022-05-17T13:58:05.083" v="1077" actId="478"/>
            <ac:spMkLst>
              <pc:docMk/>
              <pc:sldMasterMk cId="153535655" sldId="2147483672"/>
              <pc:sldLayoutMk cId="4143095792" sldId="2147483676"/>
              <ac:spMk id="2" creationId="{6BA97497-ECFE-2D43-2ED4-2173FA5379D8}"/>
            </ac:spMkLst>
          </pc:spChg>
          <pc:spChg chg="add mod">
            <ac:chgData name="Olawole Abayomi-Owodunni" userId="4121db98fcd61d1d" providerId="LiveId" clId="{5355EFF7-CBEF-48CD-A8C1-B3A5FC343A14}" dt="2022-05-17T14:13:25.516" v="1243" actId="14100"/>
            <ac:spMkLst>
              <pc:docMk/>
              <pc:sldMasterMk cId="153535655" sldId="2147483672"/>
              <pc:sldLayoutMk cId="4143095792" sldId="2147483676"/>
              <ac:spMk id="6" creationId="{52DD4428-696A-E6F9-5FFC-E3F424523844}"/>
            </ac:spMkLst>
          </pc:spChg>
          <pc:spChg chg="add mod">
            <ac:chgData name="Olawole Abayomi-Owodunni" userId="4121db98fcd61d1d" providerId="LiveId" clId="{5355EFF7-CBEF-48CD-A8C1-B3A5FC343A14}" dt="2022-05-17T14:13:21.057" v="1242" actId="14100"/>
            <ac:spMkLst>
              <pc:docMk/>
              <pc:sldMasterMk cId="153535655" sldId="2147483672"/>
              <pc:sldLayoutMk cId="4143095792" sldId="2147483676"/>
              <ac:spMk id="7" creationId="{DD8B4419-7BA8-35E9-D2CD-71ADD1CA5D86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2" creationId="{D7451831-EEC0-96F8-819F-A9AD1F1FC937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3" creationId="{B007D500-B128-4866-BA8A-0EE6845065B1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4" creationId="{7B2A1911-0706-E480-D313-EA83003B063E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5" creationId="{3A09ADE1-45A1-3B11-2918-BAB0B2C87FB2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6" creationId="{3019FE4B-4F84-B875-E969-60160D9988D5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7" creationId="{3BA56B1C-BE5E-BD44-C761-EA08D8B7DEC7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8" creationId="{F3C902C7-114D-5C01-C654-A8EC2560FDF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19" creationId="{93E56811-CD1A-26F9-85DA-D274395F9B3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0" creationId="{3B7E23D2-5EA5-06FF-1582-D4DCD564D1AD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1" creationId="{A9458FC8-7ADA-C78A-D106-CCCE6DC834C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2" creationId="{A9D25D1B-554B-4E53-B9F1-C53343585E0B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3" creationId="{61D330C2-C696-F1B1-F3D8-8C7DACBA514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4" creationId="{3181D83E-69D5-28B0-A9BB-1BBBDE20D153}"/>
            </ac:spMkLst>
          </pc:spChg>
          <pc:spChg chg="add mod">
            <ac:chgData name="Olawole Abayomi-Owodunni" userId="4121db98fcd61d1d" providerId="LiveId" clId="{5355EFF7-CBEF-48CD-A8C1-B3A5FC343A14}" dt="2022-05-17T14:51:03.340" v="1776" actId="13822"/>
            <ac:spMkLst>
              <pc:docMk/>
              <pc:sldMasterMk cId="153535655" sldId="2147483672"/>
              <pc:sldLayoutMk cId="4143095792" sldId="2147483676"/>
              <ac:spMk id="25" creationId="{47A5178E-161B-A959-D602-8923CFB87D16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6" creationId="{65DFD03D-7C7E-2A2E-7A82-B1A1CFCC6A51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7" creationId="{64BDF592-3FD7-2C4F-1153-E258F43F2F5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8" creationId="{7A54B15C-71DA-6EAA-036E-B385284B0BA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29" creationId="{44531214-21FA-3A30-D746-823A9F7F2B1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0" creationId="{33180E3D-2566-6149-D2D0-48B9DFCB9892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1" creationId="{49AAB6CE-F7FF-AB4F-5FFD-C0D1471918E2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2" creationId="{F6F7D134-6477-563F-2508-1903874C399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3" creationId="{7855BD85-0901-4BB2-BD45-ABDBD69F366D}"/>
            </ac:spMkLst>
          </pc:spChg>
          <pc:spChg chg="add del mod">
            <ac:chgData name="Olawole Abayomi-Owodunni" userId="4121db98fcd61d1d" providerId="LiveId" clId="{5355EFF7-CBEF-48CD-A8C1-B3A5FC343A14}" dt="2022-05-17T14:11:38.365" v="1213" actId="478"/>
            <ac:spMkLst>
              <pc:docMk/>
              <pc:sldMasterMk cId="153535655" sldId="2147483672"/>
              <pc:sldLayoutMk cId="4143095792" sldId="2147483676"/>
              <ac:spMk id="34" creationId="{1659375C-B036-08B9-E01A-315BB51222FC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5" creationId="{2081C048-8DB9-878E-511D-0F7464F50F5B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36" creationId="{914EFD01-6026-69DE-F47C-CB4DACA561D9}"/>
            </ac:spMkLst>
          </pc:spChg>
          <pc:spChg chg="add mod">
            <ac:chgData name="Olawole Abayomi-Owodunni" userId="4121db98fcd61d1d" providerId="LiveId" clId="{5355EFF7-CBEF-48CD-A8C1-B3A5FC343A14}" dt="2022-05-17T14:51:03.340" v="1776" actId="13822"/>
            <ac:spMkLst>
              <pc:docMk/>
              <pc:sldMasterMk cId="153535655" sldId="2147483672"/>
              <pc:sldLayoutMk cId="4143095792" sldId="2147483676"/>
              <ac:spMk id="37" creationId="{964DEB57-A6C5-B9BD-ED29-033F7FF34EB8}"/>
            </ac:spMkLst>
          </pc:spChg>
          <pc:spChg chg="add mod">
            <ac:chgData name="Olawole Abayomi-Owodunni" userId="4121db98fcd61d1d" providerId="LiveId" clId="{5355EFF7-CBEF-48CD-A8C1-B3A5FC343A14}" dt="2022-05-17T14:51:03.340" v="1776" actId="13822"/>
            <ac:spMkLst>
              <pc:docMk/>
              <pc:sldMasterMk cId="153535655" sldId="2147483672"/>
              <pc:sldLayoutMk cId="4143095792" sldId="2147483676"/>
              <ac:spMk id="42" creationId="{0C434706-38FA-C29E-E056-25E6574A89B2}"/>
            </ac:spMkLst>
          </pc:spChg>
          <pc:spChg chg="add mod">
            <ac:chgData name="Olawole Abayomi-Owodunni" userId="4121db98fcd61d1d" providerId="LiveId" clId="{5355EFF7-CBEF-48CD-A8C1-B3A5FC343A14}" dt="2022-05-17T14:51:03.340" v="1776" actId="13822"/>
            <ac:spMkLst>
              <pc:docMk/>
              <pc:sldMasterMk cId="153535655" sldId="2147483672"/>
              <pc:sldLayoutMk cId="4143095792" sldId="2147483676"/>
              <ac:spMk id="43" creationId="{625F4B8C-B7CC-4E5D-02AE-59479E1B306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4" creationId="{37E6D423-936E-1DD4-9EF5-0A1A95AE62A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5" creationId="{8E22E0C1-5D98-5A71-8C97-3D6CBEDADC7D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6" creationId="{97BB6385-9C7F-73CB-556E-91B0F6D1FB4A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7" creationId="{430576E4-379E-20C6-91CB-1D12EF872AE1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8" creationId="{2EECB7FB-74C8-CA02-4E37-0D61E346A613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49" creationId="{5E701688-7298-BA0B-1883-D51F1083A5F8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0" creationId="{79BB2939-8D41-40AE-61D1-FBABD4517F9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1" creationId="{ABEFF14E-D18B-9633-6308-74CED3D92955}"/>
            </ac:spMkLst>
          </pc:spChg>
          <pc:spChg chg="add del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2" creationId="{8CFB5504-E023-CD64-A272-AEBF838AEAB5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3" creationId="{75377129-F1B0-FE72-9E1A-50A66FE2270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4" creationId="{F02442E9-06C6-4AC5-A18D-1DA1B4CF5CF7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5" creationId="{78D3D461-88A1-E5EC-243C-6D53F1FC6DC1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6" creationId="{E79FB2D7-1C82-67CE-AF59-A247F60F0FC2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7" creationId="{17EADB3E-45DF-7D1D-5857-8B545B4CED8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8" creationId="{A6B1BA74-79ED-FFDB-BF75-0EE8E709C0D5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59" creationId="{E718E0A1-A549-9769-DE57-405ADEBAA049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0" creationId="{BB9A7841-AA21-D3CF-3F37-E9278380560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1" creationId="{AE3A2AAD-C45C-9254-B561-FC0C33CB1729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5" creationId="{072BFFD9-FBC3-2D7F-39D1-890D92F14315}"/>
            </ac:spMkLst>
          </pc:spChg>
          <pc:spChg chg="add del mod">
            <ac:chgData name="Olawole Abayomi-Owodunni" userId="4121db98fcd61d1d" providerId="LiveId" clId="{5355EFF7-CBEF-48CD-A8C1-B3A5FC343A14}" dt="2022-05-17T14:34:50.696" v="1551"/>
            <ac:spMkLst>
              <pc:docMk/>
              <pc:sldMasterMk cId="153535655" sldId="2147483672"/>
              <pc:sldLayoutMk cId="4143095792" sldId="2147483676"/>
              <ac:spMk id="66" creationId="{9A6D353C-3508-9784-C2F3-8F4169E13B33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7" creationId="{A659D8F5-71F4-BCE5-1F6F-5ED3D3406346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8" creationId="{A5C60851-6687-4E70-E82E-34391A9DFEEC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69" creationId="{445216BC-5A54-D0E2-7245-EE017BC017E3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0" creationId="{1431BE0D-2509-527F-C782-D4D1DF11568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1" creationId="{A8287F05-1590-7C1A-5595-2949B9B1DFB7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2" creationId="{86489460-B47B-32C3-AA95-4FFCAEB62234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3" creationId="{4C763CDD-D490-D1E6-8075-771AF9D60360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4" creationId="{B1A1A14B-5FFA-9437-0F22-AC9F9AF6431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5" creationId="{E8247A85-C8C7-685C-7D58-E4D39A8F5BD1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6" creationId="{D12F5572-34D8-9DE3-EF9A-E236884F8F2F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7" creationId="{002711EA-46FB-289D-B156-DD365A2EA338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8" creationId="{DF4D1F5C-EA58-845E-4F67-607C1EBC5CF9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79" creationId="{B82187A5-5694-1AA7-B778-112FDBF1451D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80" creationId="{40156283-CE61-8777-0F4E-17220297509D}"/>
            </ac:spMkLst>
          </pc:spChg>
          <pc:spChg chg="add del mod">
            <ac:chgData name="Olawole Abayomi-Owodunni" userId="4121db98fcd61d1d" providerId="LiveId" clId="{5355EFF7-CBEF-48CD-A8C1-B3A5FC343A14}" dt="2022-05-17T14:46:39.752" v="1719" actId="478"/>
            <ac:spMkLst>
              <pc:docMk/>
              <pc:sldMasterMk cId="153535655" sldId="2147483672"/>
              <pc:sldLayoutMk cId="4143095792" sldId="2147483676"/>
              <ac:spMk id="81" creationId="{A2F1D182-035A-9AA1-119F-7AAA8D554EF6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82" creationId="{252E0A44-7B71-0F11-34FC-015C20ED738C}"/>
            </ac:spMkLst>
          </pc:spChg>
          <pc:spChg chg="add mod">
            <ac:chgData name="Olawole Abayomi-Owodunni" userId="4121db98fcd61d1d" providerId="LiveId" clId="{5355EFF7-CBEF-48CD-A8C1-B3A5FC343A14}" dt="2022-05-17T14:50:50.588" v="1774" actId="13822"/>
            <ac:spMkLst>
              <pc:docMk/>
              <pc:sldMasterMk cId="153535655" sldId="2147483672"/>
              <pc:sldLayoutMk cId="4143095792" sldId="2147483676"/>
              <ac:spMk id="83" creationId="{F9B96E0C-4E5A-B7EB-1157-F6EB21D441BA}"/>
            </ac:spMkLst>
          </pc:spChg>
          <pc:spChg chg="add mod">
            <ac:chgData name="Olawole Abayomi-Owodunni" userId="4121db98fcd61d1d" providerId="LiveId" clId="{5355EFF7-CBEF-48CD-A8C1-B3A5FC343A14}" dt="2022-05-17T14:55:29.726" v="1807" actId="164"/>
            <ac:spMkLst>
              <pc:docMk/>
              <pc:sldMasterMk cId="153535655" sldId="2147483672"/>
              <pc:sldLayoutMk cId="4143095792" sldId="2147483676"/>
              <ac:spMk id="91" creationId="{439BFFB5-6BF0-80E2-3265-AAB576F84C57}"/>
            </ac:spMkLst>
          </pc:spChg>
          <pc:spChg chg="add mod">
            <ac:chgData name="Olawole Abayomi-Owodunni" userId="4121db98fcd61d1d" providerId="LiveId" clId="{5355EFF7-CBEF-48CD-A8C1-B3A5FC343A14}" dt="2022-05-17T14:55:29.726" v="1807" actId="164"/>
            <ac:spMkLst>
              <pc:docMk/>
              <pc:sldMasterMk cId="153535655" sldId="2147483672"/>
              <pc:sldLayoutMk cId="4143095792" sldId="2147483676"/>
              <ac:spMk id="92" creationId="{F79A20C8-4A67-1579-7D58-BDD78A3674DA}"/>
            </ac:spMkLst>
          </pc:spChg>
          <pc:spChg chg="add mod">
            <ac:chgData name="Olawole Abayomi-Owodunni" userId="4121db98fcd61d1d" providerId="LiveId" clId="{5355EFF7-CBEF-48CD-A8C1-B3A5FC343A14}" dt="2022-05-17T14:55:29.726" v="1807" actId="164"/>
            <ac:spMkLst>
              <pc:docMk/>
              <pc:sldMasterMk cId="153535655" sldId="2147483672"/>
              <pc:sldLayoutMk cId="4143095792" sldId="2147483676"/>
              <ac:spMk id="93" creationId="{1B7938D2-C3D8-0B3E-8B33-BFA2CDE7D46B}"/>
            </ac:spMkLst>
          </pc:spChg>
          <pc:spChg chg="add mod">
            <ac:chgData name="Olawole Abayomi-Owodunni" userId="4121db98fcd61d1d" providerId="LiveId" clId="{5355EFF7-CBEF-48CD-A8C1-B3A5FC343A14}" dt="2022-05-17T14:55:29.726" v="1807" actId="164"/>
            <ac:spMkLst>
              <pc:docMk/>
              <pc:sldMasterMk cId="153535655" sldId="2147483672"/>
              <pc:sldLayoutMk cId="4143095792" sldId="2147483676"/>
              <ac:spMk id="94" creationId="{12637E0A-5513-4932-CEF1-6CCCBC225F1D}"/>
            </ac:spMkLst>
          </pc:spChg>
          <pc:spChg chg="add mod">
            <ac:chgData name="Olawole Abayomi-Owodunni" userId="4121db98fcd61d1d" providerId="LiveId" clId="{5355EFF7-CBEF-48CD-A8C1-B3A5FC343A14}" dt="2022-05-17T15:07:25.231" v="1901" actId="1076"/>
            <ac:spMkLst>
              <pc:docMk/>
              <pc:sldMasterMk cId="153535655" sldId="2147483672"/>
              <pc:sldLayoutMk cId="4143095792" sldId="2147483676"/>
              <ac:spMk id="97" creationId="{F5A7101F-ECB0-EBC7-61A3-273FC1880613}"/>
            </ac:spMkLst>
          </pc:spChg>
          <pc:grpChg chg="add mod">
            <ac:chgData name="Olawole Abayomi-Owodunni" userId="4121db98fcd61d1d" providerId="LiveId" clId="{5355EFF7-CBEF-48CD-A8C1-B3A5FC343A14}" dt="2022-05-17T15:07:13.786" v="1899" actId="164"/>
            <ac:grpSpMkLst>
              <pc:docMk/>
              <pc:sldMasterMk cId="153535655" sldId="2147483672"/>
              <pc:sldLayoutMk cId="4143095792" sldId="2147483676"/>
              <ac:grpSpMk id="11" creationId="{9DD78837-EC6C-31B5-423F-897A61DBC19E}"/>
            </ac:grpSpMkLst>
          </pc:grpChg>
          <pc:grpChg chg="add mod">
            <ac:chgData name="Olawole Abayomi-Owodunni" userId="4121db98fcd61d1d" providerId="LiveId" clId="{5355EFF7-CBEF-48CD-A8C1-B3A5FC343A14}" dt="2022-05-17T14:49:30.311" v="1764" actId="164"/>
            <ac:grpSpMkLst>
              <pc:docMk/>
              <pc:sldMasterMk cId="153535655" sldId="2147483672"/>
              <pc:sldLayoutMk cId="4143095792" sldId="2147483676"/>
              <ac:grpSpMk id="84" creationId="{FAFBD5CE-DB2C-3FD1-5EBE-056F7A572876}"/>
            </ac:grpSpMkLst>
          </pc:grpChg>
          <pc:grpChg chg="add mod">
            <ac:chgData name="Olawole Abayomi-Owodunni" userId="4121db98fcd61d1d" providerId="LiveId" clId="{5355EFF7-CBEF-48CD-A8C1-B3A5FC343A14}" dt="2022-05-17T14:50:36.098" v="1772" actId="164"/>
            <ac:grpSpMkLst>
              <pc:docMk/>
              <pc:sldMasterMk cId="153535655" sldId="2147483672"/>
              <pc:sldLayoutMk cId="4143095792" sldId="2147483676"/>
              <ac:grpSpMk id="85" creationId="{79A19333-0B9B-0F9E-EF80-3DF8962BD100}"/>
            </ac:grpSpMkLst>
          </pc:grpChg>
          <pc:grpChg chg="add mod">
            <ac:chgData name="Olawole Abayomi-Owodunni" userId="4121db98fcd61d1d" providerId="LiveId" clId="{5355EFF7-CBEF-48CD-A8C1-B3A5FC343A14}" dt="2022-05-17T14:50:36.098" v="1772" actId="164"/>
            <ac:grpSpMkLst>
              <pc:docMk/>
              <pc:sldMasterMk cId="153535655" sldId="2147483672"/>
              <pc:sldLayoutMk cId="4143095792" sldId="2147483676"/>
              <ac:grpSpMk id="86" creationId="{7ECF940F-28BC-8492-F64B-BB9BDB801998}"/>
            </ac:grpSpMkLst>
          </pc:grpChg>
          <pc:grpChg chg="add mod">
            <ac:chgData name="Olawole Abayomi-Owodunni" userId="4121db98fcd61d1d" providerId="LiveId" clId="{5355EFF7-CBEF-48CD-A8C1-B3A5FC343A14}" dt="2022-05-17T14:50:36.098" v="1772" actId="164"/>
            <ac:grpSpMkLst>
              <pc:docMk/>
              <pc:sldMasterMk cId="153535655" sldId="2147483672"/>
              <pc:sldLayoutMk cId="4143095792" sldId="2147483676"/>
              <ac:grpSpMk id="87" creationId="{23210F9E-99A4-AD33-CCE5-6A2F4890EE1B}"/>
            </ac:grpSpMkLst>
          </pc:grpChg>
          <pc:grpChg chg="add mod">
            <ac:chgData name="Olawole Abayomi-Owodunni" userId="4121db98fcd61d1d" providerId="LiveId" clId="{5355EFF7-CBEF-48CD-A8C1-B3A5FC343A14}" dt="2022-05-17T14:50:36.098" v="1772" actId="164"/>
            <ac:grpSpMkLst>
              <pc:docMk/>
              <pc:sldMasterMk cId="153535655" sldId="2147483672"/>
              <pc:sldLayoutMk cId="4143095792" sldId="2147483676"/>
              <ac:grpSpMk id="88" creationId="{EFB25946-D66F-54FC-9B5B-55E8DA6E991E}"/>
            </ac:grpSpMkLst>
          </pc:grpChg>
          <pc:grpChg chg="add mod">
            <ac:chgData name="Olawole Abayomi-Owodunni" userId="4121db98fcd61d1d" providerId="LiveId" clId="{5355EFF7-CBEF-48CD-A8C1-B3A5FC343A14}" dt="2022-05-17T14:50:36.098" v="1772" actId="164"/>
            <ac:grpSpMkLst>
              <pc:docMk/>
              <pc:sldMasterMk cId="153535655" sldId="2147483672"/>
              <pc:sldLayoutMk cId="4143095792" sldId="2147483676"/>
              <ac:grpSpMk id="89" creationId="{3C88C103-648D-67BB-F107-68044DF7B897}"/>
            </ac:grpSpMkLst>
          </pc:grpChg>
          <pc:grpChg chg="add mod">
            <ac:chgData name="Olawole Abayomi-Owodunni" userId="4121db98fcd61d1d" providerId="LiveId" clId="{5355EFF7-CBEF-48CD-A8C1-B3A5FC343A14}" dt="2022-05-17T14:55:48.705" v="1809" actId="164"/>
            <ac:grpSpMkLst>
              <pc:docMk/>
              <pc:sldMasterMk cId="153535655" sldId="2147483672"/>
              <pc:sldLayoutMk cId="4143095792" sldId="2147483676"/>
              <ac:grpSpMk id="90" creationId="{1F4F0A27-2690-D921-1EFE-B1B62B53B1D7}"/>
            </ac:grpSpMkLst>
          </pc:grpChg>
          <pc:grpChg chg="add mod">
            <ac:chgData name="Olawole Abayomi-Owodunni" userId="4121db98fcd61d1d" providerId="LiveId" clId="{5355EFF7-CBEF-48CD-A8C1-B3A5FC343A14}" dt="2022-05-17T14:55:48.705" v="1809" actId="164"/>
            <ac:grpSpMkLst>
              <pc:docMk/>
              <pc:sldMasterMk cId="153535655" sldId="2147483672"/>
              <pc:sldLayoutMk cId="4143095792" sldId="2147483676"/>
              <ac:grpSpMk id="95" creationId="{D6DA35D1-E2E6-B4C1-2D87-93ED3150BDF4}"/>
            </ac:grpSpMkLst>
          </pc:grpChg>
          <pc:grpChg chg="add mod">
            <ac:chgData name="Olawole Abayomi-Owodunni" userId="4121db98fcd61d1d" providerId="LiveId" clId="{5355EFF7-CBEF-48CD-A8C1-B3A5FC343A14}" dt="2022-05-17T15:07:13.786" v="1899" actId="164"/>
            <ac:grpSpMkLst>
              <pc:docMk/>
              <pc:sldMasterMk cId="153535655" sldId="2147483672"/>
              <pc:sldLayoutMk cId="4143095792" sldId="2147483676"/>
              <ac:grpSpMk id="96" creationId="{9CC313F1-DC9F-18EB-C9CD-190B7102B071}"/>
            </ac:grpSpMkLst>
          </pc:grpChg>
          <pc:grpChg chg="add mod">
            <ac:chgData name="Olawole Abayomi-Owodunni" userId="4121db98fcd61d1d" providerId="LiveId" clId="{5355EFF7-CBEF-48CD-A8C1-B3A5FC343A14}" dt="2022-05-17T15:07:20.887" v="1900" actId="1076"/>
            <ac:grpSpMkLst>
              <pc:docMk/>
              <pc:sldMasterMk cId="153535655" sldId="2147483672"/>
              <pc:sldLayoutMk cId="4143095792" sldId="2147483676"/>
              <ac:grpSpMk id="98" creationId="{0726E3A7-7EB0-235A-7F03-CFA816F52A93}"/>
            </ac:grpSpMkLst>
          </pc:grpChg>
          <pc:cxnChg chg="add mod ord">
            <ac:chgData name="Olawole Abayomi-Owodunni" userId="4121db98fcd61d1d" providerId="LiveId" clId="{5355EFF7-CBEF-48CD-A8C1-B3A5FC343A14}" dt="2022-05-17T14:14:04.576" v="1246" actId="1038"/>
            <ac:cxnSpMkLst>
              <pc:docMk/>
              <pc:sldMasterMk cId="153535655" sldId="2147483672"/>
              <pc:sldLayoutMk cId="4143095792" sldId="2147483676"/>
              <ac:cxnSpMk id="9" creationId="{9E2E89DC-1A42-14A4-395D-1369ED45E0A1}"/>
            </ac:cxnSpMkLst>
          </pc:cxnChg>
          <pc:cxnChg chg="add del mod">
            <ac:chgData name="Olawole Abayomi-Owodunni" userId="4121db98fcd61d1d" providerId="LiveId" clId="{5355EFF7-CBEF-48CD-A8C1-B3A5FC343A14}" dt="2022-05-17T14:31:40.575" v="1512" actId="11529"/>
            <ac:cxnSpMkLst>
              <pc:docMk/>
              <pc:sldMasterMk cId="153535655" sldId="2147483672"/>
              <pc:sldLayoutMk cId="4143095792" sldId="2147483676"/>
              <ac:cxnSpMk id="63" creationId="{E95DF4EE-46A0-68B6-879C-1FDBAD706DBD}"/>
            </ac:cxnSpMkLst>
          </pc:cxnChg>
          <pc:cxnChg chg="add del mod">
            <ac:chgData name="Olawole Abayomi-Owodunni" userId="4121db98fcd61d1d" providerId="LiveId" clId="{5355EFF7-CBEF-48CD-A8C1-B3A5FC343A14}" dt="2022-05-17T14:31:39.104" v="1509"/>
            <ac:cxnSpMkLst>
              <pc:docMk/>
              <pc:sldMasterMk cId="153535655" sldId="2147483672"/>
              <pc:sldLayoutMk cId="4143095792" sldId="2147483676"/>
              <ac:cxnSpMk id="64" creationId="{5045967F-57BF-D5D2-BE23-83A4F68647CC}"/>
            </ac:cxnSpMkLst>
          </pc:cxnChg>
        </pc:sldLayoutChg>
        <pc:sldLayoutChg chg="addSp delSp modSp new mod">
          <pc:chgData name="Olawole Abayomi-Owodunni" userId="4121db98fcd61d1d" providerId="LiveId" clId="{5355EFF7-CBEF-48CD-A8C1-B3A5FC343A14}" dt="2022-05-17T15:15:28.214" v="2101" actId="6014"/>
          <pc:sldLayoutMkLst>
            <pc:docMk/>
            <pc:sldMasterMk cId="153535655" sldId="2147483672"/>
            <pc:sldLayoutMk cId="999455429" sldId="2147483677"/>
          </pc:sldLayoutMkLst>
          <pc:spChg chg="del">
            <ac:chgData name="Olawole Abayomi-Owodunni" userId="4121db98fcd61d1d" providerId="LiveId" clId="{5355EFF7-CBEF-48CD-A8C1-B3A5FC343A14}" dt="2022-05-17T14:58:32.539" v="1814" actId="478"/>
            <ac:spMkLst>
              <pc:docMk/>
              <pc:sldMasterMk cId="153535655" sldId="2147483672"/>
              <pc:sldLayoutMk cId="999455429" sldId="2147483677"/>
              <ac:spMk id="2" creationId="{FD4324DD-806A-35B3-E94C-D8A39FB86689}"/>
            </ac:spMkLst>
          </pc:spChg>
          <pc:spChg chg="add mod">
            <ac:chgData name="Olawole Abayomi-Owodunni" userId="4121db98fcd61d1d" providerId="LiveId" clId="{5355EFF7-CBEF-48CD-A8C1-B3A5FC343A14}" dt="2022-05-17T15:06:51.949" v="1898" actId="1076"/>
            <ac:spMkLst>
              <pc:docMk/>
              <pc:sldMasterMk cId="153535655" sldId="2147483672"/>
              <pc:sldLayoutMk cId="999455429" sldId="2147483677"/>
              <ac:spMk id="8" creationId="{BB2EAD36-398D-DE0F-4A8E-046AA258A070}"/>
            </ac:spMkLst>
          </pc:spChg>
          <pc:picChg chg="add del">
            <ac:chgData name="Olawole Abayomi-Owodunni" userId="4121db98fcd61d1d" providerId="LiveId" clId="{5355EFF7-CBEF-48CD-A8C1-B3A5FC343A14}" dt="2022-05-17T15:01:06.143" v="1815" actId="478"/>
            <ac:picMkLst>
              <pc:docMk/>
              <pc:sldMasterMk cId="153535655" sldId="2147483672"/>
              <pc:sldLayoutMk cId="999455429" sldId="2147483677"/>
              <ac:picMk id="6" creationId="{3E41B10F-2DF4-BDAB-C904-11E86FE01055}"/>
            </ac:picMkLst>
          </pc:picChg>
          <pc:picChg chg="add mod">
            <ac:chgData name="Olawole Abayomi-Owodunni" userId="4121db98fcd61d1d" providerId="LiveId" clId="{5355EFF7-CBEF-48CD-A8C1-B3A5FC343A14}" dt="2022-05-17T15:04:55.229" v="1862" actId="1076"/>
            <ac:picMkLst>
              <pc:docMk/>
              <pc:sldMasterMk cId="153535655" sldId="2147483672"/>
              <pc:sldLayoutMk cId="999455429" sldId="2147483677"/>
              <ac:picMk id="1026" creationId="{6651FFC5-7624-4D3F-8BE9-91153065F88D}"/>
            </ac:picMkLst>
          </pc:picChg>
        </pc:sldLayoutChg>
      </pc:sldMasterChg>
      <pc:sldMasterChg chg="addSp modSp modSldLayout sldLayoutOrd">
        <pc:chgData name="Olawole Abayomi-Owodunni" userId="4121db98fcd61d1d" providerId="LiveId" clId="{5355EFF7-CBEF-48CD-A8C1-B3A5FC343A14}" dt="2022-05-17T15:28:01.754" v="2605"/>
        <pc:sldMasterMkLst>
          <pc:docMk/>
          <pc:sldMasterMk cId="3831744333" sldId="2147483684"/>
        </pc:sldMasterMkLst>
        <pc:spChg chg="add mod">
          <ac:chgData name="Olawole Abayomi-Owodunni" userId="4121db98fcd61d1d" providerId="LiveId" clId="{5355EFF7-CBEF-48CD-A8C1-B3A5FC343A14}" dt="2022-05-17T15:28:01.754" v="2605"/>
          <ac:spMkLst>
            <pc:docMk/>
            <pc:sldMasterMk cId="3831744333" sldId="2147483684"/>
            <ac:spMk id="8" creationId="{908EDD05-A1CB-CC74-9C6D-42F68AE2A514}"/>
          </ac:spMkLst>
        </pc:spChg>
        <pc:sldLayoutChg chg="addSp delSp modSp mod">
          <pc:chgData name="Olawole Abayomi-Owodunni" userId="4121db98fcd61d1d" providerId="LiveId" clId="{5355EFF7-CBEF-48CD-A8C1-B3A5FC343A14}" dt="2022-05-17T15:20:51.880" v="2580" actId="6014"/>
          <pc:sldLayoutMkLst>
            <pc:docMk/>
            <pc:sldMasterMk cId="3831744333" sldId="2147483684"/>
            <pc:sldLayoutMk cId="3528179137" sldId="2147483686"/>
          </pc:sldLayoutMkLst>
          <pc:spChg chg="del">
            <ac:chgData name="Olawole Abayomi-Owodunni" userId="4121db98fcd61d1d" providerId="LiveId" clId="{5355EFF7-CBEF-48CD-A8C1-B3A5FC343A14}" dt="2022-05-17T15:10:55.310" v="1959" actId="478"/>
            <ac:spMkLst>
              <pc:docMk/>
              <pc:sldMasterMk cId="3831744333" sldId="2147483684"/>
              <pc:sldLayoutMk cId="3528179137" sldId="2147483686"/>
              <ac:spMk id="2" creationId="{DC7367C8-DA89-438C-A6C2-832F718CDB70}"/>
            </ac:spMkLst>
          </pc:spChg>
          <pc:spChg chg="mod">
            <ac:chgData name="Olawole Abayomi-Owodunni" userId="4121db98fcd61d1d" providerId="LiveId" clId="{5355EFF7-CBEF-48CD-A8C1-B3A5FC343A14}" dt="2022-05-17T15:11:37.880" v="2003" actId="20577"/>
            <ac:spMkLst>
              <pc:docMk/>
              <pc:sldMasterMk cId="3831744333" sldId="2147483684"/>
              <pc:sldLayoutMk cId="3528179137" sldId="2147483686"/>
              <ac:spMk id="3" creationId="{4D4C7B84-1CF5-4376-A2CC-50C456652998}"/>
            </ac:spMkLst>
          </pc:spChg>
          <pc:spChg chg="del">
            <ac:chgData name="Olawole Abayomi-Owodunni" userId="4121db98fcd61d1d" providerId="LiveId" clId="{5355EFF7-CBEF-48CD-A8C1-B3A5FC343A14}" dt="2022-05-17T15:12:16.387" v="2004" actId="478"/>
            <ac:spMkLst>
              <pc:docMk/>
              <pc:sldMasterMk cId="3831744333" sldId="2147483684"/>
              <pc:sldLayoutMk cId="3528179137" sldId="2147483686"/>
              <ac:spMk id="8" creationId="{E23C103F-10FB-41CF-8A6F-6DFC3349C41F}"/>
            </ac:spMkLst>
          </pc:spChg>
          <pc:spChg chg="add mod">
            <ac:chgData name="Olawole Abayomi-Owodunni" userId="4121db98fcd61d1d" providerId="LiveId" clId="{5355EFF7-CBEF-48CD-A8C1-B3A5FC343A14}" dt="2022-05-17T15:10:51.431" v="1958" actId="1035"/>
            <ac:spMkLst>
              <pc:docMk/>
              <pc:sldMasterMk cId="3831744333" sldId="2147483684"/>
              <pc:sldLayoutMk cId="3528179137" sldId="2147483686"/>
              <ac:spMk id="10" creationId="{EE066E23-1AA2-E5FF-BA3B-44468224213D}"/>
            </ac:spMkLst>
          </pc:spChg>
        </pc:sldLayoutChg>
        <pc:sldLayoutChg chg="addSp delSp modSp mod ord">
          <pc:chgData name="Olawole Abayomi-Owodunni" userId="4121db98fcd61d1d" providerId="LiveId" clId="{5355EFF7-CBEF-48CD-A8C1-B3A5FC343A14}" dt="2022-05-17T15:15:38.916" v="2103" actId="6014"/>
          <pc:sldLayoutMkLst>
            <pc:docMk/>
            <pc:sldMasterMk cId="3831744333" sldId="2147483684"/>
            <pc:sldLayoutMk cId="2195073070" sldId="2147483687"/>
          </pc:sldLayoutMkLst>
          <pc:spChg chg="del">
            <ac:chgData name="Olawole Abayomi-Owodunni" userId="4121db98fcd61d1d" providerId="LiveId" clId="{5355EFF7-CBEF-48CD-A8C1-B3A5FC343A14}" dt="2022-05-17T15:13:50.271" v="2076" actId="478"/>
            <ac:spMkLst>
              <pc:docMk/>
              <pc:sldMasterMk cId="3831744333" sldId="2147483684"/>
              <pc:sldLayoutMk cId="2195073070" sldId="2147483687"/>
              <ac:spMk id="2" creationId="{CA300E9E-E302-41DD-A7E2-30D8A114A5AD}"/>
            </ac:spMkLst>
          </pc:spChg>
          <pc:spChg chg="del">
            <ac:chgData name="Olawole Abayomi-Owodunni" userId="4121db98fcd61d1d" providerId="LiveId" clId="{5355EFF7-CBEF-48CD-A8C1-B3A5FC343A14}" dt="2022-05-17T15:14:27.466" v="2096" actId="478"/>
            <ac:spMkLst>
              <pc:docMk/>
              <pc:sldMasterMk cId="3831744333" sldId="2147483684"/>
              <pc:sldLayoutMk cId="2195073070" sldId="2147483687"/>
              <ac:spMk id="3" creationId="{0FC88D1A-7308-48C8-BAC4-C3D268263B4A}"/>
            </ac:spMkLst>
          </pc:spChg>
          <pc:spChg chg="add mod">
            <ac:chgData name="Olawole Abayomi-Owodunni" userId="4121db98fcd61d1d" providerId="LiveId" clId="{5355EFF7-CBEF-48CD-A8C1-B3A5FC343A14}" dt="2022-05-17T15:14:09.917" v="2082" actId="1076"/>
            <ac:spMkLst>
              <pc:docMk/>
              <pc:sldMasterMk cId="3831744333" sldId="2147483684"/>
              <pc:sldLayoutMk cId="2195073070" sldId="2147483687"/>
              <ac:spMk id="8" creationId="{1D0BFFDD-4F6A-C0A6-0920-99E62216FEE6}"/>
            </ac:spMkLst>
          </pc:spChg>
          <pc:spChg chg="add mod">
            <ac:chgData name="Olawole Abayomi-Owodunni" userId="4121db98fcd61d1d" providerId="LiveId" clId="{5355EFF7-CBEF-48CD-A8C1-B3A5FC343A14}" dt="2022-05-17T15:14:24.603" v="2095" actId="1036"/>
            <ac:spMkLst>
              <pc:docMk/>
              <pc:sldMasterMk cId="3831744333" sldId="2147483684"/>
              <pc:sldLayoutMk cId="2195073070" sldId="2147483687"/>
              <ac:spMk id="10" creationId="{11AFCDF7-B316-81AD-3713-8449520454CE}"/>
            </ac:spMkLst>
          </pc:spChg>
        </pc:sldLayoutChg>
        <pc:sldLayoutChg chg="addSp delSp modSp mod ord">
          <pc:chgData name="Olawole Abayomi-Owodunni" userId="4121db98fcd61d1d" providerId="LiveId" clId="{5355EFF7-CBEF-48CD-A8C1-B3A5FC343A14}" dt="2022-05-17T15:21:02.696" v="2581" actId="6014"/>
          <pc:sldLayoutMkLst>
            <pc:docMk/>
            <pc:sldMasterMk cId="3831744333" sldId="2147483684"/>
            <pc:sldLayoutMk cId="1853379341" sldId="2147483690"/>
          </pc:sldLayoutMkLst>
          <pc:spChg chg="del mod">
            <ac:chgData name="Olawole Abayomi-Owodunni" userId="4121db98fcd61d1d" providerId="LiveId" clId="{5355EFF7-CBEF-48CD-A8C1-B3A5FC343A14}" dt="2022-05-17T15:16:10.498" v="2167" actId="478"/>
            <ac:spMkLst>
              <pc:docMk/>
              <pc:sldMasterMk cId="3831744333" sldId="2147483684"/>
              <pc:sldLayoutMk cId="1853379341" sldId="2147483690"/>
              <ac:spMk id="2" creationId="{03E28914-ED29-4AE1-AE3D-AFD0086D4065}"/>
            </ac:spMkLst>
          </pc:spChg>
          <pc:spChg chg="add mod">
            <ac:chgData name="Olawole Abayomi-Owodunni" userId="4121db98fcd61d1d" providerId="LiveId" clId="{5355EFF7-CBEF-48CD-A8C1-B3A5FC343A14}" dt="2022-05-17T15:16:08.004" v="2166" actId="1038"/>
            <ac:spMkLst>
              <pc:docMk/>
              <pc:sldMasterMk cId="3831744333" sldId="2147483684"/>
              <pc:sldLayoutMk cId="1853379341" sldId="2147483690"/>
              <ac:spMk id="8" creationId="{373F4621-96AB-EC03-50B3-7DBC978360E0}"/>
            </ac:spMkLst>
          </pc:spChg>
        </pc:sldLayoutChg>
        <pc:sldLayoutChg chg="addSp delSp modSp mod">
          <pc:chgData name="Olawole Abayomi-Owodunni" userId="4121db98fcd61d1d" providerId="LiveId" clId="{5355EFF7-CBEF-48CD-A8C1-B3A5FC343A14}" dt="2022-05-17T15:21:10.553" v="2582" actId="6014"/>
          <pc:sldLayoutMkLst>
            <pc:docMk/>
            <pc:sldMasterMk cId="3831744333" sldId="2147483684"/>
            <pc:sldLayoutMk cId="540956313" sldId="2147483691"/>
          </pc:sldLayoutMkLst>
          <pc:spChg chg="add del">
            <ac:chgData name="Olawole Abayomi-Owodunni" userId="4121db98fcd61d1d" providerId="LiveId" clId="{5355EFF7-CBEF-48CD-A8C1-B3A5FC343A14}" dt="2022-05-17T15:17:23.135" v="2209" actId="478"/>
            <ac:spMkLst>
              <pc:docMk/>
              <pc:sldMasterMk cId="3831744333" sldId="2147483684"/>
              <pc:sldLayoutMk cId="540956313" sldId="2147483691"/>
              <ac:spMk id="2" creationId="{DC7367C8-DA89-438C-A6C2-832F718CDB70}"/>
            </ac:spMkLst>
          </pc:spChg>
          <pc:spChg chg="add del mod">
            <ac:chgData name="Olawole Abayomi-Owodunni" userId="4121db98fcd61d1d" providerId="LiveId" clId="{5355EFF7-CBEF-48CD-A8C1-B3A5FC343A14}" dt="2022-05-17T15:19:16.389" v="2542" actId="478"/>
            <ac:spMkLst>
              <pc:docMk/>
              <pc:sldMasterMk cId="3831744333" sldId="2147483684"/>
              <pc:sldLayoutMk cId="540956313" sldId="2147483691"/>
              <ac:spMk id="3" creationId="{4D4C7B84-1CF5-4376-A2CC-50C456652998}"/>
            </ac:spMkLst>
          </pc:spChg>
          <pc:spChg chg="add mod">
            <ac:chgData name="Olawole Abayomi-Owodunni" userId="4121db98fcd61d1d" providerId="LiveId" clId="{5355EFF7-CBEF-48CD-A8C1-B3A5FC343A14}" dt="2022-05-17T15:17:12.958" v="2206" actId="1037"/>
            <ac:spMkLst>
              <pc:docMk/>
              <pc:sldMasterMk cId="3831744333" sldId="2147483684"/>
              <pc:sldLayoutMk cId="540956313" sldId="2147483691"/>
              <ac:spMk id="10" creationId="{55E866F1-1543-E0F9-8296-3EC0BB0A7828}"/>
            </ac:spMkLst>
          </pc:spChg>
          <pc:spChg chg="add del">
            <ac:chgData name="Olawole Abayomi-Owodunni" userId="4121db98fcd61d1d" providerId="LiveId" clId="{5355EFF7-CBEF-48CD-A8C1-B3A5FC343A14}" dt="2022-05-17T15:17:32.894" v="2212" actId="11529"/>
            <ac:spMkLst>
              <pc:docMk/>
              <pc:sldMasterMk cId="3831744333" sldId="2147483684"/>
              <pc:sldLayoutMk cId="540956313" sldId="2147483691"/>
              <ac:spMk id="11" creationId="{6B1AE5C2-CB01-EC6E-6213-BA063E3AF813}"/>
            </ac:spMkLst>
          </pc:spChg>
          <pc:spChg chg="add mod">
            <ac:chgData name="Olawole Abayomi-Owodunni" userId="4121db98fcd61d1d" providerId="LiveId" clId="{5355EFF7-CBEF-48CD-A8C1-B3A5FC343A14}" dt="2022-05-17T15:19:48.213" v="2558" actId="20577"/>
            <ac:spMkLst>
              <pc:docMk/>
              <pc:sldMasterMk cId="3831744333" sldId="2147483684"/>
              <pc:sldLayoutMk cId="540956313" sldId="2147483691"/>
              <ac:spMk id="12" creationId="{D02A4E5F-4023-8E38-CD19-EB3EE4872233}"/>
            </ac:spMkLst>
          </pc:spChg>
          <pc:spChg chg="add mod">
            <ac:chgData name="Olawole Abayomi-Owodunni" userId="4121db98fcd61d1d" providerId="LiveId" clId="{5355EFF7-CBEF-48CD-A8C1-B3A5FC343A14}" dt="2022-05-17T15:20:05.013" v="2579"/>
            <ac:spMkLst>
              <pc:docMk/>
              <pc:sldMasterMk cId="3831744333" sldId="2147483684"/>
              <pc:sldLayoutMk cId="540956313" sldId="2147483691"/>
              <ac:spMk id="13" creationId="{3655E169-4928-97DC-79B0-7CE93F0F9264}"/>
            </ac:spMkLst>
          </pc:spChg>
          <pc:spChg chg="add mod">
            <ac:chgData name="Olawole Abayomi-Owodunni" userId="4121db98fcd61d1d" providerId="LiveId" clId="{5355EFF7-CBEF-48CD-A8C1-B3A5FC343A14}" dt="2022-05-17T15:19:55.989" v="2575" actId="20577"/>
            <ac:spMkLst>
              <pc:docMk/>
              <pc:sldMasterMk cId="3831744333" sldId="2147483684"/>
              <pc:sldLayoutMk cId="540956313" sldId="2147483691"/>
              <ac:spMk id="14" creationId="{261411AF-A203-E514-746E-C65B1781C896}"/>
            </ac:spMkLst>
          </pc:spChg>
          <pc:spChg chg="add mod">
            <ac:chgData name="Olawole Abayomi-Owodunni" userId="4121db98fcd61d1d" providerId="LiveId" clId="{5355EFF7-CBEF-48CD-A8C1-B3A5FC343A14}" dt="2022-05-17T15:19:58.511" v="2576"/>
            <ac:spMkLst>
              <pc:docMk/>
              <pc:sldMasterMk cId="3831744333" sldId="2147483684"/>
              <pc:sldLayoutMk cId="540956313" sldId="2147483691"/>
              <ac:spMk id="15" creationId="{0D77A98C-2EFF-B88A-8685-0A92FCAA4C1E}"/>
            </ac:spMkLst>
          </pc:spChg>
          <pc:spChg chg="add mod">
            <ac:chgData name="Olawole Abayomi-Owodunni" userId="4121db98fcd61d1d" providerId="LiveId" clId="{5355EFF7-CBEF-48CD-A8C1-B3A5FC343A14}" dt="2022-05-17T15:20:03.475" v="2578"/>
            <ac:spMkLst>
              <pc:docMk/>
              <pc:sldMasterMk cId="3831744333" sldId="2147483684"/>
              <pc:sldLayoutMk cId="540956313" sldId="2147483691"/>
              <ac:spMk id="16" creationId="{3E12FC52-874C-A152-222A-4499AD306A69}"/>
            </ac:spMkLst>
          </pc:spChg>
          <pc:spChg chg="add mod">
            <ac:chgData name="Olawole Abayomi-Owodunni" userId="4121db98fcd61d1d" providerId="LiveId" clId="{5355EFF7-CBEF-48CD-A8C1-B3A5FC343A14}" dt="2022-05-17T15:19:59.814" v="2577"/>
            <ac:spMkLst>
              <pc:docMk/>
              <pc:sldMasterMk cId="3831744333" sldId="2147483684"/>
              <pc:sldLayoutMk cId="540956313" sldId="2147483691"/>
              <ac:spMk id="17" creationId="{C4442399-5FB1-21EC-03E2-D687AD53F94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07FB84-E326-149F-D54A-C1EF73D939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13245-1F8D-BE6C-00A3-7C6169B1C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FB802-594A-421F-8D00-71B0D464F5C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B463-F61E-3FD8-3777-81EECE91A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46437-CE08-9E0A-08CA-DEA838EDA3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5D4D-550F-4A1C-A8F9-53955B1ED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22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4F91CF-3931-D3D3-BEFA-B2CE3A93E037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User Experience</a:t>
            </a:r>
            <a:endParaRPr lang="en-GB" sz="9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AEC8-968A-483A-9EFC-6EEA2CE4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F47D-A61F-4A5C-8C40-E6D6254C28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5813-71F1-49C6-B0EE-3DE98D5A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4F32-B59F-41BA-B5C2-8CBB1EDF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4AC-4743-40C9-9199-A7CE46BBDB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A13CBE3-7D6C-421A-A7C0-C567458D2D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9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3DC0B-58E2-40F8-6AD4-0810D424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4283-EFB8-4DB8-A877-B1D64B2D0A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2EC8-1906-51CC-CA08-2CB2F66F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A521A-BCCC-6BB7-C1FE-E027EE6F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FF56-B835-4AF8-A6A6-D81217B48729}" type="slidenum">
              <a:rPr lang="en-GB" smtClean="0"/>
              <a:t>‹#›</a:t>
            </a:fld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26E3A7-7EB0-235A-7F03-CFA816F52A93}"/>
              </a:ext>
            </a:extLst>
          </p:cNvPr>
          <p:cNvGrpSpPr/>
          <p:nvPr userDrawn="1"/>
        </p:nvGrpSpPr>
        <p:grpSpPr>
          <a:xfrm>
            <a:off x="357905" y="2127606"/>
            <a:ext cx="11476190" cy="2749734"/>
            <a:chOff x="440322" y="2127606"/>
            <a:chExt cx="11476190" cy="27497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D78837-EC6C-31B5-423F-897A61DBC19E}"/>
                </a:ext>
              </a:extLst>
            </p:cNvPr>
            <p:cNvGrpSpPr/>
            <p:nvPr userDrawn="1"/>
          </p:nvGrpSpPr>
          <p:grpSpPr>
            <a:xfrm>
              <a:off x="10254263" y="2127606"/>
              <a:ext cx="1662249" cy="2749734"/>
              <a:chOff x="10089429" y="2038892"/>
              <a:chExt cx="1662249" cy="2749734"/>
            </a:xfrm>
          </p:grpSpPr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52DD4428-696A-E6F9-5FFC-E3F424523844}"/>
                  </a:ext>
                </a:extLst>
              </p:cNvPr>
              <p:cNvSpPr/>
              <p:nvPr userDrawn="1"/>
            </p:nvSpPr>
            <p:spPr>
              <a:xfrm rot="5400000">
                <a:off x="10105483" y="3142431"/>
                <a:ext cx="1635034" cy="1657356"/>
              </a:xfrm>
              <a:prstGeom prst="flowChartDelay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DD8B4419-7BA8-35E9-D2CD-71ADD1CA5D86}"/>
                  </a:ext>
                </a:extLst>
              </p:cNvPr>
              <p:cNvSpPr/>
              <p:nvPr userDrawn="1"/>
            </p:nvSpPr>
            <p:spPr>
              <a:xfrm rot="16200000">
                <a:off x="10363205" y="1765116"/>
                <a:ext cx="1114697" cy="1662249"/>
              </a:xfrm>
              <a:prstGeom prst="flowChartDelay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E2E89DC-1A42-14A4-395D-1369ED45E0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929263" y="2038892"/>
                <a:ext cx="2446" cy="1114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CC313F1-DC9F-18EB-C9CD-190B7102B071}"/>
                </a:ext>
              </a:extLst>
            </p:cNvPr>
            <p:cNvGrpSpPr/>
            <p:nvPr userDrawn="1"/>
          </p:nvGrpSpPr>
          <p:grpSpPr>
            <a:xfrm>
              <a:off x="440322" y="2258240"/>
              <a:ext cx="9271737" cy="2530386"/>
              <a:chOff x="297655" y="3252650"/>
              <a:chExt cx="9271737" cy="253038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F4F0A27-2690-D921-1EFE-B1B62B53B1D7}"/>
                  </a:ext>
                </a:extLst>
              </p:cNvPr>
              <p:cNvGrpSpPr/>
              <p:nvPr userDrawn="1"/>
            </p:nvGrpSpPr>
            <p:grpSpPr>
              <a:xfrm>
                <a:off x="297655" y="3252650"/>
                <a:ext cx="7604791" cy="2530386"/>
                <a:chOff x="828878" y="1972490"/>
                <a:chExt cx="7604791" cy="2530386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3C88C103-648D-67BB-F107-68044DF7B897}"/>
                    </a:ext>
                  </a:extLst>
                </p:cNvPr>
                <p:cNvGrpSpPr/>
                <p:nvPr userDrawn="1"/>
              </p:nvGrpSpPr>
              <p:grpSpPr>
                <a:xfrm>
                  <a:off x="828878" y="4000102"/>
                  <a:ext cx="7604791" cy="502774"/>
                  <a:chOff x="828878" y="4000102"/>
                  <a:chExt cx="7604791" cy="502774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72BFFD9-FBC3-2D7F-39D1-890D92F143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930881" y="4005783"/>
                    <a:ext cx="3384935" cy="497093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A8287F05-1590-7C1A-5595-2949B9B1DF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870187" y="4004827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86489460-B47B-32C3-AA95-4FFCAEB622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401599" y="4008253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ALT</a:t>
                    </a:r>
                    <a:endParaRPr lang="en-GB" sz="900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4C763CDD-D490-D1E6-8075-771AF9D603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28878" y="4000102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CTRL</a:t>
                    </a:r>
                    <a:endParaRPr lang="en-GB" sz="900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B1A1A14B-5FFA-9437-0F22-AC9F9AF64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47484" y="4001402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FN</a:t>
                    </a:r>
                    <a:endParaRPr lang="en-GB" sz="900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E8247A85-C8C7-685C-7D58-E4D39A8F5B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376816" y="4004827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ALT</a:t>
                    </a:r>
                    <a:endParaRPr lang="en-GB" sz="900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12F5572-34D8-9DE3-EF9A-E236884F8F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914530" y="4000102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02711EA-46FB-289D-B156-DD365A2EA3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445942" y="4000102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FN</a:t>
                    </a:r>
                    <a:endParaRPr lang="en-GB" sz="900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F4D1F5C-EA58-845E-4F67-607C1EBC5CF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976469" y="4000102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CTRL</a:t>
                    </a:r>
                    <a:endParaRPr lang="en-GB" sz="900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FB25946-D66F-54FC-9B5B-55E8DA6E991E}"/>
                    </a:ext>
                  </a:extLst>
                </p:cNvPr>
                <p:cNvGrpSpPr/>
                <p:nvPr userDrawn="1"/>
              </p:nvGrpSpPr>
              <p:grpSpPr>
                <a:xfrm>
                  <a:off x="837587" y="3486355"/>
                  <a:ext cx="7596082" cy="470755"/>
                  <a:chOff x="837587" y="3486355"/>
                  <a:chExt cx="7596082" cy="470755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CFB5504-E023-CD64-A272-AEBF838AEA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872316" y="3490994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Z</a:t>
                    </a:r>
                    <a:endParaRPr lang="en-GB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75377129-F1B0-FE72-9E1A-50A66FE227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401599" y="3490993"/>
                    <a:ext cx="457200" cy="46211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  <a:endParaRPr lang="en-GB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F02442E9-06C6-4AC5-A18D-1DA1B4CF5CF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930882" y="3491436"/>
                    <a:ext cx="457200" cy="46211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  <a:endParaRPr lang="en-GB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8D3D461-88A1-E5EC-243C-6D53F1FC6DC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460165" y="3488778"/>
                    <a:ext cx="457200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V</a:t>
                    </a:r>
                    <a:endParaRPr lang="en-GB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79FB2D7-1C82-67CE-AF59-A247F60F0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89448" y="3496790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  <a:endParaRPr lang="en-GB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7EADB3E-45DF-7D1D-5857-8B545B4CED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518731" y="3495461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</a:t>
                    </a:r>
                    <a:endParaRPr lang="en-GB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6B1BA74-79ED-FFDB-BF75-0EE8E709C0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048014" y="3486355"/>
                    <a:ext cx="457200" cy="46344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</a:t>
                    </a:r>
                    <a:endParaRPr lang="en-GB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18E0A1-A549-9769-DE57-405ADEBAA0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577297" y="3492322"/>
                    <a:ext cx="457200" cy="45991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,</a:t>
                    </a:r>
                    <a:endParaRPr lang="en-GB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BB9A7841-AA21-D3CF-3F37-E927838056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06580" y="3492765"/>
                    <a:ext cx="457200" cy="45747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.</a:t>
                    </a:r>
                    <a:endParaRPr lang="en-GB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AE3A2AAD-C45C-9254-B561-FC0C33CB17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635862" y="349276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/</a:t>
                    </a:r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31BE0D-2509-527F-C782-D4D1DF1156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37587" y="3493670"/>
                    <a:ext cx="962646" cy="46344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/>
                    <a:r>
                      <a:rPr lang="en-US" sz="900" dirty="0"/>
                      <a:t>SHIFT</a:t>
                    </a:r>
                    <a:endParaRPr lang="en-GB" sz="900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B82187A5-5694-1AA7-B778-112FDBF145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165144" y="3486355"/>
                    <a:ext cx="1268525" cy="46344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900" dirty="0"/>
                      <a:t>SHIFT</a:t>
                    </a:r>
                    <a:endParaRPr lang="en-GB" sz="900" dirty="0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23210F9E-99A4-AD33-CCE5-6A2F4890EE1B}"/>
                    </a:ext>
                  </a:extLst>
                </p:cNvPr>
                <p:cNvGrpSpPr/>
                <p:nvPr userDrawn="1"/>
              </p:nvGrpSpPr>
              <p:grpSpPr>
                <a:xfrm>
                  <a:off x="837587" y="2988123"/>
                  <a:ext cx="7596082" cy="462555"/>
                  <a:chOff x="837587" y="2988123"/>
                  <a:chExt cx="7596082" cy="46255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64DEB57-A6C5-B9BD-ED29-033F7FF34E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19784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  <a:endParaRPr lang="en-GB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C434706-38FA-C29E-E056-25E6574A89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148834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</a:t>
                    </a:r>
                    <a:endParaRPr lang="en-GB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5F4B8C-B7CC-4E5D-02AE-59479E1B30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675699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  <a:endParaRPr lang="en-GB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7E6D423-936E-1DD4-9EF5-0A1A95AE62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02563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  <a:endParaRPr lang="en-GB" dirty="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E22E0C1-5D98-5A71-8C97-3D6CBEDADC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731602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  <a:endParaRPr lang="en-GB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97BB6385-9C7F-73CB-556E-91B0F6D1FB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261745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  <a:endParaRPr lang="en-GB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30576E4-379E-20C6-91CB-1D12EF872A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791889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J</a:t>
                    </a:r>
                    <a:endParaRPr lang="en-GB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EECB7FB-74C8-CA02-4E37-0D61E346A6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322033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K</a:t>
                    </a:r>
                    <a:endParaRPr lang="en-GB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E701688-7298-BA0B-1883-D51F1083A5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51073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L</a:t>
                    </a:r>
                    <a:endParaRPr lang="en-GB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9BB2939-8D41-40AE-61D1-FBABD4517F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375752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;</a:t>
                    </a:r>
                    <a:endParaRPr lang="en-GB" dirty="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ABEFF14E-D18B-9633-6308-74CED3D929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900423" y="2988123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</a:t>
                    </a:r>
                    <a:endParaRPr lang="en-GB" dirty="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45216BC-5A54-D0E2-7245-EE017BC017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37587" y="2993478"/>
                    <a:ext cx="705442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/>
                      <a:t>CAPS LOCK</a:t>
                    </a:r>
                    <a:endParaRPr lang="en-GB" sz="900" b="1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40156283-CE61-8777-0F4E-1722029750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425094" y="2989218"/>
                    <a:ext cx="1008575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900" dirty="0"/>
                      <a:t>ENTER</a:t>
                    </a:r>
                    <a:endParaRPr lang="en-GB" sz="900" dirty="0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7ECF940F-28BC-8492-F64B-BB9BDB801998}"/>
                    </a:ext>
                  </a:extLst>
                </p:cNvPr>
                <p:cNvGrpSpPr/>
                <p:nvPr userDrawn="1"/>
              </p:nvGrpSpPr>
              <p:grpSpPr>
                <a:xfrm>
                  <a:off x="837587" y="2482484"/>
                  <a:ext cx="7592874" cy="465137"/>
                  <a:chOff x="837587" y="2482484"/>
                  <a:chExt cx="7592874" cy="46513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1D83E-69D5-28B0-A9BB-1BBBDE20D15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491339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Q</a:t>
                    </a:r>
                    <a:endParaRPr lang="en-GB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7A5178E-161B-A959-D602-8923CFB87D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029098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</a:t>
                    </a:r>
                    <a:endParaRPr lang="en-GB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5DFD03D-7C7E-2A2E-7A82-B1A1CFCC6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566857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  <a:endParaRPr lang="en-GB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4BDF592-3FD7-2C4F-1153-E258F43F2F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04616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R</a:t>
                    </a:r>
                    <a:endParaRPr lang="en-GB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A54B15C-71DA-6EAA-036E-B385284B0B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642375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</a:t>
                    </a:r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531214-21FA-3A30-D746-823A9F7F2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180134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Y</a:t>
                    </a:r>
                    <a:endParaRPr lang="en-GB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3180E3D-2566-6149-D2D0-48B9DFCB989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717893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  <a:endParaRPr lang="en-GB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49AAB6CE-F7FF-AB4F-5FFD-C0D1471918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255652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  <a:endParaRPr lang="en-GB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6F7D134-6477-563F-2508-1903874C39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87508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O</a:t>
                    </a:r>
                    <a:endParaRPr lang="en-GB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855BD85-0901-4BB2-BD45-ABDBD69F36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319364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</a:t>
                    </a:r>
                    <a:endParaRPr lang="en-GB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081C048-8DB9-878E-511D-0F7464F50F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853598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[</a:t>
                    </a:r>
                    <a:endParaRPr lang="en-GB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14EFD01-6026-69DE-F47C-CB4DACA561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397384" y="2482484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]</a:t>
                    </a:r>
                    <a:endParaRPr lang="en-GB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5C60851-6687-4E70-E82E-34391A9DF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37587" y="2482484"/>
                    <a:ext cx="57622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TAB</a:t>
                    </a:r>
                    <a:endParaRPr lang="en-GB" sz="900" dirty="0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252E0A44-7B71-0F11-34FC-015C20ED7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938393" y="2482484"/>
                    <a:ext cx="492068" cy="46513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\</a:t>
                    </a:r>
                    <a:endParaRPr lang="en-GB" dirty="0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9A19333-0B9B-0F9E-EF80-3DF8962BD100}"/>
                    </a:ext>
                  </a:extLst>
                </p:cNvPr>
                <p:cNvGrpSpPr/>
                <p:nvPr userDrawn="1"/>
              </p:nvGrpSpPr>
              <p:grpSpPr>
                <a:xfrm>
                  <a:off x="837587" y="1972490"/>
                  <a:ext cx="7592873" cy="461555"/>
                  <a:chOff x="837587" y="1972490"/>
                  <a:chExt cx="7592873" cy="46155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7451831-EEC0-96F8-819F-A9AD1F1FC9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73630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007D500-B128-4866-BA8A-0EE6845065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800498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  <a:endParaRPr lang="en-GB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B2A1911-0706-E480-D313-EA83003B0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329538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  <a:endParaRPr lang="en-GB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A09ADE1-45A1-3B11-2918-BAB0B2C87F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2858578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  <a:endParaRPr lang="en-GB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019FE4B-4F84-B875-E969-60160D9988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387618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  <a:endParaRPr lang="en-GB" dirty="0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BA56B1C-BE5E-BD44-C761-EA08D8B7DE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14486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  <a:endParaRPr lang="en-GB" dirty="0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3C902C7-114D-5C01-C654-A8EC2560FD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443526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  <a:endParaRPr lang="en-GB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3E56811-CD1A-26F9-85DA-D274395F9B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972566" y="1976845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</a:t>
                    </a:r>
                    <a:endParaRPr lang="en-GB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B7E23D2-5EA5-06FF-1582-D4DCD564D1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499428" y="1972490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  <a:endParaRPr lang="en-GB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9458FC8-7ADA-C78A-D106-CCCE6DC834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26290" y="1972490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GB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9D25D1B-554B-4E53-B9F1-C53343585E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555336" y="1972490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-</a:t>
                    </a:r>
                    <a:endParaRPr lang="en-GB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61D330C2-C696-F1B1-F3D8-8C7DACBA51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082198" y="1972490"/>
                    <a:ext cx="4572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=</a:t>
                    </a:r>
                    <a:endParaRPr lang="en-GB" dirty="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659D8F5-71F4-BCE5-1F6F-5ED3D34063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37587" y="1972490"/>
                    <a:ext cx="364206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`</a:t>
                    </a:r>
                    <a:endParaRPr lang="en-GB" dirty="0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9B96E0C-4E5A-B7EB-1157-F6EB21D441B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609059" y="1972490"/>
                    <a:ext cx="821401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900" dirty="0"/>
                      <a:t>BACKSPACE</a:t>
                    </a:r>
                    <a:endParaRPr lang="en-GB" sz="900" dirty="0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6DA35D1-E2E6-B4C1-2D87-93ED3150BDF4}"/>
                  </a:ext>
                </a:extLst>
              </p:cNvPr>
              <p:cNvGrpSpPr/>
              <p:nvPr userDrawn="1"/>
            </p:nvGrpSpPr>
            <p:grpSpPr>
              <a:xfrm>
                <a:off x="8071731" y="4725483"/>
                <a:ext cx="1497661" cy="978928"/>
                <a:chOff x="8280384" y="4772925"/>
                <a:chExt cx="1497661" cy="978928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39BFFB5-6BF0-80E2-3265-AAB576F84C57}"/>
                    </a:ext>
                  </a:extLst>
                </p:cNvPr>
                <p:cNvSpPr/>
                <p:nvPr userDrawn="1"/>
              </p:nvSpPr>
              <p:spPr>
                <a:xfrm>
                  <a:off x="8280384" y="5280262"/>
                  <a:ext cx="457200" cy="46344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&lt;</a:t>
                  </a:r>
                  <a:endParaRPr lang="en-GB" sz="18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79A20C8-4A67-1579-7D58-BDD78A3674DA}"/>
                    </a:ext>
                  </a:extLst>
                </p:cNvPr>
                <p:cNvSpPr/>
                <p:nvPr userDrawn="1"/>
              </p:nvSpPr>
              <p:spPr>
                <a:xfrm>
                  <a:off x="8801865" y="5280262"/>
                  <a:ext cx="457200" cy="46344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800" dirty="0"/>
                    <a:t>˅</a:t>
                  </a:r>
                  <a:endParaRPr lang="en-GB" sz="1800" dirty="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B7938D2-C3D8-0B3E-8B33-BFA2CDE7D46B}"/>
                    </a:ext>
                  </a:extLst>
                </p:cNvPr>
                <p:cNvSpPr/>
                <p:nvPr userDrawn="1"/>
              </p:nvSpPr>
              <p:spPr>
                <a:xfrm>
                  <a:off x="9320845" y="5288413"/>
                  <a:ext cx="457200" cy="46344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&gt;</a:t>
                  </a:r>
                  <a:endParaRPr lang="en-GB" sz="1800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2637E0A-5513-4932-CEF1-6CCCBC225F1D}"/>
                    </a:ext>
                  </a:extLst>
                </p:cNvPr>
                <p:cNvSpPr/>
                <p:nvPr userDrawn="1"/>
              </p:nvSpPr>
              <p:spPr>
                <a:xfrm>
                  <a:off x="8802004" y="4772925"/>
                  <a:ext cx="457200" cy="46344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^</a:t>
                  </a:r>
                  <a:endParaRPr lang="en-GB" sz="1800" dirty="0"/>
                </a:p>
              </p:txBody>
            </p:sp>
          </p:grpSp>
        </p:grpSp>
      </p:grpSp>
      <p:sp>
        <p:nvSpPr>
          <p:cNvPr id="97" name="Text Placeholder 10">
            <a:extLst>
              <a:ext uri="{FF2B5EF4-FFF2-40B4-BE49-F238E27FC236}">
                <a16:creationId xmlns:a16="http://schemas.microsoft.com/office/drawing/2014/main" id="{F5A7101F-ECB0-EBC7-61A3-273FC18806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61" y="1165738"/>
            <a:ext cx="2447244" cy="365126"/>
          </a:xfrm>
          <a:prstGeom prst="roundRect">
            <a:avLst/>
          </a:prstGeom>
          <a:solidFill>
            <a:srgbClr val="BDD7EE">
              <a:alpha val="10196"/>
            </a:srgbClr>
          </a:solidFill>
          <a:ln w="3175"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Button</a:t>
            </a:r>
          </a:p>
          <a:p>
            <a:pPr lvl="0"/>
            <a:r>
              <a:rPr lang="en-US" dirty="0"/>
              <a:t>(Copy to add more)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0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2BA9-9EF2-F097-3AA8-15B2D86C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4283-EFB8-4DB8-A877-B1D64B2D0A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05EF-8C7F-007E-30FD-A48D7CB1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4F2B-12A6-F539-A41B-4BD3C8B1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FF56-B835-4AF8-A6A6-D81217B48729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ont View Microsoft Xbox Series X Controller | Citypng">
            <a:extLst>
              <a:ext uri="{FF2B5EF4-FFF2-40B4-BE49-F238E27FC236}">
                <a16:creationId xmlns:a16="http://schemas.microsoft.com/office/drawing/2014/main" id="{6651FFC5-7624-4D3F-8BE9-91153065F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92061" l="9294" r="91765">
                        <a14:foregroundMark x1="52000" y1="23818" x2="52000" y2="23818"/>
                        <a14:foregroundMark x1="91765" y1="80236" x2="91765" y2="80236"/>
                        <a14:foregroundMark x1="87294" y1="90878" x2="87294" y2="90878"/>
                        <a14:foregroundMark x1="19412" y1="92061" x2="19412" y2="92061"/>
                        <a14:foregroundMark x1="9294" y1="76520" x2="9294" y2="76520"/>
                        <a14:backgroundMark x1="9059" y1="76520" x2="9059" y2="765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851" y="505097"/>
            <a:ext cx="80962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B2EAD36-398D-DE0F-4A8E-046AA258A0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2116" y="1691788"/>
            <a:ext cx="2447244" cy="365126"/>
          </a:xfrm>
          <a:prstGeom prst="roundRect">
            <a:avLst/>
          </a:prstGeom>
          <a:solidFill>
            <a:srgbClr val="BDD7EE">
              <a:alpha val="10196"/>
            </a:srgbClr>
          </a:solidFill>
          <a:ln w="3175"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Button</a:t>
            </a:r>
          </a:p>
          <a:p>
            <a:pPr lvl="0"/>
            <a:r>
              <a:rPr lang="en-US" dirty="0"/>
              <a:t>(Copy to add more)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45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4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: Tu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482D-55B6-40E5-B804-A620ECED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0452-649E-44DC-B993-2D4F1A4D748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E2BB-8173-44FB-94CB-1EA56443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FFF5-9C8E-4EC6-8C20-5A57FEA3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700-7A98-4F66-B418-A8C2AF14DB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BFFDD-4F6A-C0A6-0920-99E62216FEE6}"/>
              </a:ext>
            </a:extLst>
          </p:cNvPr>
          <p:cNvSpPr txBox="1"/>
          <p:nvPr userDrawn="1"/>
        </p:nvSpPr>
        <p:spPr>
          <a:xfrm>
            <a:off x="861968" y="358250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Tutorials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FCDF7-B316-81AD-3713-8449520454CE}"/>
              </a:ext>
            </a:extLst>
          </p:cNvPr>
          <p:cNvSpPr txBox="1"/>
          <p:nvPr userDrawn="1"/>
        </p:nvSpPr>
        <p:spPr>
          <a:xfrm>
            <a:off x="829491" y="4586779"/>
            <a:ext cx="1049183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Main Tutorial, Hints system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7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u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7B84-1CF5-4376-A2CC-50C4566529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romanL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Describe Tutorial in steps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EFFC-231D-4D97-A806-E084FE2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0452-649E-44DC-B993-2D4F1A4D748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B316-AB5E-4C97-A4FE-F5FC10ED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61B0-02AE-4BC3-97D1-82CAEAFA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700-7A98-4F66-B418-A8C2AF14DB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4F601A0-BBE8-4F93-A450-5DAC253567B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TUTORIALS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66E23-1AA2-E5FF-BA3B-44468224213D}"/>
              </a:ext>
            </a:extLst>
          </p:cNvPr>
          <p:cNvSpPr txBox="1"/>
          <p:nvPr userDrawn="1"/>
        </p:nvSpPr>
        <p:spPr>
          <a:xfrm>
            <a:off x="838200" y="6374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Main 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17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Help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D45A-C675-4CA3-B293-8E96B6A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0452-649E-44DC-B993-2D4F1A4D748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96A2-28C3-41FC-9D4F-C4F580D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88872-E5D7-4EBD-A2AE-55CB61F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700-7A98-4F66-B418-A8C2AF14DBA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210EBFA5-498B-40A6-BF7F-757B32F4D47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TUTORIALS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F4621-96AB-EC03-50B3-7DBC978360E0}"/>
              </a:ext>
            </a:extLst>
          </p:cNvPr>
          <p:cNvSpPr txBox="1"/>
          <p:nvPr userDrawn="1"/>
        </p:nvSpPr>
        <p:spPr>
          <a:xfrm>
            <a:off x="836014" y="270730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HELP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37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EFFC-231D-4D97-A806-E084FE2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0452-649E-44DC-B993-2D4F1A4D748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B316-AB5E-4C97-A4FE-F5FC10ED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61B0-02AE-4BC3-97D1-82CAEAFA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D700-7A98-4F66-B418-A8C2AF14DB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4F601A0-BBE8-4F93-A450-5DAC253567B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TUTORIALS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E23C103F-10FB-41CF-8A6F-6DFC3349C41F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HELP SYSTEM</a:t>
            </a:r>
            <a:endParaRPr lang="en-GB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866F1-1543-E0F9-8296-3EC0BB0A7828}"/>
              </a:ext>
            </a:extLst>
          </p:cNvPr>
          <p:cNvSpPr txBox="1"/>
          <p:nvPr userDrawn="1"/>
        </p:nvSpPr>
        <p:spPr>
          <a:xfrm>
            <a:off x="836016" y="6374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Hints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2A4E5F-4023-8E38-CD19-EB3EE48722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60" y="1825625"/>
            <a:ext cx="3474183" cy="21019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Input hint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655E169-4928-97DC-79B0-7CE93F0F92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6" y="4092431"/>
            <a:ext cx="3474183" cy="2101941"/>
          </a:xfrm>
        </p:spPr>
        <p:txBody>
          <a:bodyPr/>
          <a:lstStyle/>
          <a:p>
            <a:pPr lvl="0"/>
            <a:r>
              <a:rPr lang="en-US" dirty="0"/>
              <a:t>Input hint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61411AF-A203-E514-746E-C65B1781C8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8908" y="1825322"/>
            <a:ext cx="3474183" cy="21019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Input hint</a:t>
            </a:r>
            <a:endParaRPr lang="en-GB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D77A98C-2EFF-B88A-8685-0A92FCAA4C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85628" y="1825323"/>
            <a:ext cx="3474183" cy="2101941"/>
          </a:xfrm>
        </p:spPr>
        <p:txBody>
          <a:bodyPr/>
          <a:lstStyle/>
          <a:p>
            <a:pPr lvl="0"/>
            <a:r>
              <a:rPr lang="en-US" dirty="0"/>
              <a:t>Input hint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E12FC52-874C-A152-222A-4499AD306A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908" y="4092431"/>
            <a:ext cx="3474183" cy="2101941"/>
          </a:xfrm>
        </p:spPr>
        <p:txBody>
          <a:bodyPr/>
          <a:lstStyle/>
          <a:p>
            <a:pPr lvl="0"/>
            <a:r>
              <a:rPr lang="en-US" dirty="0"/>
              <a:t>Input hint</a:t>
            </a:r>
            <a:endParaRPr lang="en-GB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4442399-5FB1-21EC-03E2-D687AD53F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1800" y="4093740"/>
            <a:ext cx="3474183" cy="2101941"/>
          </a:xfrm>
        </p:spPr>
        <p:txBody>
          <a:bodyPr/>
          <a:lstStyle/>
          <a:p>
            <a:pPr lvl="0"/>
            <a:r>
              <a:rPr lang="en-US" dirty="0"/>
              <a:t>Input hint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956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7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1E2B-5F23-40AE-A47D-F3E7C145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F47D-A61F-4A5C-8C40-E6D6254C28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46E5-1C95-4B17-81CB-433379FC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D99A-64E7-43CE-9E1F-213B0F1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4AC-4743-40C9-9199-A7CE46BBDB7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DDB410-BB30-4AA8-1C62-474043355B9A}"/>
              </a:ext>
            </a:extLst>
          </p:cNvPr>
          <p:cNvSpPr txBox="1">
            <a:spLocks/>
          </p:cNvSpPr>
          <p:nvPr userDrawn="1"/>
        </p:nvSpPr>
        <p:spPr>
          <a:xfrm>
            <a:off x="838200" y="3389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Navigation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D3029-F21C-CC20-DF65-11696984E766}"/>
              </a:ext>
            </a:extLst>
          </p:cNvPr>
          <p:cNvSpPr txBox="1"/>
          <p:nvPr userDrawn="1"/>
        </p:nvSpPr>
        <p:spPr>
          <a:xfrm>
            <a:off x="705390" y="1851750"/>
            <a:ext cx="3466012" cy="200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 Interface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HUD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Camera model and angles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7EA68-AD7A-D15A-657C-C9FDA3CD7C7E}"/>
              </a:ext>
            </a:extLst>
          </p:cNvPr>
          <p:cNvSpPr txBox="1"/>
          <p:nvPr userDrawn="1"/>
        </p:nvSpPr>
        <p:spPr>
          <a:xfrm>
            <a:off x="4362990" y="1852659"/>
            <a:ext cx="3466012" cy="87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Control &amp; Input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6C2A3-7E84-F2C1-CD3E-AACDDC3E9C79}"/>
              </a:ext>
            </a:extLst>
          </p:cNvPr>
          <p:cNvSpPr txBox="1"/>
          <p:nvPr userDrawn="1"/>
        </p:nvSpPr>
        <p:spPr>
          <a:xfrm>
            <a:off x="8020590" y="1851750"/>
            <a:ext cx="3466012" cy="127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Tutorials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 Tutorial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Help system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2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: U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B35E-40FF-447B-8CAD-37628CFB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6F47-6EDF-4905-8B99-DA94EADE4F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0FBB-2DF8-41C9-AFB4-EABB0D8C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A7DB-9497-47A3-93AA-2F98A1F2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BAA8-518C-4DEA-B4F8-7A43143EE22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8AF1EA-82C3-8F6E-51CD-29735B16B633}"/>
              </a:ext>
            </a:extLst>
          </p:cNvPr>
          <p:cNvSpPr txBox="1">
            <a:spLocks/>
          </p:cNvSpPr>
          <p:nvPr userDrawn="1"/>
        </p:nvSpPr>
        <p:spPr>
          <a:xfrm>
            <a:off x="8445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/>
              <a:t>UI</a:t>
            </a:r>
            <a:endParaRPr lang="en-GB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5C000-2918-293E-DA6A-6CB9481BD4B4}"/>
              </a:ext>
            </a:extLst>
          </p:cNvPr>
          <p:cNvSpPr txBox="1"/>
          <p:nvPr userDrawn="1"/>
        </p:nvSpPr>
        <p:spPr>
          <a:xfrm>
            <a:off x="829490" y="4588602"/>
            <a:ext cx="1052430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HUD, Menus, Camera model and angles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6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82F1-B48A-40DB-BF07-8C61C5B8623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352675" y="1524000"/>
            <a:ext cx="7486650" cy="433705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HUD Image here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630C-44E3-44E8-86A7-BB6530B9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6F47-6EDF-4905-8B99-DA94EADE4F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992D-9DA0-499E-BAF9-C75F60C0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C202D-A70A-49F0-8DF8-C1B3AB09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BAA8-518C-4DEA-B4F8-7A43143EE22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32042429-0653-4A36-AA11-B12DC905ACB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UI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BC753-BC9B-F98E-FBF5-E90C888E60AE}"/>
              </a:ext>
            </a:extLst>
          </p:cNvPr>
          <p:cNvSpPr txBox="1"/>
          <p:nvPr userDrawn="1"/>
        </p:nvSpPr>
        <p:spPr>
          <a:xfrm>
            <a:off x="3048000" y="26996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HUD</a:t>
            </a:r>
            <a:endParaRPr lang="en-GB" u="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3E29D0-A094-A3DC-01F3-103DBE2A5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785" y="1195399"/>
            <a:ext cx="2447244" cy="365126"/>
          </a:xfrm>
          <a:prstGeom prst="roundRect">
            <a:avLst/>
          </a:prstGeom>
          <a:solidFill>
            <a:srgbClr val="BDD7EE">
              <a:alpha val="10196"/>
            </a:srgbClr>
          </a:solidFill>
          <a:ln w="3175"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HUD Element</a:t>
            </a:r>
          </a:p>
          <a:p>
            <a:pPr lvl="0"/>
            <a:r>
              <a:rPr lang="en-US" dirty="0"/>
              <a:t>(Copy to add more)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7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M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A971-01CA-7270-2C93-11848869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6F47-6EDF-4905-8B99-DA94EADE4F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820AC-0094-7975-831F-AB9D202A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54BB-E7A0-6334-7A01-449FF25A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BAA8-518C-4DEA-B4F8-7A43143EE22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321E4-1BCE-2DDA-84C2-39A53113F915}"/>
              </a:ext>
            </a:extLst>
          </p:cNvPr>
          <p:cNvSpPr txBox="1"/>
          <p:nvPr userDrawn="1"/>
        </p:nvSpPr>
        <p:spPr>
          <a:xfrm>
            <a:off x="838203" y="261754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Menus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276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82F1-B48A-40DB-BF07-8C61C5B8623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34615" y="1643610"/>
            <a:ext cx="7486649" cy="433705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Menu Image here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630C-44E3-44E8-86A7-BB6530B9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6F47-6EDF-4905-8B99-DA94EADE4F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992D-9DA0-499E-BAF9-C75F60C0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C202D-A70A-49F0-8DF8-C1B3AB09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BAA8-518C-4DEA-B4F8-7A43143EE22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32042429-0653-4A36-AA11-B12DC905ACB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UI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DCDC23-0E03-B354-8715-B6EC2EC27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703" y="560252"/>
            <a:ext cx="6496594" cy="93531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Menu Heading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F3251-AC71-B00C-6DED-1D4305D69A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7646" y="1643064"/>
            <a:ext cx="3379739" cy="43370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</a:lstStyle>
          <a:p>
            <a:pPr lvl="0"/>
            <a:r>
              <a:rPr lang="en-US" dirty="0"/>
              <a:t>Insert menu element (Hyperlink if it leads to another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23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ra Perspective a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8AD679-3A5D-44D4-B72D-B18814223BB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UI</a:t>
            </a:r>
            <a:endParaRPr lang="en-GB" sz="18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0EA0415-35C3-9041-A0D4-2B89AA8C9F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3231" y="986652"/>
            <a:ext cx="11285537" cy="517289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Camera perspective image here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C324C0-79B7-6134-4F7D-9AE2F4C8B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6989" y="6423786"/>
            <a:ext cx="3770947" cy="409575"/>
          </a:xfrm>
        </p:spPr>
        <p:txBody>
          <a:bodyPr anchor="b">
            <a:noAutofit/>
          </a:bodyPr>
          <a:lstStyle>
            <a:lvl1pPr marL="0" indent="0">
              <a:buNone/>
              <a:defRPr sz="2400" u="none"/>
            </a:lvl1pPr>
          </a:lstStyle>
          <a:p>
            <a:pPr lvl="0"/>
            <a:r>
              <a:rPr lang="en-US" dirty="0"/>
              <a:t>Camera perspective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36709-12B7-F799-09A0-A8B3A496B8DD}"/>
              </a:ext>
            </a:extLst>
          </p:cNvPr>
          <p:cNvSpPr txBox="1"/>
          <p:nvPr userDrawn="1"/>
        </p:nvSpPr>
        <p:spPr>
          <a:xfrm>
            <a:off x="2882537" y="6340837"/>
            <a:ext cx="321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BDD7EE"/>
                </a:solidFill>
              </a:rPr>
              <a:t>Camera perspective:</a:t>
            </a:r>
            <a:endParaRPr lang="en-GB" sz="2800" u="sng" dirty="0">
              <a:solidFill>
                <a:srgbClr val="BDD7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: Control &amp;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8D8A-C2B6-4C03-A7C3-D7EB3C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4283-EFB8-4DB8-A877-B1D64B2D0A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2C42-4D20-421A-A333-1375DEB5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BE67-2A85-4E5F-8391-82FC6EF4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FF56-B835-4AF8-A6A6-D81217B487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F2D3F-D780-0B05-74AB-A5ED430E96E2}"/>
              </a:ext>
            </a:extLst>
          </p:cNvPr>
          <p:cNvSpPr txBox="1"/>
          <p:nvPr userDrawn="1"/>
        </p:nvSpPr>
        <p:spPr>
          <a:xfrm>
            <a:off x="831850" y="358164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Controls &amp; Input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BC434-2B9D-9B2C-119F-D648AF7F8B3E}"/>
              </a:ext>
            </a:extLst>
          </p:cNvPr>
          <p:cNvSpPr txBox="1"/>
          <p:nvPr userDrawn="1"/>
        </p:nvSpPr>
        <p:spPr>
          <a:xfrm>
            <a:off x="831850" y="4585321"/>
            <a:ext cx="105156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Various input methods and their controls relative to the game</a:t>
            </a:r>
          </a:p>
        </p:txBody>
      </p:sp>
    </p:spTree>
    <p:extLst>
      <p:ext uri="{BB962C8B-B14F-4D97-AF65-F5344CB8AC3E}">
        <p14:creationId xmlns:p14="http://schemas.microsoft.com/office/powerpoint/2010/main" val="27452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hyperlink" Target="https://d.docs.live.net/4121db98fcd61d1d/Documents/Game%20Dev/Documentation/GDD%20Template/GDD%20Template.pptx" TargetMode="Externa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" Target="../slides/slide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736F-E6A7-4501-9347-E01551CC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FF280-D321-405D-BD99-CB8E8F73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AEA5-8E01-4F25-8FE0-292C033B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F47D-A61F-4A5C-8C40-E6D6254C28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10EC-6C40-4D5F-BE02-DFBD1F4E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E8D3-FD08-4493-B902-D096A0AE3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74AC-4743-40C9-9199-A7CE46BBDB7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AFE36EEA-80EA-B83D-D0D0-CD4FE7BA0DE1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C3346-B5BE-4880-85FC-DC0BEDD9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055A3-5E36-43B7-B33D-A3291976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DA46-BA7F-4727-9F40-B7803EA89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6F47-6EDF-4905-8B99-DA94EADE4F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E57E-E74C-42A1-99AE-AA5381DB7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CB26-1B6B-46AC-B025-F17C99A1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BAA8-518C-4DEA-B4F8-7A43143EE22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8" action="ppaction://hlinksldjump"/>
            <a:extLst>
              <a:ext uri="{FF2B5EF4-FFF2-40B4-BE49-F238E27FC236}">
                <a16:creationId xmlns:a16="http://schemas.microsoft.com/office/drawing/2014/main" id="{E10E865E-D6AE-42E4-B175-ADC5E8BCBA1D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6EBD8953-4863-3654-0BEC-06234FF51258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  <p:sldLayoutId id="2147483692" r:id="rId4"/>
    <p:sldLayoutId id="2147483664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48D86-DD09-49BF-9AED-DA5C830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2AF1-2F05-4F76-B7DE-DEECA841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800D-AEE7-4C70-9F85-A05ABC1B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4283-EFB8-4DB8-A877-B1D64B2D0A19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F466-2B82-4131-A677-76C874EB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502D-D0CE-42B1-81CF-F6B27AEA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FF56-B835-4AF8-A6A6-D81217B4872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B580ADC5-958A-49F3-9057-200FB7E8765E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7"/>
            <a:extLst>
              <a:ext uri="{FF2B5EF4-FFF2-40B4-BE49-F238E27FC236}">
                <a16:creationId xmlns:a16="http://schemas.microsoft.com/office/drawing/2014/main" id="{0F792542-6F8D-9300-C0F9-56ACA9F7A734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E468A-C3A7-4A3B-BA41-085A80EC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83B3-8696-4BAA-A4B7-7D4D8546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0F88-F9D2-490F-BED3-165CD0F9F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0452-649E-44DC-B993-2D4F1A4D748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1EDE-AD58-411B-A283-A6B00CD83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3A92-E95E-449A-B8D6-B8C99163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D700-7A98-4F66-B418-A8C2AF14DB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7" action="ppaction://hlinksldjump"/>
            <a:extLst>
              <a:ext uri="{FF2B5EF4-FFF2-40B4-BE49-F238E27FC236}">
                <a16:creationId xmlns:a16="http://schemas.microsoft.com/office/drawing/2014/main" id="{1479F490-1C9D-4E05-9A78-86FCC90DDE92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8"/>
            <a:extLst>
              <a:ext uri="{FF2B5EF4-FFF2-40B4-BE49-F238E27FC236}">
                <a16:creationId xmlns:a16="http://schemas.microsoft.com/office/drawing/2014/main" id="{908EDD05-A1CB-CC74-9C6D-42F68AE2A514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90" r:id="rId3"/>
    <p:sldLayoutId id="2147483691" r:id="rId4"/>
    <p:sldLayoutId id="214748369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926-ABA4-D664-3DFC-E25074A930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5CFD3-98B3-8B79-5F72-BE421F19B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8D206A-2C09-1B95-988C-7F9CE23D421E}"/>
              </a:ext>
            </a:extLst>
          </p:cNvPr>
          <p:cNvCxnSpPr>
            <a:cxnSpLocks/>
          </p:cNvCxnSpPr>
          <p:nvPr/>
        </p:nvCxnSpPr>
        <p:spPr>
          <a:xfrm rot="16200000">
            <a:off x="8557234" y="1551966"/>
            <a:ext cx="677007" cy="64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66ED6C4-8CB9-4655-A8F3-CBB9E2265634}"/>
              </a:ext>
            </a:extLst>
          </p:cNvPr>
          <p:cNvSpPr/>
          <p:nvPr/>
        </p:nvSpPr>
        <p:spPr>
          <a:xfrm>
            <a:off x="2505075" y="4645956"/>
            <a:ext cx="2314575" cy="31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854E0D-FBDA-4C1E-A8FB-8090D0861EE1}"/>
              </a:ext>
            </a:extLst>
          </p:cNvPr>
          <p:cNvSpPr/>
          <p:nvPr/>
        </p:nvSpPr>
        <p:spPr>
          <a:xfrm>
            <a:off x="4995862" y="4630443"/>
            <a:ext cx="2314575" cy="31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2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19EBE-E096-8C4B-3DC9-AF9BE909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3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E335C-22EE-3B2B-7982-C1E1308C7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52E19-C62E-38DB-4B9A-3B954DFAD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98FE03-7993-562A-332A-3B0D42B49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7413-8055-1CFD-4834-5AC0FFE5BB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9A7E9A-8CD7-7746-29C0-545AEBCF8B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9DB180-DB1D-4D97-44EF-DC108B3C94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C4E-CA53-4631-93AC-CC6F18AB73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Navigation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6B1A2-31EB-97FF-967C-1627CED21E4B}"/>
              </a:ext>
            </a:extLst>
          </p:cNvPr>
          <p:cNvGrpSpPr/>
          <p:nvPr/>
        </p:nvGrpSpPr>
        <p:grpSpPr>
          <a:xfrm>
            <a:off x="990600" y="1927950"/>
            <a:ext cx="2847975" cy="1889851"/>
            <a:chOff x="990600" y="1927950"/>
            <a:chExt cx="2847975" cy="1889851"/>
          </a:xfrm>
        </p:grpSpPr>
        <p:sp>
          <p:nvSpPr>
            <p:cNvPr id="6" name="Rectangl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D8FAFC6C-9685-467C-9471-B0B79CF11EA2}"/>
                </a:ext>
              </a:extLst>
            </p:cNvPr>
            <p:cNvSpPr/>
            <p:nvPr/>
          </p:nvSpPr>
          <p:spPr>
            <a:xfrm>
              <a:off x="990600" y="1927950"/>
              <a:ext cx="2847975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hlinkClick r:id="rId3" action="ppaction://hlinksldjump"/>
              <a:extLst>
                <a:ext uri="{FF2B5EF4-FFF2-40B4-BE49-F238E27FC236}">
                  <a16:creationId xmlns:a16="http://schemas.microsoft.com/office/drawing/2014/main" id="{7B473AB2-C4EC-4CDC-8A19-56F86F130AFC}"/>
                </a:ext>
              </a:extLst>
            </p:cNvPr>
            <p:cNvSpPr/>
            <p:nvPr/>
          </p:nvSpPr>
          <p:spPr>
            <a:xfrm>
              <a:off x="1419226" y="2324100"/>
              <a:ext cx="647700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4" action="ppaction://hlinksldjump"/>
              <a:extLst>
                <a:ext uri="{FF2B5EF4-FFF2-40B4-BE49-F238E27FC236}">
                  <a16:creationId xmlns:a16="http://schemas.microsoft.com/office/drawing/2014/main" id="{F78B1031-0CCE-4FF5-8E83-8A166D80FB1E}"/>
                </a:ext>
              </a:extLst>
            </p:cNvPr>
            <p:cNvSpPr/>
            <p:nvPr/>
          </p:nvSpPr>
          <p:spPr>
            <a:xfrm>
              <a:off x="1466852" y="2720250"/>
              <a:ext cx="914398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ED5DAB8-E0F6-4D19-9536-75BBD9521E53}"/>
                </a:ext>
              </a:extLst>
            </p:cNvPr>
            <p:cNvSpPr/>
            <p:nvPr/>
          </p:nvSpPr>
          <p:spPr>
            <a:xfrm>
              <a:off x="1419225" y="3124131"/>
              <a:ext cx="2114549" cy="693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25845C-2DE1-9C9F-862A-18F20C0D4860}"/>
              </a:ext>
            </a:extLst>
          </p:cNvPr>
          <p:cNvGrpSpPr/>
          <p:nvPr/>
        </p:nvGrpSpPr>
        <p:grpSpPr>
          <a:xfrm>
            <a:off x="4672012" y="1927950"/>
            <a:ext cx="3014663" cy="716100"/>
            <a:chOff x="4672012" y="1927950"/>
            <a:chExt cx="3014663" cy="716100"/>
          </a:xfrm>
        </p:grpSpPr>
        <p:sp>
          <p:nvSpPr>
            <p:cNvPr id="7" name="Rectangle 6">
              <a:hlinkClick r:id="rId6" action="ppaction://hlinksldjump"/>
              <a:extLst>
                <a:ext uri="{FF2B5EF4-FFF2-40B4-BE49-F238E27FC236}">
                  <a16:creationId xmlns:a16="http://schemas.microsoft.com/office/drawing/2014/main" id="{3059976D-8AF8-4526-8684-428331CBF0D3}"/>
                </a:ext>
              </a:extLst>
            </p:cNvPr>
            <p:cNvSpPr/>
            <p:nvPr/>
          </p:nvSpPr>
          <p:spPr>
            <a:xfrm>
              <a:off x="4672012" y="1927950"/>
              <a:ext cx="3014663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2F1108E9-AF2A-48E1-A523-9C85CB4A1504}"/>
                </a:ext>
              </a:extLst>
            </p:cNvPr>
            <p:cNvSpPr/>
            <p:nvPr/>
          </p:nvSpPr>
          <p:spPr>
            <a:xfrm>
              <a:off x="5114927" y="2353537"/>
              <a:ext cx="2266948" cy="290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6FCAFD-DD61-B207-B710-4FE596501293}"/>
              </a:ext>
            </a:extLst>
          </p:cNvPr>
          <p:cNvGrpSpPr/>
          <p:nvPr/>
        </p:nvGrpSpPr>
        <p:grpSpPr>
          <a:xfrm>
            <a:off x="8329613" y="1927950"/>
            <a:ext cx="2700337" cy="1126968"/>
            <a:chOff x="8329613" y="1927950"/>
            <a:chExt cx="2700337" cy="1126968"/>
          </a:xfrm>
        </p:grpSpPr>
        <p:sp>
          <p:nvSpPr>
            <p:cNvPr id="8" name="Rectangle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AD4E0C-8DA9-41F2-9BC2-C48079D6A213}"/>
                </a:ext>
              </a:extLst>
            </p:cNvPr>
            <p:cNvSpPr/>
            <p:nvPr/>
          </p:nvSpPr>
          <p:spPr>
            <a:xfrm>
              <a:off x="8329613" y="1927950"/>
              <a:ext cx="1824038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hlinkClick r:id="rId9" action="ppaction://hlinksldjump"/>
              <a:extLst>
                <a:ext uri="{FF2B5EF4-FFF2-40B4-BE49-F238E27FC236}">
                  <a16:creationId xmlns:a16="http://schemas.microsoft.com/office/drawing/2014/main" id="{639DE318-9F3E-4D3F-B27E-34738DAF7F22}"/>
                </a:ext>
              </a:extLst>
            </p:cNvPr>
            <p:cNvSpPr/>
            <p:nvPr/>
          </p:nvSpPr>
          <p:spPr>
            <a:xfrm>
              <a:off x="8715375" y="2324100"/>
              <a:ext cx="2314575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596E4A-9A1B-4CEE-93AC-25A74BF08CA0}"/>
                </a:ext>
              </a:extLst>
            </p:cNvPr>
            <p:cNvSpPr/>
            <p:nvPr/>
          </p:nvSpPr>
          <p:spPr>
            <a:xfrm>
              <a:off x="8715374" y="2734968"/>
              <a:ext cx="2314575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40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AE0F6F-27E0-89C6-09E1-4E5835FDB2C7}"/>
              </a:ext>
            </a:extLst>
          </p:cNvPr>
          <p:cNvGrpSpPr/>
          <p:nvPr/>
        </p:nvGrpSpPr>
        <p:grpSpPr>
          <a:xfrm>
            <a:off x="2578344" y="4614862"/>
            <a:ext cx="5937006" cy="319950"/>
            <a:chOff x="2578344" y="4614862"/>
            <a:chExt cx="5937006" cy="319950"/>
          </a:xfrm>
        </p:grpSpPr>
        <p:sp>
          <p:nvSpPr>
            <p:cNvPr id="5" name="Rectangle 4">
              <a:hlinkClick r:id="rId2" action="ppaction://hlinksldjump"/>
              <a:extLst>
                <a:ext uri="{FF2B5EF4-FFF2-40B4-BE49-F238E27FC236}">
                  <a16:creationId xmlns:a16="http://schemas.microsoft.com/office/drawing/2014/main" id="{FF3623B9-B27F-4D04-9A8B-383CF8576331}"/>
                </a:ext>
              </a:extLst>
            </p:cNvPr>
            <p:cNvSpPr/>
            <p:nvPr/>
          </p:nvSpPr>
          <p:spPr>
            <a:xfrm>
              <a:off x="2578344" y="4614862"/>
              <a:ext cx="551717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8F6064-FE28-4BBF-863E-4B3A28527C70}"/>
                </a:ext>
              </a:extLst>
            </p:cNvPr>
            <p:cNvSpPr/>
            <p:nvPr/>
          </p:nvSpPr>
          <p:spPr>
            <a:xfrm>
              <a:off x="3434558" y="4614862"/>
              <a:ext cx="856088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52FE516-1790-4941-B2F0-C747378EB6FE}"/>
                </a:ext>
              </a:extLst>
            </p:cNvPr>
            <p:cNvSpPr/>
            <p:nvPr/>
          </p:nvSpPr>
          <p:spPr>
            <a:xfrm>
              <a:off x="4592639" y="4614862"/>
              <a:ext cx="3922711" cy="319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47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92BD26-D365-6F37-0C5B-8BF997C94B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0389-EEA4-054D-28FA-5C3C1D344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331" y="996950"/>
            <a:ext cx="2447244" cy="365126"/>
          </a:xfrm>
        </p:spPr>
        <p:txBody>
          <a:bodyPr/>
          <a:lstStyle/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98BAAA-3CD7-9522-0E2A-6647A89D88AA}"/>
              </a:ext>
            </a:extLst>
          </p:cNvPr>
          <p:cNvCxnSpPr>
            <a:cxnSpLocks/>
          </p:cNvCxnSpPr>
          <p:nvPr/>
        </p:nvCxnSpPr>
        <p:spPr>
          <a:xfrm rot="16200000">
            <a:off x="1019908" y="879231"/>
            <a:ext cx="677007" cy="64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E573A-B7FD-BF2C-B744-8775E79821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EDABC-625B-62ED-4B0A-12855C5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689CF5-A52C-5EB3-4F19-02D538809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1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6AA70FE-06B4-F24E-0FAA-504242D12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8A16-F4DF-2796-4609-328DDC423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1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57B64ED9-DA4C-4234-8C19-5AE6DAE41615}"/>
              </a:ext>
            </a:extLst>
          </p:cNvPr>
          <p:cNvSpPr/>
          <p:nvPr/>
        </p:nvSpPr>
        <p:spPr>
          <a:xfrm>
            <a:off x="3618037" y="1682750"/>
            <a:ext cx="2266948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2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228A-651D-BC94-882C-F1A469185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B8446-28E0-1E36-663F-D88593AF0DF6}"/>
              </a:ext>
            </a:extLst>
          </p:cNvPr>
          <p:cNvCxnSpPr>
            <a:cxnSpLocks/>
          </p:cNvCxnSpPr>
          <p:nvPr/>
        </p:nvCxnSpPr>
        <p:spPr>
          <a:xfrm rot="16200000">
            <a:off x="1282679" y="1025916"/>
            <a:ext cx="677007" cy="64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3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ro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utoria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Agency FB</vt:lpstr>
      <vt:lpstr>Arial</vt:lpstr>
      <vt:lpstr>Arial Black</vt:lpstr>
      <vt:lpstr>Calibri</vt:lpstr>
      <vt:lpstr>Consolas</vt:lpstr>
      <vt:lpstr>Wingdings</vt:lpstr>
      <vt:lpstr>Office Theme</vt:lpstr>
      <vt:lpstr>UI</vt:lpstr>
      <vt:lpstr>Controls</vt:lpstr>
      <vt:lpstr>Tutorials</vt:lpstr>
      <vt:lpstr>PowerPoint Presentation</vt:lpstr>
      <vt:lpstr>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Olawole Abayomi-Owodunni</dc:creator>
  <cp:lastModifiedBy>Olawole Abayomi-Owodunni</cp:lastModifiedBy>
  <cp:revision>15</cp:revision>
  <dcterms:created xsi:type="dcterms:W3CDTF">2022-04-30T15:23:39Z</dcterms:created>
  <dcterms:modified xsi:type="dcterms:W3CDTF">2022-05-17T15:36:19Z</dcterms:modified>
</cp:coreProperties>
</file>