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12701588" cy="254015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D4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85"/>
    <p:restoredTop sz="94719"/>
  </p:normalViewPr>
  <p:slideViewPr>
    <p:cSldViewPr snapToGrid="0" snapToObjects="1">
      <p:cViewPr>
        <p:scale>
          <a:sx n="72" d="100"/>
          <a:sy n="72" d="100"/>
        </p:scale>
        <p:origin x="124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52619" y="4157160"/>
            <a:ext cx="10796350" cy="8843516"/>
          </a:xfrm>
        </p:spPr>
        <p:txBody>
          <a:bodyPr anchor="b"/>
          <a:lstStyle>
            <a:lvl1pPr algn="ctr">
              <a:defRPr sz="8335"/>
            </a:lvl1pPr>
          </a:lstStyle>
          <a:p>
            <a:r>
              <a:rPr lang="en-GB"/>
              <a:t>Click to edit Master title style</a:t>
            </a:r>
            <a:endParaRPr lang="en-US" dirty="0"/>
          </a:p>
        </p:txBody>
      </p:sp>
      <p:sp>
        <p:nvSpPr>
          <p:cNvPr id="3" name="Subtitle 2"/>
          <p:cNvSpPr>
            <a:spLocks noGrp="1"/>
          </p:cNvSpPr>
          <p:nvPr>
            <p:ph type="subTitle" idx="1"/>
          </p:nvPr>
        </p:nvSpPr>
        <p:spPr>
          <a:xfrm>
            <a:off x="1587699" y="13341716"/>
            <a:ext cx="9526191" cy="6132835"/>
          </a:xfrm>
        </p:spPr>
        <p:txBody>
          <a:bodyPr/>
          <a:lstStyle>
            <a:lvl1pPr marL="0" indent="0" algn="ctr">
              <a:buNone/>
              <a:defRPr sz="3334"/>
            </a:lvl1pPr>
            <a:lvl2pPr marL="635097" indent="0" algn="ctr">
              <a:buNone/>
              <a:defRPr sz="2778"/>
            </a:lvl2pPr>
            <a:lvl3pPr marL="1270193" indent="0" algn="ctr">
              <a:buNone/>
              <a:defRPr sz="2500"/>
            </a:lvl3pPr>
            <a:lvl4pPr marL="1905290" indent="0" algn="ctr">
              <a:buNone/>
              <a:defRPr sz="2223"/>
            </a:lvl4pPr>
            <a:lvl5pPr marL="2540386" indent="0" algn="ctr">
              <a:buNone/>
              <a:defRPr sz="2223"/>
            </a:lvl5pPr>
            <a:lvl6pPr marL="3175483" indent="0" algn="ctr">
              <a:buNone/>
              <a:defRPr sz="2223"/>
            </a:lvl6pPr>
            <a:lvl7pPr marL="3810579" indent="0" algn="ctr">
              <a:buNone/>
              <a:defRPr sz="2223"/>
            </a:lvl7pPr>
            <a:lvl8pPr marL="4445676" indent="0" algn="ctr">
              <a:buNone/>
              <a:defRPr sz="2223"/>
            </a:lvl8pPr>
            <a:lvl9pPr marL="5080772" indent="0" algn="ctr">
              <a:buNone/>
              <a:defRPr sz="2223"/>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A6B1A92-5690-EF46-BCE2-DD19F624BD92}" type="datetimeFigureOut">
              <a:rPr lang="en-US" smtClean="0"/>
              <a:t>8/30/20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A57B1-25CF-3F41-A4D0-BFA0F049CF39}" type="slidenum">
              <a:rPr lang="en-US" smtClean="0"/>
              <a:t>‹#›</a:t>
            </a:fld>
            <a:endParaRPr lang="en-US"/>
          </a:p>
        </p:txBody>
      </p:sp>
    </p:spTree>
    <p:extLst>
      <p:ext uri="{BB962C8B-B14F-4D97-AF65-F5344CB8AC3E}">
        <p14:creationId xmlns:p14="http://schemas.microsoft.com/office/powerpoint/2010/main" val="2536593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A6B1A92-5690-EF46-BCE2-DD19F624BD92}" type="datetimeFigureOut">
              <a:rPr lang="en-US" smtClean="0"/>
              <a:t>8/30/20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A57B1-25CF-3F41-A4D0-BFA0F049CF39}" type="slidenum">
              <a:rPr lang="en-US" smtClean="0"/>
              <a:t>‹#›</a:t>
            </a:fld>
            <a:endParaRPr lang="en-US"/>
          </a:p>
        </p:txBody>
      </p:sp>
    </p:spTree>
    <p:extLst>
      <p:ext uri="{BB962C8B-B14F-4D97-AF65-F5344CB8AC3E}">
        <p14:creationId xmlns:p14="http://schemas.microsoft.com/office/powerpoint/2010/main" val="81311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89575" y="1352399"/>
            <a:ext cx="2738780" cy="21526672"/>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73235" y="1352399"/>
            <a:ext cx="8057570" cy="21526672"/>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A6B1A92-5690-EF46-BCE2-DD19F624BD92}" type="datetimeFigureOut">
              <a:rPr lang="en-US" smtClean="0"/>
              <a:t>8/30/20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A57B1-25CF-3F41-A4D0-BFA0F049CF39}" type="slidenum">
              <a:rPr lang="en-US" smtClean="0"/>
              <a:t>‹#›</a:t>
            </a:fld>
            <a:endParaRPr lang="en-US"/>
          </a:p>
        </p:txBody>
      </p:sp>
    </p:spTree>
    <p:extLst>
      <p:ext uri="{BB962C8B-B14F-4D97-AF65-F5344CB8AC3E}">
        <p14:creationId xmlns:p14="http://schemas.microsoft.com/office/powerpoint/2010/main" val="236883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A6B1A92-5690-EF46-BCE2-DD19F624BD92}" type="datetimeFigureOut">
              <a:rPr lang="en-US" smtClean="0"/>
              <a:t>8/30/20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A57B1-25CF-3F41-A4D0-BFA0F049CF39}" type="slidenum">
              <a:rPr lang="en-US" smtClean="0"/>
              <a:t>‹#›</a:t>
            </a:fld>
            <a:endParaRPr lang="en-US"/>
          </a:p>
        </p:txBody>
      </p:sp>
    </p:spTree>
    <p:extLst>
      <p:ext uri="{BB962C8B-B14F-4D97-AF65-F5344CB8AC3E}">
        <p14:creationId xmlns:p14="http://schemas.microsoft.com/office/powerpoint/2010/main" val="2576241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619" y="6332764"/>
            <a:ext cx="10955120" cy="10566353"/>
          </a:xfrm>
        </p:spPr>
        <p:txBody>
          <a:bodyPr anchor="b"/>
          <a:lstStyle>
            <a:lvl1pPr>
              <a:defRPr sz="8335"/>
            </a:lvl1pPr>
          </a:lstStyle>
          <a:p>
            <a:r>
              <a:rPr lang="en-GB"/>
              <a:t>Click to edit Master title style</a:t>
            </a:r>
            <a:endParaRPr lang="en-US" dirty="0"/>
          </a:p>
        </p:txBody>
      </p:sp>
      <p:sp>
        <p:nvSpPr>
          <p:cNvPr id="3" name="Text Placeholder 2"/>
          <p:cNvSpPr>
            <a:spLocks noGrp="1"/>
          </p:cNvSpPr>
          <p:nvPr>
            <p:ph type="body" idx="1"/>
          </p:nvPr>
        </p:nvSpPr>
        <p:spPr>
          <a:xfrm>
            <a:off x="866619" y="16999079"/>
            <a:ext cx="10955120" cy="5556596"/>
          </a:xfrm>
        </p:spPr>
        <p:txBody>
          <a:bodyPr/>
          <a:lstStyle>
            <a:lvl1pPr marL="0" indent="0">
              <a:buNone/>
              <a:defRPr sz="3334">
                <a:solidFill>
                  <a:schemeClr val="tx1"/>
                </a:solidFill>
              </a:defRPr>
            </a:lvl1pPr>
            <a:lvl2pPr marL="635097" indent="0">
              <a:buNone/>
              <a:defRPr sz="2778">
                <a:solidFill>
                  <a:schemeClr val="tx1">
                    <a:tint val="75000"/>
                  </a:schemeClr>
                </a:solidFill>
              </a:defRPr>
            </a:lvl2pPr>
            <a:lvl3pPr marL="1270193" indent="0">
              <a:buNone/>
              <a:defRPr sz="2500">
                <a:solidFill>
                  <a:schemeClr val="tx1">
                    <a:tint val="75000"/>
                  </a:schemeClr>
                </a:solidFill>
              </a:defRPr>
            </a:lvl3pPr>
            <a:lvl4pPr marL="1905290" indent="0">
              <a:buNone/>
              <a:defRPr sz="2223">
                <a:solidFill>
                  <a:schemeClr val="tx1">
                    <a:tint val="75000"/>
                  </a:schemeClr>
                </a:solidFill>
              </a:defRPr>
            </a:lvl4pPr>
            <a:lvl5pPr marL="2540386" indent="0">
              <a:buNone/>
              <a:defRPr sz="2223">
                <a:solidFill>
                  <a:schemeClr val="tx1">
                    <a:tint val="75000"/>
                  </a:schemeClr>
                </a:solidFill>
              </a:defRPr>
            </a:lvl5pPr>
            <a:lvl6pPr marL="3175483" indent="0">
              <a:buNone/>
              <a:defRPr sz="2223">
                <a:solidFill>
                  <a:schemeClr val="tx1">
                    <a:tint val="75000"/>
                  </a:schemeClr>
                </a:solidFill>
              </a:defRPr>
            </a:lvl6pPr>
            <a:lvl7pPr marL="3810579" indent="0">
              <a:buNone/>
              <a:defRPr sz="2223">
                <a:solidFill>
                  <a:schemeClr val="tx1">
                    <a:tint val="75000"/>
                  </a:schemeClr>
                </a:solidFill>
              </a:defRPr>
            </a:lvl7pPr>
            <a:lvl8pPr marL="4445676" indent="0">
              <a:buNone/>
              <a:defRPr sz="2223">
                <a:solidFill>
                  <a:schemeClr val="tx1">
                    <a:tint val="75000"/>
                  </a:schemeClr>
                </a:solidFill>
              </a:defRPr>
            </a:lvl8pPr>
            <a:lvl9pPr marL="5080772" indent="0">
              <a:buNone/>
              <a:defRPr sz="222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A6B1A92-5690-EF46-BCE2-DD19F624BD92}" type="datetimeFigureOut">
              <a:rPr lang="en-US" smtClean="0"/>
              <a:t>8/30/20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A57B1-25CF-3F41-A4D0-BFA0F049CF39}" type="slidenum">
              <a:rPr lang="en-US" smtClean="0"/>
              <a:t>‹#›</a:t>
            </a:fld>
            <a:endParaRPr lang="en-US"/>
          </a:p>
        </p:txBody>
      </p:sp>
    </p:spTree>
    <p:extLst>
      <p:ext uri="{BB962C8B-B14F-4D97-AF65-F5344CB8AC3E}">
        <p14:creationId xmlns:p14="http://schemas.microsoft.com/office/powerpoint/2010/main" val="394746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73234" y="6761997"/>
            <a:ext cx="5398175" cy="161170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30179" y="6761997"/>
            <a:ext cx="5398175" cy="161170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A6B1A92-5690-EF46-BCE2-DD19F624BD92}" type="datetimeFigureOut">
              <a:rPr lang="en-US" smtClean="0"/>
              <a:t>8/30/20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A57B1-25CF-3F41-A4D0-BFA0F049CF39}" type="slidenum">
              <a:rPr lang="en-US" smtClean="0"/>
              <a:t>‹#›</a:t>
            </a:fld>
            <a:endParaRPr lang="en-US"/>
          </a:p>
        </p:txBody>
      </p:sp>
    </p:spTree>
    <p:extLst>
      <p:ext uri="{BB962C8B-B14F-4D97-AF65-F5344CB8AC3E}">
        <p14:creationId xmlns:p14="http://schemas.microsoft.com/office/powerpoint/2010/main" val="1269977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74888" y="1352405"/>
            <a:ext cx="10955120" cy="4909800"/>
          </a:xfrm>
        </p:spPr>
        <p:txBody>
          <a:bodyPr/>
          <a:lstStyle/>
          <a:p>
            <a:r>
              <a:rPr lang="en-GB"/>
              <a:t>Click to edit Master title style</a:t>
            </a:r>
            <a:endParaRPr lang="en-US" dirty="0"/>
          </a:p>
        </p:txBody>
      </p:sp>
      <p:sp>
        <p:nvSpPr>
          <p:cNvPr id="3" name="Text Placeholder 2"/>
          <p:cNvSpPr>
            <a:spLocks noGrp="1"/>
          </p:cNvSpPr>
          <p:nvPr>
            <p:ph type="body" idx="1"/>
          </p:nvPr>
        </p:nvSpPr>
        <p:spPr>
          <a:xfrm>
            <a:off x="874890" y="6226919"/>
            <a:ext cx="5373366" cy="3051717"/>
          </a:xfrm>
        </p:spPr>
        <p:txBody>
          <a:bodyPr anchor="b"/>
          <a:lstStyle>
            <a:lvl1pPr marL="0" indent="0">
              <a:buNone/>
              <a:defRPr sz="3334" b="1"/>
            </a:lvl1pPr>
            <a:lvl2pPr marL="635097" indent="0">
              <a:buNone/>
              <a:defRPr sz="2778" b="1"/>
            </a:lvl2pPr>
            <a:lvl3pPr marL="1270193" indent="0">
              <a:buNone/>
              <a:defRPr sz="2500" b="1"/>
            </a:lvl3pPr>
            <a:lvl4pPr marL="1905290" indent="0">
              <a:buNone/>
              <a:defRPr sz="2223" b="1"/>
            </a:lvl4pPr>
            <a:lvl5pPr marL="2540386" indent="0">
              <a:buNone/>
              <a:defRPr sz="2223" b="1"/>
            </a:lvl5pPr>
            <a:lvl6pPr marL="3175483" indent="0">
              <a:buNone/>
              <a:defRPr sz="2223" b="1"/>
            </a:lvl6pPr>
            <a:lvl7pPr marL="3810579" indent="0">
              <a:buNone/>
              <a:defRPr sz="2223" b="1"/>
            </a:lvl7pPr>
            <a:lvl8pPr marL="4445676" indent="0">
              <a:buNone/>
              <a:defRPr sz="2223" b="1"/>
            </a:lvl8pPr>
            <a:lvl9pPr marL="5080772" indent="0">
              <a:buNone/>
              <a:defRPr sz="2223" b="1"/>
            </a:lvl9pPr>
          </a:lstStyle>
          <a:p>
            <a:pPr lvl="0"/>
            <a:r>
              <a:rPr lang="en-GB"/>
              <a:t>Click to edit Master text styles</a:t>
            </a:r>
          </a:p>
        </p:txBody>
      </p:sp>
      <p:sp>
        <p:nvSpPr>
          <p:cNvPr id="4" name="Content Placeholder 3"/>
          <p:cNvSpPr>
            <a:spLocks noGrp="1"/>
          </p:cNvSpPr>
          <p:nvPr>
            <p:ph sz="half" idx="2"/>
          </p:nvPr>
        </p:nvSpPr>
        <p:spPr>
          <a:xfrm>
            <a:off x="874890" y="9278636"/>
            <a:ext cx="5373366" cy="136474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30180" y="6226919"/>
            <a:ext cx="5399829" cy="3051717"/>
          </a:xfrm>
        </p:spPr>
        <p:txBody>
          <a:bodyPr anchor="b"/>
          <a:lstStyle>
            <a:lvl1pPr marL="0" indent="0">
              <a:buNone/>
              <a:defRPr sz="3334" b="1"/>
            </a:lvl1pPr>
            <a:lvl2pPr marL="635097" indent="0">
              <a:buNone/>
              <a:defRPr sz="2778" b="1"/>
            </a:lvl2pPr>
            <a:lvl3pPr marL="1270193" indent="0">
              <a:buNone/>
              <a:defRPr sz="2500" b="1"/>
            </a:lvl3pPr>
            <a:lvl4pPr marL="1905290" indent="0">
              <a:buNone/>
              <a:defRPr sz="2223" b="1"/>
            </a:lvl4pPr>
            <a:lvl5pPr marL="2540386" indent="0">
              <a:buNone/>
              <a:defRPr sz="2223" b="1"/>
            </a:lvl5pPr>
            <a:lvl6pPr marL="3175483" indent="0">
              <a:buNone/>
              <a:defRPr sz="2223" b="1"/>
            </a:lvl6pPr>
            <a:lvl7pPr marL="3810579" indent="0">
              <a:buNone/>
              <a:defRPr sz="2223" b="1"/>
            </a:lvl7pPr>
            <a:lvl8pPr marL="4445676" indent="0">
              <a:buNone/>
              <a:defRPr sz="2223" b="1"/>
            </a:lvl8pPr>
            <a:lvl9pPr marL="5080772" indent="0">
              <a:buNone/>
              <a:defRPr sz="2223" b="1"/>
            </a:lvl9pPr>
          </a:lstStyle>
          <a:p>
            <a:pPr lvl="0"/>
            <a:r>
              <a:rPr lang="en-GB"/>
              <a:t>Click to edit Master text styles</a:t>
            </a:r>
          </a:p>
        </p:txBody>
      </p:sp>
      <p:sp>
        <p:nvSpPr>
          <p:cNvPr id="6" name="Content Placeholder 5"/>
          <p:cNvSpPr>
            <a:spLocks noGrp="1"/>
          </p:cNvSpPr>
          <p:nvPr>
            <p:ph sz="quarter" idx="4"/>
          </p:nvPr>
        </p:nvSpPr>
        <p:spPr>
          <a:xfrm>
            <a:off x="6430180" y="9278636"/>
            <a:ext cx="5399829" cy="136474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A6B1A92-5690-EF46-BCE2-DD19F624BD92}" type="datetimeFigureOut">
              <a:rPr lang="en-US" smtClean="0"/>
              <a:t>8/30/20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8A57B1-25CF-3F41-A4D0-BFA0F049CF39}" type="slidenum">
              <a:rPr lang="en-US" smtClean="0"/>
              <a:t>‹#›</a:t>
            </a:fld>
            <a:endParaRPr lang="en-US"/>
          </a:p>
        </p:txBody>
      </p:sp>
    </p:spTree>
    <p:extLst>
      <p:ext uri="{BB962C8B-B14F-4D97-AF65-F5344CB8AC3E}">
        <p14:creationId xmlns:p14="http://schemas.microsoft.com/office/powerpoint/2010/main" val="1494379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A6B1A92-5690-EF46-BCE2-DD19F624BD92}" type="datetimeFigureOut">
              <a:rPr lang="en-US" smtClean="0"/>
              <a:t>8/30/20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8A57B1-25CF-3F41-A4D0-BFA0F049CF39}" type="slidenum">
              <a:rPr lang="en-US" smtClean="0"/>
              <a:t>‹#›</a:t>
            </a:fld>
            <a:endParaRPr lang="en-US"/>
          </a:p>
        </p:txBody>
      </p:sp>
    </p:spTree>
    <p:extLst>
      <p:ext uri="{BB962C8B-B14F-4D97-AF65-F5344CB8AC3E}">
        <p14:creationId xmlns:p14="http://schemas.microsoft.com/office/powerpoint/2010/main" val="1820666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B1A92-5690-EF46-BCE2-DD19F624BD92}" type="datetimeFigureOut">
              <a:rPr lang="en-US" smtClean="0"/>
              <a:t>8/30/20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8A57B1-25CF-3F41-A4D0-BFA0F049CF39}" type="slidenum">
              <a:rPr lang="en-US" smtClean="0"/>
              <a:t>‹#›</a:t>
            </a:fld>
            <a:endParaRPr lang="en-US"/>
          </a:p>
        </p:txBody>
      </p:sp>
    </p:spTree>
    <p:extLst>
      <p:ext uri="{BB962C8B-B14F-4D97-AF65-F5344CB8AC3E}">
        <p14:creationId xmlns:p14="http://schemas.microsoft.com/office/powerpoint/2010/main" val="3495231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4888" y="1693439"/>
            <a:ext cx="4096593" cy="5927037"/>
          </a:xfrm>
        </p:spPr>
        <p:txBody>
          <a:bodyPr anchor="b"/>
          <a:lstStyle>
            <a:lvl1pPr>
              <a:defRPr sz="4445"/>
            </a:lvl1pPr>
          </a:lstStyle>
          <a:p>
            <a:r>
              <a:rPr lang="en-GB"/>
              <a:t>Click to edit Master title style</a:t>
            </a:r>
            <a:endParaRPr lang="en-US" dirty="0"/>
          </a:p>
        </p:txBody>
      </p:sp>
      <p:sp>
        <p:nvSpPr>
          <p:cNvPr id="3" name="Content Placeholder 2"/>
          <p:cNvSpPr>
            <a:spLocks noGrp="1"/>
          </p:cNvSpPr>
          <p:nvPr>
            <p:ph idx="1"/>
          </p:nvPr>
        </p:nvSpPr>
        <p:spPr>
          <a:xfrm>
            <a:off x="5399829" y="3657364"/>
            <a:ext cx="6430179" cy="18051591"/>
          </a:xfrm>
        </p:spPr>
        <p:txBody>
          <a:bodyPr/>
          <a:lstStyle>
            <a:lvl1pPr>
              <a:defRPr sz="4445"/>
            </a:lvl1pPr>
            <a:lvl2pPr>
              <a:defRPr sz="3889"/>
            </a:lvl2pPr>
            <a:lvl3pPr>
              <a:defRPr sz="3334"/>
            </a:lvl3pPr>
            <a:lvl4pPr>
              <a:defRPr sz="2778"/>
            </a:lvl4pPr>
            <a:lvl5pPr>
              <a:defRPr sz="2778"/>
            </a:lvl5pPr>
            <a:lvl6pPr>
              <a:defRPr sz="2778"/>
            </a:lvl6pPr>
            <a:lvl7pPr>
              <a:defRPr sz="2778"/>
            </a:lvl7pPr>
            <a:lvl8pPr>
              <a:defRPr sz="2778"/>
            </a:lvl8pPr>
            <a:lvl9pPr>
              <a:defRPr sz="2778"/>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74888" y="7620476"/>
            <a:ext cx="4096593" cy="14117875"/>
          </a:xfrm>
        </p:spPr>
        <p:txBody>
          <a:bodyPr/>
          <a:lstStyle>
            <a:lvl1pPr marL="0" indent="0">
              <a:buNone/>
              <a:defRPr sz="2223"/>
            </a:lvl1pPr>
            <a:lvl2pPr marL="635097" indent="0">
              <a:buNone/>
              <a:defRPr sz="1945"/>
            </a:lvl2pPr>
            <a:lvl3pPr marL="1270193" indent="0">
              <a:buNone/>
              <a:defRPr sz="1667"/>
            </a:lvl3pPr>
            <a:lvl4pPr marL="1905290" indent="0">
              <a:buNone/>
              <a:defRPr sz="1389"/>
            </a:lvl4pPr>
            <a:lvl5pPr marL="2540386" indent="0">
              <a:buNone/>
              <a:defRPr sz="1389"/>
            </a:lvl5pPr>
            <a:lvl6pPr marL="3175483" indent="0">
              <a:buNone/>
              <a:defRPr sz="1389"/>
            </a:lvl6pPr>
            <a:lvl7pPr marL="3810579" indent="0">
              <a:buNone/>
              <a:defRPr sz="1389"/>
            </a:lvl7pPr>
            <a:lvl8pPr marL="4445676" indent="0">
              <a:buNone/>
              <a:defRPr sz="1389"/>
            </a:lvl8pPr>
            <a:lvl9pPr marL="5080772" indent="0">
              <a:buNone/>
              <a:defRPr sz="1389"/>
            </a:lvl9pPr>
          </a:lstStyle>
          <a:p>
            <a:pPr lvl="0"/>
            <a:r>
              <a:rPr lang="en-GB"/>
              <a:t>Click to edit Master text styles</a:t>
            </a:r>
          </a:p>
        </p:txBody>
      </p:sp>
      <p:sp>
        <p:nvSpPr>
          <p:cNvPr id="5" name="Date Placeholder 4"/>
          <p:cNvSpPr>
            <a:spLocks noGrp="1"/>
          </p:cNvSpPr>
          <p:nvPr>
            <p:ph type="dt" sz="half" idx="10"/>
          </p:nvPr>
        </p:nvSpPr>
        <p:spPr/>
        <p:txBody>
          <a:bodyPr/>
          <a:lstStyle/>
          <a:p>
            <a:fld id="{BA6B1A92-5690-EF46-BCE2-DD19F624BD92}" type="datetimeFigureOut">
              <a:rPr lang="en-US" smtClean="0"/>
              <a:t>8/30/20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A57B1-25CF-3F41-A4D0-BFA0F049CF39}" type="slidenum">
              <a:rPr lang="en-US" smtClean="0"/>
              <a:t>‹#›</a:t>
            </a:fld>
            <a:endParaRPr lang="en-US"/>
          </a:p>
        </p:txBody>
      </p:sp>
    </p:spTree>
    <p:extLst>
      <p:ext uri="{BB962C8B-B14F-4D97-AF65-F5344CB8AC3E}">
        <p14:creationId xmlns:p14="http://schemas.microsoft.com/office/powerpoint/2010/main" val="2141622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4888" y="1693439"/>
            <a:ext cx="4096593" cy="5927037"/>
          </a:xfrm>
        </p:spPr>
        <p:txBody>
          <a:bodyPr anchor="b"/>
          <a:lstStyle>
            <a:lvl1pPr>
              <a:defRPr sz="4445"/>
            </a:lvl1pPr>
          </a:lstStyle>
          <a:p>
            <a:r>
              <a:rPr lang="en-GB"/>
              <a:t>Click to edit Master title style</a:t>
            </a:r>
            <a:endParaRPr lang="en-US" dirty="0"/>
          </a:p>
        </p:txBody>
      </p:sp>
      <p:sp>
        <p:nvSpPr>
          <p:cNvPr id="3" name="Picture Placeholder 2"/>
          <p:cNvSpPr>
            <a:spLocks noGrp="1" noChangeAspect="1"/>
          </p:cNvSpPr>
          <p:nvPr>
            <p:ph type="pic" idx="1"/>
          </p:nvPr>
        </p:nvSpPr>
        <p:spPr>
          <a:xfrm>
            <a:off x="5399829" y="3657364"/>
            <a:ext cx="6430179" cy="18051591"/>
          </a:xfrm>
        </p:spPr>
        <p:txBody>
          <a:bodyPr anchor="t"/>
          <a:lstStyle>
            <a:lvl1pPr marL="0" indent="0">
              <a:buNone/>
              <a:defRPr sz="4445"/>
            </a:lvl1pPr>
            <a:lvl2pPr marL="635097" indent="0">
              <a:buNone/>
              <a:defRPr sz="3889"/>
            </a:lvl2pPr>
            <a:lvl3pPr marL="1270193" indent="0">
              <a:buNone/>
              <a:defRPr sz="3334"/>
            </a:lvl3pPr>
            <a:lvl4pPr marL="1905290" indent="0">
              <a:buNone/>
              <a:defRPr sz="2778"/>
            </a:lvl4pPr>
            <a:lvl5pPr marL="2540386" indent="0">
              <a:buNone/>
              <a:defRPr sz="2778"/>
            </a:lvl5pPr>
            <a:lvl6pPr marL="3175483" indent="0">
              <a:buNone/>
              <a:defRPr sz="2778"/>
            </a:lvl6pPr>
            <a:lvl7pPr marL="3810579" indent="0">
              <a:buNone/>
              <a:defRPr sz="2778"/>
            </a:lvl7pPr>
            <a:lvl8pPr marL="4445676" indent="0">
              <a:buNone/>
              <a:defRPr sz="2778"/>
            </a:lvl8pPr>
            <a:lvl9pPr marL="5080772" indent="0">
              <a:buNone/>
              <a:defRPr sz="2778"/>
            </a:lvl9pPr>
          </a:lstStyle>
          <a:p>
            <a:r>
              <a:rPr lang="en-GB"/>
              <a:t>Click icon to add picture</a:t>
            </a:r>
            <a:endParaRPr lang="en-US" dirty="0"/>
          </a:p>
        </p:txBody>
      </p:sp>
      <p:sp>
        <p:nvSpPr>
          <p:cNvPr id="4" name="Text Placeholder 3"/>
          <p:cNvSpPr>
            <a:spLocks noGrp="1"/>
          </p:cNvSpPr>
          <p:nvPr>
            <p:ph type="body" sz="half" idx="2"/>
          </p:nvPr>
        </p:nvSpPr>
        <p:spPr>
          <a:xfrm>
            <a:off x="874888" y="7620476"/>
            <a:ext cx="4096593" cy="14117875"/>
          </a:xfrm>
        </p:spPr>
        <p:txBody>
          <a:bodyPr/>
          <a:lstStyle>
            <a:lvl1pPr marL="0" indent="0">
              <a:buNone/>
              <a:defRPr sz="2223"/>
            </a:lvl1pPr>
            <a:lvl2pPr marL="635097" indent="0">
              <a:buNone/>
              <a:defRPr sz="1945"/>
            </a:lvl2pPr>
            <a:lvl3pPr marL="1270193" indent="0">
              <a:buNone/>
              <a:defRPr sz="1667"/>
            </a:lvl3pPr>
            <a:lvl4pPr marL="1905290" indent="0">
              <a:buNone/>
              <a:defRPr sz="1389"/>
            </a:lvl4pPr>
            <a:lvl5pPr marL="2540386" indent="0">
              <a:buNone/>
              <a:defRPr sz="1389"/>
            </a:lvl5pPr>
            <a:lvl6pPr marL="3175483" indent="0">
              <a:buNone/>
              <a:defRPr sz="1389"/>
            </a:lvl6pPr>
            <a:lvl7pPr marL="3810579" indent="0">
              <a:buNone/>
              <a:defRPr sz="1389"/>
            </a:lvl7pPr>
            <a:lvl8pPr marL="4445676" indent="0">
              <a:buNone/>
              <a:defRPr sz="1389"/>
            </a:lvl8pPr>
            <a:lvl9pPr marL="5080772" indent="0">
              <a:buNone/>
              <a:defRPr sz="1389"/>
            </a:lvl9pPr>
          </a:lstStyle>
          <a:p>
            <a:pPr lvl="0"/>
            <a:r>
              <a:rPr lang="en-GB"/>
              <a:t>Click to edit Master text styles</a:t>
            </a:r>
          </a:p>
        </p:txBody>
      </p:sp>
      <p:sp>
        <p:nvSpPr>
          <p:cNvPr id="5" name="Date Placeholder 4"/>
          <p:cNvSpPr>
            <a:spLocks noGrp="1"/>
          </p:cNvSpPr>
          <p:nvPr>
            <p:ph type="dt" sz="half" idx="10"/>
          </p:nvPr>
        </p:nvSpPr>
        <p:spPr/>
        <p:txBody>
          <a:bodyPr/>
          <a:lstStyle/>
          <a:p>
            <a:fld id="{BA6B1A92-5690-EF46-BCE2-DD19F624BD92}" type="datetimeFigureOut">
              <a:rPr lang="en-US" smtClean="0"/>
              <a:t>8/30/20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A57B1-25CF-3F41-A4D0-BFA0F049CF39}" type="slidenum">
              <a:rPr lang="en-US" smtClean="0"/>
              <a:t>‹#›</a:t>
            </a:fld>
            <a:endParaRPr lang="en-US"/>
          </a:p>
        </p:txBody>
      </p:sp>
    </p:spTree>
    <p:extLst>
      <p:ext uri="{BB962C8B-B14F-4D97-AF65-F5344CB8AC3E}">
        <p14:creationId xmlns:p14="http://schemas.microsoft.com/office/powerpoint/2010/main" val="1939074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3234" y="1352405"/>
            <a:ext cx="10955120" cy="49098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73234" y="6761997"/>
            <a:ext cx="10955120" cy="1611707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73234" y="23543515"/>
            <a:ext cx="2857857" cy="1352399"/>
          </a:xfrm>
          <a:prstGeom prst="rect">
            <a:avLst/>
          </a:prstGeom>
        </p:spPr>
        <p:txBody>
          <a:bodyPr vert="horz" lIns="91440" tIns="45720" rIns="91440" bIns="45720" rtlCol="0" anchor="ctr"/>
          <a:lstStyle>
            <a:lvl1pPr algn="l">
              <a:defRPr sz="1667">
                <a:solidFill>
                  <a:schemeClr val="tx1">
                    <a:tint val="75000"/>
                  </a:schemeClr>
                </a:solidFill>
              </a:defRPr>
            </a:lvl1pPr>
          </a:lstStyle>
          <a:p>
            <a:fld id="{BA6B1A92-5690-EF46-BCE2-DD19F624BD92}" type="datetimeFigureOut">
              <a:rPr lang="en-US" smtClean="0"/>
              <a:t>8/30/20</a:t>
            </a:fld>
            <a:endParaRPr lang="en-US"/>
          </a:p>
        </p:txBody>
      </p:sp>
      <p:sp>
        <p:nvSpPr>
          <p:cNvPr id="5" name="Footer Placeholder 4"/>
          <p:cNvSpPr>
            <a:spLocks noGrp="1"/>
          </p:cNvSpPr>
          <p:nvPr>
            <p:ph type="ftr" sz="quarter" idx="3"/>
          </p:nvPr>
        </p:nvSpPr>
        <p:spPr>
          <a:xfrm>
            <a:off x="4207401" y="23543515"/>
            <a:ext cx="4286786" cy="1352399"/>
          </a:xfrm>
          <a:prstGeom prst="rect">
            <a:avLst/>
          </a:prstGeom>
        </p:spPr>
        <p:txBody>
          <a:bodyPr vert="horz" lIns="91440" tIns="45720" rIns="91440" bIns="45720" rtlCol="0" anchor="ctr"/>
          <a:lstStyle>
            <a:lvl1pPr algn="ctr">
              <a:defRPr sz="166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970497" y="23543515"/>
            <a:ext cx="2857857" cy="1352399"/>
          </a:xfrm>
          <a:prstGeom prst="rect">
            <a:avLst/>
          </a:prstGeom>
        </p:spPr>
        <p:txBody>
          <a:bodyPr vert="horz" lIns="91440" tIns="45720" rIns="91440" bIns="45720" rtlCol="0" anchor="ctr"/>
          <a:lstStyle>
            <a:lvl1pPr algn="r">
              <a:defRPr sz="1667">
                <a:solidFill>
                  <a:schemeClr val="tx1">
                    <a:tint val="75000"/>
                  </a:schemeClr>
                </a:solidFill>
              </a:defRPr>
            </a:lvl1pPr>
          </a:lstStyle>
          <a:p>
            <a:fld id="{018A57B1-25CF-3F41-A4D0-BFA0F049CF39}" type="slidenum">
              <a:rPr lang="en-US" smtClean="0"/>
              <a:t>‹#›</a:t>
            </a:fld>
            <a:endParaRPr lang="en-US"/>
          </a:p>
        </p:txBody>
      </p:sp>
    </p:spTree>
    <p:extLst>
      <p:ext uri="{BB962C8B-B14F-4D97-AF65-F5344CB8AC3E}">
        <p14:creationId xmlns:p14="http://schemas.microsoft.com/office/powerpoint/2010/main" val="576429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70193" rtl="0" eaLnBrk="1" latinLnBrk="0" hangingPunct="1">
        <a:lnSpc>
          <a:spcPct val="90000"/>
        </a:lnSpc>
        <a:spcBef>
          <a:spcPct val="0"/>
        </a:spcBef>
        <a:buNone/>
        <a:defRPr sz="6112" kern="1200">
          <a:solidFill>
            <a:schemeClr val="tx1"/>
          </a:solidFill>
          <a:latin typeface="+mj-lt"/>
          <a:ea typeface="+mj-ea"/>
          <a:cs typeface="+mj-cs"/>
        </a:defRPr>
      </a:lvl1pPr>
    </p:titleStyle>
    <p:bodyStyle>
      <a:lvl1pPr marL="317548" indent="-317548" algn="l" defTabSz="1270193" rtl="0" eaLnBrk="1" latinLnBrk="0" hangingPunct="1">
        <a:lnSpc>
          <a:spcPct val="90000"/>
        </a:lnSpc>
        <a:spcBef>
          <a:spcPts val="1389"/>
        </a:spcBef>
        <a:buFont typeface="Arial" panose="020B0604020202020204" pitchFamily="34" charset="0"/>
        <a:buChar char="•"/>
        <a:defRPr sz="3889" kern="1200">
          <a:solidFill>
            <a:schemeClr val="tx1"/>
          </a:solidFill>
          <a:latin typeface="+mn-lt"/>
          <a:ea typeface="+mn-ea"/>
          <a:cs typeface="+mn-cs"/>
        </a:defRPr>
      </a:lvl1pPr>
      <a:lvl2pPr marL="952645" indent="-317548" algn="l" defTabSz="1270193" rtl="0" eaLnBrk="1" latinLnBrk="0" hangingPunct="1">
        <a:lnSpc>
          <a:spcPct val="90000"/>
        </a:lnSpc>
        <a:spcBef>
          <a:spcPts val="695"/>
        </a:spcBef>
        <a:buFont typeface="Arial" panose="020B0604020202020204" pitchFamily="34" charset="0"/>
        <a:buChar char="•"/>
        <a:defRPr sz="3334" kern="1200">
          <a:solidFill>
            <a:schemeClr val="tx1"/>
          </a:solidFill>
          <a:latin typeface="+mn-lt"/>
          <a:ea typeface="+mn-ea"/>
          <a:cs typeface="+mn-cs"/>
        </a:defRPr>
      </a:lvl2pPr>
      <a:lvl3pPr marL="1587741" indent="-317548" algn="l" defTabSz="1270193" rtl="0" eaLnBrk="1" latinLnBrk="0" hangingPunct="1">
        <a:lnSpc>
          <a:spcPct val="90000"/>
        </a:lnSpc>
        <a:spcBef>
          <a:spcPts val="695"/>
        </a:spcBef>
        <a:buFont typeface="Arial" panose="020B0604020202020204" pitchFamily="34" charset="0"/>
        <a:buChar char="•"/>
        <a:defRPr sz="2778" kern="1200">
          <a:solidFill>
            <a:schemeClr val="tx1"/>
          </a:solidFill>
          <a:latin typeface="+mn-lt"/>
          <a:ea typeface="+mn-ea"/>
          <a:cs typeface="+mn-cs"/>
        </a:defRPr>
      </a:lvl3pPr>
      <a:lvl4pPr marL="2222838" indent="-317548" algn="l" defTabSz="1270193" rtl="0" eaLnBrk="1" latinLnBrk="0" hangingPunct="1">
        <a:lnSpc>
          <a:spcPct val="90000"/>
        </a:lnSpc>
        <a:spcBef>
          <a:spcPts val="695"/>
        </a:spcBef>
        <a:buFont typeface="Arial" panose="020B0604020202020204" pitchFamily="34" charset="0"/>
        <a:buChar char="•"/>
        <a:defRPr sz="2500" kern="1200">
          <a:solidFill>
            <a:schemeClr val="tx1"/>
          </a:solidFill>
          <a:latin typeface="+mn-lt"/>
          <a:ea typeface="+mn-ea"/>
          <a:cs typeface="+mn-cs"/>
        </a:defRPr>
      </a:lvl4pPr>
      <a:lvl5pPr marL="2857934" indent="-317548" algn="l" defTabSz="1270193" rtl="0" eaLnBrk="1" latinLnBrk="0" hangingPunct="1">
        <a:lnSpc>
          <a:spcPct val="90000"/>
        </a:lnSpc>
        <a:spcBef>
          <a:spcPts val="695"/>
        </a:spcBef>
        <a:buFont typeface="Arial" panose="020B0604020202020204" pitchFamily="34" charset="0"/>
        <a:buChar char="•"/>
        <a:defRPr sz="2500" kern="1200">
          <a:solidFill>
            <a:schemeClr val="tx1"/>
          </a:solidFill>
          <a:latin typeface="+mn-lt"/>
          <a:ea typeface="+mn-ea"/>
          <a:cs typeface="+mn-cs"/>
        </a:defRPr>
      </a:lvl5pPr>
      <a:lvl6pPr marL="3493031" indent="-317548" algn="l" defTabSz="1270193" rtl="0" eaLnBrk="1" latinLnBrk="0" hangingPunct="1">
        <a:lnSpc>
          <a:spcPct val="90000"/>
        </a:lnSpc>
        <a:spcBef>
          <a:spcPts val="695"/>
        </a:spcBef>
        <a:buFont typeface="Arial" panose="020B0604020202020204" pitchFamily="34" charset="0"/>
        <a:buChar char="•"/>
        <a:defRPr sz="2500" kern="1200">
          <a:solidFill>
            <a:schemeClr val="tx1"/>
          </a:solidFill>
          <a:latin typeface="+mn-lt"/>
          <a:ea typeface="+mn-ea"/>
          <a:cs typeface="+mn-cs"/>
        </a:defRPr>
      </a:lvl6pPr>
      <a:lvl7pPr marL="4128127" indent="-317548" algn="l" defTabSz="1270193" rtl="0" eaLnBrk="1" latinLnBrk="0" hangingPunct="1">
        <a:lnSpc>
          <a:spcPct val="90000"/>
        </a:lnSpc>
        <a:spcBef>
          <a:spcPts val="695"/>
        </a:spcBef>
        <a:buFont typeface="Arial" panose="020B0604020202020204" pitchFamily="34" charset="0"/>
        <a:buChar char="•"/>
        <a:defRPr sz="2500" kern="1200">
          <a:solidFill>
            <a:schemeClr val="tx1"/>
          </a:solidFill>
          <a:latin typeface="+mn-lt"/>
          <a:ea typeface="+mn-ea"/>
          <a:cs typeface="+mn-cs"/>
        </a:defRPr>
      </a:lvl7pPr>
      <a:lvl8pPr marL="4763224" indent="-317548" algn="l" defTabSz="1270193" rtl="0" eaLnBrk="1" latinLnBrk="0" hangingPunct="1">
        <a:lnSpc>
          <a:spcPct val="90000"/>
        </a:lnSpc>
        <a:spcBef>
          <a:spcPts val="695"/>
        </a:spcBef>
        <a:buFont typeface="Arial" panose="020B0604020202020204" pitchFamily="34" charset="0"/>
        <a:buChar char="•"/>
        <a:defRPr sz="2500" kern="1200">
          <a:solidFill>
            <a:schemeClr val="tx1"/>
          </a:solidFill>
          <a:latin typeface="+mn-lt"/>
          <a:ea typeface="+mn-ea"/>
          <a:cs typeface="+mn-cs"/>
        </a:defRPr>
      </a:lvl8pPr>
      <a:lvl9pPr marL="5398320" indent="-317548" algn="l" defTabSz="1270193" rtl="0" eaLnBrk="1" latinLnBrk="0" hangingPunct="1">
        <a:lnSpc>
          <a:spcPct val="90000"/>
        </a:lnSpc>
        <a:spcBef>
          <a:spcPts val="695"/>
        </a:spcBef>
        <a:buFont typeface="Arial" panose="020B0604020202020204" pitchFamily="34" charset="0"/>
        <a:buChar char="•"/>
        <a:defRPr sz="2500" kern="1200">
          <a:solidFill>
            <a:schemeClr val="tx1"/>
          </a:solidFill>
          <a:latin typeface="+mn-lt"/>
          <a:ea typeface="+mn-ea"/>
          <a:cs typeface="+mn-cs"/>
        </a:defRPr>
      </a:lvl9pPr>
    </p:bodyStyle>
    <p:otherStyle>
      <a:defPPr>
        <a:defRPr lang="en-US"/>
      </a:defPPr>
      <a:lvl1pPr marL="0" algn="l" defTabSz="1270193" rtl="0" eaLnBrk="1" latinLnBrk="0" hangingPunct="1">
        <a:defRPr sz="2500" kern="1200">
          <a:solidFill>
            <a:schemeClr val="tx1"/>
          </a:solidFill>
          <a:latin typeface="+mn-lt"/>
          <a:ea typeface="+mn-ea"/>
          <a:cs typeface="+mn-cs"/>
        </a:defRPr>
      </a:lvl1pPr>
      <a:lvl2pPr marL="635097" algn="l" defTabSz="1270193" rtl="0" eaLnBrk="1" latinLnBrk="0" hangingPunct="1">
        <a:defRPr sz="2500" kern="1200">
          <a:solidFill>
            <a:schemeClr val="tx1"/>
          </a:solidFill>
          <a:latin typeface="+mn-lt"/>
          <a:ea typeface="+mn-ea"/>
          <a:cs typeface="+mn-cs"/>
        </a:defRPr>
      </a:lvl2pPr>
      <a:lvl3pPr marL="1270193" algn="l" defTabSz="1270193" rtl="0" eaLnBrk="1" latinLnBrk="0" hangingPunct="1">
        <a:defRPr sz="2500" kern="1200">
          <a:solidFill>
            <a:schemeClr val="tx1"/>
          </a:solidFill>
          <a:latin typeface="+mn-lt"/>
          <a:ea typeface="+mn-ea"/>
          <a:cs typeface="+mn-cs"/>
        </a:defRPr>
      </a:lvl3pPr>
      <a:lvl4pPr marL="1905290" algn="l" defTabSz="1270193" rtl="0" eaLnBrk="1" latinLnBrk="0" hangingPunct="1">
        <a:defRPr sz="2500" kern="1200">
          <a:solidFill>
            <a:schemeClr val="tx1"/>
          </a:solidFill>
          <a:latin typeface="+mn-lt"/>
          <a:ea typeface="+mn-ea"/>
          <a:cs typeface="+mn-cs"/>
        </a:defRPr>
      </a:lvl4pPr>
      <a:lvl5pPr marL="2540386" algn="l" defTabSz="1270193" rtl="0" eaLnBrk="1" latinLnBrk="0" hangingPunct="1">
        <a:defRPr sz="2500" kern="1200">
          <a:solidFill>
            <a:schemeClr val="tx1"/>
          </a:solidFill>
          <a:latin typeface="+mn-lt"/>
          <a:ea typeface="+mn-ea"/>
          <a:cs typeface="+mn-cs"/>
        </a:defRPr>
      </a:lvl5pPr>
      <a:lvl6pPr marL="3175483" algn="l" defTabSz="1270193" rtl="0" eaLnBrk="1" latinLnBrk="0" hangingPunct="1">
        <a:defRPr sz="2500" kern="1200">
          <a:solidFill>
            <a:schemeClr val="tx1"/>
          </a:solidFill>
          <a:latin typeface="+mn-lt"/>
          <a:ea typeface="+mn-ea"/>
          <a:cs typeface="+mn-cs"/>
        </a:defRPr>
      </a:lvl6pPr>
      <a:lvl7pPr marL="3810579" algn="l" defTabSz="1270193" rtl="0" eaLnBrk="1" latinLnBrk="0" hangingPunct="1">
        <a:defRPr sz="2500" kern="1200">
          <a:solidFill>
            <a:schemeClr val="tx1"/>
          </a:solidFill>
          <a:latin typeface="+mn-lt"/>
          <a:ea typeface="+mn-ea"/>
          <a:cs typeface="+mn-cs"/>
        </a:defRPr>
      </a:lvl7pPr>
      <a:lvl8pPr marL="4445676" algn="l" defTabSz="1270193" rtl="0" eaLnBrk="1" latinLnBrk="0" hangingPunct="1">
        <a:defRPr sz="2500" kern="1200">
          <a:solidFill>
            <a:schemeClr val="tx1"/>
          </a:solidFill>
          <a:latin typeface="+mn-lt"/>
          <a:ea typeface="+mn-ea"/>
          <a:cs typeface="+mn-cs"/>
        </a:defRPr>
      </a:lvl8pPr>
      <a:lvl9pPr marL="5080772" algn="l" defTabSz="1270193"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8458A939-B235-E447-BECA-4D861DB62B06}"/>
              </a:ext>
            </a:extLst>
          </p:cNvPr>
          <p:cNvPicPr>
            <a:picLocks noChangeAspect="1"/>
          </p:cNvPicPr>
          <p:nvPr/>
        </p:nvPicPr>
        <p:blipFill rotWithShape="1">
          <a:blip r:embed="rId2"/>
          <a:srcRect b="39886"/>
          <a:stretch/>
        </p:blipFill>
        <p:spPr>
          <a:xfrm>
            <a:off x="-1" y="19709737"/>
            <a:ext cx="12840557" cy="5691851"/>
          </a:xfrm>
          <a:prstGeom prst="rect">
            <a:avLst/>
          </a:prstGeom>
        </p:spPr>
      </p:pic>
      <p:pic>
        <p:nvPicPr>
          <p:cNvPr id="16" name="Picture 15" descr="A picture containing bed, sitting, building, sun&#10;&#10;Description automatically generated">
            <a:extLst>
              <a:ext uri="{FF2B5EF4-FFF2-40B4-BE49-F238E27FC236}">
                <a16:creationId xmlns:a16="http://schemas.microsoft.com/office/drawing/2014/main" id="{244E7DC7-1730-D449-80E1-B86C2C0553E3}"/>
              </a:ext>
            </a:extLst>
          </p:cNvPr>
          <p:cNvPicPr>
            <a:picLocks noChangeAspect="1"/>
          </p:cNvPicPr>
          <p:nvPr/>
        </p:nvPicPr>
        <p:blipFill>
          <a:blip r:embed="rId2"/>
          <a:stretch>
            <a:fillRect/>
          </a:stretch>
        </p:blipFill>
        <p:spPr>
          <a:xfrm>
            <a:off x="0" y="0"/>
            <a:ext cx="12701588" cy="9468465"/>
          </a:xfrm>
          <a:prstGeom prst="rect">
            <a:avLst/>
          </a:prstGeom>
        </p:spPr>
      </p:pic>
      <p:grpSp>
        <p:nvGrpSpPr>
          <p:cNvPr id="10" name="Group 9">
            <a:extLst>
              <a:ext uri="{FF2B5EF4-FFF2-40B4-BE49-F238E27FC236}">
                <a16:creationId xmlns:a16="http://schemas.microsoft.com/office/drawing/2014/main" id="{2ADF83A7-A8C6-0F49-91C5-E47C33F6BAEB}"/>
              </a:ext>
            </a:extLst>
          </p:cNvPr>
          <p:cNvGrpSpPr/>
          <p:nvPr/>
        </p:nvGrpSpPr>
        <p:grpSpPr>
          <a:xfrm>
            <a:off x="4187434" y="1161264"/>
            <a:ext cx="8814816" cy="2465415"/>
            <a:chOff x="4198795" y="1067541"/>
            <a:chExt cx="8814816" cy="2465526"/>
          </a:xfrm>
        </p:grpSpPr>
        <p:sp>
          <p:nvSpPr>
            <p:cNvPr id="6" name="TextBox 5">
              <a:extLst>
                <a:ext uri="{FF2B5EF4-FFF2-40B4-BE49-F238E27FC236}">
                  <a16:creationId xmlns:a16="http://schemas.microsoft.com/office/drawing/2014/main" id="{59B5C9C4-44B7-5346-BA75-04F2F2959002}"/>
                </a:ext>
              </a:extLst>
            </p:cNvPr>
            <p:cNvSpPr txBox="1"/>
            <p:nvPr/>
          </p:nvSpPr>
          <p:spPr>
            <a:xfrm>
              <a:off x="4198795" y="1067541"/>
              <a:ext cx="8814816" cy="1569660"/>
            </a:xfrm>
            <a:prstGeom prst="rect">
              <a:avLst/>
            </a:prstGeom>
            <a:noFill/>
          </p:spPr>
          <p:txBody>
            <a:bodyPr wrap="square" rtlCol="0">
              <a:spAutoFit/>
            </a:bodyPr>
            <a:lstStyle/>
            <a:p>
              <a:pPr algn="ctr"/>
              <a:r>
                <a:rPr lang="en-US" sz="4800" dirty="0">
                  <a:latin typeface="Comic Sans MS" panose="030F0902030302020204" pitchFamily="66" charset="0"/>
                </a:rPr>
                <a:t>Drought Chronology</a:t>
              </a:r>
            </a:p>
            <a:p>
              <a:pPr algn="ctr"/>
              <a:r>
                <a:rPr lang="en-US" sz="4800" dirty="0">
                  <a:latin typeface="Comic Sans MS" panose="030F0902030302020204" pitchFamily="66" charset="0"/>
                </a:rPr>
                <a:t>of Australia </a:t>
              </a:r>
            </a:p>
          </p:txBody>
        </p:sp>
        <p:sp>
          <p:nvSpPr>
            <p:cNvPr id="7" name="TextBox 6">
              <a:extLst>
                <a:ext uri="{FF2B5EF4-FFF2-40B4-BE49-F238E27FC236}">
                  <a16:creationId xmlns:a16="http://schemas.microsoft.com/office/drawing/2014/main" id="{FCBC68E9-8970-9042-92F3-8856DCD517F0}"/>
                </a:ext>
              </a:extLst>
            </p:cNvPr>
            <p:cNvSpPr txBox="1"/>
            <p:nvPr/>
          </p:nvSpPr>
          <p:spPr>
            <a:xfrm>
              <a:off x="4198795" y="2742914"/>
              <a:ext cx="8814816" cy="790153"/>
            </a:xfrm>
            <a:prstGeom prst="rect">
              <a:avLst/>
            </a:prstGeom>
            <a:noFill/>
          </p:spPr>
          <p:txBody>
            <a:bodyPr wrap="square" rtlCol="0">
              <a:spAutoFit/>
            </a:bodyPr>
            <a:lstStyle/>
            <a:p>
              <a:pPr algn="ctr">
                <a:lnSpc>
                  <a:spcPct val="150000"/>
                </a:lnSpc>
              </a:pPr>
              <a:r>
                <a:rPr lang="en-US" sz="1600" dirty="0">
                  <a:latin typeface="Comic Sans MS" panose="030F0902030302020204" pitchFamily="66" charset="0"/>
                </a:rPr>
                <a:t>Drought is a regular visitor in Australia.</a:t>
              </a:r>
            </a:p>
            <a:p>
              <a:pPr algn="ctr">
                <a:lnSpc>
                  <a:spcPct val="150000"/>
                </a:lnSpc>
              </a:pPr>
              <a:r>
                <a:rPr lang="en-US" sz="1600" dirty="0">
                  <a:latin typeface="Comic Sans MS" panose="030F0902030302020204" pitchFamily="66" charset="0"/>
                </a:rPr>
                <a:t>Let me tell you something about drought</a:t>
              </a:r>
            </a:p>
          </p:txBody>
        </p:sp>
      </p:grpSp>
      <p:pic>
        <p:nvPicPr>
          <p:cNvPr id="18" name="Picture 17">
            <a:extLst>
              <a:ext uri="{FF2B5EF4-FFF2-40B4-BE49-F238E27FC236}">
                <a16:creationId xmlns:a16="http://schemas.microsoft.com/office/drawing/2014/main" id="{8619F784-8C26-CF44-B5CD-C4542508B94E}"/>
              </a:ext>
            </a:extLst>
          </p:cNvPr>
          <p:cNvPicPr>
            <a:picLocks noChangeAspect="1"/>
          </p:cNvPicPr>
          <p:nvPr/>
        </p:nvPicPr>
        <p:blipFill>
          <a:blip r:embed="rId2"/>
          <a:stretch>
            <a:fillRect/>
          </a:stretch>
        </p:blipFill>
        <p:spPr>
          <a:xfrm>
            <a:off x="-69967" y="9719992"/>
            <a:ext cx="12840558" cy="9468466"/>
          </a:xfrm>
          <a:prstGeom prst="rect">
            <a:avLst/>
          </a:prstGeom>
        </p:spPr>
      </p:pic>
      <p:sp>
        <p:nvSpPr>
          <p:cNvPr id="28" name="TextBox 27">
            <a:extLst>
              <a:ext uri="{FF2B5EF4-FFF2-40B4-BE49-F238E27FC236}">
                <a16:creationId xmlns:a16="http://schemas.microsoft.com/office/drawing/2014/main" id="{C9C63200-2C13-1541-8D14-D6AB4546E1A9}"/>
              </a:ext>
            </a:extLst>
          </p:cNvPr>
          <p:cNvSpPr txBox="1"/>
          <p:nvPr/>
        </p:nvSpPr>
        <p:spPr>
          <a:xfrm>
            <a:off x="2147024" y="4255952"/>
            <a:ext cx="8111607" cy="1908215"/>
          </a:xfrm>
          <a:prstGeom prst="rect">
            <a:avLst/>
          </a:prstGeom>
          <a:noFill/>
        </p:spPr>
        <p:txBody>
          <a:bodyPr wrap="square" rtlCol="0">
            <a:spAutoFit/>
          </a:bodyPr>
          <a:lstStyle/>
          <a:p>
            <a:r>
              <a:rPr lang="en-US" altLang="zh-CN" sz="2800" dirty="0">
                <a:latin typeface="Comic Sans MS" panose="030F0902030302020204" pitchFamily="66" charset="0"/>
              </a:rPr>
              <a:t>1895-1903:</a:t>
            </a:r>
            <a:r>
              <a:rPr lang="zh-CN" altLang="en-US" sz="2800" dirty="0">
                <a:latin typeface="Comic Sans MS" panose="030F0902030302020204" pitchFamily="66" charset="0"/>
              </a:rPr>
              <a:t>  </a:t>
            </a:r>
            <a:endParaRPr lang="en-AU" altLang="zh-CN" sz="2800" dirty="0">
              <a:latin typeface="Comic Sans MS" panose="030F0902030302020204" pitchFamily="66" charset="0"/>
            </a:endParaRPr>
          </a:p>
          <a:p>
            <a:endParaRPr lang="en-AU" dirty="0">
              <a:latin typeface="Comic Sans MS" panose="030F0902030302020204" pitchFamily="66" charset="0"/>
            </a:endParaRPr>
          </a:p>
          <a:p>
            <a:r>
              <a:rPr lang="en-AU" dirty="0">
                <a:latin typeface="Comic Sans MS" panose="030F0902030302020204" pitchFamily="66" charset="0"/>
              </a:rPr>
              <a:t>Severe drought influenced Queensland, inland areas of New South Wales, South Australia, and central Australia. A lot of sheep died.</a:t>
            </a:r>
          </a:p>
          <a:p>
            <a:endParaRPr lang="en-AU" dirty="0">
              <a:latin typeface="Comic Sans MS" panose="030F0902030302020204" pitchFamily="66" charset="0"/>
            </a:endParaRPr>
          </a:p>
          <a:p>
            <a:endParaRPr lang="en-US" dirty="0">
              <a:latin typeface="Comic Sans MS" panose="030F0902030302020204" pitchFamily="66" charset="0"/>
            </a:endParaRPr>
          </a:p>
        </p:txBody>
      </p:sp>
      <p:sp>
        <p:nvSpPr>
          <p:cNvPr id="29" name="TextBox 28">
            <a:extLst>
              <a:ext uri="{FF2B5EF4-FFF2-40B4-BE49-F238E27FC236}">
                <a16:creationId xmlns:a16="http://schemas.microsoft.com/office/drawing/2014/main" id="{750038C9-1ECE-8440-906D-37B7E99A8E53}"/>
              </a:ext>
            </a:extLst>
          </p:cNvPr>
          <p:cNvSpPr txBox="1"/>
          <p:nvPr/>
        </p:nvSpPr>
        <p:spPr>
          <a:xfrm>
            <a:off x="2147024" y="6048301"/>
            <a:ext cx="8290094" cy="1631216"/>
          </a:xfrm>
          <a:prstGeom prst="rect">
            <a:avLst/>
          </a:prstGeom>
          <a:noFill/>
        </p:spPr>
        <p:txBody>
          <a:bodyPr wrap="square" rtlCol="0">
            <a:spAutoFit/>
          </a:bodyPr>
          <a:lstStyle/>
          <a:p>
            <a:r>
              <a:rPr lang="en-US" altLang="zh-CN" sz="2800" dirty="0">
                <a:latin typeface="Comic Sans MS" panose="030F0902030302020204" pitchFamily="66" charset="0"/>
              </a:rPr>
              <a:t>1911-1916:</a:t>
            </a:r>
            <a:r>
              <a:rPr lang="zh-CN" altLang="en-US" sz="2800" dirty="0">
                <a:latin typeface="Comic Sans MS" panose="030F0902030302020204" pitchFamily="66" charset="0"/>
              </a:rPr>
              <a:t>  </a:t>
            </a:r>
            <a:endParaRPr lang="en-AU" altLang="zh-CN" sz="2800" dirty="0">
              <a:latin typeface="Comic Sans MS" panose="030F0902030302020204" pitchFamily="66" charset="0"/>
            </a:endParaRPr>
          </a:p>
          <a:p>
            <a:endParaRPr lang="en-AU" dirty="0">
              <a:latin typeface="Comic Sans MS" panose="030F0902030302020204" pitchFamily="66" charset="0"/>
            </a:endParaRPr>
          </a:p>
          <a:p>
            <a:r>
              <a:rPr lang="en-AU" dirty="0">
                <a:latin typeface="Comic Sans MS" panose="030F0902030302020204" pitchFamily="66" charset="0"/>
              </a:rPr>
              <a:t>Severe drought influenced almost all states. The production of wheat crop</a:t>
            </a:r>
          </a:p>
          <a:p>
            <a:r>
              <a:rPr lang="en-AU" dirty="0">
                <a:latin typeface="Comic Sans MS" panose="030F0902030302020204" pitchFamily="66" charset="0"/>
              </a:rPr>
              <a:t>was damaged. </a:t>
            </a:r>
          </a:p>
          <a:p>
            <a:endParaRPr lang="en-US" dirty="0">
              <a:latin typeface="Comic Sans MS" panose="030F0902030302020204" pitchFamily="66" charset="0"/>
            </a:endParaRPr>
          </a:p>
        </p:txBody>
      </p:sp>
      <p:sp>
        <p:nvSpPr>
          <p:cNvPr id="30" name="TextBox 29">
            <a:extLst>
              <a:ext uri="{FF2B5EF4-FFF2-40B4-BE49-F238E27FC236}">
                <a16:creationId xmlns:a16="http://schemas.microsoft.com/office/drawing/2014/main" id="{66289065-9F30-9D4E-BC25-9451438D5A35}"/>
              </a:ext>
            </a:extLst>
          </p:cNvPr>
          <p:cNvSpPr txBox="1"/>
          <p:nvPr/>
        </p:nvSpPr>
        <p:spPr>
          <a:xfrm>
            <a:off x="2147024" y="7789417"/>
            <a:ext cx="8290094" cy="1908215"/>
          </a:xfrm>
          <a:prstGeom prst="rect">
            <a:avLst/>
          </a:prstGeom>
          <a:noFill/>
        </p:spPr>
        <p:txBody>
          <a:bodyPr wrap="square" rtlCol="0">
            <a:spAutoFit/>
          </a:bodyPr>
          <a:lstStyle/>
          <a:p>
            <a:r>
              <a:rPr lang="en-US" altLang="zh-CN" sz="2800" dirty="0">
                <a:latin typeface="Comic Sans MS" panose="030F0902030302020204" pitchFamily="66" charset="0"/>
              </a:rPr>
              <a:t>1918-1920:</a:t>
            </a:r>
            <a:r>
              <a:rPr lang="zh-CN" altLang="en-US" sz="2800" dirty="0">
                <a:latin typeface="Comic Sans MS" panose="030F0902030302020204" pitchFamily="66" charset="0"/>
              </a:rPr>
              <a:t>  </a:t>
            </a:r>
            <a:endParaRPr lang="en-AU" altLang="zh-CN" sz="2800" dirty="0">
              <a:latin typeface="Comic Sans MS" panose="030F0902030302020204" pitchFamily="66" charset="0"/>
            </a:endParaRPr>
          </a:p>
          <a:p>
            <a:endParaRPr lang="en-AU" dirty="0">
              <a:latin typeface="Comic Sans MS" panose="030F0902030302020204" pitchFamily="66" charset="0"/>
            </a:endParaRPr>
          </a:p>
          <a:p>
            <a:pPr fontAlgn="base"/>
            <a:r>
              <a:rPr lang="en-AU" dirty="0">
                <a:latin typeface="Comic Sans MS" panose="030F0902030302020204" pitchFamily="66" charset="0"/>
              </a:rPr>
              <a:t>Severe drought influenced Queensland, New South Wales, South Australia, Northern Territory (Darwin-Daly Waters area and central Australia), Western Australia (Fortescue area), Victoria, and Tasmania.</a:t>
            </a:r>
          </a:p>
          <a:p>
            <a:endParaRPr lang="en-US" dirty="0">
              <a:latin typeface="Comic Sans MS" panose="030F0902030302020204" pitchFamily="66" charset="0"/>
            </a:endParaRPr>
          </a:p>
        </p:txBody>
      </p:sp>
      <p:cxnSp>
        <p:nvCxnSpPr>
          <p:cNvPr id="21" name="Straight Arrow Connector 20">
            <a:extLst>
              <a:ext uri="{FF2B5EF4-FFF2-40B4-BE49-F238E27FC236}">
                <a16:creationId xmlns:a16="http://schemas.microsoft.com/office/drawing/2014/main" id="{4EEFC0B8-DA95-9349-B2F5-0953063C6146}"/>
              </a:ext>
            </a:extLst>
          </p:cNvPr>
          <p:cNvCxnSpPr>
            <a:cxnSpLocks/>
          </p:cNvCxnSpPr>
          <p:nvPr/>
        </p:nvCxnSpPr>
        <p:spPr>
          <a:xfrm flipH="1">
            <a:off x="1804897" y="4321277"/>
            <a:ext cx="138008" cy="14867181"/>
          </a:xfrm>
          <a:prstGeom prst="straightConnector1">
            <a:avLst/>
          </a:prstGeom>
          <a:ln w="254000">
            <a:solidFill>
              <a:schemeClr val="tx1">
                <a:lumMod val="75000"/>
                <a:lumOff val="25000"/>
                <a:alpha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DEA7AAB-1D33-9848-B5AB-5F32ECD47905}"/>
              </a:ext>
            </a:extLst>
          </p:cNvPr>
          <p:cNvSpPr txBox="1"/>
          <p:nvPr/>
        </p:nvSpPr>
        <p:spPr>
          <a:xfrm>
            <a:off x="2147024" y="9813130"/>
            <a:ext cx="8290094" cy="1354217"/>
          </a:xfrm>
          <a:prstGeom prst="rect">
            <a:avLst/>
          </a:prstGeom>
          <a:noFill/>
        </p:spPr>
        <p:txBody>
          <a:bodyPr wrap="square" rtlCol="0">
            <a:spAutoFit/>
          </a:bodyPr>
          <a:lstStyle/>
          <a:p>
            <a:r>
              <a:rPr lang="en-US" altLang="zh-CN" sz="2800" dirty="0">
                <a:latin typeface="Comic Sans MS" panose="030F0902030302020204" pitchFamily="66" charset="0"/>
              </a:rPr>
              <a:t>1939-1945:</a:t>
            </a:r>
            <a:r>
              <a:rPr lang="zh-CN" altLang="en-US" sz="2800" dirty="0">
                <a:latin typeface="Comic Sans MS" panose="030F0902030302020204" pitchFamily="66" charset="0"/>
              </a:rPr>
              <a:t>  </a:t>
            </a:r>
            <a:endParaRPr lang="en-AU" altLang="zh-CN" sz="2800" dirty="0">
              <a:latin typeface="Comic Sans MS" panose="030F0902030302020204" pitchFamily="66" charset="0"/>
            </a:endParaRPr>
          </a:p>
          <a:p>
            <a:endParaRPr lang="en-AU" dirty="0">
              <a:latin typeface="Comic Sans MS" panose="030F0902030302020204" pitchFamily="66" charset="0"/>
            </a:endParaRPr>
          </a:p>
          <a:p>
            <a:pPr fontAlgn="base"/>
            <a:r>
              <a:rPr lang="en-AU" dirty="0">
                <a:latin typeface="Comic Sans MS" panose="030F0902030302020204" pitchFamily="66" charset="0"/>
              </a:rPr>
              <a:t>Severe drought influenced Eastern and Western Australia.</a:t>
            </a:r>
          </a:p>
          <a:p>
            <a:endParaRPr lang="en-US" dirty="0">
              <a:latin typeface="Comic Sans MS" panose="030F0902030302020204" pitchFamily="66" charset="0"/>
            </a:endParaRPr>
          </a:p>
        </p:txBody>
      </p:sp>
      <p:sp>
        <p:nvSpPr>
          <p:cNvPr id="33" name="TextBox 32">
            <a:extLst>
              <a:ext uri="{FF2B5EF4-FFF2-40B4-BE49-F238E27FC236}">
                <a16:creationId xmlns:a16="http://schemas.microsoft.com/office/drawing/2014/main" id="{493F7492-82D1-AA48-952E-39B84477283E}"/>
              </a:ext>
            </a:extLst>
          </p:cNvPr>
          <p:cNvSpPr txBox="1"/>
          <p:nvPr/>
        </p:nvSpPr>
        <p:spPr>
          <a:xfrm>
            <a:off x="2205265" y="12046981"/>
            <a:ext cx="8290094" cy="1354217"/>
          </a:xfrm>
          <a:prstGeom prst="rect">
            <a:avLst/>
          </a:prstGeom>
          <a:noFill/>
        </p:spPr>
        <p:txBody>
          <a:bodyPr wrap="square" rtlCol="0">
            <a:spAutoFit/>
          </a:bodyPr>
          <a:lstStyle/>
          <a:p>
            <a:r>
              <a:rPr lang="en-US" altLang="zh-CN" sz="2800" dirty="0">
                <a:latin typeface="Comic Sans MS" panose="030F0902030302020204" pitchFamily="66" charset="0"/>
              </a:rPr>
              <a:t>1958-1968:</a:t>
            </a:r>
            <a:r>
              <a:rPr lang="zh-CN" altLang="en-US" sz="2800" dirty="0">
                <a:latin typeface="Comic Sans MS" panose="030F0902030302020204" pitchFamily="66" charset="0"/>
              </a:rPr>
              <a:t>  </a:t>
            </a:r>
            <a:endParaRPr lang="en-AU" altLang="zh-CN" sz="2800" dirty="0">
              <a:latin typeface="Comic Sans MS" panose="030F0902030302020204" pitchFamily="66" charset="0"/>
            </a:endParaRPr>
          </a:p>
          <a:p>
            <a:endParaRPr lang="en-AU" dirty="0">
              <a:latin typeface="Comic Sans MS" panose="030F0902030302020204" pitchFamily="66" charset="0"/>
            </a:endParaRPr>
          </a:p>
          <a:p>
            <a:pPr fontAlgn="base"/>
            <a:r>
              <a:rPr lang="en-AU" dirty="0">
                <a:latin typeface="Comic Sans MS" panose="030F0902030302020204" pitchFamily="66" charset="0"/>
              </a:rPr>
              <a:t>One of the major drought period, most of Australia was influenced.</a:t>
            </a:r>
          </a:p>
          <a:p>
            <a:endParaRPr lang="en-US" dirty="0">
              <a:latin typeface="Comic Sans MS" panose="030F0902030302020204" pitchFamily="66" charset="0"/>
            </a:endParaRPr>
          </a:p>
        </p:txBody>
      </p:sp>
      <p:sp>
        <p:nvSpPr>
          <p:cNvPr id="34" name="TextBox 33">
            <a:extLst>
              <a:ext uri="{FF2B5EF4-FFF2-40B4-BE49-F238E27FC236}">
                <a16:creationId xmlns:a16="http://schemas.microsoft.com/office/drawing/2014/main" id="{CB20FB19-18AD-D84A-8BFD-AE4599540230}"/>
              </a:ext>
            </a:extLst>
          </p:cNvPr>
          <p:cNvSpPr txBox="1"/>
          <p:nvPr/>
        </p:nvSpPr>
        <p:spPr>
          <a:xfrm>
            <a:off x="2147024" y="13837901"/>
            <a:ext cx="8290094" cy="1908215"/>
          </a:xfrm>
          <a:prstGeom prst="rect">
            <a:avLst/>
          </a:prstGeom>
          <a:noFill/>
        </p:spPr>
        <p:txBody>
          <a:bodyPr wrap="square" rtlCol="0">
            <a:spAutoFit/>
          </a:bodyPr>
          <a:lstStyle/>
          <a:p>
            <a:r>
              <a:rPr lang="en-US" altLang="zh-CN" sz="2800" dirty="0">
                <a:latin typeface="Comic Sans MS" panose="030F0902030302020204" pitchFamily="66" charset="0"/>
              </a:rPr>
              <a:t>1982-1983:</a:t>
            </a:r>
            <a:r>
              <a:rPr lang="zh-CN" altLang="en-US" sz="2800" dirty="0">
                <a:latin typeface="Comic Sans MS" panose="030F0902030302020204" pitchFamily="66" charset="0"/>
              </a:rPr>
              <a:t>  </a:t>
            </a:r>
            <a:endParaRPr lang="en-AU" altLang="zh-CN" sz="2800" dirty="0">
              <a:latin typeface="Comic Sans MS" panose="030F0902030302020204" pitchFamily="66" charset="0"/>
            </a:endParaRPr>
          </a:p>
          <a:p>
            <a:endParaRPr lang="en-AU" dirty="0">
              <a:latin typeface="Comic Sans MS" panose="030F0902030302020204" pitchFamily="66" charset="0"/>
            </a:endParaRPr>
          </a:p>
          <a:p>
            <a:pPr fontAlgn="base"/>
            <a:r>
              <a:rPr lang="en-AU" dirty="0">
                <a:latin typeface="Comic Sans MS" panose="030F0902030302020204" pitchFamily="66" charset="0"/>
              </a:rPr>
              <a:t>The drought was deeply related to the El-Nino. It also caused bushfire in February 1983. The economic loss was estimated to be more than 3,000 million dollar.</a:t>
            </a:r>
          </a:p>
          <a:p>
            <a:endParaRPr lang="en-US" dirty="0">
              <a:latin typeface="Comic Sans MS" panose="030F0902030302020204" pitchFamily="66" charset="0"/>
            </a:endParaRPr>
          </a:p>
        </p:txBody>
      </p:sp>
      <p:sp>
        <p:nvSpPr>
          <p:cNvPr id="35" name="TextBox 34">
            <a:extLst>
              <a:ext uri="{FF2B5EF4-FFF2-40B4-BE49-F238E27FC236}">
                <a16:creationId xmlns:a16="http://schemas.microsoft.com/office/drawing/2014/main" id="{4B0EC772-DA4C-DA42-971E-E46B0DDA05FC}"/>
              </a:ext>
            </a:extLst>
          </p:cNvPr>
          <p:cNvSpPr txBox="1"/>
          <p:nvPr/>
        </p:nvSpPr>
        <p:spPr>
          <a:xfrm>
            <a:off x="2147024" y="15830692"/>
            <a:ext cx="8290094" cy="1631216"/>
          </a:xfrm>
          <a:prstGeom prst="rect">
            <a:avLst/>
          </a:prstGeom>
          <a:noFill/>
        </p:spPr>
        <p:txBody>
          <a:bodyPr wrap="square" rtlCol="0">
            <a:spAutoFit/>
          </a:bodyPr>
          <a:lstStyle/>
          <a:p>
            <a:r>
              <a:rPr lang="en-US" altLang="zh-CN" sz="2800" dirty="0">
                <a:latin typeface="Comic Sans MS" panose="030F0902030302020204" pitchFamily="66" charset="0"/>
              </a:rPr>
              <a:t>1996-1997:</a:t>
            </a:r>
            <a:r>
              <a:rPr lang="zh-CN" altLang="en-US" sz="2800" dirty="0">
                <a:latin typeface="Comic Sans MS" panose="030F0902030302020204" pitchFamily="66" charset="0"/>
              </a:rPr>
              <a:t>  </a:t>
            </a:r>
            <a:endParaRPr lang="en-AU" altLang="zh-CN" sz="2800" dirty="0">
              <a:latin typeface="Comic Sans MS" panose="030F0902030302020204" pitchFamily="66" charset="0"/>
            </a:endParaRPr>
          </a:p>
          <a:p>
            <a:endParaRPr lang="en-AU" dirty="0">
              <a:latin typeface="Comic Sans MS" panose="030F0902030302020204" pitchFamily="66" charset="0"/>
            </a:endParaRPr>
          </a:p>
          <a:p>
            <a:pPr fontAlgn="base"/>
            <a:r>
              <a:rPr lang="en-AU" dirty="0">
                <a:latin typeface="Comic Sans MS" panose="030F0902030302020204" pitchFamily="66" charset="0"/>
              </a:rPr>
              <a:t>Again, the El-Nino affected the climate and brought the serious drought in the Southern and Eastern Australia. </a:t>
            </a:r>
          </a:p>
          <a:p>
            <a:endParaRPr lang="en-US" dirty="0">
              <a:latin typeface="Comic Sans MS" panose="030F0902030302020204" pitchFamily="66" charset="0"/>
            </a:endParaRPr>
          </a:p>
        </p:txBody>
      </p:sp>
      <p:sp>
        <p:nvSpPr>
          <p:cNvPr id="36" name="TextBox 35">
            <a:extLst>
              <a:ext uri="{FF2B5EF4-FFF2-40B4-BE49-F238E27FC236}">
                <a16:creationId xmlns:a16="http://schemas.microsoft.com/office/drawing/2014/main" id="{1BA53D3A-9A52-6146-890D-760AAA152C8D}"/>
              </a:ext>
            </a:extLst>
          </p:cNvPr>
          <p:cNvSpPr txBox="1"/>
          <p:nvPr/>
        </p:nvSpPr>
        <p:spPr>
          <a:xfrm>
            <a:off x="2147024" y="17579602"/>
            <a:ext cx="8290094" cy="1354217"/>
          </a:xfrm>
          <a:prstGeom prst="rect">
            <a:avLst/>
          </a:prstGeom>
          <a:noFill/>
        </p:spPr>
        <p:txBody>
          <a:bodyPr wrap="square" rtlCol="0">
            <a:spAutoFit/>
          </a:bodyPr>
          <a:lstStyle/>
          <a:p>
            <a:r>
              <a:rPr lang="en-US" altLang="zh-CN" sz="2800" dirty="0">
                <a:latin typeface="Comic Sans MS" panose="030F0902030302020204" pitchFamily="66" charset="0"/>
              </a:rPr>
              <a:t>2002:</a:t>
            </a:r>
            <a:r>
              <a:rPr lang="zh-CN" altLang="en-US" sz="2800" dirty="0">
                <a:latin typeface="Comic Sans MS" panose="030F0902030302020204" pitchFamily="66" charset="0"/>
              </a:rPr>
              <a:t>  </a:t>
            </a:r>
            <a:endParaRPr lang="en-AU" altLang="zh-CN" sz="2800" dirty="0">
              <a:latin typeface="Comic Sans MS" panose="030F0902030302020204" pitchFamily="66" charset="0"/>
            </a:endParaRPr>
          </a:p>
          <a:p>
            <a:endParaRPr lang="en-AU" dirty="0">
              <a:latin typeface="Comic Sans MS" panose="030F0902030302020204" pitchFamily="66" charset="0"/>
            </a:endParaRPr>
          </a:p>
          <a:p>
            <a:r>
              <a:rPr lang="en-US" dirty="0">
                <a:latin typeface="Comic Sans MS" panose="030F0902030302020204" pitchFamily="66" charset="0"/>
              </a:rPr>
              <a:t>One of the hottest and driest year and Eastern Australia was affected by the El-Nino.</a:t>
            </a:r>
          </a:p>
        </p:txBody>
      </p:sp>
      <p:pic>
        <p:nvPicPr>
          <p:cNvPr id="41" name="Picture 40" descr="A close up of a logo&#10;&#10;Description automatically generated">
            <a:extLst>
              <a:ext uri="{FF2B5EF4-FFF2-40B4-BE49-F238E27FC236}">
                <a16:creationId xmlns:a16="http://schemas.microsoft.com/office/drawing/2014/main" id="{80EE7752-6A60-2846-BFFB-0C9CFA17A9A6}"/>
              </a:ext>
            </a:extLst>
          </p:cNvPr>
          <p:cNvPicPr>
            <a:picLocks noChangeAspect="1"/>
          </p:cNvPicPr>
          <p:nvPr/>
        </p:nvPicPr>
        <p:blipFill>
          <a:blip r:embed="rId3"/>
          <a:stretch>
            <a:fillRect/>
          </a:stretch>
        </p:blipFill>
        <p:spPr>
          <a:xfrm>
            <a:off x="176473" y="556414"/>
            <a:ext cx="6173839" cy="3376318"/>
          </a:xfrm>
          <a:prstGeom prst="rect">
            <a:avLst/>
          </a:prstGeom>
        </p:spPr>
      </p:pic>
      <p:sp>
        <p:nvSpPr>
          <p:cNvPr id="38" name="TextBox 37">
            <a:extLst>
              <a:ext uri="{FF2B5EF4-FFF2-40B4-BE49-F238E27FC236}">
                <a16:creationId xmlns:a16="http://schemas.microsoft.com/office/drawing/2014/main" id="{2F7D8D61-8B26-C24E-9920-B7854269E9C6}"/>
              </a:ext>
            </a:extLst>
          </p:cNvPr>
          <p:cNvSpPr txBox="1"/>
          <p:nvPr/>
        </p:nvSpPr>
        <p:spPr>
          <a:xfrm>
            <a:off x="1469213" y="19985727"/>
            <a:ext cx="10697906" cy="5139869"/>
          </a:xfrm>
          <a:prstGeom prst="rect">
            <a:avLst/>
          </a:prstGeom>
          <a:noFill/>
        </p:spPr>
        <p:txBody>
          <a:bodyPr wrap="square" rtlCol="0">
            <a:spAutoFit/>
          </a:bodyPr>
          <a:lstStyle/>
          <a:p>
            <a:r>
              <a:rPr lang="en-US" altLang="zh-CN" sz="2800" dirty="0">
                <a:latin typeface="Comic Sans MS" panose="030F0902030302020204" pitchFamily="66" charset="0"/>
              </a:rPr>
              <a:t>After 2000:</a:t>
            </a:r>
          </a:p>
          <a:p>
            <a:endParaRPr lang="en-US" sz="2800" dirty="0">
              <a:latin typeface="Comic Sans MS" panose="030F0902030302020204" pitchFamily="66" charset="0"/>
            </a:endParaRPr>
          </a:p>
          <a:p>
            <a:r>
              <a:rPr lang="en-US" sz="2800" dirty="0">
                <a:latin typeface="Comic Sans MS" panose="030F0902030302020204" pitchFamily="66" charset="0"/>
              </a:rPr>
              <a:t>In fact, because of climate change, drought has been very frequent after 2000. If you usually watch the news, you may know the drought in 2019 caused catastrophic damage to the dairy industry in the Victoria. Climate change has been affecting the temperature and the precipitation of Australia. It improves the temperature whereas reduces the rainfall, which exaggerates the area and the damage of drought.</a:t>
            </a:r>
          </a:p>
          <a:p>
            <a:endParaRPr lang="en-US" sz="2800" dirty="0">
              <a:latin typeface="Comic Sans MS" panose="030F0902030302020204" pitchFamily="66" charset="0"/>
            </a:endParaRPr>
          </a:p>
          <a:p>
            <a:endParaRPr lang="en-US" sz="2800" dirty="0">
              <a:latin typeface="Comic Sans MS" panose="030F0902030302020204" pitchFamily="66" charset="0"/>
            </a:endParaRPr>
          </a:p>
          <a:p>
            <a:pPr algn="r"/>
            <a:r>
              <a:rPr lang="en-US" sz="2000" dirty="0">
                <a:latin typeface="Calibri" panose="020F0502020204030204" pitchFamily="34" charset="0"/>
                <a:cs typeface="Calibri" panose="020F0502020204030204" pitchFamily="34" charset="0"/>
              </a:rPr>
              <a:t>Information and figures used come from the </a:t>
            </a:r>
            <a:r>
              <a:rPr lang="en-US" sz="2000" b="1" dirty="0">
                <a:latin typeface="Calibri" panose="020F0502020204030204" pitchFamily="34" charset="0"/>
                <a:cs typeface="Calibri" panose="020F0502020204030204" pitchFamily="34" charset="0"/>
              </a:rPr>
              <a:t>Australian Bureau of Statistics</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92463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TotalTime>
  <Words>281</Words>
  <Application>Microsoft Macintosh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Comic Sans MS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Zhicong Hu</dc:creator>
  <cp:lastModifiedBy>Zhicong Hu</cp:lastModifiedBy>
  <cp:revision>10</cp:revision>
  <dcterms:created xsi:type="dcterms:W3CDTF">2020-08-30T13:49:47Z</dcterms:created>
  <dcterms:modified xsi:type="dcterms:W3CDTF">2020-08-30T15:36:34Z</dcterms:modified>
</cp:coreProperties>
</file>