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pos="22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3"/>
    <p:restoredTop sz="94686"/>
  </p:normalViewPr>
  <p:slideViewPr>
    <p:cSldViewPr snapToGrid="0" snapToObjects="1">
      <p:cViewPr>
        <p:scale>
          <a:sx n="158" d="100"/>
          <a:sy n="158" d="100"/>
        </p:scale>
        <p:origin x="64" y="432"/>
      </p:cViewPr>
      <p:guideLst>
        <p:guide orient="horz" pos="1457"/>
        <p:guide pos="2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2C94-79B5-1848-B767-77E1BAA44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2FCD6-FFDC-0541-B296-E9F5F133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FB593-B155-0341-ABE1-E3B9CAD3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F539E-7832-D746-8D86-E2CF9327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6302F-BDFF-814C-B163-799A8E63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2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7AA-DA0A-AA48-9C8F-27F76841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E812C-B58E-3147-93FE-54B84382E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42140-E3DC-3441-BC53-34C6E104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CCC5-70C5-7A4C-B7DB-17D8B2AF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846FF-162E-BA4D-9294-131F7245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4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815B6-20B4-554C-A5E9-ED9A4CDAF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996C4-444D-DC47-AB27-3E8C04EDB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8C929-9788-CA46-B2F3-EBF89BF6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394DB-24BE-6A45-A8FA-CC45C3FD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6D71B-EA15-774F-AE94-3501FD64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9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473-B7E6-F946-99F5-65C2DBA7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070A-8A77-8245-9207-9EA5C186E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AAE9E-4D2A-6642-A348-FFE141D9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FC3B4-7B12-D446-823E-46C16598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FC3A-F1C8-A743-A75A-779799F5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1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5C9E-21EB-9D49-A149-4EB824D4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D2173-B363-8B47-85D8-008CDFD6F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9A9E-5EE7-F144-9CE2-C26AEFBD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B8269-151F-C646-B550-FE01D848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58064-9D2D-8C4B-849F-56EE8D81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6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33B3-9C28-2041-881A-908AB66F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0A16-4B05-BC43-9642-F35FE4405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CA57E-CB82-1C47-8451-8467C5720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FCEAF-3E4F-0D4E-8DC6-F9E8CD6C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77070-429F-0248-A074-053273A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F85E9-DB8E-7F44-A332-C643D6DC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8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DE5C-9441-C242-85EF-8B702502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5686-FBE3-834E-8E7E-8A737535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A1AE5-B169-5046-A6CC-A66AF4334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4A0C2-B67F-FC49-A75D-9F76B1E7A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4781D-B8C4-734D-BBE8-C7B812C90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D463B-E164-AF44-991F-C698540A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E0427-1A73-164C-8BE7-18F71E73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01294-1841-4041-934D-0BBEF594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7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33E4-E562-A740-BA6F-F6E3A35B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FDA16-EA27-8A40-B665-7728E948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E376A-F900-F54B-9300-6E05B77F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A01FD-E591-0743-8DD3-BF4A830F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0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66B82-F5B9-884E-A440-FE0E8D05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15C29-8C4F-EA4F-9FC7-2511961A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89AE6-DA07-FE45-8D7C-E20C8B98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3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AD6A-D02B-7949-B971-B80BDBF5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BB2A-3117-A046-A2D1-DD10EA2DA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E74CD-5228-AD46-B2D9-EAC0B1D9C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D4A88-B61D-584E-90BA-562C208D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654E5-1A57-BC4B-8BAB-24292091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DDDFF-1DFD-1D4D-9518-A329B72C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6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AE7F-ADDD-3E4B-BB57-F5A890D0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7F123-1D64-1040-91E0-7D264EFB8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F3B80-F403-6F4B-9589-529C5A4FD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06520-C8DA-DA45-8B43-7D30367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3E928-77ED-8341-96F3-D2092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0FEDD-544E-5341-AE59-5F7CDC4E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1E892-2E24-024D-99EF-41EAEDE4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7FFF2-98F7-2244-9796-279D1673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C2710-3B66-734D-898E-6E66636C2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4F374-40D8-2645-8AD3-193B0A4A1F7C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3D173-0B1D-D842-870D-381619DA9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21E7-E8AF-C04A-982D-3DE68A737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2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119D839-2F5A-2E4A-A702-8950B0A55B68}"/>
              </a:ext>
            </a:extLst>
          </p:cNvPr>
          <p:cNvGrpSpPr/>
          <p:nvPr/>
        </p:nvGrpSpPr>
        <p:grpSpPr>
          <a:xfrm>
            <a:off x="3648074" y="1508877"/>
            <a:ext cx="2365548" cy="2881892"/>
            <a:chOff x="3648074" y="1508877"/>
            <a:chExt cx="2365548" cy="28818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283A60-DCBE-804D-B68D-D8B0B8E71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8075" y="1756128"/>
              <a:ext cx="2209030" cy="2209030"/>
            </a:xfrm>
            <a:custGeom>
              <a:avLst/>
              <a:gdLst>
                <a:gd name="connsiteX0" fmla="*/ 0 w 2209030"/>
                <a:gd name="connsiteY0" fmla="*/ 0 h 2209030"/>
                <a:gd name="connsiteX1" fmla="*/ 552258 w 2209030"/>
                <a:gd name="connsiteY1" fmla="*/ 0 h 2209030"/>
                <a:gd name="connsiteX2" fmla="*/ 1126605 w 2209030"/>
                <a:gd name="connsiteY2" fmla="*/ 0 h 2209030"/>
                <a:gd name="connsiteX3" fmla="*/ 1612592 w 2209030"/>
                <a:gd name="connsiteY3" fmla="*/ 0 h 2209030"/>
                <a:gd name="connsiteX4" fmla="*/ 2209030 w 2209030"/>
                <a:gd name="connsiteY4" fmla="*/ 0 h 2209030"/>
                <a:gd name="connsiteX5" fmla="*/ 2209030 w 2209030"/>
                <a:gd name="connsiteY5" fmla="*/ 574348 h 2209030"/>
                <a:gd name="connsiteX6" fmla="*/ 2209030 w 2209030"/>
                <a:gd name="connsiteY6" fmla="*/ 1082425 h 2209030"/>
                <a:gd name="connsiteX7" fmla="*/ 2209030 w 2209030"/>
                <a:gd name="connsiteY7" fmla="*/ 1634682 h 2209030"/>
                <a:gd name="connsiteX8" fmla="*/ 2209030 w 2209030"/>
                <a:gd name="connsiteY8" fmla="*/ 2209030 h 2209030"/>
                <a:gd name="connsiteX9" fmla="*/ 1723043 w 2209030"/>
                <a:gd name="connsiteY9" fmla="*/ 2209030 h 2209030"/>
                <a:gd name="connsiteX10" fmla="*/ 1148696 w 2209030"/>
                <a:gd name="connsiteY10" fmla="*/ 2209030 h 2209030"/>
                <a:gd name="connsiteX11" fmla="*/ 640619 w 2209030"/>
                <a:gd name="connsiteY11" fmla="*/ 2209030 h 2209030"/>
                <a:gd name="connsiteX12" fmla="*/ 0 w 2209030"/>
                <a:gd name="connsiteY12" fmla="*/ 2209030 h 2209030"/>
                <a:gd name="connsiteX13" fmla="*/ 0 w 2209030"/>
                <a:gd name="connsiteY13" fmla="*/ 1678863 h 2209030"/>
                <a:gd name="connsiteX14" fmla="*/ 0 w 2209030"/>
                <a:gd name="connsiteY14" fmla="*/ 1126605 h 2209030"/>
                <a:gd name="connsiteX15" fmla="*/ 0 w 2209030"/>
                <a:gd name="connsiteY15" fmla="*/ 552258 h 2209030"/>
                <a:gd name="connsiteX16" fmla="*/ 0 w 2209030"/>
                <a:gd name="connsiteY16" fmla="*/ 0 h 220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09030" h="2209030" fill="none" extrusionOk="0">
                  <a:moveTo>
                    <a:pt x="0" y="0"/>
                  </a:moveTo>
                  <a:cubicBezTo>
                    <a:pt x="145369" y="-521"/>
                    <a:pt x="299460" y="9330"/>
                    <a:pt x="552258" y="0"/>
                  </a:cubicBezTo>
                  <a:cubicBezTo>
                    <a:pt x="805056" y="-9330"/>
                    <a:pt x="1002193" y="23662"/>
                    <a:pt x="1126605" y="0"/>
                  </a:cubicBezTo>
                  <a:cubicBezTo>
                    <a:pt x="1251017" y="-23662"/>
                    <a:pt x="1433990" y="3689"/>
                    <a:pt x="1612592" y="0"/>
                  </a:cubicBezTo>
                  <a:cubicBezTo>
                    <a:pt x="1791194" y="-3689"/>
                    <a:pt x="2008997" y="27565"/>
                    <a:pt x="2209030" y="0"/>
                  </a:cubicBezTo>
                  <a:cubicBezTo>
                    <a:pt x="2235999" y="154761"/>
                    <a:pt x="2195149" y="324564"/>
                    <a:pt x="2209030" y="574348"/>
                  </a:cubicBezTo>
                  <a:cubicBezTo>
                    <a:pt x="2222911" y="824132"/>
                    <a:pt x="2195006" y="980157"/>
                    <a:pt x="2209030" y="1082425"/>
                  </a:cubicBezTo>
                  <a:cubicBezTo>
                    <a:pt x="2223054" y="1184693"/>
                    <a:pt x="2148519" y="1487127"/>
                    <a:pt x="2209030" y="1634682"/>
                  </a:cubicBezTo>
                  <a:cubicBezTo>
                    <a:pt x="2269541" y="1782237"/>
                    <a:pt x="2149004" y="1975729"/>
                    <a:pt x="2209030" y="2209030"/>
                  </a:cubicBezTo>
                  <a:cubicBezTo>
                    <a:pt x="2020903" y="2221978"/>
                    <a:pt x="1852183" y="2180102"/>
                    <a:pt x="1723043" y="2209030"/>
                  </a:cubicBezTo>
                  <a:cubicBezTo>
                    <a:pt x="1593903" y="2237958"/>
                    <a:pt x="1346454" y="2143023"/>
                    <a:pt x="1148696" y="2209030"/>
                  </a:cubicBezTo>
                  <a:cubicBezTo>
                    <a:pt x="950938" y="2275037"/>
                    <a:pt x="862589" y="2159128"/>
                    <a:pt x="640619" y="2209030"/>
                  </a:cubicBezTo>
                  <a:cubicBezTo>
                    <a:pt x="418649" y="2258932"/>
                    <a:pt x="309351" y="2205800"/>
                    <a:pt x="0" y="2209030"/>
                  </a:cubicBezTo>
                  <a:cubicBezTo>
                    <a:pt x="-6987" y="1998336"/>
                    <a:pt x="58956" y="1875685"/>
                    <a:pt x="0" y="1678863"/>
                  </a:cubicBezTo>
                  <a:cubicBezTo>
                    <a:pt x="-58956" y="1482041"/>
                    <a:pt x="26089" y="1344302"/>
                    <a:pt x="0" y="1126605"/>
                  </a:cubicBezTo>
                  <a:cubicBezTo>
                    <a:pt x="-26089" y="908908"/>
                    <a:pt x="28981" y="776130"/>
                    <a:pt x="0" y="552258"/>
                  </a:cubicBezTo>
                  <a:cubicBezTo>
                    <a:pt x="-28981" y="328386"/>
                    <a:pt x="58476" y="134672"/>
                    <a:pt x="0" y="0"/>
                  </a:cubicBezTo>
                  <a:close/>
                </a:path>
                <a:path w="2209030" h="2209030" stroke="0" extrusionOk="0">
                  <a:moveTo>
                    <a:pt x="0" y="0"/>
                  </a:moveTo>
                  <a:cubicBezTo>
                    <a:pt x="257850" y="-42263"/>
                    <a:pt x="266153" y="48670"/>
                    <a:pt x="530167" y="0"/>
                  </a:cubicBezTo>
                  <a:cubicBezTo>
                    <a:pt x="794181" y="-48670"/>
                    <a:pt x="807170" y="57184"/>
                    <a:pt x="1016154" y="0"/>
                  </a:cubicBezTo>
                  <a:cubicBezTo>
                    <a:pt x="1225138" y="-57184"/>
                    <a:pt x="1442023" y="59183"/>
                    <a:pt x="1612592" y="0"/>
                  </a:cubicBezTo>
                  <a:cubicBezTo>
                    <a:pt x="1783161" y="-59183"/>
                    <a:pt x="2019167" y="25502"/>
                    <a:pt x="2209030" y="0"/>
                  </a:cubicBezTo>
                  <a:cubicBezTo>
                    <a:pt x="2212043" y="216440"/>
                    <a:pt x="2155824" y="387267"/>
                    <a:pt x="2209030" y="530167"/>
                  </a:cubicBezTo>
                  <a:cubicBezTo>
                    <a:pt x="2262236" y="673067"/>
                    <a:pt x="2190879" y="836151"/>
                    <a:pt x="2209030" y="1038244"/>
                  </a:cubicBezTo>
                  <a:cubicBezTo>
                    <a:pt x="2227181" y="1240337"/>
                    <a:pt x="2176149" y="1422537"/>
                    <a:pt x="2209030" y="1590502"/>
                  </a:cubicBezTo>
                  <a:cubicBezTo>
                    <a:pt x="2241911" y="1758467"/>
                    <a:pt x="2198318" y="2032531"/>
                    <a:pt x="2209030" y="2209030"/>
                  </a:cubicBezTo>
                  <a:cubicBezTo>
                    <a:pt x="2099782" y="2230063"/>
                    <a:pt x="1845750" y="2170025"/>
                    <a:pt x="1700953" y="2209030"/>
                  </a:cubicBezTo>
                  <a:cubicBezTo>
                    <a:pt x="1556156" y="2248035"/>
                    <a:pt x="1418859" y="2150469"/>
                    <a:pt x="1148696" y="2209030"/>
                  </a:cubicBezTo>
                  <a:cubicBezTo>
                    <a:pt x="878533" y="2267591"/>
                    <a:pt x="829530" y="2184717"/>
                    <a:pt x="596438" y="2209030"/>
                  </a:cubicBezTo>
                  <a:cubicBezTo>
                    <a:pt x="363346" y="2233343"/>
                    <a:pt x="229635" y="2180838"/>
                    <a:pt x="0" y="2209030"/>
                  </a:cubicBezTo>
                  <a:cubicBezTo>
                    <a:pt x="-3497" y="2021103"/>
                    <a:pt x="29450" y="1758490"/>
                    <a:pt x="0" y="1612592"/>
                  </a:cubicBezTo>
                  <a:cubicBezTo>
                    <a:pt x="-29450" y="1466694"/>
                    <a:pt x="65943" y="1235304"/>
                    <a:pt x="0" y="1016154"/>
                  </a:cubicBezTo>
                  <a:cubicBezTo>
                    <a:pt x="-65943" y="797004"/>
                    <a:pt x="21384" y="264400"/>
                    <a:pt x="0" y="0"/>
                  </a:cubicBezTo>
                  <a:close/>
                </a:path>
              </a:pathLst>
            </a:custGeom>
            <a:ln w="101600" cap="rnd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3E8CBB8-D25A-F840-89B1-792F4A91FA88}"/>
                </a:ext>
              </a:extLst>
            </p:cNvPr>
            <p:cNvSpPr txBox="1"/>
            <p:nvPr/>
          </p:nvSpPr>
          <p:spPr>
            <a:xfrm>
              <a:off x="3648074" y="1508877"/>
              <a:ext cx="236554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halkboard SE" panose="03050602040202020205" pitchFamily="66" charset="77"/>
                  <a:cs typeface="Biome" panose="020B0604020202020204" pitchFamily="34" charset="0"/>
                </a:rPr>
                <a:t>A</a:t>
              </a:r>
              <a:r>
                <a:rPr lang="en-US" sz="6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halkboard SE" panose="03050602040202020205" pitchFamily="66" charset="77"/>
                  <a:cs typeface="Biome" panose="020B0604020202020204" pitchFamily="34" charset="0"/>
                </a:rPr>
                <a:t>rte</a:t>
              </a:r>
              <a:endParaRPr lang="en-US" sz="1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halkboard SE" panose="03050602040202020205" pitchFamily="66" charset="77"/>
                <a:cs typeface="Biome" panose="020B0604020202020204" pitchFamily="34" charset="0"/>
              </a:endParaRPr>
            </a:p>
          </p:txBody>
        </p:sp>
        <p:pic>
          <p:nvPicPr>
            <p:cNvPr id="5" name="Graphic 4" descr="Keyboard outline">
              <a:extLst>
                <a:ext uri="{FF2B5EF4-FFF2-40B4-BE49-F238E27FC236}">
                  <a16:creationId xmlns:a16="http://schemas.microsoft.com/office/drawing/2014/main" id="{ABE01735-B996-514A-B5B6-10189C7E5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29288" y="2266353"/>
              <a:ext cx="2045196" cy="212441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82BB4D-6E04-644C-9DE0-1BD9B153A949}"/>
              </a:ext>
            </a:extLst>
          </p:cNvPr>
          <p:cNvGrpSpPr/>
          <p:nvPr/>
        </p:nvGrpSpPr>
        <p:grpSpPr>
          <a:xfrm>
            <a:off x="6282418" y="1220670"/>
            <a:ext cx="2551722" cy="3270538"/>
            <a:chOff x="3648075" y="1220670"/>
            <a:chExt cx="2551722" cy="32705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FBE32F-A138-9348-935D-7F3482729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8075" y="1756128"/>
              <a:ext cx="2209030" cy="2209030"/>
            </a:xfrm>
            <a:custGeom>
              <a:avLst/>
              <a:gdLst>
                <a:gd name="connsiteX0" fmla="*/ 0 w 2209030"/>
                <a:gd name="connsiteY0" fmla="*/ 0 h 2209030"/>
                <a:gd name="connsiteX1" fmla="*/ 552258 w 2209030"/>
                <a:gd name="connsiteY1" fmla="*/ 0 h 2209030"/>
                <a:gd name="connsiteX2" fmla="*/ 1126605 w 2209030"/>
                <a:gd name="connsiteY2" fmla="*/ 0 h 2209030"/>
                <a:gd name="connsiteX3" fmla="*/ 1612592 w 2209030"/>
                <a:gd name="connsiteY3" fmla="*/ 0 h 2209030"/>
                <a:gd name="connsiteX4" fmla="*/ 2209030 w 2209030"/>
                <a:gd name="connsiteY4" fmla="*/ 0 h 2209030"/>
                <a:gd name="connsiteX5" fmla="*/ 2209030 w 2209030"/>
                <a:gd name="connsiteY5" fmla="*/ 574348 h 2209030"/>
                <a:gd name="connsiteX6" fmla="*/ 2209030 w 2209030"/>
                <a:gd name="connsiteY6" fmla="*/ 1082425 h 2209030"/>
                <a:gd name="connsiteX7" fmla="*/ 2209030 w 2209030"/>
                <a:gd name="connsiteY7" fmla="*/ 1634682 h 2209030"/>
                <a:gd name="connsiteX8" fmla="*/ 2209030 w 2209030"/>
                <a:gd name="connsiteY8" fmla="*/ 2209030 h 2209030"/>
                <a:gd name="connsiteX9" fmla="*/ 1723043 w 2209030"/>
                <a:gd name="connsiteY9" fmla="*/ 2209030 h 2209030"/>
                <a:gd name="connsiteX10" fmla="*/ 1148696 w 2209030"/>
                <a:gd name="connsiteY10" fmla="*/ 2209030 h 2209030"/>
                <a:gd name="connsiteX11" fmla="*/ 640619 w 2209030"/>
                <a:gd name="connsiteY11" fmla="*/ 2209030 h 2209030"/>
                <a:gd name="connsiteX12" fmla="*/ 0 w 2209030"/>
                <a:gd name="connsiteY12" fmla="*/ 2209030 h 2209030"/>
                <a:gd name="connsiteX13" fmla="*/ 0 w 2209030"/>
                <a:gd name="connsiteY13" fmla="*/ 1678863 h 2209030"/>
                <a:gd name="connsiteX14" fmla="*/ 0 w 2209030"/>
                <a:gd name="connsiteY14" fmla="*/ 1126605 h 2209030"/>
                <a:gd name="connsiteX15" fmla="*/ 0 w 2209030"/>
                <a:gd name="connsiteY15" fmla="*/ 552258 h 2209030"/>
                <a:gd name="connsiteX16" fmla="*/ 0 w 2209030"/>
                <a:gd name="connsiteY16" fmla="*/ 0 h 220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09030" h="2209030" fill="none" extrusionOk="0">
                  <a:moveTo>
                    <a:pt x="0" y="0"/>
                  </a:moveTo>
                  <a:cubicBezTo>
                    <a:pt x="145369" y="-521"/>
                    <a:pt x="299460" y="9330"/>
                    <a:pt x="552258" y="0"/>
                  </a:cubicBezTo>
                  <a:cubicBezTo>
                    <a:pt x="805056" y="-9330"/>
                    <a:pt x="1002193" y="23662"/>
                    <a:pt x="1126605" y="0"/>
                  </a:cubicBezTo>
                  <a:cubicBezTo>
                    <a:pt x="1251017" y="-23662"/>
                    <a:pt x="1433990" y="3689"/>
                    <a:pt x="1612592" y="0"/>
                  </a:cubicBezTo>
                  <a:cubicBezTo>
                    <a:pt x="1791194" y="-3689"/>
                    <a:pt x="2008997" y="27565"/>
                    <a:pt x="2209030" y="0"/>
                  </a:cubicBezTo>
                  <a:cubicBezTo>
                    <a:pt x="2235999" y="154761"/>
                    <a:pt x="2195149" y="324564"/>
                    <a:pt x="2209030" y="574348"/>
                  </a:cubicBezTo>
                  <a:cubicBezTo>
                    <a:pt x="2222911" y="824132"/>
                    <a:pt x="2195006" y="980157"/>
                    <a:pt x="2209030" y="1082425"/>
                  </a:cubicBezTo>
                  <a:cubicBezTo>
                    <a:pt x="2223054" y="1184693"/>
                    <a:pt x="2148519" y="1487127"/>
                    <a:pt x="2209030" y="1634682"/>
                  </a:cubicBezTo>
                  <a:cubicBezTo>
                    <a:pt x="2269541" y="1782237"/>
                    <a:pt x="2149004" y="1975729"/>
                    <a:pt x="2209030" y="2209030"/>
                  </a:cubicBezTo>
                  <a:cubicBezTo>
                    <a:pt x="2020903" y="2221978"/>
                    <a:pt x="1852183" y="2180102"/>
                    <a:pt x="1723043" y="2209030"/>
                  </a:cubicBezTo>
                  <a:cubicBezTo>
                    <a:pt x="1593903" y="2237958"/>
                    <a:pt x="1346454" y="2143023"/>
                    <a:pt x="1148696" y="2209030"/>
                  </a:cubicBezTo>
                  <a:cubicBezTo>
                    <a:pt x="950938" y="2275037"/>
                    <a:pt x="862589" y="2159128"/>
                    <a:pt x="640619" y="2209030"/>
                  </a:cubicBezTo>
                  <a:cubicBezTo>
                    <a:pt x="418649" y="2258932"/>
                    <a:pt x="309351" y="2205800"/>
                    <a:pt x="0" y="2209030"/>
                  </a:cubicBezTo>
                  <a:cubicBezTo>
                    <a:pt x="-6987" y="1998336"/>
                    <a:pt x="58956" y="1875685"/>
                    <a:pt x="0" y="1678863"/>
                  </a:cubicBezTo>
                  <a:cubicBezTo>
                    <a:pt x="-58956" y="1482041"/>
                    <a:pt x="26089" y="1344302"/>
                    <a:pt x="0" y="1126605"/>
                  </a:cubicBezTo>
                  <a:cubicBezTo>
                    <a:pt x="-26089" y="908908"/>
                    <a:pt x="28981" y="776130"/>
                    <a:pt x="0" y="552258"/>
                  </a:cubicBezTo>
                  <a:cubicBezTo>
                    <a:pt x="-28981" y="328386"/>
                    <a:pt x="58476" y="134672"/>
                    <a:pt x="0" y="0"/>
                  </a:cubicBezTo>
                  <a:close/>
                </a:path>
                <a:path w="2209030" h="2209030" stroke="0" extrusionOk="0">
                  <a:moveTo>
                    <a:pt x="0" y="0"/>
                  </a:moveTo>
                  <a:cubicBezTo>
                    <a:pt x="257850" y="-42263"/>
                    <a:pt x="266153" y="48670"/>
                    <a:pt x="530167" y="0"/>
                  </a:cubicBezTo>
                  <a:cubicBezTo>
                    <a:pt x="794181" y="-48670"/>
                    <a:pt x="807170" y="57184"/>
                    <a:pt x="1016154" y="0"/>
                  </a:cubicBezTo>
                  <a:cubicBezTo>
                    <a:pt x="1225138" y="-57184"/>
                    <a:pt x="1442023" y="59183"/>
                    <a:pt x="1612592" y="0"/>
                  </a:cubicBezTo>
                  <a:cubicBezTo>
                    <a:pt x="1783161" y="-59183"/>
                    <a:pt x="2019167" y="25502"/>
                    <a:pt x="2209030" y="0"/>
                  </a:cubicBezTo>
                  <a:cubicBezTo>
                    <a:pt x="2212043" y="216440"/>
                    <a:pt x="2155824" y="387267"/>
                    <a:pt x="2209030" y="530167"/>
                  </a:cubicBezTo>
                  <a:cubicBezTo>
                    <a:pt x="2262236" y="673067"/>
                    <a:pt x="2190879" y="836151"/>
                    <a:pt x="2209030" y="1038244"/>
                  </a:cubicBezTo>
                  <a:cubicBezTo>
                    <a:pt x="2227181" y="1240337"/>
                    <a:pt x="2176149" y="1422537"/>
                    <a:pt x="2209030" y="1590502"/>
                  </a:cubicBezTo>
                  <a:cubicBezTo>
                    <a:pt x="2241911" y="1758467"/>
                    <a:pt x="2198318" y="2032531"/>
                    <a:pt x="2209030" y="2209030"/>
                  </a:cubicBezTo>
                  <a:cubicBezTo>
                    <a:pt x="2099782" y="2230063"/>
                    <a:pt x="1845750" y="2170025"/>
                    <a:pt x="1700953" y="2209030"/>
                  </a:cubicBezTo>
                  <a:cubicBezTo>
                    <a:pt x="1556156" y="2248035"/>
                    <a:pt x="1418859" y="2150469"/>
                    <a:pt x="1148696" y="2209030"/>
                  </a:cubicBezTo>
                  <a:cubicBezTo>
                    <a:pt x="878533" y="2267591"/>
                    <a:pt x="829530" y="2184717"/>
                    <a:pt x="596438" y="2209030"/>
                  </a:cubicBezTo>
                  <a:cubicBezTo>
                    <a:pt x="363346" y="2233343"/>
                    <a:pt x="229635" y="2180838"/>
                    <a:pt x="0" y="2209030"/>
                  </a:cubicBezTo>
                  <a:cubicBezTo>
                    <a:pt x="-3497" y="2021103"/>
                    <a:pt x="29450" y="1758490"/>
                    <a:pt x="0" y="1612592"/>
                  </a:cubicBezTo>
                  <a:cubicBezTo>
                    <a:pt x="-29450" y="1466694"/>
                    <a:pt x="65943" y="1235304"/>
                    <a:pt x="0" y="1016154"/>
                  </a:cubicBezTo>
                  <a:cubicBezTo>
                    <a:pt x="-65943" y="797004"/>
                    <a:pt x="21384" y="264400"/>
                    <a:pt x="0" y="0"/>
                  </a:cubicBezTo>
                  <a:close/>
                </a:path>
              </a:pathLst>
            </a:custGeom>
            <a:ln w="101600" cap="rnd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 descr="Keyboard outline">
              <a:extLst>
                <a:ext uri="{FF2B5EF4-FFF2-40B4-BE49-F238E27FC236}">
                  <a16:creationId xmlns:a16="http://schemas.microsoft.com/office/drawing/2014/main" id="{1C6E8EDC-3EF3-BD40-924A-7F4CF6F9E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00554" y="2366792"/>
              <a:ext cx="2045196" cy="212441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B4AAE1-09F4-1C46-AD83-9CE6FF90B1E6}"/>
                </a:ext>
              </a:extLst>
            </p:cNvPr>
            <p:cNvSpPr txBox="1"/>
            <p:nvPr/>
          </p:nvSpPr>
          <p:spPr>
            <a:xfrm>
              <a:off x="3834249" y="1220670"/>
              <a:ext cx="2365548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halkboard SE" panose="03050602040202020205" pitchFamily="66" charset="77"/>
                  <a:cs typeface="Biome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05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Chalkboard SE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Davison</dc:creator>
  <cp:lastModifiedBy>Steve Davison</cp:lastModifiedBy>
  <cp:revision>8</cp:revision>
  <dcterms:created xsi:type="dcterms:W3CDTF">2021-08-12T10:23:33Z</dcterms:created>
  <dcterms:modified xsi:type="dcterms:W3CDTF">2021-08-12T11:03:03Z</dcterms:modified>
</cp:coreProperties>
</file>