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1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/>
    <p:restoredTop sz="94687"/>
  </p:normalViewPr>
  <p:slideViewPr>
    <p:cSldViewPr snapToGrid="0" snapToObjects="1">
      <p:cViewPr>
        <p:scale>
          <a:sx n="59" d="100"/>
          <a:sy n="59" d="100"/>
        </p:scale>
        <p:origin x="6120" y="3176"/>
      </p:cViewPr>
      <p:guideLst>
        <p:guide orient="horz" pos="1530"/>
        <p:guide pos="13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7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F374-40D8-2645-8AD3-193B0A4A1F7C}" type="datetimeFigureOut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93A6-D768-2843-A792-D9B21A410C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9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Keyboard outline">
            <a:extLst>
              <a:ext uri="{FF2B5EF4-FFF2-40B4-BE49-F238E27FC236}">
                <a16:creationId xmlns:a16="http://schemas.microsoft.com/office/drawing/2014/main" id="{ABE01735-B996-514A-B5B6-10189C7E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799" y="1599459"/>
            <a:ext cx="6509656" cy="5083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E8CBB8-D25A-F840-89B1-792F4A91FA88}"/>
              </a:ext>
            </a:extLst>
          </p:cNvPr>
          <p:cNvSpPr txBox="1"/>
          <p:nvPr/>
        </p:nvSpPr>
        <p:spPr>
          <a:xfrm>
            <a:off x="304799" y="-28986"/>
            <a:ext cx="71993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halkboard SE" panose="03050602040202020205" pitchFamily="66" charset="77"/>
                <a:cs typeface="Biome" panose="020B0604020202020204" pitchFamily="34" charset="0"/>
              </a:rPr>
              <a:t>ARTE</a:t>
            </a:r>
          </a:p>
        </p:txBody>
      </p:sp>
    </p:spTree>
    <p:extLst>
      <p:ext uri="{BB962C8B-B14F-4D97-AF65-F5344CB8AC3E}">
        <p14:creationId xmlns:p14="http://schemas.microsoft.com/office/powerpoint/2010/main" val="39750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Keyboard outline">
            <a:extLst>
              <a:ext uri="{FF2B5EF4-FFF2-40B4-BE49-F238E27FC236}">
                <a16:creationId xmlns:a16="http://schemas.microsoft.com/office/drawing/2014/main" id="{ABE01735-B996-514A-B5B6-10189C7E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87" y="2320428"/>
            <a:ext cx="6357256" cy="5940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E8CBB8-D25A-F840-89B1-792F4A91FA88}"/>
              </a:ext>
            </a:extLst>
          </p:cNvPr>
          <p:cNvSpPr txBox="1"/>
          <p:nvPr/>
        </p:nvSpPr>
        <p:spPr>
          <a:xfrm>
            <a:off x="1074171" y="-1295206"/>
            <a:ext cx="435428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halkboard SE" panose="03050602040202020205" pitchFamily="66" charset="77"/>
                <a:cs typeface="Biome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0596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Davison</dc:creator>
  <cp:lastModifiedBy>Steve Davison</cp:lastModifiedBy>
  <cp:revision>15</cp:revision>
  <dcterms:created xsi:type="dcterms:W3CDTF">2021-08-12T10:23:33Z</dcterms:created>
  <dcterms:modified xsi:type="dcterms:W3CDTF">2021-09-28T15:09:34Z</dcterms:modified>
</cp:coreProperties>
</file>