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94" r:id="rId3"/>
    <p:sldId id="256" r:id="rId4"/>
    <p:sldId id="257" r:id="rId5"/>
    <p:sldId id="259" r:id="rId6"/>
    <p:sldId id="260" r:id="rId7"/>
    <p:sldId id="277" r:id="rId8"/>
    <p:sldId id="261" r:id="rId9"/>
    <p:sldId id="276" r:id="rId10"/>
    <p:sldId id="262" r:id="rId11"/>
    <p:sldId id="263" r:id="rId12"/>
    <p:sldId id="264" r:id="rId13"/>
    <p:sldId id="265" r:id="rId14"/>
    <p:sldId id="267" r:id="rId15"/>
    <p:sldId id="295" r:id="rId16"/>
    <p:sldId id="296" r:id="rId17"/>
    <p:sldId id="29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78"/>
  </p:normalViewPr>
  <p:slideViewPr>
    <p:cSldViewPr snapToGrid="0">
      <p:cViewPr varScale="1">
        <p:scale>
          <a:sx n="84" d="100"/>
          <a:sy n="84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50589-D020-44CC-B43E-A399C47678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19C73B-7882-4278-A2A5-EA72900E0ADB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AF1DA48A-4377-4848-B639-D09B33A15CC2}" type="parTrans" cxnId="{9A04B403-AC79-455D-9C4B-EA443AFA1878}">
      <dgm:prSet/>
      <dgm:spPr/>
      <dgm:t>
        <a:bodyPr/>
        <a:lstStyle/>
        <a:p>
          <a:endParaRPr lang="en-US"/>
        </a:p>
      </dgm:t>
    </dgm:pt>
    <dgm:pt modelId="{7836EE9B-641B-42C6-BEEB-1C845FE75BAA}" type="sibTrans" cxnId="{9A04B403-AC79-455D-9C4B-EA443AFA1878}">
      <dgm:prSet/>
      <dgm:spPr/>
      <dgm:t>
        <a:bodyPr/>
        <a:lstStyle/>
        <a:p>
          <a:endParaRPr lang="en-US"/>
        </a:p>
      </dgm:t>
    </dgm:pt>
    <dgm:pt modelId="{E38B02EE-13F6-4744-8778-A31E21DD07E0}">
      <dgm:prSet/>
      <dgm:spPr/>
      <dgm:t>
        <a:bodyPr/>
        <a:lstStyle/>
        <a:p>
          <a:r>
            <a:rPr lang="en-US"/>
            <a:t>KNN</a:t>
          </a:r>
        </a:p>
      </dgm:t>
    </dgm:pt>
    <dgm:pt modelId="{2CCDD64F-93E0-435C-8005-C963AE4A481D}" type="parTrans" cxnId="{BDA65D77-064B-40FD-89E3-C4EB9739A9B2}">
      <dgm:prSet/>
      <dgm:spPr/>
      <dgm:t>
        <a:bodyPr/>
        <a:lstStyle/>
        <a:p>
          <a:endParaRPr lang="en-US"/>
        </a:p>
      </dgm:t>
    </dgm:pt>
    <dgm:pt modelId="{89DEC9C0-BB01-40CD-88FC-BF7295B0069C}" type="sibTrans" cxnId="{BDA65D77-064B-40FD-89E3-C4EB9739A9B2}">
      <dgm:prSet/>
      <dgm:spPr/>
      <dgm:t>
        <a:bodyPr/>
        <a:lstStyle/>
        <a:p>
          <a:endParaRPr lang="en-US"/>
        </a:p>
      </dgm:t>
    </dgm:pt>
    <dgm:pt modelId="{FF250374-2E54-4FBB-B66A-B43CD3737A60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51FC759-2C61-4846-A760-5C1EAC904086}" type="parTrans" cxnId="{627EE63C-F0C5-4548-92E3-17BB3BB63DBD}">
      <dgm:prSet/>
      <dgm:spPr/>
      <dgm:t>
        <a:bodyPr/>
        <a:lstStyle/>
        <a:p>
          <a:endParaRPr lang="en-US"/>
        </a:p>
      </dgm:t>
    </dgm:pt>
    <dgm:pt modelId="{5624B3B7-39EC-4B5F-BFD4-B7821E50AD43}" type="sibTrans" cxnId="{627EE63C-F0C5-4548-92E3-17BB3BB63DBD}">
      <dgm:prSet/>
      <dgm:spPr/>
      <dgm:t>
        <a:bodyPr/>
        <a:lstStyle/>
        <a:p>
          <a:endParaRPr lang="en-US"/>
        </a:p>
      </dgm:t>
    </dgm:pt>
    <dgm:pt modelId="{AED7679E-D68B-4AA5-92AB-01BF024A7E59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E7903EE2-086F-4C28-9AF3-457C674AA683}" type="parTrans" cxnId="{34F5D2D9-F0B4-48C5-A058-A7B667595FCF}">
      <dgm:prSet/>
      <dgm:spPr/>
      <dgm:t>
        <a:bodyPr/>
        <a:lstStyle/>
        <a:p>
          <a:endParaRPr lang="en-US"/>
        </a:p>
      </dgm:t>
    </dgm:pt>
    <dgm:pt modelId="{C77D9DC4-A3DF-48D0-BE9E-8C005C2DF85F}" type="sibTrans" cxnId="{34F5D2D9-F0B4-48C5-A058-A7B667595FCF}">
      <dgm:prSet/>
      <dgm:spPr/>
      <dgm:t>
        <a:bodyPr/>
        <a:lstStyle/>
        <a:p>
          <a:endParaRPr lang="en-US"/>
        </a:p>
      </dgm:t>
    </dgm:pt>
    <dgm:pt modelId="{EBB81C15-467D-7444-A804-B26205C6139F}" type="pres">
      <dgm:prSet presAssocID="{90650589-D020-44CC-B43E-A399C476785E}" presName="linear" presStyleCnt="0">
        <dgm:presLayoutVars>
          <dgm:animLvl val="lvl"/>
          <dgm:resizeHandles val="exact"/>
        </dgm:presLayoutVars>
      </dgm:prSet>
      <dgm:spPr/>
    </dgm:pt>
    <dgm:pt modelId="{C5355A0E-80BA-BB4A-BC3B-12B33A65A989}" type="pres">
      <dgm:prSet presAssocID="{3619C73B-7882-4278-A2A5-EA72900E0A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2D45AF-4C30-104B-B6AB-9F986862BBD1}" type="pres">
      <dgm:prSet presAssocID="{7836EE9B-641B-42C6-BEEB-1C845FE75BAA}" presName="spacer" presStyleCnt="0"/>
      <dgm:spPr/>
    </dgm:pt>
    <dgm:pt modelId="{1005E7D1-7535-3C40-A33B-0CC4C5DFCF5A}" type="pres">
      <dgm:prSet presAssocID="{E38B02EE-13F6-4744-8778-A31E21DD0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5847F3-A6CA-534B-9603-4E8666CD3A83}" type="pres">
      <dgm:prSet presAssocID="{89DEC9C0-BB01-40CD-88FC-BF7295B0069C}" presName="spacer" presStyleCnt="0"/>
      <dgm:spPr/>
    </dgm:pt>
    <dgm:pt modelId="{8ED26E99-6903-D145-B0D0-84E6A595A6E3}" type="pres">
      <dgm:prSet presAssocID="{FF250374-2E54-4FBB-B66A-B43CD3737A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F3167B-6DB9-A640-93FE-8DCAFA36EB03}" type="pres">
      <dgm:prSet presAssocID="{5624B3B7-39EC-4B5F-BFD4-B7821E50AD43}" presName="spacer" presStyleCnt="0"/>
      <dgm:spPr/>
    </dgm:pt>
    <dgm:pt modelId="{0CDFF914-E388-DD4F-9FDA-D09C6BF21184}" type="pres">
      <dgm:prSet presAssocID="{AED7679E-D68B-4AA5-92AB-01BF024A7E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04B403-AC79-455D-9C4B-EA443AFA1878}" srcId="{90650589-D020-44CC-B43E-A399C476785E}" destId="{3619C73B-7882-4278-A2A5-EA72900E0ADB}" srcOrd="0" destOrd="0" parTransId="{AF1DA48A-4377-4848-B639-D09B33A15CC2}" sibTransId="{7836EE9B-641B-42C6-BEEB-1C845FE75BAA}"/>
    <dgm:cxn modelId="{65657C1F-B4CE-1B4B-89B9-AD1C6AC9BC06}" type="presOf" srcId="{3619C73B-7882-4278-A2A5-EA72900E0ADB}" destId="{C5355A0E-80BA-BB4A-BC3B-12B33A65A989}" srcOrd="0" destOrd="0" presId="urn:microsoft.com/office/officeart/2005/8/layout/vList2"/>
    <dgm:cxn modelId="{C05D2E3B-DA8F-A248-B8FE-307D3D422972}" type="presOf" srcId="{FF250374-2E54-4FBB-B66A-B43CD3737A60}" destId="{8ED26E99-6903-D145-B0D0-84E6A595A6E3}" srcOrd="0" destOrd="0" presId="urn:microsoft.com/office/officeart/2005/8/layout/vList2"/>
    <dgm:cxn modelId="{627EE63C-F0C5-4548-92E3-17BB3BB63DBD}" srcId="{90650589-D020-44CC-B43E-A399C476785E}" destId="{FF250374-2E54-4FBB-B66A-B43CD3737A60}" srcOrd="2" destOrd="0" parTransId="{A51FC759-2C61-4846-A760-5C1EAC904086}" sibTransId="{5624B3B7-39EC-4B5F-BFD4-B7821E50AD43}"/>
    <dgm:cxn modelId="{D1F2A242-F9F3-734C-9800-5E4114E38419}" type="presOf" srcId="{AED7679E-D68B-4AA5-92AB-01BF024A7E59}" destId="{0CDFF914-E388-DD4F-9FDA-D09C6BF21184}" srcOrd="0" destOrd="0" presId="urn:microsoft.com/office/officeart/2005/8/layout/vList2"/>
    <dgm:cxn modelId="{529DBC4C-8B86-A14F-B881-9794FE8FBFA1}" type="presOf" srcId="{90650589-D020-44CC-B43E-A399C476785E}" destId="{EBB81C15-467D-7444-A804-B26205C6139F}" srcOrd="0" destOrd="0" presId="urn:microsoft.com/office/officeart/2005/8/layout/vList2"/>
    <dgm:cxn modelId="{BDA65D77-064B-40FD-89E3-C4EB9739A9B2}" srcId="{90650589-D020-44CC-B43E-A399C476785E}" destId="{E38B02EE-13F6-4744-8778-A31E21DD07E0}" srcOrd="1" destOrd="0" parTransId="{2CCDD64F-93E0-435C-8005-C963AE4A481D}" sibTransId="{89DEC9C0-BB01-40CD-88FC-BF7295B0069C}"/>
    <dgm:cxn modelId="{0725AF83-4015-9F40-AC4D-FA1037C7D069}" type="presOf" srcId="{E38B02EE-13F6-4744-8778-A31E21DD07E0}" destId="{1005E7D1-7535-3C40-A33B-0CC4C5DFCF5A}" srcOrd="0" destOrd="0" presId="urn:microsoft.com/office/officeart/2005/8/layout/vList2"/>
    <dgm:cxn modelId="{34F5D2D9-F0B4-48C5-A058-A7B667595FCF}" srcId="{90650589-D020-44CC-B43E-A399C476785E}" destId="{AED7679E-D68B-4AA5-92AB-01BF024A7E59}" srcOrd="3" destOrd="0" parTransId="{E7903EE2-086F-4C28-9AF3-457C674AA683}" sibTransId="{C77D9DC4-A3DF-48D0-BE9E-8C005C2DF85F}"/>
    <dgm:cxn modelId="{32EF5AB5-E52A-7349-9138-27A89E8C760D}" type="presParOf" srcId="{EBB81C15-467D-7444-A804-B26205C6139F}" destId="{C5355A0E-80BA-BB4A-BC3B-12B33A65A989}" srcOrd="0" destOrd="0" presId="urn:microsoft.com/office/officeart/2005/8/layout/vList2"/>
    <dgm:cxn modelId="{0A5F905D-14EF-6D46-BCC4-935A5EDCD62A}" type="presParOf" srcId="{EBB81C15-467D-7444-A804-B26205C6139F}" destId="{192D45AF-4C30-104B-B6AB-9F986862BBD1}" srcOrd="1" destOrd="0" presId="urn:microsoft.com/office/officeart/2005/8/layout/vList2"/>
    <dgm:cxn modelId="{5AE817D7-7B76-8543-AD9D-2F06E3D93991}" type="presParOf" srcId="{EBB81C15-467D-7444-A804-B26205C6139F}" destId="{1005E7D1-7535-3C40-A33B-0CC4C5DFCF5A}" srcOrd="2" destOrd="0" presId="urn:microsoft.com/office/officeart/2005/8/layout/vList2"/>
    <dgm:cxn modelId="{D792368B-CBA7-114E-B9A1-43E6230FBF70}" type="presParOf" srcId="{EBB81C15-467D-7444-A804-B26205C6139F}" destId="{415847F3-A6CA-534B-9603-4E8666CD3A83}" srcOrd="3" destOrd="0" presId="urn:microsoft.com/office/officeart/2005/8/layout/vList2"/>
    <dgm:cxn modelId="{49FEC570-CA66-3B48-87BD-C302CE8E633E}" type="presParOf" srcId="{EBB81C15-467D-7444-A804-B26205C6139F}" destId="{8ED26E99-6903-D145-B0D0-84E6A595A6E3}" srcOrd="4" destOrd="0" presId="urn:microsoft.com/office/officeart/2005/8/layout/vList2"/>
    <dgm:cxn modelId="{37243FF9-954F-F04B-9DC3-3D32D78C8F34}" type="presParOf" srcId="{EBB81C15-467D-7444-A804-B26205C6139F}" destId="{34F3167B-6DB9-A640-93FE-8DCAFA36EB03}" srcOrd="5" destOrd="0" presId="urn:microsoft.com/office/officeart/2005/8/layout/vList2"/>
    <dgm:cxn modelId="{3C0A715D-33F7-F046-9192-E5AD14A02E30}" type="presParOf" srcId="{EBB81C15-467D-7444-A804-B26205C6139F}" destId="{0CDFF914-E388-DD4F-9FDA-D09C6BF21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740C-014B-460C-8BD9-E5220665901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E8B4B9-86C2-42BF-AC30-218857916FBC}">
      <dgm:prSet/>
      <dgm:spPr/>
      <dgm:t>
        <a:bodyPr/>
        <a:lstStyle/>
        <a:p>
          <a:r>
            <a:rPr lang="en-US"/>
            <a:t>Part 2: Select a dependent variable</a:t>
          </a:r>
        </a:p>
      </dgm:t>
    </dgm:pt>
    <dgm:pt modelId="{BA5F9754-0255-4806-A5BF-858B21BB9728}" type="parTrans" cxnId="{597743CE-8E30-4F54-B195-5A09F09DBC24}">
      <dgm:prSet/>
      <dgm:spPr/>
      <dgm:t>
        <a:bodyPr/>
        <a:lstStyle/>
        <a:p>
          <a:endParaRPr lang="en-US"/>
        </a:p>
      </dgm:t>
    </dgm:pt>
    <dgm:pt modelId="{BD93E545-5C68-49C1-90DC-5A57C5E446E3}" type="sibTrans" cxnId="{597743CE-8E30-4F54-B195-5A09F09DBC24}">
      <dgm:prSet/>
      <dgm:spPr/>
      <dgm:t>
        <a:bodyPr/>
        <a:lstStyle/>
        <a:p>
          <a:endParaRPr lang="en-US"/>
        </a:p>
      </dgm:t>
    </dgm:pt>
    <dgm:pt modelId="{2C5E1464-BDC3-42ED-8385-4C41B2F54EAD}">
      <dgm:prSet/>
      <dgm:spPr/>
      <dgm:t>
        <a:bodyPr/>
        <a:lstStyle/>
        <a:p>
          <a:r>
            <a:rPr lang="en-US"/>
            <a:t>Part 3: S</a:t>
          </a:r>
          <a:r>
            <a:rPr lang="en-US" b="0" i="0"/>
            <a:t>plits the dataset into test and training </a:t>
          </a:r>
          <a:endParaRPr lang="en-US"/>
        </a:p>
      </dgm:t>
    </dgm:pt>
    <dgm:pt modelId="{D923C324-7DFD-4688-8899-550BBCF05962}" type="parTrans" cxnId="{0AD02B0A-65BB-4328-A8CD-1CB2D9C8BFFE}">
      <dgm:prSet/>
      <dgm:spPr/>
      <dgm:t>
        <a:bodyPr/>
        <a:lstStyle/>
        <a:p>
          <a:endParaRPr lang="en-US"/>
        </a:p>
      </dgm:t>
    </dgm:pt>
    <dgm:pt modelId="{C8CAAA74-5E18-497E-B467-D529A02BD9F2}" type="sibTrans" cxnId="{0AD02B0A-65BB-4328-A8CD-1CB2D9C8BFFE}">
      <dgm:prSet/>
      <dgm:spPr/>
      <dgm:t>
        <a:bodyPr/>
        <a:lstStyle/>
        <a:p>
          <a:endParaRPr lang="en-US"/>
        </a:p>
      </dgm:t>
    </dgm:pt>
    <dgm:pt modelId="{A547304D-BB21-4581-A1A5-A436A2C3786D}">
      <dgm:prSet/>
      <dgm:spPr/>
      <dgm:t>
        <a:bodyPr/>
        <a:lstStyle/>
        <a:p>
          <a:r>
            <a:rPr lang="en-US" dirty="0"/>
            <a:t>Part 4: C</a:t>
          </a:r>
          <a:r>
            <a:rPr lang="en-US" b="0" i="0" dirty="0"/>
            <a:t>reate a model</a:t>
          </a:r>
          <a:endParaRPr lang="en-US" dirty="0"/>
        </a:p>
      </dgm:t>
    </dgm:pt>
    <dgm:pt modelId="{064835B9-8814-4736-BAE8-947421468EA7}" type="parTrans" cxnId="{F632ED1F-3625-4EFB-B1DC-A11100658D7E}">
      <dgm:prSet/>
      <dgm:spPr/>
      <dgm:t>
        <a:bodyPr/>
        <a:lstStyle/>
        <a:p>
          <a:endParaRPr lang="en-US"/>
        </a:p>
      </dgm:t>
    </dgm:pt>
    <dgm:pt modelId="{8968BE5F-0463-4F79-BB46-2FEA4CF2C1F9}" type="sibTrans" cxnId="{F632ED1F-3625-4EFB-B1DC-A11100658D7E}">
      <dgm:prSet/>
      <dgm:spPr/>
      <dgm:t>
        <a:bodyPr/>
        <a:lstStyle/>
        <a:p>
          <a:endParaRPr lang="en-US"/>
        </a:p>
      </dgm:t>
    </dgm:pt>
    <dgm:pt modelId="{EA9FDA69-2F5C-484C-9DB4-4A38D4DB6E17}">
      <dgm:prSet/>
      <dgm:spPr/>
      <dgm:t>
        <a:bodyPr/>
        <a:lstStyle/>
        <a:p>
          <a:r>
            <a:rPr lang="en-US" dirty="0"/>
            <a:t>Part 5: Train the data</a:t>
          </a:r>
        </a:p>
      </dgm:t>
    </dgm:pt>
    <dgm:pt modelId="{4BC770FA-ED43-40BA-8ED6-2EBA08CF7A46}" type="parTrans" cxnId="{9A5E93DD-4C3C-4CD2-B915-69EE2C2492E3}">
      <dgm:prSet/>
      <dgm:spPr/>
      <dgm:t>
        <a:bodyPr/>
        <a:lstStyle/>
        <a:p>
          <a:endParaRPr lang="en-US"/>
        </a:p>
      </dgm:t>
    </dgm:pt>
    <dgm:pt modelId="{84E090DA-3846-4A5F-8E0D-3B4BC51828F4}" type="sibTrans" cxnId="{9A5E93DD-4C3C-4CD2-B915-69EE2C2492E3}">
      <dgm:prSet/>
      <dgm:spPr/>
      <dgm:t>
        <a:bodyPr/>
        <a:lstStyle/>
        <a:p>
          <a:endParaRPr lang="en-US"/>
        </a:p>
      </dgm:t>
    </dgm:pt>
    <dgm:pt modelId="{89DF86D9-0B77-43D8-B1D4-C05C7A864E5F}">
      <dgm:prSet/>
      <dgm:spPr/>
      <dgm:t>
        <a:bodyPr/>
        <a:lstStyle/>
        <a:p>
          <a:r>
            <a:rPr lang="en-US" dirty="0"/>
            <a:t>Part 6: Test the model</a:t>
          </a:r>
        </a:p>
      </dgm:t>
    </dgm:pt>
    <dgm:pt modelId="{6F040444-D71C-4EF0-B4D8-55D93A5CC80D}" type="parTrans" cxnId="{AF2822D2-4C7C-440D-A978-E1CA76D55F7C}">
      <dgm:prSet/>
      <dgm:spPr/>
      <dgm:t>
        <a:bodyPr/>
        <a:lstStyle/>
        <a:p>
          <a:endParaRPr lang="en-US"/>
        </a:p>
      </dgm:t>
    </dgm:pt>
    <dgm:pt modelId="{DF27660D-034D-4F91-8DBD-C22761835147}" type="sibTrans" cxnId="{AF2822D2-4C7C-440D-A978-E1CA76D55F7C}">
      <dgm:prSet/>
      <dgm:spPr/>
      <dgm:t>
        <a:bodyPr/>
        <a:lstStyle/>
        <a:p>
          <a:endParaRPr lang="en-US"/>
        </a:p>
      </dgm:t>
    </dgm:pt>
    <dgm:pt modelId="{8509C780-9312-4A7A-B04F-847EA9E2DE2E}">
      <dgm:prSet/>
      <dgm:spPr/>
      <dgm:t>
        <a:bodyPr/>
        <a:lstStyle/>
        <a:p>
          <a:r>
            <a:rPr lang="en-US"/>
            <a:t>Part 1: Select independent variables </a:t>
          </a:r>
        </a:p>
      </dgm:t>
    </dgm:pt>
    <dgm:pt modelId="{F26FAB1B-0BF7-4BA9-B56D-3197DFA26112}" type="sibTrans" cxnId="{992505B9-D54C-4307-8795-E069A3EADE51}">
      <dgm:prSet/>
      <dgm:spPr/>
      <dgm:t>
        <a:bodyPr/>
        <a:lstStyle/>
        <a:p>
          <a:endParaRPr lang="en-US"/>
        </a:p>
      </dgm:t>
    </dgm:pt>
    <dgm:pt modelId="{BC456460-2F03-4448-B172-D2E0AD5CAA0D}" type="parTrans" cxnId="{992505B9-D54C-4307-8795-E069A3EADE51}">
      <dgm:prSet/>
      <dgm:spPr/>
      <dgm:t>
        <a:bodyPr/>
        <a:lstStyle/>
        <a:p>
          <a:endParaRPr lang="en-US"/>
        </a:p>
      </dgm:t>
    </dgm:pt>
    <dgm:pt modelId="{92CED2F7-01A8-074B-B7A3-17E14EB24711}" type="pres">
      <dgm:prSet presAssocID="{7940740C-014B-460C-8BD9-E52206659016}" presName="Name0" presStyleCnt="0">
        <dgm:presLayoutVars>
          <dgm:dir/>
          <dgm:resizeHandles val="exact"/>
        </dgm:presLayoutVars>
      </dgm:prSet>
      <dgm:spPr/>
    </dgm:pt>
    <dgm:pt modelId="{08AC7847-2418-AC4F-9CCD-054878775830}" type="pres">
      <dgm:prSet presAssocID="{8509C780-9312-4A7A-B04F-847EA9E2DE2E}" presName="node" presStyleLbl="node1" presStyleIdx="0" presStyleCnt="6">
        <dgm:presLayoutVars>
          <dgm:bulletEnabled val="1"/>
        </dgm:presLayoutVars>
      </dgm:prSet>
      <dgm:spPr/>
    </dgm:pt>
    <dgm:pt modelId="{A2F7F8D5-7505-834C-92D5-600CA20E1005}" type="pres">
      <dgm:prSet presAssocID="{F26FAB1B-0BF7-4BA9-B56D-3197DFA26112}" presName="sibTrans" presStyleLbl="sibTrans1D1" presStyleIdx="0" presStyleCnt="5"/>
      <dgm:spPr/>
    </dgm:pt>
    <dgm:pt modelId="{C70903D3-B4AE-5948-8099-878FDACB098F}" type="pres">
      <dgm:prSet presAssocID="{F26FAB1B-0BF7-4BA9-B56D-3197DFA26112}" presName="connectorText" presStyleLbl="sibTrans1D1" presStyleIdx="0" presStyleCnt="5"/>
      <dgm:spPr/>
    </dgm:pt>
    <dgm:pt modelId="{D22988A7-B203-234F-9B89-C3084CCC7AA3}" type="pres">
      <dgm:prSet presAssocID="{E3E8B4B9-86C2-42BF-AC30-218857916FBC}" presName="node" presStyleLbl="node1" presStyleIdx="1" presStyleCnt="6">
        <dgm:presLayoutVars>
          <dgm:bulletEnabled val="1"/>
        </dgm:presLayoutVars>
      </dgm:prSet>
      <dgm:spPr/>
    </dgm:pt>
    <dgm:pt modelId="{F66711B0-7406-B04A-B96C-8DED0943A524}" type="pres">
      <dgm:prSet presAssocID="{BD93E545-5C68-49C1-90DC-5A57C5E446E3}" presName="sibTrans" presStyleLbl="sibTrans1D1" presStyleIdx="1" presStyleCnt="5"/>
      <dgm:spPr/>
    </dgm:pt>
    <dgm:pt modelId="{FB68BF66-7120-D94B-8D98-05855E50BCA0}" type="pres">
      <dgm:prSet presAssocID="{BD93E545-5C68-49C1-90DC-5A57C5E446E3}" presName="connectorText" presStyleLbl="sibTrans1D1" presStyleIdx="1" presStyleCnt="5"/>
      <dgm:spPr/>
    </dgm:pt>
    <dgm:pt modelId="{96106096-507F-1849-B8DE-4BC4B9D9AFB8}" type="pres">
      <dgm:prSet presAssocID="{2C5E1464-BDC3-42ED-8385-4C41B2F54EAD}" presName="node" presStyleLbl="node1" presStyleIdx="2" presStyleCnt="6">
        <dgm:presLayoutVars>
          <dgm:bulletEnabled val="1"/>
        </dgm:presLayoutVars>
      </dgm:prSet>
      <dgm:spPr/>
    </dgm:pt>
    <dgm:pt modelId="{DC8CEA0E-B720-E14B-98D5-F836A39BE0FC}" type="pres">
      <dgm:prSet presAssocID="{C8CAAA74-5E18-497E-B467-D529A02BD9F2}" presName="sibTrans" presStyleLbl="sibTrans1D1" presStyleIdx="2" presStyleCnt="5"/>
      <dgm:spPr/>
    </dgm:pt>
    <dgm:pt modelId="{BC853DF9-5F60-7C43-BE36-CA2F3B1D5DBC}" type="pres">
      <dgm:prSet presAssocID="{C8CAAA74-5E18-497E-B467-D529A02BD9F2}" presName="connectorText" presStyleLbl="sibTrans1D1" presStyleIdx="2" presStyleCnt="5"/>
      <dgm:spPr/>
    </dgm:pt>
    <dgm:pt modelId="{763A6F93-1410-274E-809C-F98D3E62AD6D}" type="pres">
      <dgm:prSet presAssocID="{A547304D-BB21-4581-A1A5-A436A2C3786D}" presName="node" presStyleLbl="node1" presStyleIdx="3" presStyleCnt="6">
        <dgm:presLayoutVars>
          <dgm:bulletEnabled val="1"/>
        </dgm:presLayoutVars>
      </dgm:prSet>
      <dgm:spPr/>
    </dgm:pt>
    <dgm:pt modelId="{7C58A017-EB94-6C49-B45E-3EC41709E6E9}" type="pres">
      <dgm:prSet presAssocID="{8968BE5F-0463-4F79-BB46-2FEA4CF2C1F9}" presName="sibTrans" presStyleLbl="sibTrans1D1" presStyleIdx="3" presStyleCnt="5"/>
      <dgm:spPr/>
    </dgm:pt>
    <dgm:pt modelId="{45C70652-4CB3-414C-B5CE-00D63B471566}" type="pres">
      <dgm:prSet presAssocID="{8968BE5F-0463-4F79-BB46-2FEA4CF2C1F9}" presName="connectorText" presStyleLbl="sibTrans1D1" presStyleIdx="3" presStyleCnt="5"/>
      <dgm:spPr/>
    </dgm:pt>
    <dgm:pt modelId="{92F807E2-B439-3E42-B7F9-A3A76AB7E65B}" type="pres">
      <dgm:prSet presAssocID="{EA9FDA69-2F5C-484C-9DB4-4A38D4DB6E17}" presName="node" presStyleLbl="node1" presStyleIdx="4" presStyleCnt="6">
        <dgm:presLayoutVars>
          <dgm:bulletEnabled val="1"/>
        </dgm:presLayoutVars>
      </dgm:prSet>
      <dgm:spPr/>
    </dgm:pt>
    <dgm:pt modelId="{5A39459A-3AB7-174C-8CBA-8B618EDF9555}" type="pres">
      <dgm:prSet presAssocID="{84E090DA-3846-4A5F-8E0D-3B4BC51828F4}" presName="sibTrans" presStyleLbl="sibTrans1D1" presStyleIdx="4" presStyleCnt="5"/>
      <dgm:spPr/>
    </dgm:pt>
    <dgm:pt modelId="{DE750C69-B6A2-A644-844F-356F9FBB39EC}" type="pres">
      <dgm:prSet presAssocID="{84E090DA-3846-4A5F-8E0D-3B4BC51828F4}" presName="connectorText" presStyleLbl="sibTrans1D1" presStyleIdx="4" presStyleCnt="5"/>
      <dgm:spPr/>
    </dgm:pt>
    <dgm:pt modelId="{23B80F8F-9AE3-8043-957D-D751D3E98DB8}" type="pres">
      <dgm:prSet presAssocID="{89DF86D9-0B77-43D8-B1D4-C05C7A864E5F}" presName="node" presStyleLbl="node1" presStyleIdx="5" presStyleCnt="6">
        <dgm:presLayoutVars>
          <dgm:bulletEnabled val="1"/>
        </dgm:presLayoutVars>
      </dgm:prSet>
      <dgm:spPr/>
    </dgm:pt>
  </dgm:ptLst>
  <dgm:cxnLst>
    <dgm:cxn modelId="{D81C0901-7A7E-C546-92BC-EF2CCFDF1E70}" type="presOf" srcId="{8968BE5F-0463-4F79-BB46-2FEA4CF2C1F9}" destId="{7C58A017-EB94-6C49-B45E-3EC41709E6E9}" srcOrd="0" destOrd="0" presId="urn:microsoft.com/office/officeart/2016/7/layout/RepeatingBendingProcessNew"/>
    <dgm:cxn modelId="{0AD02B0A-65BB-4328-A8CD-1CB2D9C8BFFE}" srcId="{7940740C-014B-460C-8BD9-E52206659016}" destId="{2C5E1464-BDC3-42ED-8385-4C41B2F54EAD}" srcOrd="2" destOrd="0" parTransId="{D923C324-7DFD-4688-8899-550BBCF05962}" sibTransId="{C8CAAA74-5E18-497E-B467-D529A02BD9F2}"/>
    <dgm:cxn modelId="{F632ED1F-3625-4EFB-B1DC-A11100658D7E}" srcId="{7940740C-014B-460C-8BD9-E52206659016}" destId="{A547304D-BB21-4581-A1A5-A436A2C3786D}" srcOrd="3" destOrd="0" parTransId="{064835B9-8814-4736-BAE8-947421468EA7}" sibTransId="{8968BE5F-0463-4F79-BB46-2FEA4CF2C1F9}"/>
    <dgm:cxn modelId="{EF1F3B20-AD9E-D346-81F4-CAF2E68C60BA}" type="presOf" srcId="{84E090DA-3846-4A5F-8E0D-3B4BC51828F4}" destId="{5A39459A-3AB7-174C-8CBA-8B618EDF9555}" srcOrd="0" destOrd="0" presId="urn:microsoft.com/office/officeart/2016/7/layout/RepeatingBendingProcessNew"/>
    <dgm:cxn modelId="{E0969724-1FFE-A245-8FD6-9AB115D532FD}" type="presOf" srcId="{2C5E1464-BDC3-42ED-8385-4C41B2F54EAD}" destId="{96106096-507F-1849-B8DE-4BC4B9D9AFB8}" srcOrd="0" destOrd="0" presId="urn:microsoft.com/office/officeart/2016/7/layout/RepeatingBendingProcessNew"/>
    <dgm:cxn modelId="{B9488437-372E-7F48-968E-DAF15B3CC7A8}" type="presOf" srcId="{BD93E545-5C68-49C1-90DC-5A57C5E446E3}" destId="{FB68BF66-7120-D94B-8D98-05855E50BCA0}" srcOrd="1" destOrd="0" presId="urn:microsoft.com/office/officeart/2016/7/layout/RepeatingBendingProcessNew"/>
    <dgm:cxn modelId="{F9B55C45-839A-B149-8458-877DD756F6EF}" type="presOf" srcId="{F26FAB1B-0BF7-4BA9-B56D-3197DFA26112}" destId="{A2F7F8D5-7505-834C-92D5-600CA20E1005}" srcOrd="0" destOrd="0" presId="urn:microsoft.com/office/officeart/2016/7/layout/RepeatingBendingProcessNew"/>
    <dgm:cxn modelId="{F898D062-A7B2-1748-931F-55BB94F25877}" type="presOf" srcId="{C8CAAA74-5E18-497E-B467-D529A02BD9F2}" destId="{DC8CEA0E-B720-E14B-98D5-F836A39BE0FC}" srcOrd="0" destOrd="0" presId="urn:microsoft.com/office/officeart/2016/7/layout/RepeatingBendingProcessNew"/>
    <dgm:cxn modelId="{44DEB06B-978C-CA47-B89D-7E4468D52E8E}" type="presOf" srcId="{89DF86D9-0B77-43D8-B1D4-C05C7A864E5F}" destId="{23B80F8F-9AE3-8043-957D-D751D3E98DB8}" srcOrd="0" destOrd="0" presId="urn:microsoft.com/office/officeart/2016/7/layout/RepeatingBendingProcessNew"/>
    <dgm:cxn modelId="{044FAF81-30BA-7145-9EA0-B31C1BF690E0}" type="presOf" srcId="{C8CAAA74-5E18-497E-B467-D529A02BD9F2}" destId="{BC853DF9-5F60-7C43-BE36-CA2F3B1D5DBC}" srcOrd="1" destOrd="0" presId="urn:microsoft.com/office/officeart/2016/7/layout/RepeatingBendingProcessNew"/>
    <dgm:cxn modelId="{5BD81587-EEC0-7045-A6DF-CA4C1C791B9C}" type="presOf" srcId="{8968BE5F-0463-4F79-BB46-2FEA4CF2C1F9}" destId="{45C70652-4CB3-414C-B5CE-00D63B471566}" srcOrd="1" destOrd="0" presId="urn:microsoft.com/office/officeart/2016/7/layout/RepeatingBendingProcessNew"/>
    <dgm:cxn modelId="{4F034D98-93E0-C54F-8343-3B5B1B5800B7}" type="presOf" srcId="{F26FAB1B-0BF7-4BA9-B56D-3197DFA26112}" destId="{C70903D3-B4AE-5948-8099-878FDACB098F}" srcOrd="1" destOrd="0" presId="urn:microsoft.com/office/officeart/2016/7/layout/RepeatingBendingProcessNew"/>
    <dgm:cxn modelId="{DFF8F2A6-BE36-984C-B663-BFB4F85E63F4}" type="presOf" srcId="{EA9FDA69-2F5C-484C-9DB4-4A38D4DB6E17}" destId="{92F807E2-B439-3E42-B7F9-A3A76AB7E65B}" srcOrd="0" destOrd="0" presId="urn:microsoft.com/office/officeart/2016/7/layout/RepeatingBendingProcessNew"/>
    <dgm:cxn modelId="{0FF6EEB0-610E-474C-967A-F5F08DEB7112}" type="presOf" srcId="{8509C780-9312-4A7A-B04F-847EA9E2DE2E}" destId="{08AC7847-2418-AC4F-9CCD-054878775830}" srcOrd="0" destOrd="0" presId="urn:microsoft.com/office/officeart/2016/7/layout/RepeatingBendingProcessNew"/>
    <dgm:cxn modelId="{992505B9-D54C-4307-8795-E069A3EADE51}" srcId="{7940740C-014B-460C-8BD9-E52206659016}" destId="{8509C780-9312-4A7A-B04F-847EA9E2DE2E}" srcOrd="0" destOrd="0" parTransId="{BC456460-2F03-4448-B172-D2E0AD5CAA0D}" sibTransId="{F26FAB1B-0BF7-4BA9-B56D-3197DFA26112}"/>
    <dgm:cxn modelId="{165BE6CC-C9C4-6B4E-AAB5-1ACAB64F2FDA}" type="presOf" srcId="{E3E8B4B9-86C2-42BF-AC30-218857916FBC}" destId="{D22988A7-B203-234F-9B89-C3084CCC7AA3}" srcOrd="0" destOrd="0" presId="urn:microsoft.com/office/officeart/2016/7/layout/RepeatingBendingProcessNew"/>
    <dgm:cxn modelId="{597743CE-8E30-4F54-B195-5A09F09DBC24}" srcId="{7940740C-014B-460C-8BD9-E52206659016}" destId="{E3E8B4B9-86C2-42BF-AC30-218857916FBC}" srcOrd="1" destOrd="0" parTransId="{BA5F9754-0255-4806-A5BF-858B21BB9728}" sibTransId="{BD93E545-5C68-49C1-90DC-5A57C5E446E3}"/>
    <dgm:cxn modelId="{A75044D0-E6C6-E448-909C-15F5DC726D95}" type="presOf" srcId="{A547304D-BB21-4581-A1A5-A436A2C3786D}" destId="{763A6F93-1410-274E-809C-F98D3E62AD6D}" srcOrd="0" destOrd="0" presId="urn:microsoft.com/office/officeart/2016/7/layout/RepeatingBendingProcessNew"/>
    <dgm:cxn modelId="{AF2822D2-4C7C-440D-A978-E1CA76D55F7C}" srcId="{7940740C-014B-460C-8BD9-E52206659016}" destId="{89DF86D9-0B77-43D8-B1D4-C05C7A864E5F}" srcOrd="5" destOrd="0" parTransId="{6F040444-D71C-4EF0-B4D8-55D93A5CC80D}" sibTransId="{DF27660D-034D-4F91-8DBD-C22761835147}"/>
    <dgm:cxn modelId="{62D7CED3-C6DF-FD46-8C43-4CA20E1F1D77}" type="presOf" srcId="{84E090DA-3846-4A5F-8E0D-3B4BC51828F4}" destId="{DE750C69-B6A2-A644-844F-356F9FBB39EC}" srcOrd="1" destOrd="0" presId="urn:microsoft.com/office/officeart/2016/7/layout/RepeatingBendingProcessNew"/>
    <dgm:cxn modelId="{F6440ED5-2F78-674C-974A-306D0454B529}" type="presOf" srcId="{7940740C-014B-460C-8BD9-E52206659016}" destId="{92CED2F7-01A8-074B-B7A3-17E14EB24711}" srcOrd="0" destOrd="0" presId="urn:microsoft.com/office/officeart/2016/7/layout/RepeatingBendingProcessNew"/>
    <dgm:cxn modelId="{460A44D9-7CA3-7B4B-9B80-B013F3673265}" type="presOf" srcId="{BD93E545-5C68-49C1-90DC-5A57C5E446E3}" destId="{F66711B0-7406-B04A-B96C-8DED0943A524}" srcOrd="0" destOrd="0" presId="urn:microsoft.com/office/officeart/2016/7/layout/RepeatingBendingProcessNew"/>
    <dgm:cxn modelId="{9A5E93DD-4C3C-4CD2-B915-69EE2C2492E3}" srcId="{7940740C-014B-460C-8BD9-E52206659016}" destId="{EA9FDA69-2F5C-484C-9DB4-4A38D4DB6E17}" srcOrd="4" destOrd="0" parTransId="{4BC770FA-ED43-40BA-8ED6-2EBA08CF7A46}" sibTransId="{84E090DA-3846-4A5F-8E0D-3B4BC51828F4}"/>
    <dgm:cxn modelId="{41C27F95-673C-564F-89F5-75F9D5EFA804}" type="presParOf" srcId="{92CED2F7-01A8-074B-B7A3-17E14EB24711}" destId="{08AC7847-2418-AC4F-9CCD-054878775830}" srcOrd="0" destOrd="0" presId="urn:microsoft.com/office/officeart/2016/7/layout/RepeatingBendingProcessNew"/>
    <dgm:cxn modelId="{9E36AEA3-1CFA-9643-8F70-02B9645FAB4D}" type="presParOf" srcId="{92CED2F7-01A8-074B-B7A3-17E14EB24711}" destId="{A2F7F8D5-7505-834C-92D5-600CA20E1005}" srcOrd="1" destOrd="0" presId="urn:microsoft.com/office/officeart/2016/7/layout/RepeatingBendingProcessNew"/>
    <dgm:cxn modelId="{267954E0-1E82-B046-9FEF-130FF0B9F7CC}" type="presParOf" srcId="{A2F7F8D5-7505-834C-92D5-600CA20E1005}" destId="{C70903D3-B4AE-5948-8099-878FDACB098F}" srcOrd="0" destOrd="0" presId="urn:microsoft.com/office/officeart/2016/7/layout/RepeatingBendingProcessNew"/>
    <dgm:cxn modelId="{6C447031-F30E-D843-8396-D5B791CB386F}" type="presParOf" srcId="{92CED2F7-01A8-074B-B7A3-17E14EB24711}" destId="{D22988A7-B203-234F-9B89-C3084CCC7AA3}" srcOrd="2" destOrd="0" presId="urn:microsoft.com/office/officeart/2016/7/layout/RepeatingBendingProcessNew"/>
    <dgm:cxn modelId="{DE4D90A3-5385-B542-8E41-A3F90767367A}" type="presParOf" srcId="{92CED2F7-01A8-074B-B7A3-17E14EB24711}" destId="{F66711B0-7406-B04A-B96C-8DED0943A524}" srcOrd="3" destOrd="0" presId="urn:microsoft.com/office/officeart/2016/7/layout/RepeatingBendingProcessNew"/>
    <dgm:cxn modelId="{1600A533-CE00-4A49-8A6F-DCB8794C3189}" type="presParOf" srcId="{F66711B0-7406-B04A-B96C-8DED0943A524}" destId="{FB68BF66-7120-D94B-8D98-05855E50BCA0}" srcOrd="0" destOrd="0" presId="urn:microsoft.com/office/officeart/2016/7/layout/RepeatingBendingProcessNew"/>
    <dgm:cxn modelId="{15617474-BD4A-5643-BF74-6E7B5741EE53}" type="presParOf" srcId="{92CED2F7-01A8-074B-B7A3-17E14EB24711}" destId="{96106096-507F-1849-B8DE-4BC4B9D9AFB8}" srcOrd="4" destOrd="0" presId="urn:microsoft.com/office/officeart/2016/7/layout/RepeatingBendingProcessNew"/>
    <dgm:cxn modelId="{00CEFCA5-5977-5B4C-980E-F10FE6954436}" type="presParOf" srcId="{92CED2F7-01A8-074B-B7A3-17E14EB24711}" destId="{DC8CEA0E-B720-E14B-98D5-F836A39BE0FC}" srcOrd="5" destOrd="0" presId="urn:microsoft.com/office/officeart/2016/7/layout/RepeatingBendingProcessNew"/>
    <dgm:cxn modelId="{1758BDA6-362E-AA4D-9752-7DF23B7FE641}" type="presParOf" srcId="{DC8CEA0E-B720-E14B-98D5-F836A39BE0FC}" destId="{BC853DF9-5F60-7C43-BE36-CA2F3B1D5DBC}" srcOrd="0" destOrd="0" presId="urn:microsoft.com/office/officeart/2016/7/layout/RepeatingBendingProcessNew"/>
    <dgm:cxn modelId="{5CDAB22C-14ED-3547-8AF2-724CAAF01DF4}" type="presParOf" srcId="{92CED2F7-01A8-074B-B7A3-17E14EB24711}" destId="{763A6F93-1410-274E-809C-F98D3E62AD6D}" srcOrd="6" destOrd="0" presId="urn:microsoft.com/office/officeart/2016/7/layout/RepeatingBendingProcessNew"/>
    <dgm:cxn modelId="{56FC6354-323A-FA48-9810-07C6833570B0}" type="presParOf" srcId="{92CED2F7-01A8-074B-B7A3-17E14EB24711}" destId="{7C58A017-EB94-6C49-B45E-3EC41709E6E9}" srcOrd="7" destOrd="0" presId="urn:microsoft.com/office/officeart/2016/7/layout/RepeatingBendingProcessNew"/>
    <dgm:cxn modelId="{66000498-7587-974F-A710-F4E550B36C6A}" type="presParOf" srcId="{7C58A017-EB94-6C49-B45E-3EC41709E6E9}" destId="{45C70652-4CB3-414C-B5CE-00D63B471566}" srcOrd="0" destOrd="0" presId="urn:microsoft.com/office/officeart/2016/7/layout/RepeatingBendingProcessNew"/>
    <dgm:cxn modelId="{D1E4D6CB-5338-4746-9275-4AB67DA8FD41}" type="presParOf" srcId="{92CED2F7-01A8-074B-B7A3-17E14EB24711}" destId="{92F807E2-B439-3E42-B7F9-A3A76AB7E65B}" srcOrd="8" destOrd="0" presId="urn:microsoft.com/office/officeart/2016/7/layout/RepeatingBendingProcessNew"/>
    <dgm:cxn modelId="{8F13E8AF-FFE4-F442-950C-DBF57C0B93B2}" type="presParOf" srcId="{92CED2F7-01A8-074B-B7A3-17E14EB24711}" destId="{5A39459A-3AB7-174C-8CBA-8B618EDF9555}" srcOrd="9" destOrd="0" presId="urn:microsoft.com/office/officeart/2016/7/layout/RepeatingBendingProcessNew"/>
    <dgm:cxn modelId="{6CEB7F49-B717-F24B-AAE6-F8135D113C99}" type="presParOf" srcId="{5A39459A-3AB7-174C-8CBA-8B618EDF9555}" destId="{DE750C69-B6A2-A644-844F-356F9FBB39EC}" srcOrd="0" destOrd="0" presId="urn:microsoft.com/office/officeart/2016/7/layout/RepeatingBendingProcessNew"/>
    <dgm:cxn modelId="{6C549F78-1AED-DA4C-96F4-F49B67790879}" type="presParOf" srcId="{92CED2F7-01A8-074B-B7A3-17E14EB24711}" destId="{23B80F8F-9AE3-8043-957D-D751D3E98DB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5A0E-80BA-BB4A-BC3B-12B33A65A989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Logistic Regression</a:t>
          </a:r>
        </a:p>
      </dsp:txBody>
      <dsp:txXfrm>
        <a:off x="60884" y="94147"/>
        <a:ext cx="6141872" cy="1125452"/>
      </dsp:txXfrm>
    </dsp:sp>
    <dsp:sp modelId="{1005E7D1-7535-3C40-A33B-0CC4C5DFCF5A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KNN</a:t>
          </a:r>
        </a:p>
      </dsp:txBody>
      <dsp:txXfrm>
        <a:off x="60884" y="1491127"/>
        <a:ext cx="6141872" cy="1125452"/>
      </dsp:txXfrm>
    </dsp:sp>
    <dsp:sp modelId="{8ED26E99-6903-D145-B0D0-84E6A595A6E3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Random Forest</a:t>
          </a:r>
        </a:p>
      </dsp:txBody>
      <dsp:txXfrm>
        <a:off x="60884" y="2888107"/>
        <a:ext cx="6141872" cy="1125452"/>
      </dsp:txXfrm>
    </dsp:sp>
    <dsp:sp modelId="{0CDFF914-E388-DD4F-9FDA-D09C6BF21184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Naïve Bayes</a:t>
          </a:r>
        </a:p>
      </dsp:txBody>
      <dsp:txXfrm>
        <a:off x="60884" y="4285088"/>
        <a:ext cx="614187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8D5-7505-834C-92D5-600CA20E1005}">
      <dsp:nvSpPr>
        <dsp:cNvPr id="0" name=""/>
        <dsp:cNvSpPr/>
      </dsp:nvSpPr>
      <dsp:spPr>
        <a:xfrm>
          <a:off x="1795768" y="659987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703641"/>
        <a:ext cx="20662" cy="4132"/>
      </dsp:txXfrm>
    </dsp:sp>
    <dsp:sp modelId="{08AC7847-2418-AC4F-9CCD-054878775830}">
      <dsp:nvSpPr>
        <dsp:cNvPr id="0" name=""/>
        <dsp:cNvSpPr/>
      </dsp:nvSpPr>
      <dsp:spPr>
        <a:xfrm>
          <a:off x="841" y="166689"/>
          <a:ext cx="1796726" cy="1078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1: Select independent variables </a:t>
          </a:r>
        </a:p>
      </dsp:txBody>
      <dsp:txXfrm>
        <a:off x="841" y="166689"/>
        <a:ext cx="1796726" cy="1078036"/>
      </dsp:txXfrm>
    </dsp:sp>
    <dsp:sp modelId="{F66711B0-7406-B04A-B96C-8DED0943A524}">
      <dsp:nvSpPr>
        <dsp:cNvPr id="0" name=""/>
        <dsp:cNvSpPr/>
      </dsp:nvSpPr>
      <dsp:spPr>
        <a:xfrm>
          <a:off x="899205" y="1242925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1432183"/>
        <a:ext cx="112413" cy="4132"/>
      </dsp:txXfrm>
    </dsp:sp>
    <dsp:sp modelId="{D22988A7-B203-234F-9B89-C3084CCC7AA3}">
      <dsp:nvSpPr>
        <dsp:cNvPr id="0" name=""/>
        <dsp:cNvSpPr/>
      </dsp:nvSpPr>
      <dsp:spPr>
        <a:xfrm>
          <a:off x="2210815" y="166689"/>
          <a:ext cx="1796726" cy="1078036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2: Select a dependent variable</a:t>
          </a:r>
        </a:p>
      </dsp:txBody>
      <dsp:txXfrm>
        <a:off x="2210815" y="166689"/>
        <a:ext cx="1796726" cy="1078036"/>
      </dsp:txXfrm>
    </dsp:sp>
    <dsp:sp modelId="{DC8CEA0E-B720-E14B-98D5-F836A39BE0FC}">
      <dsp:nvSpPr>
        <dsp:cNvPr id="0" name=""/>
        <dsp:cNvSpPr/>
      </dsp:nvSpPr>
      <dsp:spPr>
        <a:xfrm>
          <a:off x="1795768" y="2151271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2194924"/>
        <a:ext cx="20662" cy="4132"/>
      </dsp:txXfrm>
    </dsp:sp>
    <dsp:sp modelId="{96106096-507F-1849-B8DE-4BC4B9D9AFB8}">
      <dsp:nvSpPr>
        <dsp:cNvPr id="0" name=""/>
        <dsp:cNvSpPr/>
      </dsp:nvSpPr>
      <dsp:spPr>
        <a:xfrm>
          <a:off x="841" y="1657972"/>
          <a:ext cx="1796726" cy="1078036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3: S</a:t>
          </a:r>
          <a:r>
            <a:rPr lang="en-US" sz="1900" b="0" i="0" kern="1200"/>
            <a:t>plits the dataset into test and training </a:t>
          </a:r>
          <a:endParaRPr lang="en-US" sz="1900" kern="1200"/>
        </a:p>
      </dsp:txBody>
      <dsp:txXfrm>
        <a:off x="841" y="1657972"/>
        <a:ext cx="1796726" cy="1078036"/>
      </dsp:txXfrm>
    </dsp:sp>
    <dsp:sp modelId="{7C58A017-EB94-6C49-B45E-3EC41709E6E9}">
      <dsp:nvSpPr>
        <dsp:cNvPr id="0" name=""/>
        <dsp:cNvSpPr/>
      </dsp:nvSpPr>
      <dsp:spPr>
        <a:xfrm>
          <a:off x="899205" y="2734209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2923466"/>
        <a:ext cx="112413" cy="4132"/>
      </dsp:txXfrm>
    </dsp:sp>
    <dsp:sp modelId="{763A6F93-1410-274E-809C-F98D3E62AD6D}">
      <dsp:nvSpPr>
        <dsp:cNvPr id="0" name=""/>
        <dsp:cNvSpPr/>
      </dsp:nvSpPr>
      <dsp:spPr>
        <a:xfrm>
          <a:off x="2210815" y="1657972"/>
          <a:ext cx="1796726" cy="1078036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4: C</a:t>
          </a:r>
          <a:r>
            <a:rPr lang="en-US" sz="1900" b="0" i="0" kern="1200" dirty="0"/>
            <a:t>reate a model</a:t>
          </a:r>
          <a:endParaRPr lang="en-US" sz="1900" kern="1200" dirty="0"/>
        </a:p>
      </dsp:txBody>
      <dsp:txXfrm>
        <a:off x="2210815" y="1657972"/>
        <a:ext cx="1796726" cy="1078036"/>
      </dsp:txXfrm>
    </dsp:sp>
    <dsp:sp modelId="{5A39459A-3AB7-174C-8CBA-8B618EDF9555}">
      <dsp:nvSpPr>
        <dsp:cNvPr id="0" name=""/>
        <dsp:cNvSpPr/>
      </dsp:nvSpPr>
      <dsp:spPr>
        <a:xfrm>
          <a:off x="1795768" y="3642554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3686208"/>
        <a:ext cx="20662" cy="4132"/>
      </dsp:txXfrm>
    </dsp:sp>
    <dsp:sp modelId="{92F807E2-B439-3E42-B7F9-A3A76AB7E65B}">
      <dsp:nvSpPr>
        <dsp:cNvPr id="0" name=""/>
        <dsp:cNvSpPr/>
      </dsp:nvSpPr>
      <dsp:spPr>
        <a:xfrm>
          <a:off x="841" y="3149256"/>
          <a:ext cx="1796726" cy="1078036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5: Train the data</a:t>
          </a:r>
        </a:p>
      </dsp:txBody>
      <dsp:txXfrm>
        <a:off x="841" y="3149256"/>
        <a:ext cx="1796726" cy="1078036"/>
      </dsp:txXfrm>
    </dsp:sp>
    <dsp:sp modelId="{23B80F8F-9AE3-8043-957D-D751D3E98DB8}">
      <dsp:nvSpPr>
        <dsp:cNvPr id="0" name=""/>
        <dsp:cNvSpPr/>
      </dsp:nvSpPr>
      <dsp:spPr>
        <a:xfrm>
          <a:off x="2210815" y="3149256"/>
          <a:ext cx="1796726" cy="10780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6: Test the model</a:t>
          </a:r>
        </a:p>
      </dsp:txBody>
      <dsp:txXfrm>
        <a:off x="2210815" y="3149256"/>
        <a:ext cx="1796726" cy="107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C192-3550-98EB-4EC4-710AE57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F4F0F-F319-20D8-884F-13AA88D76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8534-6B8A-0C74-C182-3241D72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9ADF-7B37-2815-77E8-824C927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F80C-A989-F852-01AD-1BB84A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C5E7-DFFF-D216-0F0A-4A26738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C7A0-095B-414C-6298-0C6E35BC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6EB8-8973-69C0-7315-32DB7FA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9882-FA71-17B8-3036-DE050F7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3043-4EBA-87A3-8D0F-C43C1BD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74515-96EE-D48C-6F6D-BAEB4D81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C3AC-42E1-C9E2-4D59-138EA7A2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89DD-9177-2505-C7B3-9EDD7F7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F48-1545-A215-F62B-D6FF794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259E-D319-5043-A2B1-C8DDE8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083-2F61-ED9E-820A-7F337D2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11A9-5B5C-BEC6-72F5-F00FAB3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056E-F999-7DA6-6A2B-61547EF1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15DA-2867-90D6-8B98-EEFCFCA9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27D2-3BB0-8B4B-72B6-FCD9AF6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242-B7AD-4B3C-1343-D82FFDB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E5BB-D707-74CB-4791-50E43830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0EB-1300-ECA0-A3CD-CB02145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5E0A-BB72-01E7-CABB-714976E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408C-2470-5006-6F6F-6884F9F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351-E540-D3B0-285C-8B893EF0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520C-3B6D-64EF-BFBF-4FC3E139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82DE-FF0C-9F9E-D66D-A58DC622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6EA8-4648-39B9-FA11-B51E56B2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1C5A-B584-55FC-2B13-88D15C3A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7BB2-0251-9BF5-191C-D425985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4F4-531F-CF5F-417A-1A12678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F90F-9950-24C5-F4F0-7B26C250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0245-4415-5580-2896-E4D48C73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DE47-0CE0-39A6-AF03-5E98C199B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31A2-D9C5-48B9-C055-697668CF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B04F-0B85-42E8-FDE3-4FEF9DC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2DDE0-0833-D0E9-2CBD-F8F34C21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A7905-CA3B-32B8-95A5-A1CF7BD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11B-9A5F-0A58-AA3A-DA5EC45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B999F-FD46-9B2F-400E-2164037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D145-C530-74B1-B3D6-E3CA2FC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668D5-F7F7-5D61-020D-8FDFC182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EBE3-3250-C855-EC34-4697821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59C0C-CF9C-1576-E3C8-8B831CC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FE10-6621-6110-8EC1-86FB52F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994-443B-CFA3-1BB1-6731E472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EA35-12DE-465B-E53A-E006831B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9173-EE7B-DF5F-994E-AB4DA3EE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750E-9852-DF1E-54AA-32988B25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3054-9B38-F999-A554-F954C274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622A-257B-90F5-442F-7DA592C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166-220E-F130-2005-866054BF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A7E51-F4FD-16A5-BD0B-5C443B7D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46FCB-B7C7-F24D-8130-0D716CDE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3D61-6125-6F26-7F2E-7E3E315E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E670-AE47-7BA8-F8EC-4F1627F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38EF-B61B-1EA6-8EF6-ED6E358C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B806A-403B-5FB0-667A-7DD1FD8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C894-2790-61CE-CCB8-72BC367A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2629-CFAA-750D-BB3F-CF05666A6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BB5C-5954-C64A-BDFA-39E673AB52F5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B0C5-68AC-7732-EC96-2878D1C6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40D-6C20-9416-C66F-48EF8077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13E2C-D390-8D44-25C6-2477CF0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site to learn about classification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23928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14B3-704D-8377-40EF-1CB1BDA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Summary</a:t>
            </a:r>
          </a:p>
        </p:txBody>
      </p:sp>
      <p:pic>
        <p:nvPicPr>
          <p:cNvPr id="3074" name="Picture 2" descr="How Does the Random Forest Algorithm Work in Machine Learning - Open Data  Science - Your News Source for AI, Machine Learning &amp; more">
            <a:extLst>
              <a:ext uri="{FF2B5EF4-FFF2-40B4-BE49-F238E27FC236}">
                <a16:creationId xmlns:a16="http://schemas.microsoft.com/office/drawing/2014/main" id="{B3831E7D-C4B9-52C6-2147-CE9A9B2BC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57211"/>
            <a:ext cx="7188199" cy="35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4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Building Naive Bayes Classifier from Scratch to Perform Sentiment Analysis">
            <a:extLst>
              <a:ext uri="{FF2B5EF4-FFF2-40B4-BE49-F238E27FC236}">
                <a16:creationId xmlns:a16="http://schemas.microsoft.com/office/drawing/2014/main" id="{99FE0882-5D4C-7693-6170-E41D3BEC1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40063"/>
            <a:ext cx="328612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Bayes Rule?. Bayes rule provides us with a way to… | by Devin Soni  | Towards Data Science">
            <a:extLst>
              <a:ext uri="{FF2B5EF4-FFF2-40B4-BE49-F238E27FC236}">
                <a16:creationId xmlns:a16="http://schemas.microsoft.com/office/drawing/2014/main" id="{FAF3B2F3-26F6-90FD-D8C8-9D1B0F25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040063"/>
            <a:ext cx="670877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0A374-4C15-C427-87A8-94113D0E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Naïve Bayes Summary</a:t>
            </a:r>
          </a:p>
        </p:txBody>
      </p:sp>
    </p:spTree>
    <p:extLst>
      <p:ext uri="{BB962C8B-B14F-4D97-AF65-F5344CB8AC3E}">
        <p14:creationId xmlns:p14="http://schemas.microsoft.com/office/powerpoint/2010/main" val="9181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9CC979C-0F9A-8424-3E3C-C9391E1E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1453"/>
            <a:ext cx="10905066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AC7524-EA38-48B1-03EA-188B42FFD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7"/>
            <a:ext cx="89495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62A1-BAF2-D26E-CD13-1460F2A9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Tutorial Steps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3615-3167-195D-E7B0-B216C29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most important step in any modeling?</a:t>
            </a:r>
          </a:p>
        </p:txBody>
      </p:sp>
    </p:spTree>
    <p:extLst>
      <p:ext uri="{BB962C8B-B14F-4D97-AF65-F5344CB8AC3E}">
        <p14:creationId xmlns:p14="http://schemas.microsoft.com/office/powerpoint/2010/main" val="236764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2690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3387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45850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5250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9228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19130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95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2B878FC-15D3-4EF4-496A-A0B0124B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1138967"/>
            <a:ext cx="4580065" cy="4580065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B777-1F53-1EC9-65E2-8099C499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Understanding your dataset!!!</a:t>
            </a:r>
          </a:p>
        </p:txBody>
      </p:sp>
    </p:spTree>
    <p:extLst>
      <p:ext uri="{BB962C8B-B14F-4D97-AF65-F5344CB8AC3E}">
        <p14:creationId xmlns:p14="http://schemas.microsoft.com/office/powerpoint/2010/main" val="280380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BD5-6811-A8A6-CB6F-D9AD18BF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How do you understand your data?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CA9D6F-B56C-FAEE-E274-FC78A70A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300" dirty="0"/>
              <a:t>By performing Exploratory Data Analysis </a:t>
            </a:r>
          </a:p>
          <a:p>
            <a:r>
              <a:rPr lang="en-US" sz="3300" dirty="0"/>
              <a:t>Histogram </a:t>
            </a:r>
          </a:p>
          <a:p>
            <a:r>
              <a:rPr lang="en-US" sz="3300" dirty="0"/>
              <a:t>Box Plot</a:t>
            </a:r>
          </a:p>
          <a:p>
            <a:r>
              <a:rPr lang="en-US" sz="3300" dirty="0"/>
              <a:t>Outlier Analysis</a:t>
            </a:r>
          </a:p>
          <a:p>
            <a:r>
              <a:rPr lang="en-US" sz="3300" dirty="0"/>
              <a:t>Central Tendency</a:t>
            </a:r>
          </a:p>
          <a:p>
            <a:r>
              <a:rPr lang="en-US" sz="3300" dirty="0"/>
              <a:t>Dispersion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5A9AC89-123A-5E87-C829-556BC837E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8" r="1529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56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5EED3-9C95-A03D-2162-1D663B47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Determine Column Name Containing the Nulls, then Delete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7E61810-57A9-FB6E-8B54-9B128B99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21" y="2427541"/>
            <a:ext cx="91374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8787C5-2B55-0A64-8878-61D1A73A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7"/>
            <a:ext cx="9688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0C55-5787-6337-6068-1B58596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good explanation for each piece of code that’s happening in a model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6984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0CBFF-0C3B-7BB4-C6FC-F349F74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Replace Categorical Values to Quantitative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47BDDBD-7901-88C6-C46D-18A6973B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68299"/>
            <a:ext cx="10905066" cy="2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1ADC-751E-8053-3110-6C2DAF93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Replace Cont’d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F7355-C7E3-6C4C-E997-E3F9CDB2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8410"/>
            <a:ext cx="10905066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F19B-17D8-99B3-8454-1930F12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Test and Training Data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Split of Train and Test Data – Data and Beyond">
            <a:extLst>
              <a:ext uri="{FF2B5EF4-FFF2-40B4-BE49-F238E27FC236}">
                <a16:creationId xmlns:a16="http://schemas.microsoft.com/office/drawing/2014/main" id="{F69DD009-E32C-11B0-742F-7F2B09B8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472776"/>
            <a:ext cx="6253212" cy="29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9FC20-0C06-B55D-ACC4-405D12125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058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07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0B011-6DA8-AC8B-1633-9A48C0C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en-US" sz="3800" dirty="0">
                <a:solidFill>
                  <a:schemeClr val="bg1"/>
                </a:solidFill>
              </a:rPr>
              <a:t>: Can you spot the difference?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9E22136-BFA9-38A3-AF64-816A4477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17" y="2427541"/>
            <a:ext cx="1018506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derstanding Data Science Classification Metrics in Scikit-Learn in Python  | by Andrew Long | Towards Data Science">
            <a:extLst>
              <a:ext uri="{FF2B5EF4-FFF2-40B4-BE49-F238E27FC236}">
                <a16:creationId xmlns:a16="http://schemas.microsoft.com/office/drawing/2014/main" id="{819DC5D6-EFA5-6D46-E00C-49D580E8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9350"/>
            <a:ext cx="7186613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DE2C8E1-88A2-936F-8E48-703492F3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3476625"/>
            <a:ext cx="7186613" cy="2225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4C079-603F-8303-506D-0BFE5F05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accurate is the model?</a:t>
            </a:r>
          </a:p>
        </p:txBody>
      </p:sp>
    </p:spTree>
    <p:extLst>
      <p:ext uri="{BB962C8B-B14F-4D97-AF65-F5344CB8AC3E}">
        <p14:creationId xmlns:p14="http://schemas.microsoft.com/office/powerpoint/2010/main" val="307829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BDAA-D8F9-B7A9-5915-C40306B7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Confusion Matrix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85BD36-21F8-C9CB-6980-B20BE142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385" y="961812"/>
            <a:ext cx="509662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nfusion matrix. The accuracy, precision, recall, F1-score, and AUC... |  Download Scientific Diagram">
            <a:extLst>
              <a:ext uri="{FF2B5EF4-FFF2-40B4-BE49-F238E27FC236}">
                <a16:creationId xmlns:a16="http://schemas.microsoft.com/office/drawing/2014/main" id="{BDD56F27-0238-0918-3240-4A58E6993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98" y="643467"/>
            <a:ext cx="1041320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BB07-9A63-9755-E384-71B614C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669D1E7-6E8A-DD2C-1A58-05D236F9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94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A331FD-4484-F321-D5AB-125807E1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876" y="1764407"/>
            <a:ext cx="6842233" cy="240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Classification Central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700" dirty="0">
                <a:solidFill>
                  <a:schemeClr val="tx2"/>
                </a:solidFill>
              </a:rPr>
              <a:t>A Classification Playground for Aspiring Data Scientists By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11227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877AD-E611-173E-144B-2C1383E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6"/>
            <a:ext cx="3637993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0279-210C-14A1-43CB-5C3CEA12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2" y="1242254"/>
            <a:ext cx="5536397" cy="3935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Provide Aspiring Data Scientists with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1. A clear understanding of each step within the classification modeling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2. A tutorial of how to classify their own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01106-8EF0-86FB-518D-25EE318D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204914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Classification Techniques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Explained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CE9608-EA89-0EF2-8134-3C592153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176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89EDB2-90D3-797A-92DA-77DB60D2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778" y="643466"/>
            <a:ext cx="41504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E3890-6B55-6B6D-0829-14F0FBE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DC24-3D8D-4797-8DDF-18020A58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Check for and Remove Null Values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Summarize Your Data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Replace the Classifier with 0 and 1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Implement Test and Training Sets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Determine the Accuracy Score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Output a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E46-2F7A-E6C2-20E9-5A059AC0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rgbClr val="554240"/>
          </a:solidFill>
          <a:ln>
            <a:solidFill>
              <a:srgbClr val="55424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Summary</a:t>
            </a:r>
          </a:p>
        </p:txBody>
      </p:sp>
      <p:pic>
        <p:nvPicPr>
          <p:cNvPr id="1026" name="Picture 2" descr="Logistic regression and Keras for classification » AI Geek Programmer">
            <a:extLst>
              <a:ext uri="{FF2B5EF4-FFF2-40B4-BE49-F238E27FC236}">
                <a16:creationId xmlns:a16="http://schemas.microsoft.com/office/drawing/2014/main" id="{167F03F6-723B-8DC7-1DD8-87D477276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665" y="1727981"/>
            <a:ext cx="6804078" cy="34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448C-9149-A62B-99CB-70318845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Summary</a:t>
            </a:r>
          </a:p>
        </p:txBody>
      </p:sp>
      <p:pic>
        <p:nvPicPr>
          <p:cNvPr id="2050" name="Picture 2" descr="KNN Classification Tutorial using Sklearn Python | DataCamp">
            <a:extLst>
              <a:ext uri="{FF2B5EF4-FFF2-40B4-BE49-F238E27FC236}">
                <a16:creationId xmlns:a16="http://schemas.microsoft.com/office/drawing/2014/main" id="{898B9422-8968-5679-9720-902D9FB47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399" y="643466"/>
            <a:ext cx="639053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258</Words>
  <Application>Microsoft Macintosh PowerPoint</Application>
  <PresentationFormat>Widescreen</PresentationFormat>
  <Paragraphs>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Office Theme</vt:lpstr>
      <vt:lpstr>How many of you wish you had a site to learn about classification on an interactive basis?</vt:lpstr>
      <vt:lpstr>How many of you wish you had a good explanation for each piece of code that’s happening in a model on an interactive basis?</vt:lpstr>
      <vt:lpstr>Classification Central  A Classification Playground for Aspiring Data Scientists By Data Scientists</vt:lpstr>
      <vt:lpstr>Project Goal</vt:lpstr>
      <vt:lpstr>Classification Techniques Explained</vt:lpstr>
      <vt:lpstr>PowerPoint Presentation</vt:lpstr>
      <vt:lpstr>PowerPoint Presentation</vt:lpstr>
      <vt:lpstr> Logistic Regression Summary</vt:lpstr>
      <vt:lpstr> KNN Summary</vt:lpstr>
      <vt:lpstr> Random Forest Summary</vt:lpstr>
      <vt:lpstr>Naïve Bayes Summary</vt:lpstr>
      <vt:lpstr>PowerPoint Presentation</vt:lpstr>
      <vt:lpstr>PowerPoint Presentation</vt:lpstr>
      <vt:lpstr>Tutorial Steps</vt:lpstr>
      <vt:lpstr>What is the most important step in any modeling?</vt:lpstr>
      <vt:lpstr>Understanding your dataset!!!</vt:lpstr>
      <vt:lpstr>How do you understand your data?</vt:lpstr>
      <vt:lpstr>Determine Column Name Containing the Nulls, then Delete</vt:lpstr>
      <vt:lpstr>PowerPoint Presentation</vt:lpstr>
      <vt:lpstr>Let’s Replace Categorical Values to Quantitative</vt:lpstr>
      <vt:lpstr>Replace Cont’d</vt:lpstr>
      <vt:lpstr>Test and Training Data</vt:lpstr>
      <vt:lpstr>Accuracy: Can you spot the difference?</vt:lpstr>
      <vt:lpstr>How accurate is the model?</vt:lpstr>
      <vt:lpstr>Output Confusion Matrix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Central:  A Classification Tutorial for Naïve Data Scientists Created Via Streamlit </dc:title>
  <dc:creator>Ryan, Ally (Tulsa)</dc:creator>
  <cp:lastModifiedBy>Ryan, Ally (Tulsa)</cp:lastModifiedBy>
  <cp:revision>7</cp:revision>
  <dcterms:created xsi:type="dcterms:W3CDTF">2022-11-06T14:37:51Z</dcterms:created>
  <dcterms:modified xsi:type="dcterms:W3CDTF">2022-11-13T19:27:52Z</dcterms:modified>
</cp:coreProperties>
</file>