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73" r:id="rId3"/>
    <p:sldId id="257" r:id="rId4"/>
    <p:sldId id="267" r:id="rId5"/>
    <p:sldId id="275" r:id="rId6"/>
    <p:sldId id="276" r:id="rId7"/>
    <p:sldId id="268" r:id="rId8"/>
    <p:sldId id="269" r:id="rId9"/>
    <p:sldId id="271" r:id="rId10"/>
    <p:sldId id="258" r:id="rId11"/>
    <p:sldId id="263" r:id="rId12"/>
    <p:sldId id="264" r:id="rId13"/>
    <p:sldId id="265" r:id="rId14"/>
    <p:sldId id="260" r:id="rId15"/>
    <p:sldId id="266" r:id="rId16"/>
    <p:sldId id="261" r:id="rId17"/>
    <p:sldId id="270" r:id="rId18"/>
    <p:sldId id="274"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7.xml.rels><?xml version="1.0" encoding="UTF-8" standalone="yes"?>
<Relationships xmlns="http://schemas.openxmlformats.org/package/2006/relationships"><Relationship Id="rId3" Type="http://schemas.openxmlformats.org/officeDocument/2006/relationships/hyperlink" Target="https://en.wikipedia.org/wiki/Regression_analysis" TargetMode="External"/><Relationship Id="rId2" Type="http://schemas.openxmlformats.org/officeDocument/2006/relationships/hyperlink" Target="https://en.wikipedia.org/wiki/Statistical_model" TargetMode="External"/><Relationship Id="rId1" Type="http://schemas.openxmlformats.org/officeDocument/2006/relationships/hyperlink" Target="https://en.wikipedia.org/wiki/Statistics" TargetMode="External"/><Relationship Id="rId6" Type="http://schemas.openxmlformats.org/officeDocument/2006/relationships/hyperlink" Target="https://en.wikipedia.org/wiki/Linear_function_(calculus)" TargetMode="External"/><Relationship Id="rId5" Type="http://schemas.openxmlformats.org/officeDocument/2006/relationships/hyperlink" Target="https://en.wikipedia.org/wiki/Log-odds" TargetMode="External"/><Relationship Id="rId4" Type="http://schemas.openxmlformats.org/officeDocument/2006/relationships/hyperlink" Target="https://en.wikipedia.org/wiki/Estimation_theory" TargetMode="External"/></Relationships>
</file>

<file path=ppt/diagrams/_rels/drawing7.xml.rels><?xml version="1.0" encoding="UTF-8" standalone="yes"?>
<Relationships xmlns="http://schemas.openxmlformats.org/package/2006/relationships"><Relationship Id="rId3" Type="http://schemas.openxmlformats.org/officeDocument/2006/relationships/hyperlink" Target="https://en.wikipedia.org/wiki/Regression_analysis" TargetMode="External"/><Relationship Id="rId2" Type="http://schemas.openxmlformats.org/officeDocument/2006/relationships/hyperlink" Target="https://en.wikipedia.org/wiki/Statistical_model" TargetMode="External"/><Relationship Id="rId1" Type="http://schemas.openxmlformats.org/officeDocument/2006/relationships/hyperlink" Target="https://en.wikipedia.org/wiki/Statistics" TargetMode="External"/><Relationship Id="rId6" Type="http://schemas.openxmlformats.org/officeDocument/2006/relationships/hyperlink" Target="https://en.wikipedia.org/wiki/Linear_function_(calculus)" TargetMode="External"/><Relationship Id="rId5" Type="http://schemas.openxmlformats.org/officeDocument/2006/relationships/hyperlink" Target="https://en.wikipedia.org/wiki/Log-odds" TargetMode="External"/><Relationship Id="rId4" Type="http://schemas.openxmlformats.org/officeDocument/2006/relationships/hyperlink" Target="https://en.wikipedia.org/wiki/Estimation_theory"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8D6B1F-26C3-48C3-8910-60EAF39EFAC5}"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n-IN"/>
        </a:p>
      </dgm:t>
    </dgm:pt>
    <dgm:pt modelId="{69272685-DD07-4166-BC4F-6FC25542E93E}">
      <dgm:prSet phldrT="[Text]"/>
      <dgm:spPr/>
      <dgm:t>
        <a:bodyPr/>
        <a:lstStyle/>
        <a:p>
          <a:r>
            <a:rPr lang="en-IN" dirty="0">
              <a:latin typeface="Algerian" panose="04020705040A02060702" pitchFamily="82" charset="0"/>
            </a:rPr>
            <a:t>List of contents </a:t>
          </a:r>
        </a:p>
      </dgm:t>
    </dgm:pt>
    <dgm:pt modelId="{C727F2F3-0EB7-4657-AF3E-89FD8501ADFF}" type="parTrans" cxnId="{925854D7-0514-4CDC-BACD-E6B89437982F}">
      <dgm:prSet/>
      <dgm:spPr/>
      <dgm:t>
        <a:bodyPr/>
        <a:lstStyle/>
        <a:p>
          <a:endParaRPr lang="en-IN"/>
        </a:p>
      </dgm:t>
    </dgm:pt>
    <dgm:pt modelId="{F7082705-35DF-4734-9621-CCA9F083EA21}" type="sibTrans" cxnId="{925854D7-0514-4CDC-BACD-E6B89437982F}">
      <dgm:prSet/>
      <dgm:spPr/>
      <dgm:t>
        <a:bodyPr/>
        <a:lstStyle/>
        <a:p>
          <a:endParaRPr lang="en-IN"/>
        </a:p>
      </dgm:t>
    </dgm:pt>
    <dgm:pt modelId="{FCC8660C-0F7B-4807-819A-CADF1CD1289F}">
      <dgm:prSet phldrT="[Text]"/>
      <dgm:spPr/>
      <dgm:t>
        <a:bodyPr/>
        <a:lstStyle/>
        <a:p>
          <a:r>
            <a:rPr lang="en-IN" dirty="0">
              <a:solidFill>
                <a:schemeClr val="tx1"/>
              </a:solidFill>
              <a:latin typeface="Arial" panose="020B0604020202020204" pitchFamily="34" charset="0"/>
              <a:cs typeface="Arial" panose="020B0604020202020204" pitchFamily="34" charset="0"/>
            </a:rPr>
            <a:t>Flow chart overview of our project</a:t>
          </a:r>
        </a:p>
      </dgm:t>
    </dgm:pt>
    <dgm:pt modelId="{81CA13D8-A0B4-4789-BC65-7C5EA1AA9B4C}" type="parTrans" cxnId="{B2B12326-E7EC-417E-B0EB-71721898082C}">
      <dgm:prSet/>
      <dgm:spPr/>
      <dgm:t>
        <a:bodyPr/>
        <a:lstStyle/>
        <a:p>
          <a:endParaRPr lang="en-IN"/>
        </a:p>
      </dgm:t>
    </dgm:pt>
    <dgm:pt modelId="{3C7E7AC2-9650-4A2E-9D51-D0DFA9D905D7}" type="sibTrans" cxnId="{B2B12326-E7EC-417E-B0EB-71721898082C}">
      <dgm:prSet/>
      <dgm:spPr/>
      <dgm:t>
        <a:bodyPr/>
        <a:lstStyle/>
        <a:p>
          <a:endParaRPr lang="en-IN"/>
        </a:p>
      </dgm:t>
    </dgm:pt>
    <dgm:pt modelId="{F0B17BF9-62C8-4EE9-BB66-0C2D2EC8FD7A}">
      <dgm:prSet phldrT="[Text]"/>
      <dgm:spPr/>
      <dgm:t>
        <a:bodyPr/>
        <a:lstStyle/>
        <a:p>
          <a:r>
            <a:rPr lang="en-IN" dirty="0">
              <a:solidFill>
                <a:schemeClr val="tx1"/>
              </a:solidFill>
              <a:latin typeface="Arial" panose="020B0604020202020204" pitchFamily="34" charset="0"/>
              <a:cs typeface="Arial" panose="020B0604020202020204" pitchFamily="34" charset="0"/>
            </a:rPr>
            <a:t>Types of datasets used</a:t>
          </a:r>
        </a:p>
      </dgm:t>
    </dgm:pt>
    <dgm:pt modelId="{6172BD1A-6BD5-42FE-8621-3797B434EDE0}" type="parTrans" cxnId="{446DAB35-A19A-4338-AFFE-E19CA551D874}">
      <dgm:prSet/>
      <dgm:spPr/>
      <dgm:t>
        <a:bodyPr/>
        <a:lstStyle/>
        <a:p>
          <a:endParaRPr lang="en-IN"/>
        </a:p>
      </dgm:t>
    </dgm:pt>
    <dgm:pt modelId="{C8CB4BA8-7791-4308-A766-105B9EC9EDE5}" type="sibTrans" cxnId="{446DAB35-A19A-4338-AFFE-E19CA551D874}">
      <dgm:prSet/>
      <dgm:spPr/>
      <dgm:t>
        <a:bodyPr/>
        <a:lstStyle/>
        <a:p>
          <a:endParaRPr lang="en-IN"/>
        </a:p>
      </dgm:t>
    </dgm:pt>
    <dgm:pt modelId="{DAC3C783-89B0-4470-B3F4-650E8138DA78}">
      <dgm:prSet phldrT="[Text]"/>
      <dgm:spPr/>
      <dgm:t>
        <a:bodyPr/>
        <a:lstStyle/>
        <a:p>
          <a:r>
            <a:rPr lang="en-IN" dirty="0">
              <a:solidFill>
                <a:schemeClr val="tx1"/>
              </a:solidFill>
              <a:latin typeface="Arial" panose="020B0604020202020204" pitchFamily="34" charset="0"/>
              <a:cs typeface="Arial" panose="020B0604020202020204" pitchFamily="34" charset="0"/>
            </a:rPr>
            <a:t>Types of </a:t>
          </a:r>
          <a:r>
            <a:rPr lang="en-IN" dirty="0" err="1">
              <a:solidFill>
                <a:schemeClr val="tx1"/>
              </a:solidFill>
              <a:latin typeface="Arial" panose="020B0604020202020204" pitchFamily="34" charset="0"/>
              <a:cs typeface="Arial" panose="020B0604020202020204" pitchFamily="34" charset="0"/>
            </a:rPr>
            <a:t>algos</a:t>
          </a:r>
          <a:r>
            <a:rPr lang="en-IN" dirty="0">
              <a:solidFill>
                <a:schemeClr val="tx1"/>
              </a:solidFill>
              <a:latin typeface="Arial" panose="020B0604020202020204" pitchFamily="34" charset="0"/>
              <a:cs typeface="Arial" panose="020B0604020202020204" pitchFamily="34" charset="0"/>
            </a:rPr>
            <a:t> used in our project</a:t>
          </a:r>
        </a:p>
      </dgm:t>
    </dgm:pt>
    <dgm:pt modelId="{F588F343-49D8-42B3-8023-1DCFF4F78C08}" type="parTrans" cxnId="{EDE93A2C-9082-4901-9D97-BA473518BC35}">
      <dgm:prSet/>
      <dgm:spPr/>
      <dgm:t>
        <a:bodyPr/>
        <a:lstStyle/>
        <a:p>
          <a:endParaRPr lang="en-IN"/>
        </a:p>
      </dgm:t>
    </dgm:pt>
    <dgm:pt modelId="{89A908E4-3ABC-4F85-8F8B-7DFFD8EF409A}" type="sibTrans" cxnId="{EDE93A2C-9082-4901-9D97-BA473518BC35}">
      <dgm:prSet/>
      <dgm:spPr/>
      <dgm:t>
        <a:bodyPr/>
        <a:lstStyle/>
        <a:p>
          <a:endParaRPr lang="en-IN"/>
        </a:p>
      </dgm:t>
    </dgm:pt>
    <dgm:pt modelId="{509A6EF3-D09B-465C-9840-5AE198C32213}">
      <dgm:prSet phldrT="[Text]"/>
      <dgm:spPr/>
      <dgm:t>
        <a:bodyPr/>
        <a:lstStyle/>
        <a:p>
          <a:r>
            <a:rPr lang="en-IN" dirty="0">
              <a:solidFill>
                <a:schemeClr val="tx1"/>
              </a:solidFill>
              <a:latin typeface="Arial" panose="020B0604020202020204" pitchFamily="34" charset="0"/>
              <a:cs typeface="Arial" panose="020B0604020202020204" pitchFamily="34" charset="0"/>
            </a:rPr>
            <a:t>Description  of each </a:t>
          </a:r>
          <a:r>
            <a:rPr lang="en-IN" dirty="0" err="1">
              <a:solidFill>
                <a:schemeClr val="tx1"/>
              </a:solidFill>
              <a:latin typeface="Arial" panose="020B0604020202020204" pitchFamily="34" charset="0"/>
              <a:cs typeface="Arial" panose="020B0604020202020204" pitchFamily="34" charset="0"/>
            </a:rPr>
            <a:t>algo</a:t>
          </a:r>
          <a:r>
            <a:rPr lang="en-IN" dirty="0">
              <a:solidFill>
                <a:schemeClr val="tx1"/>
              </a:solidFill>
              <a:latin typeface="Arial" panose="020B0604020202020204" pitchFamily="34" charset="0"/>
              <a:cs typeface="Arial" panose="020B0604020202020204" pitchFamily="34" charset="0"/>
            </a:rPr>
            <a:t> used</a:t>
          </a:r>
        </a:p>
      </dgm:t>
    </dgm:pt>
    <dgm:pt modelId="{B633D4FE-3BAE-4667-B656-E6319480952A}" type="parTrans" cxnId="{A87ADEAE-D3C0-4730-9AA9-E48CB6F7D805}">
      <dgm:prSet/>
      <dgm:spPr/>
      <dgm:t>
        <a:bodyPr/>
        <a:lstStyle/>
        <a:p>
          <a:endParaRPr lang="en-IN"/>
        </a:p>
      </dgm:t>
    </dgm:pt>
    <dgm:pt modelId="{409371A2-1D79-4601-B1C1-F5BC485AB1B2}" type="sibTrans" cxnId="{A87ADEAE-D3C0-4730-9AA9-E48CB6F7D805}">
      <dgm:prSet/>
      <dgm:spPr/>
      <dgm:t>
        <a:bodyPr/>
        <a:lstStyle/>
        <a:p>
          <a:endParaRPr lang="en-IN"/>
        </a:p>
      </dgm:t>
    </dgm:pt>
    <dgm:pt modelId="{36674BB9-0F0B-4FEC-940F-78C673174518}">
      <dgm:prSet phldrT="[Text]"/>
      <dgm:spPr/>
      <dgm:t>
        <a:bodyPr/>
        <a:lstStyle/>
        <a:p>
          <a:r>
            <a:rPr lang="en-IN" dirty="0">
              <a:solidFill>
                <a:schemeClr val="tx1"/>
              </a:solidFill>
              <a:latin typeface="Arial" panose="020B0604020202020204" pitchFamily="34" charset="0"/>
              <a:cs typeface="Arial" panose="020B0604020202020204" pitchFamily="34" charset="0"/>
            </a:rPr>
            <a:t>Best 11 predictor</a:t>
          </a:r>
        </a:p>
      </dgm:t>
    </dgm:pt>
    <dgm:pt modelId="{18A406EB-4C99-4589-83CB-482EE8A42E92}" type="parTrans" cxnId="{1C18A7ED-5452-4E91-BFD6-104BFAEAA963}">
      <dgm:prSet/>
      <dgm:spPr/>
      <dgm:t>
        <a:bodyPr/>
        <a:lstStyle/>
        <a:p>
          <a:endParaRPr lang="en-IN"/>
        </a:p>
      </dgm:t>
    </dgm:pt>
    <dgm:pt modelId="{E9C03FB4-CD4A-4226-97F2-172690A67736}" type="sibTrans" cxnId="{1C18A7ED-5452-4E91-BFD6-104BFAEAA963}">
      <dgm:prSet/>
      <dgm:spPr/>
      <dgm:t>
        <a:bodyPr/>
        <a:lstStyle/>
        <a:p>
          <a:endParaRPr lang="en-IN"/>
        </a:p>
      </dgm:t>
    </dgm:pt>
    <dgm:pt modelId="{ACE962EB-C0F0-495D-818F-7056468C53B6}">
      <dgm:prSet phldrT="[Text]"/>
      <dgm:spPr/>
      <dgm:t>
        <a:bodyPr/>
        <a:lstStyle/>
        <a:p>
          <a:r>
            <a:rPr lang="en-IN" dirty="0">
              <a:solidFill>
                <a:schemeClr val="tx1"/>
              </a:solidFill>
              <a:latin typeface="Arial" panose="020B0604020202020204" pitchFamily="34" charset="0"/>
              <a:cs typeface="Arial" panose="020B0604020202020204" pitchFamily="34" charset="0"/>
            </a:rPr>
            <a:t>Top batsmen predictor</a:t>
          </a:r>
        </a:p>
      </dgm:t>
    </dgm:pt>
    <dgm:pt modelId="{7276C676-E5DB-40E5-BCB4-030306F00641}" type="parTrans" cxnId="{FF18552D-F283-430F-B96F-678D6096C8A8}">
      <dgm:prSet/>
      <dgm:spPr/>
      <dgm:t>
        <a:bodyPr/>
        <a:lstStyle/>
        <a:p>
          <a:endParaRPr lang="en-IN"/>
        </a:p>
      </dgm:t>
    </dgm:pt>
    <dgm:pt modelId="{98E6188F-C501-4BE7-BE3B-2E170895F067}" type="sibTrans" cxnId="{FF18552D-F283-430F-B96F-678D6096C8A8}">
      <dgm:prSet/>
      <dgm:spPr/>
      <dgm:t>
        <a:bodyPr/>
        <a:lstStyle/>
        <a:p>
          <a:endParaRPr lang="en-IN"/>
        </a:p>
      </dgm:t>
    </dgm:pt>
    <dgm:pt modelId="{44DAC51B-0F5F-4FBB-8453-3CC8C974AF9B}">
      <dgm:prSet phldrT="[Text]"/>
      <dgm:spPr/>
      <dgm:t>
        <a:bodyPr/>
        <a:lstStyle/>
        <a:p>
          <a:r>
            <a:rPr lang="en-IN" dirty="0">
              <a:solidFill>
                <a:schemeClr val="tx1"/>
              </a:solidFill>
              <a:latin typeface="Arial" panose="020B0604020202020204" pitchFamily="34" charset="0"/>
              <a:cs typeface="Arial" panose="020B0604020202020204" pitchFamily="34" charset="0"/>
            </a:rPr>
            <a:t>Top bowlers predictor</a:t>
          </a:r>
        </a:p>
      </dgm:t>
    </dgm:pt>
    <dgm:pt modelId="{C9A48186-C481-42A9-821E-D420EC8D5A67}" type="parTrans" cxnId="{4063E15C-9478-4DE5-9486-B82E9946051A}">
      <dgm:prSet/>
      <dgm:spPr/>
      <dgm:t>
        <a:bodyPr/>
        <a:lstStyle/>
        <a:p>
          <a:endParaRPr lang="en-IN"/>
        </a:p>
      </dgm:t>
    </dgm:pt>
    <dgm:pt modelId="{847EE9A8-8DF1-4A56-886C-2468C074B48D}" type="sibTrans" cxnId="{4063E15C-9478-4DE5-9486-B82E9946051A}">
      <dgm:prSet/>
      <dgm:spPr/>
      <dgm:t>
        <a:bodyPr/>
        <a:lstStyle/>
        <a:p>
          <a:endParaRPr lang="en-IN"/>
        </a:p>
      </dgm:t>
    </dgm:pt>
    <dgm:pt modelId="{CE7FDB9B-0EF8-4FB7-B8EB-DDE69E09C260}">
      <dgm:prSet phldrT="[Text]"/>
      <dgm:spPr/>
      <dgm:t>
        <a:bodyPr/>
        <a:lstStyle/>
        <a:p>
          <a:r>
            <a:rPr lang="en-IN" dirty="0">
              <a:solidFill>
                <a:schemeClr val="tx1"/>
              </a:solidFill>
              <a:latin typeface="Arial" panose="020B0604020202020204" pitchFamily="34" charset="0"/>
              <a:cs typeface="Arial" panose="020B0604020202020204" pitchFamily="34" charset="0"/>
            </a:rPr>
            <a:t>Final integration for the best 11 predictor</a:t>
          </a:r>
        </a:p>
      </dgm:t>
    </dgm:pt>
    <dgm:pt modelId="{CD2F7DEC-5DC1-466B-8641-37EBCFDD7FD3}" type="parTrans" cxnId="{74A72C8B-BCF7-4068-B502-9D855DE3DE78}">
      <dgm:prSet/>
      <dgm:spPr/>
      <dgm:t>
        <a:bodyPr/>
        <a:lstStyle/>
        <a:p>
          <a:endParaRPr lang="en-IN"/>
        </a:p>
      </dgm:t>
    </dgm:pt>
    <dgm:pt modelId="{3AD899D9-71E8-4B87-BBCE-F49D7BC8E102}" type="sibTrans" cxnId="{74A72C8B-BCF7-4068-B502-9D855DE3DE78}">
      <dgm:prSet/>
      <dgm:spPr/>
      <dgm:t>
        <a:bodyPr/>
        <a:lstStyle/>
        <a:p>
          <a:endParaRPr lang="en-IN"/>
        </a:p>
      </dgm:t>
    </dgm:pt>
    <dgm:pt modelId="{6D62183C-3FA1-43D8-81BD-292DDD684AD4}">
      <dgm:prSet phldrT="[Text]"/>
      <dgm:spPr/>
      <dgm:t>
        <a:bodyPr/>
        <a:lstStyle/>
        <a:p>
          <a:r>
            <a:rPr lang="en-IN" dirty="0">
              <a:solidFill>
                <a:schemeClr val="tx1"/>
              </a:solidFill>
              <a:latin typeface="Arial" panose="020B0604020202020204" pitchFamily="34" charset="0"/>
              <a:cs typeface="Arial" panose="020B0604020202020204" pitchFamily="34" charset="0"/>
            </a:rPr>
            <a:t>2019 world cup predictor</a:t>
          </a:r>
        </a:p>
      </dgm:t>
    </dgm:pt>
    <dgm:pt modelId="{80234614-3C4E-4C87-87BC-DA6094E94D7A}" type="parTrans" cxnId="{3790B1E5-906E-4E09-8ABA-AE95184002C0}">
      <dgm:prSet/>
      <dgm:spPr/>
      <dgm:t>
        <a:bodyPr/>
        <a:lstStyle/>
        <a:p>
          <a:endParaRPr lang="en-IN"/>
        </a:p>
      </dgm:t>
    </dgm:pt>
    <dgm:pt modelId="{1015A291-F759-4B45-8D8F-1E109418F7C9}" type="sibTrans" cxnId="{3790B1E5-906E-4E09-8ABA-AE95184002C0}">
      <dgm:prSet/>
      <dgm:spPr/>
      <dgm:t>
        <a:bodyPr/>
        <a:lstStyle/>
        <a:p>
          <a:endParaRPr lang="en-IN"/>
        </a:p>
      </dgm:t>
    </dgm:pt>
    <dgm:pt modelId="{37DBEF0A-4334-4367-ABC6-7FE3B178DADC}">
      <dgm:prSet phldrT="[Text]"/>
      <dgm:spPr/>
      <dgm:t>
        <a:bodyPr/>
        <a:lstStyle/>
        <a:p>
          <a:r>
            <a:rPr lang="en-IN" dirty="0">
              <a:solidFill>
                <a:schemeClr val="tx1"/>
              </a:solidFill>
              <a:latin typeface="Arial" panose="020B0604020202020204" pitchFamily="34" charset="0"/>
              <a:cs typeface="Arial" panose="020B0604020202020204" pitchFamily="34" charset="0"/>
            </a:rPr>
            <a:t>Robin Round type predictor</a:t>
          </a:r>
        </a:p>
      </dgm:t>
    </dgm:pt>
    <dgm:pt modelId="{3D50553B-1E6F-4DE3-AA49-852DF1DF594A}" type="parTrans" cxnId="{8EDA15FE-3843-48C7-8C36-2CD441A565ED}">
      <dgm:prSet/>
      <dgm:spPr/>
      <dgm:t>
        <a:bodyPr/>
        <a:lstStyle/>
        <a:p>
          <a:endParaRPr lang="en-IN"/>
        </a:p>
      </dgm:t>
    </dgm:pt>
    <dgm:pt modelId="{1E119547-A8EA-4EE9-88AB-5B823644457F}" type="sibTrans" cxnId="{8EDA15FE-3843-48C7-8C36-2CD441A565ED}">
      <dgm:prSet/>
      <dgm:spPr/>
      <dgm:t>
        <a:bodyPr/>
        <a:lstStyle/>
        <a:p>
          <a:endParaRPr lang="en-IN"/>
        </a:p>
      </dgm:t>
    </dgm:pt>
    <dgm:pt modelId="{38B6C4A1-FDD2-4A35-B266-5A967D9204F1}">
      <dgm:prSet phldrT="[Text]"/>
      <dgm:spPr/>
      <dgm:t>
        <a:bodyPr/>
        <a:lstStyle/>
        <a:p>
          <a:r>
            <a:rPr lang="en-IN" dirty="0">
              <a:solidFill>
                <a:schemeClr val="tx1"/>
              </a:solidFill>
              <a:latin typeface="Arial" panose="020B0604020202020204" pitchFamily="34" charset="0"/>
              <a:cs typeface="Arial" panose="020B0604020202020204" pitchFamily="34" charset="0"/>
            </a:rPr>
            <a:t>Sub group type predictor</a:t>
          </a:r>
        </a:p>
      </dgm:t>
    </dgm:pt>
    <dgm:pt modelId="{DA653B55-D900-499C-9FF0-81648CD4940C}" type="parTrans" cxnId="{117E0CCA-1983-4ABE-9DCF-8CFB70883F78}">
      <dgm:prSet/>
      <dgm:spPr/>
      <dgm:t>
        <a:bodyPr/>
        <a:lstStyle/>
        <a:p>
          <a:endParaRPr lang="en-IN"/>
        </a:p>
      </dgm:t>
    </dgm:pt>
    <dgm:pt modelId="{B06DC27A-47C7-4E3F-B3BF-9F78EB57BD13}" type="sibTrans" cxnId="{117E0CCA-1983-4ABE-9DCF-8CFB70883F78}">
      <dgm:prSet/>
      <dgm:spPr/>
      <dgm:t>
        <a:bodyPr/>
        <a:lstStyle/>
        <a:p>
          <a:endParaRPr lang="en-IN"/>
        </a:p>
      </dgm:t>
    </dgm:pt>
    <dgm:pt modelId="{24EA6252-5F29-488C-A13A-8E17DF5F0DF0}">
      <dgm:prSet phldrT="[Text]"/>
      <dgm:spPr/>
      <dgm:t>
        <a:bodyPr/>
        <a:lstStyle/>
        <a:p>
          <a:r>
            <a:rPr lang="en-IN" dirty="0">
              <a:solidFill>
                <a:schemeClr val="tx1"/>
              </a:solidFill>
              <a:latin typeface="Arial" panose="020B0604020202020204" pitchFamily="34" charset="0"/>
              <a:cs typeface="Arial" panose="020B0604020202020204" pitchFamily="34" charset="0"/>
            </a:rPr>
            <a:t>Summary of the project</a:t>
          </a:r>
        </a:p>
      </dgm:t>
    </dgm:pt>
    <dgm:pt modelId="{AED2F2E9-339C-4933-8D36-E71EF1B94423}" type="parTrans" cxnId="{E0A30BF2-A84E-4142-B7C1-62F724B2BFBB}">
      <dgm:prSet/>
      <dgm:spPr/>
      <dgm:t>
        <a:bodyPr/>
        <a:lstStyle/>
        <a:p>
          <a:endParaRPr lang="en-IN"/>
        </a:p>
      </dgm:t>
    </dgm:pt>
    <dgm:pt modelId="{BB9AD620-AA57-4BE3-BCBF-B2B484234273}" type="sibTrans" cxnId="{E0A30BF2-A84E-4142-B7C1-62F724B2BFBB}">
      <dgm:prSet/>
      <dgm:spPr/>
      <dgm:t>
        <a:bodyPr/>
        <a:lstStyle/>
        <a:p>
          <a:endParaRPr lang="en-IN"/>
        </a:p>
      </dgm:t>
    </dgm:pt>
    <dgm:pt modelId="{35B91E42-8FEF-4F0B-B451-A6DB7F842DC2}">
      <dgm:prSet phldrT="[Text]"/>
      <dgm:spPr/>
      <dgm:t>
        <a:bodyPr/>
        <a:lstStyle/>
        <a:p>
          <a:endParaRPr lang="en-IN" dirty="0"/>
        </a:p>
      </dgm:t>
    </dgm:pt>
    <dgm:pt modelId="{37AFF1F3-CDFF-4687-BD1C-948E6C9704B2}" type="parTrans" cxnId="{EE439486-87B3-400E-84EA-5D7DA754A722}">
      <dgm:prSet/>
      <dgm:spPr/>
      <dgm:t>
        <a:bodyPr/>
        <a:lstStyle/>
        <a:p>
          <a:endParaRPr lang="en-IN"/>
        </a:p>
      </dgm:t>
    </dgm:pt>
    <dgm:pt modelId="{DE224AE0-510A-420C-92AF-99EA33DD1629}" type="sibTrans" cxnId="{EE439486-87B3-400E-84EA-5D7DA754A722}">
      <dgm:prSet/>
      <dgm:spPr/>
      <dgm:t>
        <a:bodyPr/>
        <a:lstStyle/>
        <a:p>
          <a:endParaRPr lang="en-IN"/>
        </a:p>
      </dgm:t>
    </dgm:pt>
    <dgm:pt modelId="{0E61FDDF-93EC-44CC-B157-4EC35F0BAE6A}">
      <dgm:prSet phldrT="[Text]"/>
      <dgm:spPr/>
      <dgm:t>
        <a:bodyPr/>
        <a:lstStyle/>
        <a:p>
          <a:r>
            <a:rPr lang="en-IN" dirty="0">
              <a:solidFill>
                <a:schemeClr val="tx1"/>
              </a:solidFill>
              <a:latin typeface="Arial" panose="020B0604020202020204" pitchFamily="34" charset="0"/>
              <a:cs typeface="Arial" panose="020B0604020202020204" pitchFamily="34" charset="0"/>
            </a:rPr>
            <a:t>Data set fetching</a:t>
          </a:r>
        </a:p>
      </dgm:t>
    </dgm:pt>
    <dgm:pt modelId="{51B7A6D3-946F-4501-B745-B8C7F2EC2D57}" type="parTrans" cxnId="{BCB02024-0C97-4C23-A353-88A3BEF26421}">
      <dgm:prSet/>
      <dgm:spPr/>
    </dgm:pt>
    <dgm:pt modelId="{391EF716-CCBC-4EAC-803F-E46D1D3DA992}" type="sibTrans" cxnId="{BCB02024-0C97-4C23-A353-88A3BEF26421}">
      <dgm:prSet/>
      <dgm:spPr/>
    </dgm:pt>
    <dgm:pt modelId="{7E7E99EF-CCEF-438C-BC77-5461472D4F12}" type="pres">
      <dgm:prSet presAssocID="{0F8D6B1F-26C3-48C3-8910-60EAF39EFAC5}" presName="linear" presStyleCnt="0">
        <dgm:presLayoutVars>
          <dgm:animLvl val="lvl"/>
          <dgm:resizeHandles val="exact"/>
        </dgm:presLayoutVars>
      </dgm:prSet>
      <dgm:spPr/>
    </dgm:pt>
    <dgm:pt modelId="{136604CB-AC41-4EC2-849C-71095021E9EF}" type="pres">
      <dgm:prSet presAssocID="{69272685-DD07-4166-BC4F-6FC25542E93E}" presName="parentText" presStyleLbl="node1" presStyleIdx="0" presStyleCnt="1">
        <dgm:presLayoutVars>
          <dgm:chMax val="0"/>
          <dgm:bulletEnabled val="1"/>
        </dgm:presLayoutVars>
      </dgm:prSet>
      <dgm:spPr/>
    </dgm:pt>
    <dgm:pt modelId="{32D71144-8C54-4C99-BE48-6BF43E2D5423}" type="pres">
      <dgm:prSet presAssocID="{69272685-DD07-4166-BC4F-6FC25542E93E}" presName="childText" presStyleLbl="revTx" presStyleIdx="0" presStyleCnt="1">
        <dgm:presLayoutVars>
          <dgm:bulletEnabled val="1"/>
        </dgm:presLayoutVars>
      </dgm:prSet>
      <dgm:spPr/>
    </dgm:pt>
  </dgm:ptLst>
  <dgm:cxnLst>
    <dgm:cxn modelId="{BCB02024-0C97-4C23-A353-88A3BEF26421}" srcId="{69272685-DD07-4166-BC4F-6FC25542E93E}" destId="{0E61FDDF-93EC-44CC-B157-4EC35F0BAE6A}" srcOrd="2" destOrd="0" parTransId="{51B7A6D3-946F-4501-B745-B8C7F2EC2D57}" sibTransId="{391EF716-CCBC-4EAC-803F-E46D1D3DA992}"/>
    <dgm:cxn modelId="{B2B12326-E7EC-417E-B0EB-71721898082C}" srcId="{69272685-DD07-4166-BC4F-6FC25542E93E}" destId="{FCC8660C-0F7B-4807-819A-CADF1CD1289F}" srcOrd="0" destOrd="0" parTransId="{81CA13D8-A0B4-4789-BC65-7C5EA1AA9B4C}" sibTransId="{3C7E7AC2-9650-4A2E-9D51-D0DFA9D905D7}"/>
    <dgm:cxn modelId="{EDE93A2C-9082-4901-9D97-BA473518BC35}" srcId="{69272685-DD07-4166-BC4F-6FC25542E93E}" destId="{DAC3C783-89B0-4470-B3F4-650E8138DA78}" srcOrd="3" destOrd="0" parTransId="{F588F343-49D8-42B3-8023-1DCFF4F78C08}" sibTransId="{89A908E4-3ABC-4F85-8F8B-7DFFD8EF409A}"/>
    <dgm:cxn modelId="{FF18552D-F283-430F-B96F-678D6096C8A8}" srcId="{69272685-DD07-4166-BC4F-6FC25542E93E}" destId="{ACE962EB-C0F0-495D-818F-7056468C53B6}" srcOrd="6" destOrd="0" parTransId="{7276C676-E5DB-40E5-BCB4-030306F00641}" sibTransId="{98E6188F-C501-4BE7-BE3B-2E170895F067}"/>
    <dgm:cxn modelId="{3C2A7C2F-CBB5-4773-9094-9593575AACC6}" type="presOf" srcId="{69272685-DD07-4166-BC4F-6FC25542E93E}" destId="{136604CB-AC41-4EC2-849C-71095021E9EF}" srcOrd="0" destOrd="0" presId="urn:microsoft.com/office/officeart/2005/8/layout/vList2"/>
    <dgm:cxn modelId="{446DAB35-A19A-4338-AFFE-E19CA551D874}" srcId="{69272685-DD07-4166-BC4F-6FC25542E93E}" destId="{F0B17BF9-62C8-4EE9-BB66-0C2D2EC8FD7A}" srcOrd="1" destOrd="0" parTransId="{6172BD1A-6BD5-42FE-8621-3797B434EDE0}" sibTransId="{C8CB4BA8-7791-4308-A766-105B9EC9EDE5}"/>
    <dgm:cxn modelId="{85938F39-E20E-4C40-B14C-25357C651146}" type="presOf" srcId="{44DAC51B-0F5F-4FBB-8453-3CC8C974AF9B}" destId="{32D71144-8C54-4C99-BE48-6BF43E2D5423}" srcOrd="0" destOrd="7" presId="urn:microsoft.com/office/officeart/2005/8/layout/vList2"/>
    <dgm:cxn modelId="{4063E15C-9478-4DE5-9486-B82E9946051A}" srcId="{69272685-DD07-4166-BC4F-6FC25542E93E}" destId="{44DAC51B-0F5F-4FBB-8453-3CC8C974AF9B}" srcOrd="7" destOrd="0" parTransId="{C9A48186-C481-42A9-821E-D420EC8D5A67}" sibTransId="{847EE9A8-8DF1-4A56-886C-2468C074B48D}"/>
    <dgm:cxn modelId="{EEE61951-680A-42CF-80A4-0CC2BAD56D74}" type="presOf" srcId="{24EA6252-5F29-488C-A13A-8E17DF5F0DF0}" destId="{32D71144-8C54-4C99-BE48-6BF43E2D5423}" srcOrd="0" destOrd="12" presId="urn:microsoft.com/office/officeart/2005/8/layout/vList2"/>
    <dgm:cxn modelId="{EE439486-87B3-400E-84EA-5D7DA754A722}" srcId="{69272685-DD07-4166-BC4F-6FC25542E93E}" destId="{35B91E42-8FEF-4F0B-B451-A6DB7F842DC2}" srcOrd="13" destOrd="0" parTransId="{37AFF1F3-CDFF-4687-BD1C-948E6C9704B2}" sibTransId="{DE224AE0-510A-420C-92AF-99EA33DD1629}"/>
    <dgm:cxn modelId="{74A72C8B-BCF7-4068-B502-9D855DE3DE78}" srcId="{69272685-DD07-4166-BC4F-6FC25542E93E}" destId="{CE7FDB9B-0EF8-4FB7-B8EB-DDE69E09C260}" srcOrd="8" destOrd="0" parTransId="{CD2F7DEC-5DC1-466B-8641-37EBCFDD7FD3}" sibTransId="{3AD899D9-71E8-4B87-BBCE-F49D7BC8E102}"/>
    <dgm:cxn modelId="{508D989B-6BE4-43D2-8A50-F67063341ACC}" type="presOf" srcId="{6D62183C-3FA1-43D8-81BD-292DDD684AD4}" destId="{32D71144-8C54-4C99-BE48-6BF43E2D5423}" srcOrd="0" destOrd="9" presId="urn:microsoft.com/office/officeart/2005/8/layout/vList2"/>
    <dgm:cxn modelId="{6E9ABD9C-5851-451E-A72D-D661AB6AEFA7}" type="presOf" srcId="{CE7FDB9B-0EF8-4FB7-B8EB-DDE69E09C260}" destId="{32D71144-8C54-4C99-BE48-6BF43E2D5423}" srcOrd="0" destOrd="8" presId="urn:microsoft.com/office/officeart/2005/8/layout/vList2"/>
    <dgm:cxn modelId="{31C88CA6-2542-4D4D-893E-F306D4AD9DC3}" type="presOf" srcId="{ACE962EB-C0F0-495D-818F-7056468C53B6}" destId="{32D71144-8C54-4C99-BE48-6BF43E2D5423}" srcOrd="0" destOrd="6" presId="urn:microsoft.com/office/officeart/2005/8/layout/vList2"/>
    <dgm:cxn modelId="{A87ADEAE-D3C0-4730-9AA9-E48CB6F7D805}" srcId="{69272685-DD07-4166-BC4F-6FC25542E93E}" destId="{509A6EF3-D09B-465C-9840-5AE198C32213}" srcOrd="4" destOrd="0" parTransId="{B633D4FE-3BAE-4667-B656-E6319480952A}" sibTransId="{409371A2-1D79-4601-B1C1-F5BC485AB1B2}"/>
    <dgm:cxn modelId="{FE0C7CB2-78F5-4BF6-985C-74251BEE04E5}" type="presOf" srcId="{0F8D6B1F-26C3-48C3-8910-60EAF39EFAC5}" destId="{7E7E99EF-CCEF-438C-BC77-5461472D4F12}" srcOrd="0" destOrd="0" presId="urn:microsoft.com/office/officeart/2005/8/layout/vList2"/>
    <dgm:cxn modelId="{72ABDABC-052F-40EB-ADC6-3ED039B7DDCE}" type="presOf" srcId="{35B91E42-8FEF-4F0B-B451-A6DB7F842DC2}" destId="{32D71144-8C54-4C99-BE48-6BF43E2D5423}" srcOrd="0" destOrd="13" presId="urn:microsoft.com/office/officeart/2005/8/layout/vList2"/>
    <dgm:cxn modelId="{6C8987C1-A0DD-4E34-BE73-C40AC79757C7}" type="presOf" srcId="{DAC3C783-89B0-4470-B3F4-650E8138DA78}" destId="{32D71144-8C54-4C99-BE48-6BF43E2D5423}" srcOrd="0" destOrd="3" presId="urn:microsoft.com/office/officeart/2005/8/layout/vList2"/>
    <dgm:cxn modelId="{117E0CCA-1983-4ABE-9DCF-8CFB70883F78}" srcId="{69272685-DD07-4166-BC4F-6FC25542E93E}" destId="{38B6C4A1-FDD2-4A35-B266-5A967D9204F1}" srcOrd="11" destOrd="0" parTransId="{DA653B55-D900-499C-9FF0-81648CD4940C}" sibTransId="{B06DC27A-47C7-4E3F-B3BF-9F78EB57BD13}"/>
    <dgm:cxn modelId="{0F52F9CB-31AE-4BE9-B678-6FC2E2D25C49}" type="presOf" srcId="{F0B17BF9-62C8-4EE9-BB66-0C2D2EC8FD7A}" destId="{32D71144-8C54-4C99-BE48-6BF43E2D5423}" srcOrd="0" destOrd="1" presId="urn:microsoft.com/office/officeart/2005/8/layout/vList2"/>
    <dgm:cxn modelId="{707A98D3-3458-4BBE-9619-1053BFEFC37F}" type="presOf" srcId="{0E61FDDF-93EC-44CC-B157-4EC35F0BAE6A}" destId="{32D71144-8C54-4C99-BE48-6BF43E2D5423}" srcOrd="0" destOrd="2" presId="urn:microsoft.com/office/officeart/2005/8/layout/vList2"/>
    <dgm:cxn modelId="{3B0102D7-885E-4A25-AE60-1AA4C2BDCCA2}" type="presOf" srcId="{509A6EF3-D09B-465C-9840-5AE198C32213}" destId="{32D71144-8C54-4C99-BE48-6BF43E2D5423}" srcOrd="0" destOrd="4" presId="urn:microsoft.com/office/officeart/2005/8/layout/vList2"/>
    <dgm:cxn modelId="{21EF3DD7-9D52-4D1B-807E-B88316F527B8}" type="presOf" srcId="{FCC8660C-0F7B-4807-819A-CADF1CD1289F}" destId="{32D71144-8C54-4C99-BE48-6BF43E2D5423}" srcOrd="0" destOrd="0" presId="urn:microsoft.com/office/officeart/2005/8/layout/vList2"/>
    <dgm:cxn modelId="{925854D7-0514-4CDC-BACD-E6B89437982F}" srcId="{0F8D6B1F-26C3-48C3-8910-60EAF39EFAC5}" destId="{69272685-DD07-4166-BC4F-6FC25542E93E}" srcOrd="0" destOrd="0" parTransId="{C727F2F3-0EB7-4657-AF3E-89FD8501ADFF}" sibTransId="{F7082705-35DF-4734-9621-CCA9F083EA21}"/>
    <dgm:cxn modelId="{169F09DD-D7B4-4552-9165-84EFC50DC8A0}" type="presOf" srcId="{37DBEF0A-4334-4367-ABC6-7FE3B178DADC}" destId="{32D71144-8C54-4C99-BE48-6BF43E2D5423}" srcOrd="0" destOrd="10" presId="urn:microsoft.com/office/officeart/2005/8/layout/vList2"/>
    <dgm:cxn modelId="{D1FD68E1-819E-4F33-BBC5-3705B2488AED}" type="presOf" srcId="{36674BB9-0F0B-4FEC-940F-78C673174518}" destId="{32D71144-8C54-4C99-BE48-6BF43E2D5423}" srcOrd="0" destOrd="5" presId="urn:microsoft.com/office/officeart/2005/8/layout/vList2"/>
    <dgm:cxn modelId="{3790B1E5-906E-4E09-8ABA-AE95184002C0}" srcId="{69272685-DD07-4166-BC4F-6FC25542E93E}" destId="{6D62183C-3FA1-43D8-81BD-292DDD684AD4}" srcOrd="9" destOrd="0" parTransId="{80234614-3C4E-4C87-87BC-DA6094E94D7A}" sibTransId="{1015A291-F759-4B45-8D8F-1E109418F7C9}"/>
    <dgm:cxn modelId="{1C18A7ED-5452-4E91-BFD6-104BFAEAA963}" srcId="{69272685-DD07-4166-BC4F-6FC25542E93E}" destId="{36674BB9-0F0B-4FEC-940F-78C673174518}" srcOrd="5" destOrd="0" parTransId="{18A406EB-4C99-4589-83CB-482EE8A42E92}" sibTransId="{E9C03FB4-CD4A-4226-97F2-172690A67736}"/>
    <dgm:cxn modelId="{E0A30BF2-A84E-4142-B7C1-62F724B2BFBB}" srcId="{69272685-DD07-4166-BC4F-6FC25542E93E}" destId="{24EA6252-5F29-488C-A13A-8E17DF5F0DF0}" srcOrd="12" destOrd="0" parTransId="{AED2F2E9-339C-4933-8D36-E71EF1B94423}" sibTransId="{BB9AD620-AA57-4BE3-BCBF-B2B484234273}"/>
    <dgm:cxn modelId="{F67B2EFA-D1D9-4B5D-BE4C-E23850A0BB22}" type="presOf" srcId="{38B6C4A1-FDD2-4A35-B266-5A967D9204F1}" destId="{32D71144-8C54-4C99-BE48-6BF43E2D5423}" srcOrd="0" destOrd="11" presId="urn:microsoft.com/office/officeart/2005/8/layout/vList2"/>
    <dgm:cxn modelId="{8EDA15FE-3843-48C7-8C36-2CD441A565ED}" srcId="{69272685-DD07-4166-BC4F-6FC25542E93E}" destId="{37DBEF0A-4334-4367-ABC6-7FE3B178DADC}" srcOrd="10" destOrd="0" parTransId="{3D50553B-1E6F-4DE3-AA49-852DF1DF594A}" sibTransId="{1E119547-A8EA-4EE9-88AB-5B823644457F}"/>
    <dgm:cxn modelId="{82022A07-E75F-4893-8DC8-E9F4822108CB}" type="presParOf" srcId="{7E7E99EF-CCEF-438C-BC77-5461472D4F12}" destId="{136604CB-AC41-4EC2-849C-71095021E9EF}" srcOrd="0" destOrd="0" presId="urn:microsoft.com/office/officeart/2005/8/layout/vList2"/>
    <dgm:cxn modelId="{1C559B40-883C-4E0C-AEB0-66019732A491}" type="presParOf" srcId="{7E7E99EF-CCEF-438C-BC77-5461472D4F12}" destId="{32D71144-8C54-4C99-BE48-6BF43E2D542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86870CA-0BFE-4690-9667-DA08D451CD1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B2302AD0-79F6-4C4D-A1D1-CEA4FFCADB5B}">
      <dgm:prSet phldrT="[Text]" custT="1"/>
      <dgm:spPr/>
      <dgm:t>
        <a:bodyPr/>
        <a:lstStyle/>
        <a:p>
          <a:r>
            <a:rPr lang="en-IN" b="0" cap="none" spc="0" dirty="0">
              <a:ln w="0"/>
              <a:solidFill>
                <a:schemeClr val="bg1"/>
              </a:solidFill>
              <a:effectLst>
                <a:reflection blurRad="6350" stA="53000" endA="300" endPos="35500" dir="5400000" sy="-90000" algn="bl" rotWithShape="0"/>
              </a:effectLst>
            </a:rPr>
            <a:t>Top Batsmen predictor</a:t>
          </a:r>
        </a:p>
      </dgm:t>
    </dgm:pt>
    <dgm:pt modelId="{4CFEF1F1-606B-4F5A-B5E9-8E884603CB6F}" type="parTrans" cxnId="{510534CD-77FC-407F-B360-D101E48F23F5}">
      <dgm:prSet/>
      <dgm:spPr/>
      <dgm:t>
        <a:bodyPr/>
        <a:lstStyle/>
        <a:p>
          <a:endParaRPr lang="en-IN"/>
        </a:p>
      </dgm:t>
    </dgm:pt>
    <dgm:pt modelId="{05E31018-B5D6-4138-86E9-162E5118E278}" type="sibTrans" cxnId="{510534CD-77FC-407F-B360-D101E48F23F5}">
      <dgm:prSet/>
      <dgm:spPr/>
      <dgm:t>
        <a:bodyPr/>
        <a:lstStyle/>
        <a:p>
          <a:endParaRPr lang="en-IN"/>
        </a:p>
      </dgm:t>
    </dgm:pt>
    <dgm:pt modelId="{A8AAD5C6-EAF5-4255-918B-13299BDBACE7}">
      <dgm:prSet phldrT="[Text]"/>
      <dgm:spPr/>
      <dgm:t>
        <a:bodyPr/>
        <a:lstStyle/>
        <a:p>
          <a:r>
            <a:rPr lang="en-IN" dirty="0"/>
            <a:t>Predicts the list of top Indian batsmen using live data set</a:t>
          </a:r>
        </a:p>
      </dgm:t>
    </dgm:pt>
    <dgm:pt modelId="{47F8A923-2C4E-4B4D-BFA3-C315C9DA9AC6}" type="parTrans" cxnId="{4B3F51D5-35E5-47AD-AFB2-5E86F5CAE29C}">
      <dgm:prSet/>
      <dgm:spPr/>
      <dgm:t>
        <a:bodyPr/>
        <a:lstStyle/>
        <a:p>
          <a:endParaRPr lang="en-IN"/>
        </a:p>
      </dgm:t>
    </dgm:pt>
    <dgm:pt modelId="{981DA342-5C89-4561-9607-4076E27DFFCF}" type="sibTrans" cxnId="{4B3F51D5-35E5-47AD-AFB2-5E86F5CAE29C}">
      <dgm:prSet/>
      <dgm:spPr/>
      <dgm:t>
        <a:bodyPr/>
        <a:lstStyle/>
        <a:p>
          <a:endParaRPr lang="en-IN"/>
        </a:p>
      </dgm:t>
    </dgm:pt>
    <dgm:pt modelId="{9D0D049C-5E77-4AC6-ADC2-8912CD7FA40F}">
      <dgm:prSet phldrT="[Text]"/>
      <dgm:spPr/>
      <dgm:t>
        <a:bodyPr/>
        <a:lstStyle/>
        <a:p>
          <a:r>
            <a:rPr lang="en-IN" dirty="0"/>
            <a:t>Uses Gaussian support vector machine for prediction</a:t>
          </a:r>
        </a:p>
      </dgm:t>
    </dgm:pt>
    <dgm:pt modelId="{5E17201C-0380-4CE0-9057-AACF2C562896}" type="parTrans" cxnId="{4820B518-C311-454E-ABAB-B538B02A4DE0}">
      <dgm:prSet/>
      <dgm:spPr/>
      <dgm:t>
        <a:bodyPr/>
        <a:lstStyle/>
        <a:p>
          <a:endParaRPr lang="en-IN"/>
        </a:p>
      </dgm:t>
    </dgm:pt>
    <dgm:pt modelId="{BB2F22C0-5C2D-422C-A346-B411074BC178}" type="sibTrans" cxnId="{4820B518-C311-454E-ABAB-B538B02A4DE0}">
      <dgm:prSet/>
      <dgm:spPr/>
      <dgm:t>
        <a:bodyPr/>
        <a:lstStyle/>
        <a:p>
          <a:endParaRPr lang="en-IN"/>
        </a:p>
      </dgm:t>
    </dgm:pt>
    <dgm:pt modelId="{E2F59595-D4F9-421C-A3AF-BF565171517C}">
      <dgm:prSet phldrT="[Text]"/>
      <dgm:spPr/>
      <dgm:t>
        <a:bodyPr/>
        <a:lstStyle/>
        <a:p>
          <a:r>
            <a:rPr lang="en-IN" dirty="0"/>
            <a:t>Gives user the option to select the no of batsmen he wants In his team from at least 5 batsmen to </a:t>
          </a:r>
          <a:r>
            <a:rPr lang="en-IN" dirty="0" err="1"/>
            <a:t>atmost</a:t>
          </a:r>
          <a:r>
            <a:rPr lang="en-IN" dirty="0"/>
            <a:t> 7 batsmen </a:t>
          </a:r>
        </a:p>
      </dgm:t>
    </dgm:pt>
    <dgm:pt modelId="{EB03AFF7-EDDA-403D-85D4-9BCB09FAD932}" type="parTrans" cxnId="{BB48E159-B408-4488-9585-E7AC4072A69C}">
      <dgm:prSet/>
      <dgm:spPr/>
      <dgm:t>
        <a:bodyPr/>
        <a:lstStyle/>
        <a:p>
          <a:endParaRPr lang="en-IN"/>
        </a:p>
      </dgm:t>
    </dgm:pt>
    <dgm:pt modelId="{797D683B-0DA6-4649-8FD2-20236AADD059}" type="sibTrans" cxnId="{BB48E159-B408-4488-9585-E7AC4072A69C}">
      <dgm:prSet/>
      <dgm:spPr/>
      <dgm:t>
        <a:bodyPr/>
        <a:lstStyle/>
        <a:p>
          <a:endParaRPr lang="en-IN"/>
        </a:p>
      </dgm:t>
    </dgm:pt>
    <dgm:pt modelId="{F15E68DD-117F-4C1E-BAEE-2C591C895626}">
      <dgm:prSet phldrT="[Text]"/>
      <dgm:spPr/>
      <dgm:t>
        <a:bodyPr/>
        <a:lstStyle/>
        <a:p>
          <a:r>
            <a:rPr lang="en-IN" dirty="0"/>
            <a:t>Prediction is done based on the 4 independent entities i.e. matches played, runs scored, strike rate and average </a:t>
          </a:r>
        </a:p>
      </dgm:t>
    </dgm:pt>
    <dgm:pt modelId="{15DDEEE6-5DF1-4AA9-9700-2C6219D40605}" type="parTrans" cxnId="{E10CE70E-10AB-4915-9090-B3B7B6463598}">
      <dgm:prSet/>
      <dgm:spPr/>
      <dgm:t>
        <a:bodyPr/>
        <a:lstStyle/>
        <a:p>
          <a:endParaRPr lang="en-IN"/>
        </a:p>
      </dgm:t>
    </dgm:pt>
    <dgm:pt modelId="{650A65B4-FDC7-4701-B02B-DCA62480137C}" type="sibTrans" cxnId="{E10CE70E-10AB-4915-9090-B3B7B6463598}">
      <dgm:prSet/>
      <dgm:spPr/>
      <dgm:t>
        <a:bodyPr/>
        <a:lstStyle/>
        <a:p>
          <a:endParaRPr lang="en-IN"/>
        </a:p>
      </dgm:t>
    </dgm:pt>
    <dgm:pt modelId="{54BEB465-D4D1-4157-B4BD-1B22AA453CAB}" type="pres">
      <dgm:prSet presAssocID="{286870CA-0BFE-4690-9667-DA08D451CD12}" presName="linear" presStyleCnt="0">
        <dgm:presLayoutVars>
          <dgm:animLvl val="lvl"/>
          <dgm:resizeHandles val="exact"/>
        </dgm:presLayoutVars>
      </dgm:prSet>
      <dgm:spPr/>
    </dgm:pt>
    <dgm:pt modelId="{424215C6-CD28-4D03-B9A1-B858AFE17CC9}" type="pres">
      <dgm:prSet presAssocID="{B2302AD0-79F6-4C4D-A1D1-CEA4FFCADB5B}" presName="parentText" presStyleLbl="node1" presStyleIdx="0" presStyleCnt="1" custLinFactNeighborX="-577" custLinFactNeighborY="-11347">
        <dgm:presLayoutVars>
          <dgm:chMax val="0"/>
          <dgm:bulletEnabled val="1"/>
        </dgm:presLayoutVars>
      </dgm:prSet>
      <dgm:spPr/>
    </dgm:pt>
    <dgm:pt modelId="{78B53CDC-31E6-4926-9BC1-431D1A2AA504}" type="pres">
      <dgm:prSet presAssocID="{B2302AD0-79F6-4C4D-A1D1-CEA4FFCADB5B}" presName="childText" presStyleLbl="revTx" presStyleIdx="0" presStyleCnt="1">
        <dgm:presLayoutVars>
          <dgm:bulletEnabled val="1"/>
        </dgm:presLayoutVars>
      </dgm:prSet>
      <dgm:spPr/>
    </dgm:pt>
  </dgm:ptLst>
  <dgm:cxnLst>
    <dgm:cxn modelId="{E10CE70E-10AB-4915-9090-B3B7B6463598}" srcId="{B2302AD0-79F6-4C4D-A1D1-CEA4FFCADB5B}" destId="{F15E68DD-117F-4C1E-BAEE-2C591C895626}" srcOrd="2" destOrd="0" parTransId="{15DDEEE6-5DF1-4AA9-9700-2C6219D40605}" sibTransId="{650A65B4-FDC7-4701-B02B-DCA62480137C}"/>
    <dgm:cxn modelId="{4820B518-C311-454E-ABAB-B538B02A4DE0}" srcId="{B2302AD0-79F6-4C4D-A1D1-CEA4FFCADB5B}" destId="{9D0D049C-5E77-4AC6-ADC2-8912CD7FA40F}" srcOrd="1" destOrd="0" parTransId="{5E17201C-0380-4CE0-9057-AACF2C562896}" sibTransId="{BB2F22C0-5C2D-422C-A346-B411074BC178}"/>
    <dgm:cxn modelId="{25FA6222-44E4-4E8D-85F2-D449DAFF8B19}" type="presOf" srcId="{F15E68DD-117F-4C1E-BAEE-2C591C895626}" destId="{78B53CDC-31E6-4926-9BC1-431D1A2AA504}" srcOrd="0" destOrd="2" presId="urn:microsoft.com/office/officeart/2005/8/layout/vList2"/>
    <dgm:cxn modelId="{57F92136-55BC-4811-BF5C-F8A85987712E}" type="presOf" srcId="{286870CA-0BFE-4690-9667-DA08D451CD12}" destId="{54BEB465-D4D1-4157-B4BD-1B22AA453CAB}" srcOrd="0" destOrd="0" presId="urn:microsoft.com/office/officeart/2005/8/layout/vList2"/>
    <dgm:cxn modelId="{BB48E159-B408-4488-9585-E7AC4072A69C}" srcId="{B2302AD0-79F6-4C4D-A1D1-CEA4FFCADB5B}" destId="{E2F59595-D4F9-421C-A3AF-BF565171517C}" srcOrd="3" destOrd="0" parTransId="{EB03AFF7-EDDA-403D-85D4-9BCB09FAD932}" sibTransId="{797D683B-0DA6-4649-8FD2-20236AADD059}"/>
    <dgm:cxn modelId="{90705A93-4F5C-48E1-A49E-561717168C79}" type="presOf" srcId="{9D0D049C-5E77-4AC6-ADC2-8912CD7FA40F}" destId="{78B53CDC-31E6-4926-9BC1-431D1A2AA504}" srcOrd="0" destOrd="1" presId="urn:microsoft.com/office/officeart/2005/8/layout/vList2"/>
    <dgm:cxn modelId="{508A4FA5-E94A-4D7E-93F6-40BDBCAD95C0}" type="presOf" srcId="{A8AAD5C6-EAF5-4255-918B-13299BDBACE7}" destId="{78B53CDC-31E6-4926-9BC1-431D1A2AA504}" srcOrd="0" destOrd="0" presId="urn:microsoft.com/office/officeart/2005/8/layout/vList2"/>
    <dgm:cxn modelId="{510534CD-77FC-407F-B360-D101E48F23F5}" srcId="{286870CA-0BFE-4690-9667-DA08D451CD12}" destId="{B2302AD0-79F6-4C4D-A1D1-CEA4FFCADB5B}" srcOrd="0" destOrd="0" parTransId="{4CFEF1F1-606B-4F5A-B5E9-8E884603CB6F}" sibTransId="{05E31018-B5D6-4138-86E9-162E5118E278}"/>
    <dgm:cxn modelId="{81D83FD5-8452-4FD3-8CD1-59F940465122}" type="presOf" srcId="{E2F59595-D4F9-421C-A3AF-BF565171517C}" destId="{78B53CDC-31E6-4926-9BC1-431D1A2AA504}" srcOrd="0" destOrd="3" presId="urn:microsoft.com/office/officeart/2005/8/layout/vList2"/>
    <dgm:cxn modelId="{4B3F51D5-35E5-47AD-AFB2-5E86F5CAE29C}" srcId="{B2302AD0-79F6-4C4D-A1D1-CEA4FFCADB5B}" destId="{A8AAD5C6-EAF5-4255-918B-13299BDBACE7}" srcOrd="0" destOrd="0" parTransId="{47F8A923-2C4E-4B4D-BFA3-C315C9DA9AC6}" sibTransId="{981DA342-5C89-4561-9607-4076E27DFFCF}"/>
    <dgm:cxn modelId="{78AFCDF2-7568-4BE3-AFC1-A66E12F57FA1}" type="presOf" srcId="{B2302AD0-79F6-4C4D-A1D1-CEA4FFCADB5B}" destId="{424215C6-CD28-4D03-B9A1-B858AFE17CC9}" srcOrd="0" destOrd="0" presId="urn:microsoft.com/office/officeart/2005/8/layout/vList2"/>
    <dgm:cxn modelId="{9D2745D1-737A-4FC2-9F67-4A2663094999}" type="presParOf" srcId="{54BEB465-D4D1-4157-B4BD-1B22AA453CAB}" destId="{424215C6-CD28-4D03-B9A1-B858AFE17CC9}" srcOrd="0" destOrd="0" presId="urn:microsoft.com/office/officeart/2005/8/layout/vList2"/>
    <dgm:cxn modelId="{A80FA86F-7234-4E1F-9D64-41B2EFDCC92F}" type="presParOf" srcId="{54BEB465-D4D1-4157-B4BD-1B22AA453CAB}" destId="{78B53CDC-31E6-4926-9BC1-431D1A2AA50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15A2C6B-E8EF-4E58-9C5A-B0310CB9B069}"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A2E46DD8-7D2D-4237-A03F-6953E397245D}">
      <dgm:prSet phldrT="[Text]"/>
      <dgm:spPr/>
      <dgm:t>
        <a:bodyPr/>
        <a:lstStyle/>
        <a:p>
          <a:r>
            <a:rPr lang="en-IN" b="0" cap="none" spc="0" dirty="0">
              <a:ln w="0"/>
              <a:solidFill>
                <a:schemeClr val="bg1"/>
              </a:solidFill>
              <a:effectLst>
                <a:reflection blurRad="6350" stA="53000" endA="300" endPos="35500" dir="5400000" sy="-90000" algn="bl" rotWithShape="0"/>
              </a:effectLst>
            </a:rPr>
            <a:t>Top Bowlers Predictor</a:t>
          </a:r>
          <a:endParaRPr lang="en-IN" dirty="0">
            <a:solidFill>
              <a:schemeClr val="bg1"/>
            </a:solidFill>
          </a:endParaRPr>
        </a:p>
      </dgm:t>
    </dgm:pt>
    <dgm:pt modelId="{43A7DA9F-37B6-4F4A-BCFA-6BA933E75675}" type="parTrans" cxnId="{BB19C3B0-F89E-4A90-A2A8-39FCF0C7EC62}">
      <dgm:prSet/>
      <dgm:spPr/>
      <dgm:t>
        <a:bodyPr/>
        <a:lstStyle/>
        <a:p>
          <a:endParaRPr lang="en-IN"/>
        </a:p>
      </dgm:t>
    </dgm:pt>
    <dgm:pt modelId="{604D5ED2-57A8-4D5A-9C22-3278214BF58A}" type="sibTrans" cxnId="{BB19C3B0-F89E-4A90-A2A8-39FCF0C7EC62}">
      <dgm:prSet/>
      <dgm:spPr/>
      <dgm:t>
        <a:bodyPr/>
        <a:lstStyle/>
        <a:p>
          <a:endParaRPr lang="en-IN"/>
        </a:p>
      </dgm:t>
    </dgm:pt>
    <dgm:pt modelId="{565F95BD-B6E2-444F-AD1B-D72A8CC43AE1}">
      <dgm:prSet phldrT="[Text]"/>
      <dgm:spPr/>
      <dgm:t>
        <a:bodyPr/>
        <a:lstStyle/>
        <a:p>
          <a:r>
            <a:rPr lang="en-IN" dirty="0"/>
            <a:t>Predicts the top bowlers in Indian cricket team</a:t>
          </a:r>
        </a:p>
      </dgm:t>
    </dgm:pt>
    <dgm:pt modelId="{DD668B97-8229-47F1-988F-BC8AE83790B1}" type="parTrans" cxnId="{12CA3A6F-343E-4B46-959D-2656DCDF5676}">
      <dgm:prSet/>
      <dgm:spPr/>
      <dgm:t>
        <a:bodyPr/>
        <a:lstStyle/>
        <a:p>
          <a:endParaRPr lang="en-IN"/>
        </a:p>
      </dgm:t>
    </dgm:pt>
    <dgm:pt modelId="{AC1BA701-9007-48D4-A147-218D3BBD4D5E}" type="sibTrans" cxnId="{12CA3A6F-343E-4B46-959D-2656DCDF5676}">
      <dgm:prSet/>
      <dgm:spPr/>
      <dgm:t>
        <a:bodyPr/>
        <a:lstStyle/>
        <a:p>
          <a:endParaRPr lang="en-IN"/>
        </a:p>
      </dgm:t>
    </dgm:pt>
    <dgm:pt modelId="{9A0DB585-D4D1-410E-BFAF-FA83EBE8340D}">
      <dgm:prSet phldrT="[Text]"/>
      <dgm:spPr/>
      <dgm:t>
        <a:bodyPr/>
        <a:lstStyle/>
        <a:p>
          <a:r>
            <a:rPr lang="en-IN" dirty="0"/>
            <a:t>Prediction is done using logistic regression</a:t>
          </a:r>
        </a:p>
      </dgm:t>
    </dgm:pt>
    <dgm:pt modelId="{4D1B08A4-4735-41C3-93D5-7AAF2B8F4633}" type="parTrans" cxnId="{B6EAA642-9D1E-4A58-836A-40E396524E55}">
      <dgm:prSet/>
      <dgm:spPr/>
      <dgm:t>
        <a:bodyPr/>
        <a:lstStyle/>
        <a:p>
          <a:endParaRPr lang="en-IN"/>
        </a:p>
      </dgm:t>
    </dgm:pt>
    <dgm:pt modelId="{4B4F9DE3-ED87-4F1C-83EC-86F8430100F0}" type="sibTrans" cxnId="{B6EAA642-9D1E-4A58-836A-40E396524E55}">
      <dgm:prSet/>
      <dgm:spPr/>
      <dgm:t>
        <a:bodyPr/>
        <a:lstStyle/>
        <a:p>
          <a:endParaRPr lang="en-IN"/>
        </a:p>
      </dgm:t>
    </dgm:pt>
    <dgm:pt modelId="{DD82E9C9-932A-4B69-B6B0-62D716DAB999}">
      <dgm:prSet phldrT="[Text]"/>
      <dgm:spPr/>
      <dgm:t>
        <a:bodyPr/>
        <a:lstStyle/>
        <a:p>
          <a:r>
            <a:rPr lang="en-IN" dirty="0"/>
            <a:t>Prediction is done on the basis of 4 independent variables </a:t>
          </a:r>
          <a:r>
            <a:rPr lang="en-IN" dirty="0" err="1"/>
            <a:t>i.e</a:t>
          </a:r>
          <a:r>
            <a:rPr lang="en-IN" dirty="0"/>
            <a:t> overs,maidens,wickets and economy</a:t>
          </a:r>
        </a:p>
      </dgm:t>
    </dgm:pt>
    <dgm:pt modelId="{B5C959C4-B698-4375-AD9A-70FF455234D9}" type="parTrans" cxnId="{A5CF882D-9796-4D74-A8A5-A2B8F8F06A4E}">
      <dgm:prSet/>
      <dgm:spPr/>
      <dgm:t>
        <a:bodyPr/>
        <a:lstStyle/>
        <a:p>
          <a:endParaRPr lang="en-IN"/>
        </a:p>
      </dgm:t>
    </dgm:pt>
    <dgm:pt modelId="{4C82085D-DA46-479D-AB01-B4BC97A30C00}" type="sibTrans" cxnId="{A5CF882D-9796-4D74-A8A5-A2B8F8F06A4E}">
      <dgm:prSet/>
      <dgm:spPr/>
      <dgm:t>
        <a:bodyPr/>
        <a:lstStyle/>
        <a:p>
          <a:endParaRPr lang="en-IN"/>
        </a:p>
      </dgm:t>
    </dgm:pt>
    <dgm:pt modelId="{3A6AC1E3-D2D4-48BA-9C39-6534C55E3354}">
      <dgm:prSet phldrT="[Text]"/>
      <dgm:spPr/>
      <dgm:t>
        <a:bodyPr/>
        <a:lstStyle/>
        <a:p>
          <a:r>
            <a:rPr lang="en-IN" dirty="0"/>
            <a:t>Gives the user to select the no of bowlers he wants in his team(not more than 6)</a:t>
          </a:r>
        </a:p>
      </dgm:t>
    </dgm:pt>
    <dgm:pt modelId="{CB8EF35F-8275-4A80-9A68-DFDB7C9F1322}" type="parTrans" cxnId="{EA06F3C7-5958-443B-97FA-40508B5FD95B}">
      <dgm:prSet/>
      <dgm:spPr/>
      <dgm:t>
        <a:bodyPr/>
        <a:lstStyle/>
        <a:p>
          <a:endParaRPr lang="en-IN"/>
        </a:p>
      </dgm:t>
    </dgm:pt>
    <dgm:pt modelId="{B2FC965A-9630-4C1D-B588-2BFEDA1669D9}" type="sibTrans" cxnId="{EA06F3C7-5958-443B-97FA-40508B5FD95B}">
      <dgm:prSet/>
      <dgm:spPr/>
      <dgm:t>
        <a:bodyPr/>
        <a:lstStyle/>
        <a:p>
          <a:endParaRPr lang="en-IN"/>
        </a:p>
      </dgm:t>
    </dgm:pt>
    <dgm:pt modelId="{88066653-5936-4459-BBAC-8B3E246F1FAF}" type="pres">
      <dgm:prSet presAssocID="{B15A2C6B-E8EF-4E58-9C5A-B0310CB9B069}" presName="linear" presStyleCnt="0">
        <dgm:presLayoutVars>
          <dgm:animLvl val="lvl"/>
          <dgm:resizeHandles val="exact"/>
        </dgm:presLayoutVars>
      </dgm:prSet>
      <dgm:spPr/>
    </dgm:pt>
    <dgm:pt modelId="{650F5469-3866-4916-BBC5-473646D1D93A}" type="pres">
      <dgm:prSet presAssocID="{A2E46DD8-7D2D-4237-A03F-6953E397245D}" presName="parentText" presStyleLbl="node1" presStyleIdx="0" presStyleCnt="1" custScaleY="96203" custLinFactNeighborX="5317" custLinFactNeighborY="-20907">
        <dgm:presLayoutVars>
          <dgm:chMax val="0"/>
          <dgm:bulletEnabled val="1"/>
        </dgm:presLayoutVars>
      </dgm:prSet>
      <dgm:spPr/>
    </dgm:pt>
    <dgm:pt modelId="{A5990EB2-4423-4A2D-A6C0-B773FBF3559A}" type="pres">
      <dgm:prSet presAssocID="{A2E46DD8-7D2D-4237-A03F-6953E397245D}" presName="childText" presStyleLbl="revTx" presStyleIdx="0" presStyleCnt="1">
        <dgm:presLayoutVars>
          <dgm:bulletEnabled val="1"/>
        </dgm:presLayoutVars>
      </dgm:prSet>
      <dgm:spPr/>
    </dgm:pt>
  </dgm:ptLst>
  <dgm:cxnLst>
    <dgm:cxn modelId="{6B8FF50A-4FB2-478E-8EC9-65676DB8C8AA}" type="presOf" srcId="{B15A2C6B-E8EF-4E58-9C5A-B0310CB9B069}" destId="{88066653-5936-4459-BBAC-8B3E246F1FAF}" srcOrd="0" destOrd="0" presId="urn:microsoft.com/office/officeart/2005/8/layout/vList2"/>
    <dgm:cxn modelId="{8C92FA1B-59D8-491F-AFF5-39635B4CC67A}" type="presOf" srcId="{565F95BD-B6E2-444F-AD1B-D72A8CC43AE1}" destId="{A5990EB2-4423-4A2D-A6C0-B773FBF3559A}" srcOrd="0" destOrd="0" presId="urn:microsoft.com/office/officeart/2005/8/layout/vList2"/>
    <dgm:cxn modelId="{A5CF882D-9796-4D74-A8A5-A2B8F8F06A4E}" srcId="{A2E46DD8-7D2D-4237-A03F-6953E397245D}" destId="{DD82E9C9-932A-4B69-B6B0-62D716DAB999}" srcOrd="2" destOrd="0" parTransId="{B5C959C4-B698-4375-AD9A-70FF455234D9}" sibTransId="{4C82085D-DA46-479D-AB01-B4BC97A30C00}"/>
    <dgm:cxn modelId="{B6EAA642-9D1E-4A58-836A-40E396524E55}" srcId="{A2E46DD8-7D2D-4237-A03F-6953E397245D}" destId="{9A0DB585-D4D1-410E-BFAF-FA83EBE8340D}" srcOrd="1" destOrd="0" parTransId="{4D1B08A4-4735-41C3-93D5-7AAF2B8F4633}" sibTransId="{4B4F9DE3-ED87-4F1C-83EC-86F8430100F0}"/>
    <dgm:cxn modelId="{12CA3A6F-343E-4B46-959D-2656DCDF5676}" srcId="{A2E46DD8-7D2D-4237-A03F-6953E397245D}" destId="{565F95BD-B6E2-444F-AD1B-D72A8CC43AE1}" srcOrd="0" destOrd="0" parTransId="{DD668B97-8229-47F1-988F-BC8AE83790B1}" sibTransId="{AC1BA701-9007-48D4-A147-218D3BBD4D5E}"/>
    <dgm:cxn modelId="{8173487C-6D72-474B-BCDE-C7E997B0BBBA}" type="presOf" srcId="{DD82E9C9-932A-4B69-B6B0-62D716DAB999}" destId="{A5990EB2-4423-4A2D-A6C0-B773FBF3559A}" srcOrd="0" destOrd="2" presId="urn:microsoft.com/office/officeart/2005/8/layout/vList2"/>
    <dgm:cxn modelId="{943FE487-2F2C-4A58-8BBE-714A4CB58AD8}" type="presOf" srcId="{9A0DB585-D4D1-410E-BFAF-FA83EBE8340D}" destId="{A5990EB2-4423-4A2D-A6C0-B773FBF3559A}" srcOrd="0" destOrd="1" presId="urn:microsoft.com/office/officeart/2005/8/layout/vList2"/>
    <dgm:cxn modelId="{BB19C3B0-F89E-4A90-A2A8-39FCF0C7EC62}" srcId="{B15A2C6B-E8EF-4E58-9C5A-B0310CB9B069}" destId="{A2E46DD8-7D2D-4237-A03F-6953E397245D}" srcOrd="0" destOrd="0" parTransId="{43A7DA9F-37B6-4F4A-BCFA-6BA933E75675}" sibTransId="{604D5ED2-57A8-4D5A-9C22-3278214BF58A}"/>
    <dgm:cxn modelId="{EA06F3C7-5958-443B-97FA-40508B5FD95B}" srcId="{A2E46DD8-7D2D-4237-A03F-6953E397245D}" destId="{3A6AC1E3-D2D4-48BA-9C39-6534C55E3354}" srcOrd="3" destOrd="0" parTransId="{CB8EF35F-8275-4A80-9A68-DFDB7C9F1322}" sibTransId="{B2FC965A-9630-4C1D-B588-2BFEDA1669D9}"/>
    <dgm:cxn modelId="{CD3FB2CC-57ED-45C3-BDC7-3ACC48225B23}" type="presOf" srcId="{A2E46DD8-7D2D-4237-A03F-6953E397245D}" destId="{650F5469-3866-4916-BBC5-473646D1D93A}" srcOrd="0" destOrd="0" presId="urn:microsoft.com/office/officeart/2005/8/layout/vList2"/>
    <dgm:cxn modelId="{A32C48DF-E1AC-44F0-BA83-06AFF41B4F2E}" type="presOf" srcId="{3A6AC1E3-D2D4-48BA-9C39-6534C55E3354}" destId="{A5990EB2-4423-4A2D-A6C0-B773FBF3559A}" srcOrd="0" destOrd="3" presId="urn:microsoft.com/office/officeart/2005/8/layout/vList2"/>
    <dgm:cxn modelId="{E6825BE4-48B0-4E98-A76B-29A751B3FFBB}" type="presParOf" srcId="{88066653-5936-4459-BBAC-8B3E246F1FAF}" destId="{650F5469-3866-4916-BBC5-473646D1D93A}" srcOrd="0" destOrd="0" presId="urn:microsoft.com/office/officeart/2005/8/layout/vList2"/>
    <dgm:cxn modelId="{754ED1AB-8B89-4BAF-8927-D100EB9619E5}" type="presParOf" srcId="{88066653-5936-4459-BBAC-8B3E246F1FAF}" destId="{A5990EB2-4423-4A2D-A6C0-B773FBF3559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E88130B-3689-43B9-8D81-267648BD5337}" type="doc">
      <dgm:prSet loTypeId="urn:microsoft.com/office/officeart/2008/layout/LinedList" loCatId="list" qsTypeId="urn:microsoft.com/office/officeart/2005/8/quickstyle/3d2" qsCatId="3D" csTypeId="urn:microsoft.com/office/officeart/2005/8/colors/accent1_2" csCatId="accent1" phldr="1"/>
      <dgm:spPr/>
      <dgm:t>
        <a:bodyPr/>
        <a:lstStyle/>
        <a:p>
          <a:endParaRPr lang="en-IN"/>
        </a:p>
      </dgm:t>
    </dgm:pt>
    <dgm:pt modelId="{E1995E59-EDEA-404C-B74B-70779D267419}">
      <dgm:prSet phldrT="[Text]"/>
      <dgm:spPr/>
      <dgm:t>
        <a:bodyPr/>
        <a:lstStyle/>
        <a:p>
          <a:r>
            <a:rPr lang="en-IN" b="0" cap="none" spc="0" dirty="0">
              <a:ln w="0"/>
              <a:solidFill>
                <a:schemeClr val="bg1">
                  <a:lumMod val="95000"/>
                  <a:lumOff val="5000"/>
                </a:schemeClr>
              </a:solidFill>
              <a:effectLst>
                <a:reflection blurRad="6350" stA="53000" endA="300" endPos="35500" dir="5400000" sy="-90000" algn="bl" rotWithShape="0"/>
              </a:effectLst>
            </a:rPr>
            <a:t>Final prediction</a:t>
          </a:r>
        </a:p>
      </dgm:t>
    </dgm:pt>
    <dgm:pt modelId="{B51DD2BE-6E17-4C9F-84EE-229B0B62FD56}" type="parTrans" cxnId="{90A0C6D0-67B6-44A4-87C9-A4B62A9EF907}">
      <dgm:prSet/>
      <dgm:spPr/>
      <dgm:t>
        <a:bodyPr/>
        <a:lstStyle/>
        <a:p>
          <a:endParaRPr lang="en-IN"/>
        </a:p>
      </dgm:t>
    </dgm:pt>
    <dgm:pt modelId="{BBDCFB04-0A9E-45AD-B655-D521D8D56581}" type="sibTrans" cxnId="{90A0C6D0-67B6-44A4-87C9-A4B62A9EF907}">
      <dgm:prSet/>
      <dgm:spPr/>
      <dgm:t>
        <a:bodyPr/>
        <a:lstStyle/>
        <a:p>
          <a:endParaRPr lang="en-IN"/>
        </a:p>
      </dgm:t>
    </dgm:pt>
    <dgm:pt modelId="{43BE87F5-BF49-4C07-8B23-958679059BB9}">
      <dgm:prSet phldrT="[Text]"/>
      <dgm:spPr/>
      <dgm:t>
        <a:bodyPr/>
        <a:lstStyle/>
        <a:p>
          <a:r>
            <a:rPr lang="en-IN"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The final prediction is made by adding the best bowlers and the best batsmen</a:t>
          </a:r>
        </a:p>
      </dgm:t>
    </dgm:pt>
    <dgm:pt modelId="{D222EBB7-6BE5-4979-8741-626539E07435}" type="parTrans" cxnId="{04AB72E8-F74C-47C4-9EDC-E779C24C69E3}">
      <dgm:prSet/>
      <dgm:spPr/>
      <dgm:t>
        <a:bodyPr/>
        <a:lstStyle/>
        <a:p>
          <a:endParaRPr lang="en-IN"/>
        </a:p>
      </dgm:t>
    </dgm:pt>
    <dgm:pt modelId="{28B26294-E651-4BFE-82EA-AA87EA49FC34}" type="sibTrans" cxnId="{04AB72E8-F74C-47C4-9EDC-E779C24C69E3}">
      <dgm:prSet/>
      <dgm:spPr/>
      <dgm:t>
        <a:bodyPr/>
        <a:lstStyle/>
        <a:p>
          <a:endParaRPr lang="en-IN"/>
        </a:p>
      </dgm:t>
    </dgm:pt>
    <dgm:pt modelId="{3CCD8C6D-3E24-4E96-B932-A24A6B4A2856}">
      <dgm:prSet phldrT="[Text]"/>
      <dgm:spPr/>
      <dgm:t>
        <a:bodyPr/>
        <a:lstStyle/>
        <a:p>
          <a:r>
            <a:rPr lang="en-IN"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The final list created eliminates the duplicate players so that same player is not repeated </a:t>
          </a:r>
        </a:p>
      </dgm:t>
    </dgm:pt>
    <dgm:pt modelId="{A513C11C-389E-458E-B608-8F51ABF68263}" type="parTrans" cxnId="{42553709-A05A-455C-8931-A39E250C484D}">
      <dgm:prSet/>
      <dgm:spPr/>
      <dgm:t>
        <a:bodyPr/>
        <a:lstStyle/>
        <a:p>
          <a:endParaRPr lang="en-IN"/>
        </a:p>
      </dgm:t>
    </dgm:pt>
    <dgm:pt modelId="{6FD58A12-8B12-439E-86BD-A30E6BC8DAF4}" type="sibTrans" cxnId="{42553709-A05A-455C-8931-A39E250C484D}">
      <dgm:prSet/>
      <dgm:spPr/>
      <dgm:t>
        <a:bodyPr/>
        <a:lstStyle/>
        <a:p>
          <a:endParaRPr lang="en-IN"/>
        </a:p>
      </dgm:t>
    </dgm:pt>
    <dgm:pt modelId="{36E7EE4E-FF00-4988-A0CF-8F1C286903EB}">
      <dgm:prSet phldrT="[Text]"/>
      <dgm:spPr/>
      <dgm:t>
        <a:bodyPr/>
        <a:lstStyle/>
        <a:p>
          <a:r>
            <a:rPr lang="en-IN"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The names of final players is stored in the form of a list </a:t>
          </a:r>
        </a:p>
      </dgm:t>
    </dgm:pt>
    <dgm:pt modelId="{0E851A89-BE85-4B7A-AE35-E6FC3C46A046}" type="parTrans" cxnId="{E574D355-8867-4734-8C36-34430588F2E3}">
      <dgm:prSet/>
      <dgm:spPr/>
      <dgm:t>
        <a:bodyPr/>
        <a:lstStyle/>
        <a:p>
          <a:endParaRPr lang="en-IN"/>
        </a:p>
      </dgm:t>
    </dgm:pt>
    <dgm:pt modelId="{D1BB84A9-D5CB-4856-ADC4-DE9C73F0C31A}" type="sibTrans" cxnId="{E574D355-8867-4734-8C36-34430588F2E3}">
      <dgm:prSet/>
      <dgm:spPr/>
      <dgm:t>
        <a:bodyPr/>
        <a:lstStyle/>
        <a:p>
          <a:endParaRPr lang="en-IN"/>
        </a:p>
      </dgm:t>
    </dgm:pt>
    <dgm:pt modelId="{04457CC6-A1B5-41C5-B483-F65A51ACD1AE}" type="pres">
      <dgm:prSet presAssocID="{FE88130B-3689-43B9-8D81-267648BD5337}" presName="vert0" presStyleCnt="0">
        <dgm:presLayoutVars>
          <dgm:dir/>
          <dgm:animOne val="branch"/>
          <dgm:animLvl val="lvl"/>
        </dgm:presLayoutVars>
      </dgm:prSet>
      <dgm:spPr/>
    </dgm:pt>
    <dgm:pt modelId="{2CDAAE08-0718-4DBA-8630-FB89B66B23B1}" type="pres">
      <dgm:prSet presAssocID="{E1995E59-EDEA-404C-B74B-70779D267419}" presName="thickLine" presStyleLbl="alignNode1" presStyleIdx="0" presStyleCnt="1"/>
      <dgm:spPr/>
    </dgm:pt>
    <dgm:pt modelId="{6AF42354-3812-42A4-94E0-8628317E7AB5}" type="pres">
      <dgm:prSet presAssocID="{E1995E59-EDEA-404C-B74B-70779D267419}" presName="horz1" presStyleCnt="0"/>
      <dgm:spPr/>
    </dgm:pt>
    <dgm:pt modelId="{30934915-DE95-46C3-A953-90409C6F49D1}" type="pres">
      <dgm:prSet presAssocID="{E1995E59-EDEA-404C-B74B-70779D267419}" presName="tx1" presStyleLbl="revTx" presStyleIdx="0" presStyleCnt="4"/>
      <dgm:spPr/>
    </dgm:pt>
    <dgm:pt modelId="{2B989424-488E-4E76-9016-4D13EA9A7987}" type="pres">
      <dgm:prSet presAssocID="{E1995E59-EDEA-404C-B74B-70779D267419}" presName="vert1" presStyleCnt="0"/>
      <dgm:spPr/>
    </dgm:pt>
    <dgm:pt modelId="{AA42642A-7D70-4F0E-9857-6F7651DE7382}" type="pres">
      <dgm:prSet presAssocID="{43BE87F5-BF49-4C07-8B23-958679059BB9}" presName="vertSpace2a" presStyleCnt="0"/>
      <dgm:spPr/>
    </dgm:pt>
    <dgm:pt modelId="{8EB1B761-D490-4770-A7BD-ADEBDFA27D32}" type="pres">
      <dgm:prSet presAssocID="{43BE87F5-BF49-4C07-8B23-958679059BB9}" presName="horz2" presStyleCnt="0"/>
      <dgm:spPr/>
    </dgm:pt>
    <dgm:pt modelId="{E9D0758A-B9F7-426C-A536-1F3FC4A29441}" type="pres">
      <dgm:prSet presAssocID="{43BE87F5-BF49-4C07-8B23-958679059BB9}" presName="horzSpace2" presStyleCnt="0"/>
      <dgm:spPr/>
    </dgm:pt>
    <dgm:pt modelId="{CB80599A-B9BE-4D55-87A5-AA40CB55B41E}" type="pres">
      <dgm:prSet presAssocID="{43BE87F5-BF49-4C07-8B23-958679059BB9}" presName="tx2" presStyleLbl="revTx" presStyleIdx="1" presStyleCnt="4"/>
      <dgm:spPr/>
    </dgm:pt>
    <dgm:pt modelId="{95DDDF9A-4D19-4DC9-99BA-BD32BB524ACD}" type="pres">
      <dgm:prSet presAssocID="{43BE87F5-BF49-4C07-8B23-958679059BB9}" presName="vert2" presStyleCnt="0"/>
      <dgm:spPr/>
    </dgm:pt>
    <dgm:pt modelId="{2BF7B4D0-B4CA-4081-B39E-29826936C8F4}" type="pres">
      <dgm:prSet presAssocID="{43BE87F5-BF49-4C07-8B23-958679059BB9}" presName="thinLine2b" presStyleLbl="callout" presStyleIdx="0" presStyleCnt="3"/>
      <dgm:spPr/>
    </dgm:pt>
    <dgm:pt modelId="{BDA1EEC3-079D-4322-AC01-AA5AAAB1F433}" type="pres">
      <dgm:prSet presAssocID="{43BE87F5-BF49-4C07-8B23-958679059BB9}" presName="vertSpace2b" presStyleCnt="0"/>
      <dgm:spPr/>
    </dgm:pt>
    <dgm:pt modelId="{1D9ECB1A-B1CE-4561-A60B-A07A4A81C824}" type="pres">
      <dgm:prSet presAssocID="{3CCD8C6D-3E24-4E96-B932-A24A6B4A2856}" presName="horz2" presStyleCnt="0"/>
      <dgm:spPr/>
    </dgm:pt>
    <dgm:pt modelId="{EBC40786-E326-4F1A-A0DE-0A7E10D579F0}" type="pres">
      <dgm:prSet presAssocID="{3CCD8C6D-3E24-4E96-B932-A24A6B4A2856}" presName="horzSpace2" presStyleCnt="0"/>
      <dgm:spPr/>
    </dgm:pt>
    <dgm:pt modelId="{14606A15-A269-42D6-A193-D9B0583E16CE}" type="pres">
      <dgm:prSet presAssocID="{3CCD8C6D-3E24-4E96-B932-A24A6B4A2856}" presName="tx2" presStyleLbl="revTx" presStyleIdx="2" presStyleCnt="4"/>
      <dgm:spPr/>
    </dgm:pt>
    <dgm:pt modelId="{CF5D010D-9E9F-48AB-8A53-5E97DF3D08E2}" type="pres">
      <dgm:prSet presAssocID="{3CCD8C6D-3E24-4E96-B932-A24A6B4A2856}" presName="vert2" presStyleCnt="0"/>
      <dgm:spPr/>
    </dgm:pt>
    <dgm:pt modelId="{2E495137-BBC5-4006-8A73-7DC69B97414E}" type="pres">
      <dgm:prSet presAssocID="{3CCD8C6D-3E24-4E96-B932-A24A6B4A2856}" presName="thinLine2b" presStyleLbl="callout" presStyleIdx="1" presStyleCnt="3"/>
      <dgm:spPr/>
    </dgm:pt>
    <dgm:pt modelId="{AE88EC9B-49B6-4DFE-98E3-F56EA780C0A6}" type="pres">
      <dgm:prSet presAssocID="{3CCD8C6D-3E24-4E96-B932-A24A6B4A2856}" presName="vertSpace2b" presStyleCnt="0"/>
      <dgm:spPr/>
    </dgm:pt>
    <dgm:pt modelId="{91C19176-CB24-4EA6-B06E-07FC9BE85F3B}" type="pres">
      <dgm:prSet presAssocID="{36E7EE4E-FF00-4988-A0CF-8F1C286903EB}" presName="horz2" presStyleCnt="0"/>
      <dgm:spPr/>
    </dgm:pt>
    <dgm:pt modelId="{258E39D2-74F4-468B-BA97-7A4FAB23A612}" type="pres">
      <dgm:prSet presAssocID="{36E7EE4E-FF00-4988-A0CF-8F1C286903EB}" presName="horzSpace2" presStyleCnt="0"/>
      <dgm:spPr/>
    </dgm:pt>
    <dgm:pt modelId="{24DEE720-88BF-4AB9-80D7-DD24EA0BBDD5}" type="pres">
      <dgm:prSet presAssocID="{36E7EE4E-FF00-4988-A0CF-8F1C286903EB}" presName="tx2" presStyleLbl="revTx" presStyleIdx="3" presStyleCnt="4"/>
      <dgm:spPr/>
    </dgm:pt>
    <dgm:pt modelId="{CB4D7676-4C76-4313-BD83-F7A72897B017}" type="pres">
      <dgm:prSet presAssocID="{36E7EE4E-FF00-4988-A0CF-8F1C286903EB}" presName="vert2" presStyleCnt="0"/>
      <dgm:spPr/>
    </dgm:pt>
    <dgm:pt modelId="{336E1259-A50F-4392-89CA-F4A824D6414A}" type="pres">
      <dgm:prSet presAssocID="{36E7EE4E-FF00-4988-A0CF-8F1C286903EB}" presName="thinLine2b" presStyleLbl="callout" presStyleIdx="2" presStyleCnt="3"/>
      <dgm:spPr/>
    </dgm:pt>
    <dgm:pt modelId="{538B5321-50CE-4C4A-AE72-B8B12C4F7F76}" type="pres">
      <dgm:prSet presAssocID="{36E7EE4E-FF00-4988-A0CF-8F1C286903EB}" presName="vertSpace2b" presStyleCnt="0"/>
      <dgm:spPr/>
    </dgm:pt>
  </dgm:ptLst>
  <dgm:cxnLst>
    <dgm:cxn modelId="{80945F03-AA66-4B5C-86AF-C863DC5485F1}" type="presOf" srcId="{43BE87F5-BF49-4C07-8B23-958679059BB9}" destId="{CB80599A-B9BE-4D55-87A5-AA40CB55B41E}" srcOrd="0" destOrd="0" presId="urn:microsoft.com/office/officeart/2008/layout/LinedList"/>
    <dgm:cxn modelId="{42553709-A05A-455C-8931-A39E250C484D}" srcId="{E1995E59-EDEA-404C-B74B-70779D267419}" destId="{3CCD8C6D-3E24-4E96-B932-A24A6B4A2856}" srcOrd="1" destOrd="0" parTransId="{A513C11C-389E-458E-B608-8F51ABF68263}" sibTransId="{6FD58A12-8B12-439E-86BD-A30E6BC8DAF4}"/>
    <dgm:cxn modelId="{CB5F5124-2492-4B17-89BC-51E699D84DE4}" type="presOf" srcId="{E1995E59-EDEA-404C-B74B-70779D267419}" destId="{30934915-DE95-46C3-A953-90409C6F49D1}" srcOrd="0" destOrd="0" presId="urn:microsoft.com/office/officeart/2008/layout/LinedList"/>
    <dgm:cxn modelId="{6153EF62-3007-4E82-AAE9-B181E84FB505}" type="presOf" srcId="{3CCD8C6D-3E24-4E96-B932-A24A6B4A2856}" destId="{14606A15-A269-42D6-A193-D9B0583E16CE}" srcOrd="0" destOrd="0" presId="urn:microsoft.com/office/officeart/2008/layout/LinedList"/>
    <dgm:cxn modelId="{6D9B1143-77E9-487B-8AF2-D1159900943A}" type="presOf" srcId="{FE88130B-3689-43B9-8D81-267648BD5337}" destId="{04457CC6-A1B5-41C5-B483-F65A51ACD1AE}" srcOrd="0" destOrd="0" presId="urn:microsoft.com/office/officeart/2008/layout/LinedList"/>
    <dgm:cxn modelId="{19707255-0BB4-4DEA-8AF6-3B152840CCCD}" type="presOf" srcId="{36E7EE4E-FF00-4988-A0CF-8F1C286903EB}" destId="{24DEE720-88BF-4AB9-80D7-DD24EA0BBDD5}" srcOrd="0" destOrd="0" presId="urn:microsoft.com/office/officeart/2008/layout/LinedList"/>
    <dgm:cxn modelId="{E574D355-8867-4734-8C36-34430588F2E3}" srcId="{E1995E59-EDEA-404C-B74B-70779D267419}" destId="{36E7EE4E-FF00-4988-A0CF-8F1C286903EB}" srcOrd="2" destOrd="0" parTransId="{0E851A89-BE85-4B7A-AE35-E6FC3C46A046}" sibTransId="{D1BB84A9-D5CB-4856-ADC4-DE9C73F0C31A}"/>
    <dgm:cxn modelId="{90A0C6D0-67B6-44A4-87C9-A4B62A9EF907}" srcId="{FE88130B-3689-43B9-8D81-267648BD5337}" destId="{E1995E59-EDEA-404C-B74B-70779D267419}" srcOrd="0" destOrd="0" parTransId="{B51DD2BE-6E17-4C9F-84EE-229B0B62FD56}" sibTransId="{BBDCFB04-0A9E-45AD-B655-D521D8D56581}"/>
    <dgm:cxn modelId="{04AB72E8-F74C-47C4-9EDC-E779C24C69E3}" srcId="{E1995E59-EDEA-404C-B74B-70779D267419}" destId="{43BE87F5-BF49-4C07-8B23-958679059BB9}" srcOrd="0" destOrd="0" parTransId="{D222EBB7-6BE5-4979-8741-626539E07435}" sibTransId="{28B26294-E651-4BFE-82EA-AA87EA49FC34}"/>
    <dgm:cxn modelId="{8FE1FD5C-14EB-4CE7-B348-D8612592A2BD}" type="presParOf" srcId="{04457CC6-A1B5-41C5-B483-F65A51ACD1AE}" destId="{2CDAAE08-0718-4DBA-8630-FB89B66B23B1}" srcOrd="0" destOrd="0" presId="urn:microsoft.com/office/officeart/2008/layout/LinedList"/>
    <dgm:cxn modelId="{60E6C111-F5FC-47D3-8547-A4C4ACB766E4}" type="presParOf" srcId="{04457CC6-A1B5-41C5-B483-F65A51ACD1AE}" destId="{6AF42354-3812-42A4-94E0-8628317E7AB5}" srcOrd="1" destOrd="0" presId="urn:microsoft.com/office/officeart/2008/layout/LinedList"/>
    <dgm:cxn modelId="{ECF845A4-7A84-4E5C-9CD2-BF8252872B01}" type="presParOf" srcId="{6AF42354-3812-42A4-94E0-8628317E7AB5}" destId="{30934915-DE95-46C3-A953-90409C6F49D1}" srcOrd="0" destOrd="0" presId="urn:microsoft.com/office/officeart/2008/layout/LinedList"/>
    <dgm:cxn modelId="{EFE546FB-7959-49FC-848A-4E2DC3807FC4}" type="presParOf" srcId="{6AF42354-3812-42A4-94E0-8628317E7AB5}" destId="{2B989424-488E-4E76-9016-4D13EA9A7987}" srcOrd="1" destOrd="0" presId="urn:microsoft.com/office/officeart/2008/layout/LinedList"/>
    <dgm:cxn modelId="{30BF5B29-0CD5-4FD6-A89A-4D298DDF01F9}" type="presParOf" srcId="{2B989424-488E-4E76-9016-4D13EA9A7987}" destId="{AA42642A-7D70-4F0E-9857-6F7651DE7382}" srcOrd="0" destOrd="0" presId="urn:microsoft.com/office/officeart/2008/layout/LinedList"/>
    <dgm:cxn modelId="{44F753D6-7DB8-46E4-A4D4-C982F8773DB6}" type="presParOf" srcId="{2B989424-488E-4E76-9016-4D13EA9A7987}" destId="{8EB1B761-D490-4770-A7BD-ADEBDFA27D32}" srcOrd="1" destOrd="0" presId="urn:microsoft.com/office/officeart/2008/layout/LinedList"/>
    <dgm:cxn modelId="{9E4CF398-65D2-494D-9712-5789EE3C1D5F}" type="presParOf" srcId="{8EB1B761-D490-4770-A7BD-ADEBDFA27D32}" destId="{E9D0758A-B9F7-426C-A536-1F3FC4A29441}" srcOrd="0" destOrd="0" presId="urn:microsoft.com/office/officeart/2008/layout/LinedList"/>
    <dgm:cxn modelId="{BADFFB38-BE14-4EDD-89F5-10807FCDF7A9}" type="presParOf" srcId="{8EB1B761-D490-4770-A7BD-ADEBDFA27D32}" destId="{CB80599A-B9BE-4D55-87A5-AA40CB55B41E}" srcOrd="1" destOrd="0" presId="urn:microsoft.com/office/officeart/2008/layout/LinedList"/>
    <dgm:cxn modelId="{4AACDE1E-C320-45B4-B1E5-0C16C628859C}" type="presParOf" srcId="{8EB1B761-D490-4770-A7BD-ADEBDFA27D32}" destId="{95DDDF9A-4D19-4DC9-99BA-BD32BB524ACD}" srcOrd="2" destOrd="0" presId="urn:microsoft.com/office/officeart/2008/layout/LinedList"/>
    <dgm:cxn modelId="{EB5AE15A-FA06-45C6-81E3-0174E6823B34}" type="presParOf" srcId="{2B989424-488E-4E76-9016-4D13EA9A7987}" destId="{2BF7B4D0-B4CA-4081-B39E-29826936C8F4}" srcOrd="2" destOrd="0" presId="urn:microsoft.com/office/officeart/2008/layout/LinedList"/>
    <dgm:cxn modelId="{487B9FF0-6F09-4CA3-A599-6E52E433D060}" type="presParOf" srcId="{2B989424-488E-4E76-9016-4D13EA9A7987}" destId="{BDA1EEC3-079D-4322-AC01-AA5AAAB1F433}" srcOrd="3" destOrd="0" presId="urn:microsoft.com/office/officeart/2008/layout/LinedList"/>
    <dgm:cxn modelId="{019396A9-314E-4841-8114-5DD7205FB3CE}" type="presParOf" srcId="{2B989424-488E-4E76-9016-4D13EA9A7987}" destId="{1D9ECB1A-B1CE-4561-A60B-A07A4A81C824}" srcOrd="4" destOrd="0" presId="urn:microsoft.com/office/officeart/2008/layout/LinedList"/>
    <dgm:cxn modelId="{56A19462-E51E-4AB3-B99B-6DFBACF485EF}" type="presParOf" srcId="{1D9ECB1A-B1CE-4561-A60B-A07A4A81C824}" destId="{EBC40786-E326-4F1A-A0DE-0A7E10D579F0}" srcOrd="0" destOrd="0" presId="urn:microsoft.com/office/officeart/2008/layout/LinedList"/>
    <dgm:cxn modelId="{05DD0B46-145C-471E-931D-4090B63FC40A}" type="presParOf" srcId="{1D9ECB1A-B1CE-4561-A60B-A07A4A81C824}" destId="{14606A15-A269-42D6-A193-D9B0583E16CE}" srcOrd="1" destOrd="0" presId="urn:microsoft.com/office/officeart/2008/layout/LinedList"/>
    <dgm:cxn modelId="{1A78C406-F0E0-484B-B1E6-B88BC37A68A1}" type="presParOf" srcId="{1D9ECB1A-B1CE-4561-A60B-A07A4A81C824}" destId="{CF5D010D-9E9F-48AB-8A53-5E97DF3D08E2}" srcOrd="2" destOrd="0" presId="urn:microsoft.com/office/officeart/2008/layout/LinedList"/>
    <dgm:cxn modelId="{344A4C82-17BF-45C6-8D19-2E39CA1994BF}" type="presParOf" srcId="{2B989424-488E-4E76-9016-4D13EA9A7987}" destId="{2E495137-BBC5-4006-8A73-7DC69B97414E}" srcOrd="5" destOrd="0" presId="urn:microsoft.com/office/officeart/2008/layout/LinedList"/>
    <dgm:cxn modelId="{D5EF87E8-7FA7-4049-9D70-17C9B4217C4D}" type="presParOf" srcId="{2B989424-488E-4E76-9016-4D13EA9A7987}" destId="{AE88EC9B-49B6-4DFE-98E3-F56EA780C0A6}" srcOrd="6" destOrd="0" presId="urn:microsoft.com/office/officeart/2008/layout/LinedList"/>
    <dgm:cxn modelId="{6590A535-D28B-40E8-8540-93FA09F57481}" type="presParOf" srcId="{2B989424-488E-4E76-9016-4D13EA9A7987}" destId="{91C19176-CB24-4EA6-B06E-07FC9BE85F3B}" srcOrd="7" destOrd="0" presId="urn:microsoft.com/office/officeart/2008/layout/LinedList"/>
    <dgm:cxn modelId="{333D819A-91E5-4EFA-835C-CFE01CD9956F}" type="presParOf" srcId="{91C19176-CB24-4EA6-B06E-07FC9BE85F3B}" destId="{258E39D2-74F4-468B-BA97-7A4FAB23A612}" srcOrd="0" destOrd="0" presId="urn:microsoft.com/office/officeart/2008/layout/LinedList"/>
    <dgm:cxn modelId="{83DF5ADA-DFCA-4149-9E50-A6C76D35FA99}" type="presParOf" srcId="{91C19176-CB24-4EA6-B06E-07FC9BE85F3B}" destId="{24DEE720-88BF-4AB9-80D7-DD24EA0BBDD5}" srcOrd="1" destOrd="0" presId="urn:microsoft.com/office/officeart/2008/layout/LinedList"/>
    <dgm:cxn modelId="{FDC0EBF7-0BE8-46B5-A3C4-76A8E744F090}" type="presParOf" srcId="{91C19176-CB24-4EA6-B06E-07FC9BE85F3B}" destId="{CB4D7676-4C76-4313-BD83-F7A72897B017}" srcOrd="2" destOrd="0" presId="urn:microsoft.com/office/officeart/2008/layout/LinedList"/>
    <dgm:cxn modelId="{46304C67-F211-42EE-AB98-0F429A8273F9}" type="presParOf" srcId="{2B989424-488E-4E76-9016-4D13EA9A7987}" destId="{336E1259-A50F-4392-89CA-F4A824D6414A}" srcOrd="8" destOrd="0" presId="urn:microsoft.com/office/officeart/2008/layout/LinedList"/>
    <dgm:cxn modelId="{91448E29-2B3F-4573-AC9D-C6DD08D32EE3}" type="presParOf" srcId="{2B989424-488E-4E76-9016-4D13EA9A7987}" destId="{538B5321-50CE-4C4A-AE72-B8B12C4F7F7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9C37573-5506-44D4-9C10-DCD4A922DADF}" type="doc">
      <dgm:prSet loTypeId="urn:microsoft.com/office/officeart/2005/8/layout/hierarchy1" loCatId="hierarchy" qsTypeId="urn:microsoft.com/office/officeart/2005/8/quickstyle/3d2" qsCatId="3D" csTypeId="urn:microsoft.com/office/officeart/2005/8/colors/accent1_2" csCatId="accent1" phldr="1"/>
      <dgm:spPr/>
      <dgm:t>
        <a:bodyPr/>
        <a:lstStyle/>
        <a:p>
          <a:endParaRPr lang="en-IN"/>
        </a:p>
      </dgm:t>
    </dgm:pt>
    <dgm:pt modelId="{925865DA-61AF-48BA-8E82-34056E5A406C}">
      <dgm:prSet/>
      <dgm:spPr/>
      <dgm:t>
        <a:bodyPr/>
        <a:lstStyle/>
        <a:p>
          <a:r>
            <a:rPr lang="en-IN" b="0" cap="none" spc="0" dirty="0">
              <a:ln w="0"/>
              <a:solidFill>
                <a:schemeClr val="accent1"/>
              </a:solidFill>
              <a:effectLst>
                <a:outerShdw blurRad="38100" dist="25400" dir="5400000" algn="ctr" rotWithShape="0">
                  <a:srgbClr val="6E747A">
                    <a:alpha val="43000"/>
                  </a:srgbClr>
                </a:outerShdw>
              </a:effectLst>
            </a:rPr>
            <a:t>Cricket world cup 2019 winning team prediction</a:t>
          </a:r>
        </a:p>
      </dgm:t>
    </dgm:pt>
    <dgm:pt modelId="{ADB34664-9D25-45DC-A035-1A600AE0B9C5}" type="parTrans" cxnId="{534FC454-9C31-461B-83FB-268775A458A8}">
      <dgm:prSet/>
      <dgm:spPr/>
      <dgm:t>
        <a:bodyPr/>
        <a:lstStyle/>
        <a:p>
          <a:endParaRPr lang="en-IN"/>
        </a:p>
      </dgm:t>
    </dgm:pt>
    <dgm:pt modelId="{519FF8AF-13A5-4930-82BE-3D9DC829F63A}" type="sibTrans" cxnId="{534FC454-9C31-461B-83FB-268775A458A8}">
      <dgm:prSet/>
      <dgm:spPr/>
      <dgm:t>
        <a:bodyPr/>
        <a:lstStyle/>
        <a:p>
          <a:endParaRPr lang="en-IN"/>
        </a:p>
      </dgm:t>
    </dgm:pt>
    <dgm:pt modelId="{351AD20C-EDA1-4067-ABF1-574E2A425D46}">
      <dgm:prSet/>
      <dgm:spPr/>
      <dgm:t>
        <a:bodyPr/>
        <a:lstStyle/>
        <a:p>
          <a:r>
            <a:rPr lang="en-IN" b="0" cap="none" spc="0" dirty="0">
              <a:ln w="0"/>
              <a:solidFill>
                <a:schemeClr val="accent1"/>
              </a:solidFill>
              <a:effectLst>
                <a:outerShdw blurRad="38100" dist="25400" dir="5400000" algn="ctr" rotWithShape="0">
                  <a:srgbClr val="6E747A">
                    <a:alpha val="43000"/>
                  </a:srgbClr>
                </a:outerShdw>
              </a:effectLst>
            </a:rPr>
            <a:t>Robin round type world cup </a:t>
          </a:r>
        </a:p>
      </dgm:t>
    </dgm:pt>
    <dgm:pt modelId="{CE8526DF-AE39-43EF-9EAA-037922BC3725}" type="parTrans" cxnId="{271A1762-68CD-403E-A0B8-E607A2CE1AAC}">
      <dgm:prSet/>
      <dgm:spPr/>
      <dgm:t>
        <a:bodyPr/>
        <a:lstStyle/>
        <a:p>
          <a:endParaRPr lang="en-IN"/>
        </a:p>
      </dgm:t>
    </dgm:pt>
    <dgm:pt modelId="{694D7CAD-8036-40C2-9727-6ABA8E80BDA6}" type="sibTrans" cxnId="{271A1762-68CD-403E-A0B8-E607A2CE1AAC}">
      <dgm:prSet/>
      <dgm:spPr/>
      <dgm:t>
        <a:bodyPr/>
        <a:lstStyle/>
        <a:p>
          <a:endParaRPr lang="en-IN"/>
        </a:p>
      </dgm:t>
    </dgm:pt>
    <dgm:pt modelId="{3E7AF037-55AD-49DD-9815-293C7B9BDCC8}">
      <dgm:prSet/>
      <dgm:spPr/>
      <dgm:t>
        <a:bodyPr/>
        <a:lstStyle/>
        <a:p>
          <a:r>
            <a:rPr lang="en-IN" b="0" cap="none" spc="0" dirty="0">
              <a:ln w="0"/>
              <a:solidFill>
                <a:schemeClr val="accent1"/>
              </a:solidFill>
              <a:effectLst>
                <a:outerShdw blurRad="38100" dist="25400" dir="5400000" algn="ctr" rotWithShape="0">
                  <a:srgbClr val="6E747A">
                    <a:alpha val="43000"/>
                  </a:srgbClr>
                </a:outerShdw>
              </a:effectLst>
            </a:rPr>
            <a:t>Sub group type world cup</a:t>
          </a:r>
        </a:p>
      </dgm:t>
    </dgm:pt>
    <dgm:pt modelId="{7C203F57-555F-45F4-9D1D-DDB9E137F00C}" type="parTrans" cxnId="{7BD2F241-229F-4026-8A0D-7080CDB972BF}">
      <dgm:prSet/>
      <dgm:spPr/>
      <dgm:t>
        <a:bodyPr/>
        <a:lstStyle/>
        <a:p>
          <a:endParaRPr lang="en-IN"/>
        </a:p>
      </dgm:t>
    </dgm:pt>
    <dgm:pt modelId="{14D968CF-81AE-4138-9650-A5F56E613FBF}" type="sibTrans" cxnId="{7BD2F241-229F-4026-8A0D-7080CDB972BF}">
      <dgm:prSet/>
      <dgm:spPr/>
      <dgm:t>
        <a:bodyPr/>
        <a:lstStyle/>
        <a:p>
          <a:endParaRPr lang="en-IN"/>
        </a:p>
      </dgm:t>
    </dgm:pt>
    <dgm:pt modelId="{D27ACBBA-C44A-492E-A84C-268CE88268B8}" type="pres">
      <dgm:prSet presAssocID="{A9C37573-5506-44D4-9C10-DCD4A922DADF}" presName="hierChild1" presStyleCnt="0">
        <dgm:presLayoutVars>
          <dgm:chPref val="1"/>
          <dgm:dir/>
          <dgm:animOne val="branch"/>
          <dgm:animLvl val="lvl"/>
          <dgm:resizeHandles/>
        </dgm:presLayoutVars>
      </dgm:prSet>
      <dgm:spPr/>
    </dgm:pt>
    <dgm:pt modelId="{F7BF38A4-B8E4-4CB1-880C-0466856733B2}" type="pres">
      <dgm:prSet presAssocID="{925865DA-61AF-48BA-8E82-34056E5A406C}" presName="hierRoot1" presStyleCnt="0"/>
      <dgm:spPr/>
    </dgm:pt>
    <dgm:pt modelId="{5AC54806-8ADB-4950-B814-CFF55E1D1954}" type="pres">
      <dgm:prSet presAssocID="{925865DA-61AF-48BA-8E82-34056E5A406C}" presName="composite" presStyleCnt="0"/>
      <dgm:spPr/>
    </dgm:pt>
    <dgm:pt modelId="{D257AF48-B8E3-472A-ADB0-D3119766B201}" type="pres">
      <dgm:prSet presAssocID="{925865DA-61AF-48BA-8E82-34056E5A406C}" presName="background" presStyleLbl="node0" presStyleIdx="0" presStyleCnt="1"/>
      <dgm:spPr/>
    </dgm:pt>
    <dgm:pt modelId="{B614D3FC-77AA-4FA6-9521-75B77A6DECEA}" type="pres">
      <dgm:prSet presAssocID="{925865DA-61AF-48BA-8E82-34056E5A406C}" presName="text" presStyleLbl="fgAcc0" presStyleIdx="0" presStyleCnt="1" custScaleX="293385">
        <dgm:presLayoutVars>
          <dgm:chPref val="3"/>
        </dgm:presLayoutVars>
      </dgm:prSet>
      <dgm:spPr/>
    </dgm:pt>
    <dgm:pt modelId="{D64AEC5E-8A3C-49DA-8EA6-5DD155D665AC}" type="pres">
      <dgm:prSet presAssocID="{925865DA-61AF-48BA-8E82-34056E5A406C}" presName="hierChild2" presStyleCnt="0"/>
      <dgm:spPr/>
    </dgm:pt>
    <dgm:pt modelId="{A39A34EF-1BCD-4457-811D-1FC23A458931}" type="pres">
      <dgm:prSet presAssocID="{CE8526DF-AE39-43EF-9EAA-037922BC3725}" presName="Name10" presStyleLbl="parChTrans1D2" presStyleIdx="0" presStyleCnt="2"/>
      <dgm:spPr/>
    </dgm:pt>
    <dgm:pt modelId="{5054D41B-7486-4056-9C4A-983F9794A398}" type="pres">
      <dgm:prSet presAssocID="{351AD20C-EDA1-4067-ABF1-574E2A425D46}" presName="hierRoot2" presStyleCnt="0"/>
      <dgm:spPr/>
    </dgm:pt>
    <dgm:pt modelId="{8DD40F1A-E607-4BCA-AC6C-445FF5A40D5F}" type="pres">
      <dgm:prSet presAssocID="{351AD20C-EDA1-4067-ABF1-574E2A425D46}" presName="composite2" presStyleCnt="0"/>
      <dgm:spPr/>
    </dgm:pt>
    <dgm:pt modelId="{0E1CBD86-877B-41DA-BDE7-EE556AC9E35C}" type="pres">
      <dgm:prSet presAssocID="{351AD20C-EDA1-4067-ABF1-574E2A425D46}" presName="background2" presStyleLbl="node2" presStyleIdx="0" presStyleCnt="2"/>
      <dgm:spPr/>
    </dgm:pt>
    <dgm:pt modelId="{CAE303DE-EDC8-4104-872C-7BEC323F019C}" type="pres">
      <dgm:prSet presAssocID="{351AD20C-EDA1-4067-ABF1-574E2A425D46}" presName="text2" presStyleLbl="fgAcc2" presStyleIdx="0" presStyleCnt="2">
        <dgm:presLayoutVars>
          <dgm:chPref val="3"/>
        </dgm:presLayoutVars>
      </dgm:prSet>
      <dgm:spPr/>
    </dgm:pt>
    <dgm:pt modelId="{A03BE43B-6144-4FE2-A874-E5C15A2D549F}" type="pres">
      <dgm:prSet presAssocID="{351AD20C-EDA1-4067-ABF1-574E2A425D46}" presName="hierChild3" presStyleCnt="0"/>
      <dgm:spPr/>
    </dgm:pt>
    <dgm:pt modelId="{F86E26D1-BF9D-4619-89C5-76CBDC2FC131}" type="pres">
      <dgm:prSet presAssocID="{7C203F57-555F-45F4-9D1D-DDB9E137F00C}" presName="Name10" presStyleLbl="parChTrans1D2" presStyleIdx="1" presStyleCnt="2"/>
      <dgm:spPr/>
    </dgm:pt>
    <dgm:pt modelId="{A104B984-0C9A-4CD2-A284-80620FB34AED}" type="pres">
      <dgm:prSet presAssocID="{3E7AF037-55AD-49DD-9815-293C7B9BDCC8}" presName="hierRoot2" presStyleCnt="0"/>
      <dgm:spPr/>
    </dgm:pt>
    <dgm:pt modelId="{02D4715F-9999-4296-AFB4-132553F027DE}" type="pres">
      <dgm:prSet presAssocID="{3E7AF037-55AD-49DD-9815-293C7B9BDCC8}" presName="composite2" presStyleCnt="0"/>
      <dgm:spPr/>
    </dgm:pt>
    <dgm:pt modelId="{8347B0AA-0950-477C-850C-CE1F6CB85A5B}" type="pres">
      <dgm:prSet presAssocID="{3E7AF037-55AD-49DD-9815-293C7B9BDCC8}" presName="background2" presStyleLbl="node2" presStyleIdx="1" presStyleCnt="2"/>
      <dgm:spPr/>
    </dgm:pt>
    <dgm:pt modelId="{769409C1-E582-46F1-AFEA-E308103A348C}" type="pres">
      <dgm:prSet presAssocID="{3E7AF037-55AD-49DD-9815-293C7B9BDCC8}" presName="text2" presStyleLbl="fgAcc2" presStyleIdx="1" presStyleCnt="2" custLinFactNeighborX="-487" custLinFactNeighborY="2456">
        <dgm:presLayoutVars>
          <dgm:chPref val="3"/>
        </dgm:presLayoutVars>
      </dgm:prSet>
      <dgm:spPr/>
    </dgm:pt>
    <dgm:pt modelId="{D57F54A5-9CAC-4F5D-9C21-79BB880D5779}" type="pres">
      <dgm:prSet presAssocID="{3E7AF037-55AD-49DD-9815-293C7B9BDCC8}" presName="hierChild3" presStyleCnt="0"/>
      <dgm:spPr/>
    </dgm:pt>
  </dgm:ptLst>
  <dgm:cxnLst>
    <dgm:cxn modelId="{75B8E200-818F-4A7C-BE19-4A2AB0EDF608}" type="presOf" srcId="{CE8526DF-AE39-43EF-9EAA-037922BC3725}" destId="{A39A34EF-1BCD-4457-811D-1FC23A458931}" srcOrd="0" destOrd="0" presId="urn:microsoft.com/office/officeart/2005/8/layout/hierarchy1"/>
    <dgm:cxn modelId="{D2EE250A-C49F-410D-B6A2-8E7FCB4453E0}" type="presOf" srcId="{7C203F57-555F-45F4-9D1D-DDB9E137F00C}" destId="{F86E26D1-BF9D-4619-89C5-76CBDC2FC131}" srcOrd="0" destOrd="0" presId="urn:microsoft.com/office/officeart/2005/8/layout/hierarchy1"/>
    <dgm:cxn modelId="{9A405A13-6BAD-4E20-9BEE-1CCEDED860B8}" type="presOf" srcId="{925865DA-61AF-48BA-8E82-34056E5A406C}" destId="{B614D3FC-77AA-4FA6-9521-75B77A6DECEA}" srcOrd="0" destOrd="0" presId="urn:microsoft.com/office/officeart/2005/8/layout/hierarchy1"/>
    <dgm:cxn modelId="{7BD2F241-229F-4026-8A0D-7080CDB972BF}" srcId="{925865DA-61AF-48BA-8E82-34056E5A406C}" destId="{3E7AF037-55AD-49DD-9815-293C7B9BDCC8}" srcOrd="1" destOrd="0" parTransId="{7C203F57-555F-45F4-9D1D-DDB9E137F00C}" sibTransId="{14D968CF-81AE-4138-9650-A5F56E613FBF}"/>
    <dgm:cxn modelId="{271A1762-68CD-403E-A0B8-E607A2CE1AAC}" srcId="{925865DA-61AF-48BA-8E82-34056E5A406C}" destId="{351AD20C-EDA1-4067-ABF1-574E2A425D46}" srcOrd="0" destOrd="0" parTransId="{CE8526DF-AE39-43EF-9EAA-037922BC3725}" sibTransId="{694D7CAD-8036-40C2-9727-6ABA8E80BDA6}"/>
    <dgm:cxn modelId="{534FC454-9C31-461B-83FB-268775A458A8}" srcId="{A9C37573-5506-44D4-9C10-DCD4A922DADF}" destId="{925865DA-61AF-48BA-8E82-34056E5A406C}" srcOrd="0" destOrd="0" parTransId="{ADB34664-9D25-45DC-A035-1A600AE0B9C5}" sibTransId="{519FF8AF-13A5-4930-82BE-3D9DC829F63A}"/>
    <dgm:cxn modelId="{ED06B457-50D7-476A-9AC0-77EAACBAA3B0}" type="presOf" srcId="{A9C37573-5506-44D4-9C10-DCD4A922DADF}" destId="{D27ACBBA-C44A-492E-A84C-268CE88268B8}" srcOrd="0" destOrd="0" presId="urn:microsoft.com/office/officeart/2005/8/layout/hierarchy1"/>
    <dgm:cxn modelId="{F0E818C5-840D-4C32-8076-DDFD3E06598E}" type="presOf" srcId="{3E7AF037-55AD-49DD-9815-293C7B9BDCC8}" destId="{769409C1-E582-46F1-AFEA-E308103A348C}" srcOrd="0" destOrd="0" presId="urn:microsoft.com/office/officeart/2005/8/layout/hierarchy1"/>
    <dgm:cxn modelId="{8C16FDC8-6D68-494D-82BC-048AD7B3CF67}" type="presOf" srcId="{351AD20C-EDA1-4067-ABF1-574E2A425D46}" destId="{CAE303DE-EDC8-4104-872C-7BEC323F019C}" srcOrd="0" destOrd="0" presId="urn:microsoft.com/office/officeart/2005/8/layout/hierarchy1"/>
    <dgm:cxn modelId="{72F1AA04-C96C-49FC-93DD-652D3FDB2018}" type="presParOf" srcId="{D27ACBBA-C44A-492E-A84C-268CE88268B8}" destId="{F7BF38A4-B8E4-4CB1-880C-0466856733B2}" srcOrd="0" destOrd="0" presId="urn:microsoft.com/office/officeart/2005/8/layout/hierarchy1"/>
    <dgm:cxn modelId="{04DD8327-4007-4EB5-966C-6CCC32E053D8}" type="presParOf" srcId="{F7BF38A4-B8E4-4CB1-880C-0466856733B2}" destId="{5AC54806-8ADB-4950-B814-CFF55E1D1954}" srcOrd="0" destOrd="0" presId="urn:microsoft.com/office/officeart/2005/8/layout/hierarchy1"/>
    <dgm:cxn modelId="{17467F99-96EA-475F-9BC5-6B9A387CEEB9}" type="presParOf" srcId="{5AC54806-8ADB-4950-B814-CFF55E1D1954}" destId="{D257AF48-B8E3-472A-ADB0-D3119766B201}" srcOrd="0" destOrd="0" presId="urn:microsoft.com/office/officeart/2005/8/layout/hierarchy1"/>
    <dgm:cxn modelId="{987D93ED-9289-4A93-813E-2776902890F6}" type="presParOf" srcId="{5AC54806-8ADB-4950-B814-CFF55E1D1954}" destId="{B614D3FC-77AA-4FA6-9521-75B77A6DECEA}" srcOrd="1" destOrd="0" presId="urn:microsoft.com/office/officeart/2005/8/layout/hierarchy1"/>
    <dgm:cxn modelId="{A48EC5E8-9641-4721-94F2-EAC8BFFF5D12}" type="presParOf" srcId="{F7BF38A4-B8E4-4CB1-880C-0466856733B2}" destId="{D64AEC5E-8A3C-49DA-8EA6-5DD155D665AC}" srcOrd="1" destOrd="0" presId="urn:microsoft.com/office/officeart/2005/8/layout/hierarchy1"/>
    <dgm:cxn modelId="{C868ADF5-11D0-4394-AC74-6003FB82B328}" type="presParOf" srcId="{D64AEC5E-8A3C-49DA-8EA6-5DD155D665AC}" destId="{A39A34EF-1BCD-4457-811D-1FC23A458931}" srcOrd="0" destOrd="0" presId="urn:microsoft.com/office/officeart/2005/8/layout/hierarchy1"/>
    <dgm:cxn modelId="{10C3204D-9221-46CD-B33B-FDD3FAD7F65D}" type="presParOf" srcId="{D64AEC5E-8A3C-49DA-8EA6-5DD155D665AC}" destId="{5054D41B-7486-4056-9C4A-983F9794A398}" srcOrd="1" destOrd="0" presId="urn:microsoft.com/office/officeart/2005/8/layout/hierarchy1"/>
    <dgm:cxn modelId="{47428755-27B5-4FB5-B1FF-08E47233EE5D}" type="presParOf" srcId="{5054D41B-7486-4056-9C4A-983F9794A398}" destId="{8DD40F1A-E607-4BCA-AC6C-445FF5A40D5F}" srcOrd="0" destOrd="0" presId="urn:microsoft.com/office/officeart/2005/8/layout/hierarchy1"/>
    <dgm:cxn modelId="{388FB0C3-C317-48F6-BE7A-2ACA27BE211C}" type="presParOf" srcId="{8DD40F1A-E607-4BCA-AC6C-445FF5A40D5F}" destId="{0E1CBD86-877B-41DA-BDE7-EE556AC9E35C}" srcOrd="0" destOrd="0" presId="urn:microsoft.com/office/officeart/2005/8/layout/hierarchy1"/>
    <dgm:cxn modelId="{F955EEC4-9A80-46E3-8DD3-873F7F0BAFB5}" type="presParOf" srcId="{8DD40F1A-E607-4BCA-AC6C-445FF5A40D5F}" destId="{CAE303DE-EDC8-4104-872C-7BEC323F019C}" srcOrd="1" destOrd="0" presId="urn:microsoft.com/office/officeart/2005/8/layout/hierarchy1"/>
    <dgm:cxn modelId="{BF9FEFAC-93A8-4E3E-868E-D57D456CC165}" type="presParOf" srcId="{5054D41B-7486-4056-9C4A-983F9794A398}" destId="{A03BE43B-6144-4FE2-A874-E5C15A2D549F}" srcOrd="1" destOrd="0" presId="urn:microsoft.com/office/officeart/2005/8/layout/hierarchy1"/>
    <dgm:cxn modelId="{85F024C7-3F97-404F-8509-F63D8734AFD5}" type="presParOf" srcId="{D64AEC5E-8A3C-49DA-8EA6-5DD155D665AC}" destId="{F86E26D1-BF9D-4619-89C5-76CBDC2FC131}" srcOrd="2" destOrd="0" presId="urn:microsoft.com/office/officeart/2005/8/layout/hierarchy1"/>
    <dgm:cxn modelId="{AC824255-2D57-415F-A70C-C965A6DCB1F5}" type="presParOf" srcId="{D64AEC5E-8A3C-49DA-8EA6-5DD155D665AC}" destId="{A104B984-0C9A-4CD2-A284-80620FB34AED}" srcOrd="3" destOrd="0" presId="urn:microsoft.com/office/officeart/2005/8/layout/hierarchy1"/>
    <dgm:cxn modelId="{8531E584-9FA0-416D-B6CC-97D22BE13366}" type="presParOf" srcId="{A104B984-0C9A-4CD2-A284-80620FB34AED}" destId="{02D4715F-9999-4296-AFB4-132553F027DE}" srcOrd="0" destOrd="0" presId="urn:microsoft.com/office/officeart/2005/8/layout/hierarchy1"/>
    <dgm:cxn modelId="{60963BC5-F954-4F2F-890F-0B3BBABF666D}" type="presParOf" srcId="{02D4715F-9999-4296-AFB4-132553F027DE}" destId="{8347B0AA-0950-477C-850C-CE1F6CB85A5B}" srcOrd="0" destOrd="0" presId="urn:microsoft.com/office/officeart/2005/8/layout/hierarchy1"/>
    <dgm:cxn modelId="{ADA8A867-0998-44AA-8DD6-8F81BFC18E1F}" type="presParOf" srcId="{02D4715F-9999-4296-AFB4-132553F027DE}" destId="{769409C1-E582-46F1-AFEA-E308103A348C}" srcOrd="1" destOrd="0" presId="urn:microsoft.com/office/officeart/2005/8/layout/hierarchy1"/>
    <dgm:cxn modelId="{913B526A-CA85-4D3E-AEB4-B748A732996D}" type="presParOf" srcId="{A104B984-0C9A-4CD2-A284-80620FB34AED}" destId="{D57F54A5-9CAC-4F5D-9C21-79BB880D577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1C29164-A5C4-41B4-8B01-58A1F0EF328E}"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IN"/>
        </a:p>
      </dgm:t>
    </dgm:pt>
    <dgm:pt modelId="{12347907-7E12-40FB-90E7-77AFE215E1B4}">
      <dgm:prSet phldrT="[Text]"/>
      <dgm:spPr/>
      <dgm:t>
        <a:bodyPr/>
        <a:lstStyle/>
        <a:p>
          <a:r>
            <a:rPr lang="en-IN"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Robin round type world cup</a:t>
          </a:r>
        </a:p>
      </dgm:t>
    </dgm:pt>
    <dgm:pt modelId="{B6A79784-6A5D-46ED-9918-D30BEB428E0A}" type="parTrans" cxnId="{99257AF5-D9E0-469E-87EA-B5ECEE0176BB}">
      <dgm:prSet/>
      <dgm:spPr/>
      <dgm:t>
        <a:bodyPr/>
        <a:lstStyle/>
        <a:p>
          <a:endParaRPr lang="en-IN"/>
        </a:p>
      </dgm:t>
    </dgm:pt>
    <dgm:pt modelId="{62549745-EB14-4F23-8713-309556B8791B}" type="sibTrans" cxnId="{99257AF5-D9E0-469E-87EA-B5ECEE0176BB}">
      <dgm:prSet/>
      <dgm:spPr/>
      <dgm:t>
        <a:bodyPr/>
        <a:lstStyle/>
        <a:p>
          <a:endParaRPr lang="en-IN"/>
        </a:p>
      </dgm:t>
    </dgm:pt>
    <dgm:pt modelId="{1B532756-911C-4B11-9E6A-0346B0515CF0}">
      <dgm:prSet phldrT="[Text]"/>
      <dgm:spPr/>
      <dgm:t>
        <a:bodyPr/>
        <a:lstStyle/>
        <a:p>
          <a:r>
            <a:rPr lang="en-IN" dirty="0">
              <a:solidFill>
                <a:srgbClr val="FF0000"/>
              </a:solidFill>
            </a:rPr>
            <a:t>This type of world cup consists of a single whole group where each team plays matches with every team in the world cup</a:t>
          </a:r>
        </a:p>
      </dgm:t>
    </dgm:pt>
    <dgm:pt modelId="{71AF73CC-0767-444F-9809-3F14FF51E086}" type="parTrans" cxnId="{E7F1168C-DA34-4311-9050-5800EEC8536E}">
      <dgm:prSet/>
      <dgm:spPr/>
      <dgm:t>
        <a:bodyPr/>
        <a:lstStyle/>
        <a:p>
          <a:endParaRPr lang="en-IN"/>
        </a:p>
      </dgm:t>
    </dgm:pt>
    <dgm:pt modelId="{54E1E29F-EE25-4FB7-8511-47478AFCAAC3}" type="sibTrans" cxnId="{E7F1168C-DA34-4311-9050-5800EEC8536E}">
      <dgm:prSet/>
      <dgm:spPr/>
      <dgm:t>
        <a:bodyPr/>
        <a:lstStyle/>
        <a:p>
          <a:endParaRPr lang="en-IN"/>
        </a:p>
      </dgm:t>
    </dgm:pt>
    <dgm:pt modelId="{1CCE2922-7FE0-4059-8065-E1D5855A279A}">
      <dgm:prSet phldrT="[Text]"/>
      <dgm:spPr/>
      <dgm:t>
        <a:bodyPr/>
        <a:lstStyle/>
        <a:p>
          <a:r>
            <a:rPr lang="en-IN" dirty="0">
              <a:solidFill>
                <a:srgbClr val="FF0000"/>
              </a:solidFill>
            </a:rPr>
            <a:t>The prediction model will predict the country which will win the upcoming 2019 world cup if the world cup happens in this form </a:t>
          </a:r>
        </a:p>
      </dgm:t>
    </dgm:pt>
    <dgm:pt modelId="{CABEE2F8-4697-490A-9D35-1C707F76A81E}" type="parTrans" cxnId="{0D1CBD8D-76EE-4250-A1A6-CC6D467ECCCA}">
      <dgm:prSet/>
      <dgm:spPr/>
      <dgm:t>
        <a:bodyPr/>
        <a:lstStyle/>
        <a:p>
          <a:endParaRPr lang="en-IN"/>
        </a:p>
      </dgm:t>
    </dgm:pt>
    <dgm:pt modelId="{1AE58E6D-D026-4D23-8B96-B7E0CE27D5FA}" type="sibTrans" cxnId="{0D1CBD8D-76EE-4250-A1A6-CC6D467ECCCA}">
      <dgm:prSet/>
      <dgm:spPr/>
      <dgm:t>
        <a:bodyPr/>
        <a:lstStyle/>
        <a:p>
          <a:endParaRPr lang="en-IN"/>
        </a:p>
      </dgm:t>
    </dgm:pt>
    <dgm:pt modelId="{B242FECC-49B3-4EF8-B32E-22D299E5F12D}">
      <dgm:prSet phldrT="[Text]"/>
      <dgm:spPr/>
      <dgm:t>
        <a:bodyPr/>
        <a:lstStyle/>
        <a:p>
          <a:r>
            <a:rPr lang="en-IN" dirty="0">
              <a:solidFill>
                <a:srgbClr val="FF0000"/>
              </a:solidFill>
            </a:rPr>
            <a:t>The user has the option to select the no of teams playing in the world cup out of 23 cricket teams</a:t>
          </a:r>
        </a:p>
      </dgm:t>
    </dgm:pt>
    <dgm:pt modelId="{CE2B3028-17E4-4E5D-A626-A98C1F88B62D}" type="parTrans" cxnId="{D9D27F8D-A41C-43FA-9AA8-6CAA9170AD5A}">
      <dgm:prSet/>
      <dgm:spPr/>
      <dgm:t>
        <a:bodyPr/>
        <a:lstStyle/>
        <a:p>
          <a:endParaRPr lang="en-IN"/>
        </a:p>
      </dgm:t>
    </dgm:pt>
    <dgm:pt modelId="{E1ECA60C-E2B9-4D8E-A19D-CB553F8C54EC}" type="sibTrans" cxnId="{D9D27F8D-A41C-43FA-9AA8-6CAA9170AD5A}">
      <dgm:prSet/>
      <dgm:spPr/>
      <dgm:t>
        <a:bodyPr/>
        <a:lstStyle/>
        <a:p>
          <a:endParaRPr lang="en-IN"/>
        </a:p>
      </dgm:t>
    </dgm:pt>
    <dgm:pt modelId="{63330E36-E4E7-4561-BB25-1FF39805A9FC}">
      <dgm:prSet phldrT="[Text]"/>
      <dgm:spPr/>
      <dgm:t>
        <a:bodyPr/>
        <a:lstStyle/>
        <a:p>
          <a:endParaRPr lang="en-IN" dirty="0"/>
        </a:p>
      </dgm:t>
    </dgm:pt>
    <dgm:pt modelId="{B8E46669-23FA-45C2-8D16-770E2B5260CC}" type="parTrans" cxnId="{E6ABD4EA-E2D6-416B-89E4-200D459F8B4F}">
      <dgm:prSet/>
      <dgm:spPr/>
      <dgm:t>
        <a:bodyPr/>
        <a:lstStyle/>
        <a:p>
          <a:endParaRPr lang="en-IN"/>
        </a:p>
      </dgm:t>
    </dgm:pt>
    <dgm:pt modelId="{62F5A694-C16E-4FDE-ABB4-05F3FB12AC47}" type="sibTrans" cxnId="{E6ABD4EA-E2D6-416B-89E4-200D459F8B4F}">
      <dgm:prSet/>
      <dgm:spPr/>
      <dgm:t>
        <a:bodyPr/>
        <a:lstStyle/>
        <a:p>
          <a:endParaRPr lang="en-IN"/>
        </a:p>
      </dgm:t>
    </dgm:pt>
    <dgm:pt modelId="{6E8A58CF-DDF1-49BB-B131-379FF11F5CC2}">
      <dgm:prSet phldrT="[Text]"/>
      <dgm:spPr/>
      <dgm:t>
        <a:bodyPr/>
        <a:lstStyle/>
        <a:p>
          <a:endParaRPr lang="en-IN" dirty="0">
            <a:solidFill>
              <a:srgbClr val="FF0000"/>
            </a:solidFill>
          </a:endParaRPr>
        </a:p>
      </dgm:t>
    </dgm:pt>
    <dgm:pt modelId="{B08925F3-964B-43BB-B75C-E6128D8872CE}" type="parTrans" cxnId="{D9CE7C77-377B-408E-8028-99A9980974F0}">
      <dgm:prSet/>
      <dgm:spPr/>
      <dgm:t>
        <a:bodyPr/>
        <a:lstStyle/>
        <a:p>
          <a:endParaRPr lang="en-IN"/>
        </a:p>
      </dgm:t>
    </dgm:pt>
    <dgm:pt modelId="{5724BEF9-80DD-49B5-9454-80B2612536FB}" type="sibTrans" cxnId="{D9CE7C77-377B-408E-8028-99A9980974F0}">
      <dgm:prSet/>
      <dgm:spPr/>
      <dgm:t>
        <a:bodyPr/>
        <a:lstStyle/>
        <a:p>
          <a:endParaRPr lang="en-IN"/>
        </a:p>
      </dgm:t>
    </dgm:pt>
    <dgm:pt modelId="{09D1BD92-881F-4084-8F72-D2EDB1686C53}">
      <dgm:prSet phldrT="[Text]"/>
      <dgm:spPr/>
      <dgm:t>
        <a:bodyPr/>
        <a:lstStyle/>
        <a:p>
          <a:r>
            <a:rPr lang="en-IN" dirty="0">
              <a:solidFill>
                <a:srgbClr val="FF0000"/>
              </a:solidFill>
            </a:rPr>
            <a:t>The predictor will predict the world cup using logistic regression </a:t>
          </a:r>
        </a:p>
      </dgm:t>
    </dgm:pt>
    <dgm:pt modelId="{B8E7A5FD-FB0D-4E87-94C4-7B1525B207DE}" type="parTrans" cxnId="{49ECF633-A706-4085-BD2D-B360780F4CC6}">
      <dgm:prSet/>
      <dgm:spPr/>
      <dgm:t>
        <a:bodyPr/>
        <a:lstStyle/>
        <a:p>
          <a:endParaRPr lang="en-IN"/>
        </a:p>
      </dgm:t>
    </dgm:pt>
    <dgm:pt modelId="{1E35B6FD-FBC0-4BDF-92D5-38BC34755921}" type="sibTrans" cxnId="{49ECF633-A706-4085-BD2D-B360780F4CC6}">
      <dgm:prSet/>
      <dgm:spPr/>
      <dgm:t>
        <a:bodyPr/>
        <a:lstStyle/>
        <a:p>
          <a:endParaRPr lang="en-IN"/>
        </a:p>
      </dgm:t>
    </dgm:pt>
    <dgm:pt modelId="{2CD3D64F-14AD-44C9-8DC1-BFD85EC5F749}">
      <dgm:prSet phldrT="[Text]"/>
      <dgm:spPr/>
      <dgm:t>
        <a:bodyPr/>
        <a:lstStyle/>
        <a:p>
          <a:r>
            <a:rPr lang="en-IN" dirty="0">
              <a:solidFill>
                <a:srgbClr val="FF0000"/>
              </a:solidFill>
            </a:rPr>
            <a:t>The prediction is done with the help of 46 independent attributes ,here each attribute signifies the matches played by each country vs the other from 1971 till 2018</a:t>
          </a:r>
        </a:p>
      </dgm:t>
    </dgm:pt>
    <dgm:pt modelId="{2E506660-CA36-4133-BB98-26D1988D6B90}" type="parTrans" cxnId="{09CAE22E-2231-448C-850C-06F07024D54E}">
      <dgm:prSet/>
      <dgm:spPr/>
      <dgm:t>
        <a:bodyPr/>
        <a:lstStyle/>
        <a:p>
          <a:endParaRPr lang="en-IN"/>
        </a:p>
      </dgm:t>
    </dgm:pt>
    <dgm:pt modelId="{99145B93-5C92-4931-89B3-6EE5C086FDBB}" type="sibTrans" cxnId="{09CAE22E-2231-448C-850C-06F07024D54E}">
      <dgm:prSet/>
      <dgm:spPr/>
      <dgm:t>
        <a:bodyPr/>
        <a:lstStyle/>
        <a:p>
          <a:endParaRPr lang="en-IN"/>
        </a:p>
      </dgm:t>
    </dgm:pt>
    <dgm:pt modelId="{AD423999-739C-4216-8AEA-20340A0F7ECD}" type="pres">
      <dgm:prSet presAssocID="{C1C29164-A5C4-41B4-8B01-58A1F0EF328E}" presName="Name0" presStyleCnt="0">
        <dgm:presLayoutVars>
          <dgm:chMax val="7"/>
          <dgm:dir/>
          <dgm:animLvl val="lvl"/>
          <dgm:resizeHandles val="exact"/>
        </dgm:presLayoutVars>
      </dgm:prSet>
      <dgm:spPr/>
    </dgm:pt>
    <dgm:pt modelId="{C7B605CB-5D55-4FC7-8C1D-981B4126C937}" type="pres">
      <dgm:prSet presAssocID="{12347907-7E12-40FB-90E7-77AFE215E1B4}" presName="circle1" presStyleLbl="node1" presStyleIdx="0" presStyleCnt="1" custLinFactNeighborX="-18676" custLinFactNeighborY="1230"/>
      <dgm:spPr/>
    </dgm:pt>
    <dgm:pt modelId="{801257FB-3797-42E2-9AC5-9875921504B7}" type="pres">
      <dgm:prSet presAssocID="{12347907-7E12-40FB-90E7-77AFE215E1B4}" presName="space" presStyleCnt="0"/>
      <dgm:spPr/>
    </dgm:pt>
    <dgm:pt modelId="{3985A348-0EA8-43BD-A978-84FE1C8BD5A4}" type="pres">
      <dgm:prSet presAssocID="{12347907-7E12-40FB-90E7-77AFE215E1B4}" presName="rect1" presStyleLbl="alignAcc1" presStyleIdx="0" presStyleCnt="1" custLinFactNeighborX="-15474" custLinFactNeighborY="234"/>
      <dgm:spPr/>
    </dgm:pt>
    <dgm:pt modelId="{0EFF7467-423F-4414-B968-9C6EA5923FDC}" type="pres">
      <dgm:prSet presAssocID="{12347907-7E12-40FB-90E7-77AFE215E1B4}" presName="rect1ParTx" presStyleLbl="alignAcc1" presStyleIdx="0" presStyleCnt="1">
        <dgm:presLayoutVars>
          <dgm:chMax val="1"/>
          <dgm:bulletEnabled val="1"/>
        </dgm:presLayoutVars>
      </dgm:prSet>
      <dgm:spPr/>
    </dgm:pt>
    <dgm:pt modelId="{47E91A05-B4F5-426A-8F81-FC806213490B}" type="pres">
      <dgm:prSet presAssocID="{12347907-7E12-40FB-90E7-77AFE215E1B4}" presName="rect1ChTx" presStyleLbl="alignAcc1" presStyleIdx="0" presStyleCnt="1" custScaleX="109368" custLinFactNeighborX="-41796">
        <dgm:presLayoutVars>
          <dgm:bulletEnabled val="1"/>
        </dgm:presLayoutVars>
      </dgm:prSet>
      <dgm:spPr/>
    </dgm:pt>
  </dgm:ptLst>
  <dgm:cxnLst>
    <dgm:cxn modelId="{86F2621F-D19F-4E6D-A0F7-95B1840E6060}" type="presOf" srcId="{C1C29164-A5C4-41B4-8B01-58A1F0EF328E}" destId="{AD423999-739C-4216-8AEA-20340A0F7ECD}" srcOrd="0" destOrd="0" presId="urn:microsoft.com/office/officeart/2005/8/layout/target3"/>
    <dgm:cxn modelId="{09CAE22E-2231-448C-850C-06F07024D54E}" srcId="{12347907-7E12-40FB-90E7-77AFE215E1B4}" destId="{2CD3D64F-14AD-44C9-8DC1-BFD85EC5F749}" srcOrd="4" destOrd="0" parTransId="{2E506660-CA36-4133-BB98-26D1988D6B90}" sibTransId="{99145B93-5C92-4931-89B3-6EE5C086FDBB}"/>
    <dgm:cxn modelId="{49ECF633-A706-4085-BD2D-B360780F4CC6}" srcId="{12347907-7E12-40FB-90E7-77AFE215E1B4}" destId="{09D1BD92-881F-4084-8F72-D2EDB1686C53}" srcOrd="3" destOrd="0" parTransId="{B8E7A5FD-FB0D-4E87-94C4-7B1525B207DE}" sibTransId="{1E35B6FD-FBC0-4BDF-92D5-38BC34755921}"/>
    <dgm:cxn modelId="{F7853D39-E505-407A-9F69-5C4B8DCE8F39}" type="presOf" srcId="{12347907-7E12-40FB-90E7-77AFE215E1B4}" destId="{0EFF7467-423F-4414-B968-9C6EA5923FDC}" srcOrd="1" destOrd="0" presId="urn:microsoft.com/office/officeart/2005/8/layout/target3"/>
    <dgm:cxn modelId="{25879D3E-53B4-4441-BE5A-F3128D7A40EF}" type="presOf" srcId="{B242FECC-49B3-4EF8-B32E-22D299E5F12D}" destId="{47E91A05-B4F5-426A-8F81-FC806213490B}" srcOrd="0" destOrd="2" presId="urn:microsoft.com/office/officeart/2005/8/layout/target3"/>
    <dgm:cxn modelId="{63A53243-DAF1-4041-A87F-2CA8FE817762}" type="presOf" srcId="{2CD3D64F-14AD-44C9-8DC1-BFD85EC5F749}" destId="{47E91A05-B4F5-426A-8F81-FC806213490B}" srcOrd="0" destOrd="4" presId="urn:microsoft.com/office/officeart/2005/8/layout/target3"/>
    <dgm:cxn modelId="{97FC1465-AE45-4E7D-B843-3CF61C72536E}" type="presOf" srcId="{12347907-7E12-40FB-90E7-77AFE215E1B4}" destId="{3985A348-0EA8-43BD-A978-84FE1C8BD5A4}" srcOrd="0" destOrd="0" presId="urn:microsoft.com/office/officeart/2005/8/layout/target3"/>
    <dgm:cxn modelId="{0F861257-8C1F-4941-BC7E-E0848B8F8578}" type="presOf" srcId="{63330E36-E4E7-4561-BB25-1FF39805A9FC}" destId="{47E91A05-B4F5-426A-8F81-FC806213490B}" srcOrd="0" destOrd="6" presId="urn:microsoft.com/office/officeart/2005/8/layout/target3"/>
    <dgm:cxn modelId="{D9CE7C77-377B-408E-8028-99A9980974F0}" srcId="{12347907-7E12-40FB-90E7-77AFE215E1B4}" destId="{6E8A58CF-DDF1-49BB-B131-379FF11F5CC2}" srcOrd="5" destOrd="0" parTransId="{B08925F3-964B-43BB-B75C-E6128D8872CE}" sibTransId="{5724BEF9-80DD-49B5-9454-80B2612536FB}"/>
    <dgm:cxn modelId="{E7F1168C-DA34-4311-9050-5800EEC8536E}" srcId="{12347907-7E12-40FB-90E7-77AFE215E1B4}" destId="{1B532756-911C-4B11-9E6A-0346B0515CF0}" srcOrd="0" destOrd="0" parTransId="{71AF73CC-0767-444F-9809-3F14FF51E086}" sibTransId="{54E1E29F-EE25-4FB7-8511-47478AFCAAC3}"/>
    <dgm:cxn modelId="{D9D27F8D-A41C-43FA-9AA8-6CAA9170AD5A}" srcId="{12347907-7E12-40FB-90E7-77AFE215E1B4}" destId="{B242FECC-49B3-4EF8-B32E-22D299E5F12D}" srcOrd="2" destOrd="0" parTransId="{CE2B3028-17E4-4E5D-A626-A98C1F88B62D}" sibTransId="{E1ECA60C-E2B9-4D8E-A19D-CB553F8C54EC}"/>
    <dgm:cxn modelId="{0D1CBD8D-76EE-4250-A1A6-CC6D467ECCCA}" srcId="{12347907-7E12-40FB-90E7-77AFE215E1B4}" destId="{1CCE2922-7FE0-4059-8065-E1D5855A279A}" srcOrd="1" destOrd="0" parTransId="{CABEE2F8-4697-490A-9D35-1C707F76A81E}" sibTransId="{1AE58E6D-D026-4D23-8B96-B7E0CE27D5FA}"/>
    <dgm:cxn modelId="{20548AA9-493B-4AA1-9D72-3FCFFC080B13}" type="presOf" srcId="{09D1BD92-881F-4084-8F72-D2EDB1686C53}" destId="{47E91A05-B4F5-426A-8F81-FC806213490B}" srcOrd="0" destOrd="3" presId="urn:microsoft.com/office/officeart/2005/8/layout/target3"/>
    <dgm:cxn modelId="{1B918EB2-220D-4D29-9916-678FD937C165}" type="presOf" srcId="{6E8A58CF-DDF1-49BB-B131-379FF11F5CC2}" destId="{47E91A05-B4F5-426A-8F81-FC806213490B}" srcOrd="0" destOrd="5" presId="urn:microsoft.com/office/officeart/2005/8/layout/target3"/>
    <dgm:cxn modelId="{5C9368BC-F464-489F-B8E0-F063A10FDF53}" type="presOf" srcId="{1B532756-911C-4B11-9E6A-0346B0515CF0}" destId="{47E91A05-B4F5-426A-8F81-FC806213490B}" srcOrd="0" destOrd="0" presId="urn:microsoft.com/office/officeart/2005/8/layout/target3"/>
    <dgm:cxn modelId="{E6ABD4EA-E2D6-416B-89E4-200D459F8B4F}" srcId="{12347907-7E12-40FB-90E7-77AFE215E1B4}" destId="{63330E36-E4E7-4561-BB25-1FF39805A9FC}" srcOrd="6" destOrd="0" parTransId="{B8E46669-23FA-45C2-8D16-770E2B5260CC}" sibTransId="{62F5A694-C16E-4FDE-ABB4-05F3FB12AC47}"/>
    <dgm:cxn modelId="{99257AF5-D9E0-469E-87EA-B5ECEE0176BB}" srcId="{C1C29164-A5C4-41B4-8B01-58A1F0EF328E}" destId="{12347907-7E12-40FB-90E7-77AFE215E1B4}" srcOrd="0" destOrd="0" parTransId="{B6A79784-6A5D-46ED-9918-D30BEB428E0A}" sibTransId="{62549745-EB14-4F23-8713-309556B8791B}"/>
    <dgm:cxn modelId="{182098F6-6825-4234-BCCA-4A9EF0AC24CE}" type="presOf" srcId="{1CCE2922-7FE0-4059-8065-E1D5855A279A}" destId="{47E91A05-B4F5-426A-8F81-FC806213490B}" srcOrd="0" destOrd="1" presId="urn:microsoft.com/office/officeart/2005/8/layout/target3"/>
    <dgm:cxn modelId="{69F4EAC2-0579-4FF1-8984-F796A4FEB250}" type="presParOf" srcId="{AD423999-739C-4216-8AEA-20340A0F7ECD}" destId="{C7B605CB-5D55-4FC7-8C1D-981B4126C937}" srcOrd="0" destOrd="0" presId="urn:microsoft.com/office/officeart/2005/8/layout/target3"/>
    <dgm:cxn modelId="{74134BA5-2615-4FF3-9D53-0C1C0D99A8BD}" type="presParOf" srcId="{AD423999-739C-4216-8AEA-20340A0F7ECD}" destId="{801257FB-3797-42E2-9AC5-9875921504B7}" srcOrd="1" destOrd="0" presId="urn:microsoft.com/office/officeart/2005/8/layout/target3"/>
    <dgm:cxn modelId="{794D2A9C-9267-4890-A615-172A2BDD8877}" type="presParOf" srcId="{AD423999-739C-4216-8AEA-20340A0F7ECD}" destId="{3985A348-0EA8-43BD-A978-84FE1C8BD5A4}" srcOrd="2" destOrd="0" presId="urn:microsoft.com/office/officeart/2005/8/layout/target3"/>
    <dgm:cxn modelId="{72EE66DB-1F29-4206-9A11-84049CFD8D85}" type="presParOf" srcId="{AD423999-739C-4216-8AEA-20340A0F7ECD}" destId="{0EFF7467-423F-4414-B968-9C6EA5923FDC}" srcOrd="3" destOrd="0" presId="urn:microsoft.com/office/officeart/2005/8/layout/target3"/>
    <dgm:cxn modelId="{DE6728DA-F21D-4A63-B738-C531F7B37087}" type="presParOf" srcId="{AD423999-739C-4216-8AEA-20340A0F7ECD}" destId="{47E91A05-B4F5-426A-8F81-FC806213490B}" srcOrd="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87EBA7-DF20-4F95-8416-D86B3507195B}"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IN"/>
        </a:p>
      </dgm:t>
    </dgm:pt>
    <dgm:pt modelId="{1A28E8DE-6E97-4420-B17F-CFE91403529D}">
      <dgm:prSet phldrT="[Text]"/>
      <dgm:spPr/>
      <dgm:t>
        <a:bodyPr/>
        <a:lstStyle/>
        <a:p>
          <a:r>
            <a:rPr lang="en-IN" b="0" cap="none" spc="0" dirty="0">
              <a:ln w="0"/>
              <a:solidFill>
                <a:schemeClr val="tx1">
                  <a:lumMod val="95000"/>
                </a:schemeClr>
              </a:solidFill>
              <a:effectLst>
                <a:reflection blurRad="6350" stA="53000" endA="300" endPos="35500" dir="5400000" sy="-90000" algn="bl" rotWithShape="0"/>
              </a:effectLst>
            </a:rPr>
            <a:t>Sub group type world cup</a:t>
          </a:r>
        </a:p>
      </dgm:t>
    </dgm:pt>
    <dgm:pt modelId="{C2FFD726-9564-4D21-A041-84713F39D70D}" type="parTrans" cxnId="{9962DDF0-E9BC-4AD2-9021-0DC3B7FE39B1}">
      <dgm:prSet/>
      <dgm:spPr/>
      <dgm:t>
        <a:bodyPr/>
        <a:lstStyle/>
        <a:p>
          <a:endParaRPr lang="en-IN"/>
        </a:p>
      </dgm:t>
    </dgm:pt>
    <dgm:pt modelId="{D36DDB9E-7B0D-4EF9-B621-8C1EF3C89026}" type="sibTrans" cxnId="{9962DDF0-E9BC-4AD2-9021-0DC3B7FE39B1}">
      <dgm:prSet/>
      <dgm:spPr/>
      <dgm:t>
        <a:bodyPr/>
        <a:lstStyle/>
        <a:p>
          <a:endParaRPr lang="en-IN"/>
        </a:p>
      </dgm:t>
    </dgm:pt>
    <dgm:pt modelId="{8417F33F-EBF5-4CFC-9FD0-6D9E3AA81497}">
      <dgm:prSet phldrT="[Text]"/>
      <dgm:spPr/>
      <dgm:t>
        <a:bodyPr/>
        <a:lstStyle/>
        <a:p>
          <a:r>
            <a:rPr lang="en-IN" dirty="0"/>
            <a:t>In this type of world cup the teams are categorised into 2 groups  </a:t>
          </a:r>
        </a:p>
      </dgm:t>
    </dgm:pt>
    <dgm:pt modelId="{E7DA14B8-9DC0-4106-A0A1-0C368D3E647B}" type="parTrans" cxnId="{92FDF515-4D23-4F14-BFFA-6DCF067AA8ED}">
      <dgm:prSet/>
      <dgm:spPr/>
      <dgm:t>
        <a:bodyPr/>
        <a:lstStyle/>
        <a:p>
          <a:endParaRPr lang="en-IN"/>
        </a:p>
      </dgm:t>
    </dgm:pt>
    <dgm:pt modelId="{DDE9F5E6-208A-4D48-A69F-3F99D17806B0}" type="sibTrans" cxnId="{92FDF515-4D23-4F14-BFFA-6DCF067AA8ED}">
      <dgm:prSet/>
      <dgm:spPr/>
      <dgm:t>
        <a:bodyPr/>
        <a:lstStyle/>
        <a:p>
          <a:endParaRPr lang="en-IN"/>
        </a:p>
      </dgm:t>
    </dgm:pt>
    <dgm:pt modelId="{0574D6DE-5973-4061-B963-0150C971EC11}">
      <dgm:prSet phldrT="[Text]"/>
      <dgm:spPr/>
      <dgm:t>
        <a:bodyPr/>
        <a:lstStyle/>
        <a:p>
          <a:r>
            <a:rPr lang="en-IN" dirty="0"/>
            <a:t>The user in given the option to enter the no of teams in group A and in group B respectively</a:t>
          </a:r>
        </a:p>
      </dgm:t>
    </dgm:pt>
    <dgm:pt modelId="{5DB28D05-B626-4790-B8BE-A54DFB0E3964}" type="parTrans" cxnId="{83854FA8-9F87-4B56-85BC-85D0293F1150}">
      <dgm:prSet/>
      <dgm:spPr/>
      <dgm:t>
        <a:bodyPr/>
        <a:lstStyle/>
        <a:p>
          <a:endParaRPr lang="en-IN"/>
        </a:p>
      </dgm:t>
    </dgm:pt>
    <dgm:pt modelId="{EB7B3626-D1C7-4A07-B01D-5A87A163067E}" type="sibTrans" cxnId="{83854FA8-9F87-4B56-85BC-85D0293F1150}">
      <dgm:prSet/>
      <dgm:spPr/>
      <dgm:t>
        <a:bodyPr/>
        <a:lstStyle/>
        <a:p>
          <a:endParaRPr lang="en-IN"/>
        </a:p>
      </dgm:t>
    </dgm:pt>
    <dgm:pt modelId="{857BF4B0-E094-40AF-B7FD-45538756F40C}">
      <dgm:prSet phldrT="[Text]"/>
      <dgm:spPr/>
      <dgm:t>
        <a:bodyPr/>
        <a:lstStyle/>
        <a:p>
          <a:r>
            <a:rPr lang="en-IN" dirty="0"/>
            <a:t>Prediction is done by using logistic regression </a:t>
          </a:r>
        </a:p>
      </dgm:t>
    </dgm:pt>
    <dgm:pt modelId="{8344CE6D-8C71-4E95-B907-774C3A773DC4}" type="parTrans" cxnId="{8C975212-6CEE-488A-AC47-2884D3BF0EF0}">
      <dgm:prSet/>
      <dgm:spPr/>
      <dgm:t>
        <a:bodyPr/>
        <a:lstStyle/>
        <a:p>
          <a:endParaRPr lang="en-IN"/>
        </a:p>
      </dgm:t>
    </dgm:pt>
    <dgm:pt modelId="{D11FB3AC-F7A6-4814-B264-6CAD46AAB259}" type="sibTrans" cxnId="{8C975212-6CEE-488A-AC47-2884D3BF0EF0}">
      <dgm:prSet/>
      <dgm:spPr/>
      <dgm:t>
        <a:bodyPr/>
        <a:lstStyle/>
        <a:p>
          <a:endParaRPr lang="en-IN"/>
        </a:p>
      </dgm:t>
    </dgm:pt>
    <dgm:pt modelId="{03B50401-5E80-46C5-B547-8CF85834E9B0}">
      <dgm:prSet phldrT="[Text]"/>
      <dgm:spPr/>
      <dgm:t>
        <a:bodyPr/>
        <a:lstStyle/>
        <a:p>
          <a:endParaRPr lang="en-IN" dirty="0"/>
        </a:p>
      </dgm:t>
    </dgm:pt>
    <dgm:pt modelId="{314F0700-11A9-47C2-A1CF-5FC2F8E11DC0}" type="parTrans" cxnId="{F454F241-F4B2-40D9-91AE-5BE92FF8944C}">
      <dgm:prSet/>
      <dgm:spPr/>
      <dgm:t>
        <a:bodyPr/>
        <a:lstStyle/>
        <a:p>
          <a:endParaRPr lang="en-IN"/>
        </a:p>
      </dgm:t>
    </dgm:pt>
    <dgm:pt modelId="{132A6953-5260-4EBA-903A-C137D30D80F4}" type="sibTrans" cxnId="{F454F241-F4B2-40D9-91AE-5BE92FF8944C}">
      <dgm:prSet/>
      <dgm:spPr/>
      <dgm:t>
        <a:bodyPr/>
        <a:lstStyle/>
        <a:p>
          <a:endParaRPr lang="en-IN"/>
        </a:p>
      </dgm:t>
    </dgm:pt>
    <dgm:pt modelId="{D7C3908D-06B9-4893-B0AE-5FA84BD0F148}">
      <dgm:prSet phldrT="[Text]"/>
      <dgm:spPr/>
      <dgm:t>
        <a:bodyPr/>
        <a:lstStyle/>
        <a:p>
          <a:r>
            <a:rPr lang="en-IN" dirty="0"/>
            <a:t>No of independent attributes used for prediction are 46</a:t>
          </a:r>
        </a:p>
      </dgm:t>
    </dgm:pt>
    <dgm:pt modelId="{B3E4CC9B-68C1-436E-9FF8-C3812E256C4A}" type="parTrans" cxnId="{27CC2892-7FCA-4F8B-A6FD-6C4787CC46AA}">
      <dgm:prSet/>
      <dgm:spPr/>
      <dgm:t>
        <a:bodyPr/>
        <a:lstStyle/>
        <a:p>
          <a:endParaRPr lang="en-IN"/>
        </a:p>
      </dgm:t>
    </dgm:pt>
    <dgm:pt modelId="{0FE020B9-3B18-4FD1-A49C-89302C6AD0BD}" type="sibTrans" cxnId="{27CC2892-7FCA-4F8B-A6FD-6C4787CC46AA}">
      <dgm:prSet/>
      <dgm:spPr/>
      <dgm:t>
        <a:bodyPr/>
        <a:lstStyle/>
        <a:p>
          <a:endParaRPr lang="en-IN"/>
        </a:p>
      </dgm:t>
    </dgm:pt>
    <dgm:pt modelId="{F5EA7753-04F6-4F4E-A4FE-6234D8318EA8}">
      <dgm:prSet phldrT="[Text]"/>
      <dgm:spPr/>
      <dgm:t>
        <a:bodyPr/>
        <a:lstStyle/>
        <a:p>
          <a:r>
            <a:rPr lang="en-IN" dirty="0"/>
            <a:t>Each independent attribute signifies the matches played by a particular team from 1971 till 2018 </a:t>
          </a:r>
        </a:p>
      </dgm:t>
    </dgm:pt>
    <dgm:pt modelId="{8E0CA3D8-B9E2-4CCB-9969-DB868E8E90BD}" type="parTrans" cxnId="{3129F001-CD90-424D-AF04-AF64DA0CA52B}">
      <dgm:prSet/>
      <dgm:spPr/>
      <dgm:t>
        <a:bodyPr/>
        <a:lstStyle/>
        <a:p>
          <a:endParaRPr lang="en-IN"/>
        </a:p>
      </dgm:t>
    </dgm:pt>
    <dgm:pt modelId="{31E055FE-35CF-4D23-ABC2-8273FD807A8F}" type="sibTrans" cxnId="{3129F001-CD90-424D-AF04-AF64DA0CA52B}">
      <dgm:prSet/>
      <dgm:spPr/>
      <dgm:t>
        <a:bodyPr/>
        <a:lstStyle/>
        <a:p>
          <a:endParaRPr lang="en-IN"/>
        </a:p>
      </dgm:t>
    </dgm:pt>
    <dgm:pt modelId="{63AC3AD5-0A90-4C36-8E5D-704C79DBDD4A}">
      <dgm:prSet phldrT="[Text]"/>
      <dgm:spPr/>
      <dgm:t>
        <a:bodyPr/>
        <a:lstStyle/>
        <a:p>
          <a:r>
            <a:rPr lang="en-IN" dirty="0"/>
            <a:t>Each group has a different set of countries out of 23 different countries</a:t>
          </a:r>
        </a:p>
      </dgm:t>
    </dgm:pt>
    <dgm:pt modelId="{32D58ACE-7684-4724-9EDA-49624958B716}" type="parTrans" cxnId="{E0A0D9EB-BFC8-4C86-BBF2-7D335D244850}">
      <dgm:prSet/>
      <dgm:spPr/>
      <dgm:t>
        <a:bodyPr/>
        <a:lstStyle/>
        <a:p>
          <a:endParaRPr lang="en-IN"/>
        </a:p>
      </dgm:t>
    </dgm:pt>
    <dgm:pt modelId="{618B8A3E-72D7-47E8-B490-8D21711E6331}" type="sibTrans" cxnId="{E0A0D9EB-BFC8-4C86-BBF2-7D335D244850}">
      <dgm:prSet/>
      <dgm:spPr/>
      <dgm:t>
        <a:bodyPr/>
        <a:lstStyle/>
        <a:p>
          <a:endParaRPr lang="en-IN"/>
        </a:p>
      </dgm:t>
    </dgm:pt>
    <dgm:pt modelId="{BB2474C7-D811-45DD-B3C5-CF9A31CCD4FD}" type="pres">
      <dgm:prSet presAssocID="{1587EBA7-DF20-4F95-8416-D86B3507195B}" presName="linear" presStyleCnt="0">
        <dgm:presLayoutVars>
          <dgm:animLvl val="lvl"/>
          <dgm:resizeHandles val="exact"/>
        </dgm:presLayoutVars>
      </dgm:prSet>
      <dgm:spPr/>
    </dgm:pt>
    <dgm:pt modelId="{6F55B90B-DFE6-470A-919F-BB0F090B1904}" type="pres">
      <dgm:prSet presAssocID="{1A28E8DE-6E97-4420-B17F-CFE91403529D}" presName="parentText" presStyleLbl="node1" presStyleIdx="0" presStyleCnt="1" custLinFactNeighborX="643" custLinFactNeighborY="-2245">
        <dgm:presLayoutVars>
          <dgm:chMax val="0"/>
          <dgm:bulletEnabled val="1"/>
        </dgm:presLayoutVars>
      </dgm:prSet>
      <dgm:spPr/>
    </dgm:pt>
    <dgm:pt modelId="{B64EBE55-DB9A-4681-A300-1471886B8144}" type="pres">
      <dgm:prSet presAssocID="{1A28E8DE-6E97-4420-B17F-CFE91403529D}" presName="childText" presStyleLbl="revTx" presStyleIdx="0" presStyleCnt="1" custScaleY="72866" custLinFactNeighborY="1783">
        <dgm:presLayoutVars>
          <dgm:bulletEnabled val="1"/>
        </dgm:presLayoutVars>
      </dgm:prSet>
      <dgm:spPr/>
    </dgm:pt>
  </dgm:ptLst>
  <dgm:cxnLst>
    <dgm:cxn modelId="{3129F001-CD90-424D-AF04-AF64DA0CA52B}" srcId="{1A28E8DE-6E97-4420-B17F-CFE91403529D}" destId="{F5EA7753-04F6-4F4E-A4FE-6234D8318EA8}" srcOrd="5" destOrd="0" parTransId="{8E0CA3D8-B9E2-4CCB-9969-DB868E8E90BD}" sibTransId="{31E055FE-35CF-4D23-ABC2-8273FD807A8F}"/>
    <dgm:cxn modelId="{8C975212-6CEE-488A-AC47-2884D3BF0EF0}" srcId="{1A28E8DE-6E97-4420-B17F-CFE91403529D}" destId="{857BF4B0-E094-40AF-B7FD-45538756F40C}" srcOrd="3" destOrd="0" parTransId="{8344CE6D-8C71-4E95-B907-774C3A773DC4}" sibTransId="{D11FB3AC-F7A6-4814-B264-6CAD46AAB259}"/>
    <dgm:cxn modelId="{2E7D9912-95BA-4FD0-ABC8-0972145FB0BF}" type="presOf" srcId="{0574D6DE-5973-4061-B963-0150C971EC11}" destId="{B64EBE55-DB9A-4681-A300-1471886B8144}" srcOrd="0" destOrd="1" presId="urn:microsoft.com/office/officeart/2005/8/layout/vList2"/>
    <dgm:cxn modelId="{061C8914-2CBA-4301-82E1-8587A564E142}" type="presOf" srcId="{03B50401-5E80-46C5-B547-8CF85834E9B0}" destId="{B64EBE55-DB9A-4681-A300-1471886B8144}" srcOrd="0" destOrd="6" presId="urn:microsoft.com/office/officeart/2005/8/layout/vList2"/>
    <dgm:cxn modelId="{2B1D9815-B7B6-4301-9EFF-9F85729469D4}" type="presOf" srcId="{D7C3908D-06B9-4893-B0AE-5FA84BD0F148}" destId="{B64EBE55-DB9A-4681-A300-1471886B8144}" srcOrd="0" destOrd="4" presId="urn:microsoft.com/office/officeart/2005/8/layout/vList2"/>
    <dgm:cxn modelId="{92FDF515-4D23-4F14-BFFA-6DCF067AA8ED}" srcId="{1A28E8DE-6E97-4420-B17F-CFE91403529D}" destId="{8417F33F-EBF5-4CFC-9FD0-6D9E3AA81497}" srcOrd="0" destOrd="0" parTransId="{E7DA14B8-9DC0-4106-A0A1-0C368D3E647B}" sibTransId="{DDE9F5E6-208A-4D48-A69F-3F99D17806B0}"/>
    <dgm:cxn modelId="{2EA7093A-5E5F-4C61-BC3D-24A354782629}" type="presOf" srcId="{857BF4B0-E094-40AF-B7FD-45538756F40C}" destId="{B64EBE55-DB9A-4681-A300-1471886B8144}" srcOrd="0" destOrd="3" presId="urn:microsoft.com/office/officeart/2005/8/layout/vList2"/>
    <dgm:cxn modelId="{F454F241-F4B2-40D9-91AE-5BE92FF8944C}" srcId="{1A28E8DE-6E97-4420-B17F-CFE91403529D}" destId="{03B50401-5E80-46C5-B547-8CF85834E9B0}" srcOrd="6" destOrd="0" parTransId="{314F0700-11A9-47C2-A1CF-5FC2F8E11DC0}" sibTransId="{132A6953-5260-4EBA-903A-C137D30D80F4}"/>
    <dgm:cxn modelId="{1363066D-8FE0-442F-8DC4-6C35F900DC4A}" type="presOf" srcId="{F5EA7753-04F6-4F4E-A4FE-6234D8318EA8}" destId="{B64EBE55-DB9A-4681-A300-1471886B8144}" srcOrd="0" destOrd="5" presId="urn:microsoft.com/office/officeart/2005/8/layout/vList2"/>
    <dgm:cxn modelId="{FC453053-6631-4743-B024-FA73EA65FDBF}" type="presOf" srcId="{8417F33F-EBF5-4CFC-9FD0-6D9E3AA81497}" destId="{B64EBE55-DB9A-4681-A300-1471886B8144}" srcOrd="0" destOrd="0" presId="urn:microsoft.com/office/officeart/2005/8/layout/vList2"/>
    <dgm:cxn modelId="{BDF5A380-6A9D-4D41-9C3D-F1B746708571}" type="presOf" srcId="{63AC3AD5-0A90-4C36-8E5D-704C79DBDD4A}" destId="{B64EBE55-DB9A-4681-A300-1471886B8144}" srcOrd="0" destOrd="2" presId="urn:microsoft.com/office/officeart/2005/8/layout/vList2"/>
    <dgm:cxn modelId="{27CC2892-7FCA-4F8B-A6FD-6C4787CC46AA}" srcId="{1A28E8DE-6E97-4420-B17F-CFE91403529D}" destId="{D7C3908D-06B9-4893-B0AE-5FA84BD0F148}" srcOrd="4" destOrd="0" parTransId="{B3E4CC9B-68C1-436E-9FF8-C3812E256C4A}" sibTransId="{0FE020B9-3B18-4FD1-A49C-89302C6AD0BD}"/>
    <dgm:cxn modelId="{83854FA8-9F87-4B56-85BC-85D0293F1150}" srcId="{1A28E8DE-6E97-4420-B17F-CFE91403529D}" destId="{0574D6DE-5973-4061-B963-0150C971EC11}" srcOrd="1" destOrd="0" parTransId="{5DB28D05-B626-4790-B8BE-A54DFB0E3964}" sibTransId="{EB7B3626-D1C7-4A07-B01D-5A87A163067E}"/>
    <dgm:cxn modelId="{1C0203BD-A76B-4809-98F3-9E2E4222A6BF}" type="presOf" srcId="{1A28E8DE-6E97-4420-B17F-CFE91403529D}" destId="{6F55B90B-DFE6-470A-919F-BB0F090B1904}" srcOrd="0" destOrd="0" presId="urn:microsoft.com/office/officeart/2005/8/layout/vList2"/>
    <dgm:cxn modelId="{500CAAC6-70F8-48D9-8E19-D04D36F4EFD0}" type="presOf" srcId="{1587EBA7-DF20-4F95-8416-D86B3507195B}" destId="{BB2474C7-D811-45DD-B3C5-CF9A31CCD4FD}" srcOrd="0" destOrd="0" presId="urn:microsoft.com/office/officeart/2005/8/layout/vList2"/>
    <dgm:cxn modelId="{E0A0D9EB-BFC8-4C86-BBF2-7D335D244850}" srcId="{1A28E8DE-6E97-4420-B17F-CFE91403529D}" destId="{63AC3AD5-0A90-4C36-8E5D-704C79DBDD4A}" srcOrd="2" destOrd="0" parTransId="{32D58ACE-7684-4724-9EDA-49624958B716}" sibTransId="{618B8A3E-72D7-47E8-B490-8D21711E6331}"/>
    <dgm:cxn modelId="{9962DDF0-E9BC-4AD2-9021-0DC3B7FE39B1}" srcId="{1587EBA7-DF20-4F95-8416-D86B3507195B}" destId="{1A28E8DE-6E97-4420-B17F-CFE91403529D}" srcOrd="0" destOrd="0" parTransId="{C2FFD726-9564-4D21-A041-84713F39D70D}" sibTransId="{D36DDB9E-7B0D-4EF9-B621-8C1EF3C89026}"/>
    <dgm:cxn modelId="{C88E8137-851D-44D1-A214-44318E6687A8}" type="presParOf" srcId="{BB2474C7-D811-45DD-B3C5-CF9A31CCD4FD}" destId="{6F55B90B-DFE6-470A-919F-BB0F090B1904}" srcOrd="0" destOrd="0" presId="urn:microsoft.com/office/officeart/2005/8/layout/vList2"/>
    <dgm:cxn modelId="{C54386BB-17FD-45F2-92DF-6B2F21CB238A}" type="presParOf" srcId="{BB2474C7-D811-45DD-B3C5-CF9A31CCD4FD}" destId="{B64EBE55-DB9A-4681-A300-1471886B814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BABB20-42A8-46C5-80FC-7CC116F4B1BE}" type="doc">
      <dgm:prSet loTypeId="urn:microsoft.com/office/officeart/2005/8/layout/hierarchy1" loCatId="hierarchy" qsTypeId="urn:microsoft.com/office/officeart/2005/8/quickstyle/3d2" qsCatId="3D" csTypeId="urn:microsoft.com/office/officeart/2005/8/colors/accent1_2" csCatId="accent1" phldr="1"/>
      <dgm:spPr/>
      <dgm:t>
        <a:bodyPr/>
        <a:lstStyle/>
        <a:p>
          <a:endParaRPr lang="en-IN"/>
        </a:p>
      </dgm:t>
    </dgm:pt>
    <dgm:pt modelId="{ED501E50-CB99-414F-AB4A-377189C352FB}">
      <dgm:prSet phldrT="[Text]"/>
      <dgm:spPr/>
      <dgm:t>
        <a:bodyPr/>
        <a:lstStyle/>
        <a:p>
          <a:r>
            <a:rPr lang="en-IN" b="0" cap="none" spc="0" dirty="0" err="1">
              <a:ln w="0"/>
              <a:solidFill>
                <a:schemeClr val="accent1"/>
              </a:solidFill>
              <a:effectLst>
                <a:outerShdw blurRad="38100" dist="25400" dir="5400000" algn="ctr" rotWithShape="0">
                  <a:srgbClr val="6E747A">
                    <a:alpha val="43000"/>
                  </a:srgbClr>
                </a:outerShdw>
              </a:effectLst>
            </a:rPr>
            <a:t>CricAnalyser</a:t>
          </a:r>
          <a:endParaRPr lang="en-IN" b="0" cap="none" spc="0" dirty="0">
            <a:ln w="0"/>
            <a:solidFill>
              <a:schemeClr val="accent1"/>
            </a:solidFill>
            <a:effectLst>
              <a:outerShdw blurRad="38100" dist="25400" dir="5400000" algn="ctr" rotWithShape="0">
                <a:srgbClr val="6E747A">
                  <a:alpha val="43000"/>
                </a:srgbClr>
              </a:outerShdw>
            </a:effectLst>
          </a:endParaRPr>
        </a:p>
      </dgm:t>
    </dgm:pt>
    <dgm:pt modelId="{9196CD76-E0A4-428E-B3C1-07C8493B157C}" type="parTrans" cxnId="{7CD6F637-5159-4966-B0BF-9B59822D85E3}">
      <dgm:prSet/>
      <dgm:spPr/>
      <dgm:t>
        <a:bodyPr/>
        <a:lstStyle/>
        <a:p>
          <a:endParaRPr lang="en-IN"/>
        </a:p>
      </dgm:t>
    </dgm:pt>
    <dgm:pt modelId="{CAA67B4A-18EC-4B88-B377-B7B4FFD50C9D}" type="sibTrans" cxnId="{7CD6F637-5159-4966-B0BF-9B59822D85E3}">
      <dgm:prSet/>
      <dgm:spPr/>
      <dgm:t>
        <a:bodyPr/>
        <a:lstStyle/>
        <a:p>
          <a:endParaRPr lang="en-IN"/>
        </a:p>
      </dgm:t>
    </dgm:pt>
    <dgm:pt modelId="{682E063A-5BA9-4327-91A1-E27C1D9580F9}">
      <dgm:prSet phldrT="[Text]"/>
      <dgm:spPr/>
      <dgm:t>
        <a:bodyPr/>
        <a:lstStyle/>
        <a:p>
          <a:r>
            <a:rPr lang="en-IN" b="0" cap="none" spc="0" dirty="0">
              <a:ln w="0"/>
              <a:solidFill>
                <a:schemeClr val="accent1"/>
              </a:solidFill>
              <a:effectLst>
                <a:outerShdw blurRad="38100" dist="25400" dir="5400000" algn="ctr" rotWithShape="0">
                  <a:srgbClr val="6E747A">
                    <a:alpha val="43000"/>
                  </a:srgbClr>
                </a:outerShdw>
              </a:effectLst>
            </a:rPr>
            <a:t>Playing 11 predictor</a:t>
          </a:r>
        </a:p>
      </dgm:t>
    </dgm:pt>
    <dgm:pt modelId="{CEB64333-003A-4622-917D-8E3E9F9A5F15}" type="parTrans" cxnId="{FDE1C5D7-3589-484B-B1BF-0CDCE87A9BCC}">
      <dgm:prSet/>
      <dgm:spPr/>
      <dgm:t>
        <a:bodyPr/>
        <a:lstStyle/>
        <a:p>
          <a:endParaRPr lang="en-IN"/>
        </a:p>
      </dgm:t>
    </dgm:pt>
    <dgm:pt modelId="{3E5247C8-BC05-4894-B6FE-3BC5982E5BD9}" type="sibTrans" cxnId="{FDE1C5D7-3589-484B-B1BF-0CDCE87A9BCC}">
      <dgm:prSet/>
      <dgm:spPr/>
      <dgm:t>
        <a:bodyPr/>
        <a:lstStyle/>
        <a:p>
          <a:endParaRPr lang="en-IN"/>
        </a:p>
      </dgm:t>
    </dgm:pt>
    <dgm:pt modelId="{5208B6A0-6F67-40D2-87E8-8BDC53C52FE8}">
      <dgm:prSet phldrT="[Text]"/>
      <dgm:spPr/>
      <dgm:t>
        <a:bodyPr/>
        <a:lstStyle/>
        <a:p>
          <a:r>
            <a:rPr lang="en-IN" b="0" cap="none" spc="0" dirty="0">
              <a:ln w="0"/>
              <a:solidFill>
                <a:schemeClr val="accent1"/>
              </a:solidFill>
              <a:effectLst>
                <a:outerShdw blurRad="38100" dist="25400" dir="5400000" algn="ctr" rotWithShape="0">
                  <a:srgbClr val="6E747A">
                    <a:alpha val="43000"/>
                  </a:srgbClr>
                </a:outerShdw>
              </a:effectLst>
            </a:rPr>
            <a:t>Top batsmen predictor</a:t>
          </a:r>
        </a:p>
      </dgm:t>
    </dgm:pt>
    <dgm:pt modelId="{A2054193-FD5F-421B-ABBD-D20FB24F98DC}" type="parTrans" cxnId="{6BA38B86-8F70-45DA-B7E7-09B49C749837}">
      <dgm:prSet/>
      <dgm:spPr/>
      <dgm:t>
        <a:bodyPr/>
        <a:lstStyle/>
        <a:p>
          <a:endParaRPr lang="en-IN"/>
        </a:p>
      </dgm:t>
    </dgm:pt>
    <dgm:pt modelId="{5168CEF3-1B82-4251-8FF5-5ED7BD118570}" type="sibTrans" cxnId="{6BA38B86-8F70-45DA-B7E7-09B49C749837}">
      <dgm:prSet/>
      <dgm:spPr/>
      <dgm:t>
        <a:bodyPr/>
        <a:lstStyle/>
        <a:p>
          <a:endParaRPr lang="en-IN"/>
        </a:p>
      </dgm:t>
    </dgm:pt>
    <dgm:pt modelId="{40E824CC-FBED-4FA7-A9A3-C5F59CBD0484}">
      <dgm:prSet phldrT="[Text]"/>
      <dgm:spPr/>
      <dgm:t>
        <a:bodyPr/>
        <a:lstStyle/>
        <a:p>
          <a:r>
            <a:rPr lang="en-IN" b="0" cap="none" spc="0" dirty="0">
              <a:ln w="0"/>
              <a:solidFill>
                <a:schemeClr val="accent1"/>
              </a:solidFill>
              <a:effectLst>
                <a:outerShdw blurRad="38100" dist="25400" dir="5400000" algn="ctr" rotWithShape="0">
                  <a:srgbClr val="6E747A">
                    <a:alpha val="43000"/>
                  </a:srgbClr>
                </a:outerShdw>
              </a:effectLst>
            </a:rPr>
            <a:t>Top bowler predictor</a:t>
          </a:r>
        </a:p>
      </dgm:t>
    </dgm:pt>
    <dgm:pt modelId="{2AAAE861-A02F-4444-9929-F3AE6187BBC4}" type="parTrans" cxnId="{9A5182B4-6D62-48F6-A238-836C6B4ECE49}">
      <dgm:prSet/>
      <dgm:spPr/>
      <dgm:t>
        <a:bodyPr/>
        <a:lstStyle/>
        <a:p>
          <a:endParaRPr lang="en-IN"/>
        </a:p>
      </dgm:t>
    </dgm:pt>
    <dgm:pt modelId="{CAD2996F-6740-428B-9145-1B302B9643A8}" type="sibTrans" cxnId="{9A5182B4-6D62-48F6-A238-836C6B4ECE49}">
      <dgm:prSet/>
      <dgm:spPr/>
      <dgm:t>
        <a:bodyPr/>
        <a:lstStyle/>
        <a:p>
          <a:endParaRPr lang="en-IN"/>
        </a:p>
      </dgm:t>
    </dgm:pt>
    <dgm:pt modelId="{D9BCD5CF-8361-46C1-B461-DAFE80C855DB}">
      <dgm:prSet phldrT="[Text]"/>
      <dgm:spPr/>
      <dgm:t>
        <a:bodyPr/>
        <a:lstStyle/>
        <a:p>
          <a:r>
            <a:rPr lang="en-IN" b="0" cap="none" spc="0" dirty="0">
              <a:ln w="0"/>
              <a:solidFill>
                <a:schemeClr val="accent1"/>
              </a:solidFill>
              <a:effectLst>
                <a:outerShdw blurRad="38100" dist="25400" dir="5400000" algn="ctr" rotWithShape="0">
                  <a:srgbClr val="6E747A">
                    <a:alpha val="43000"/>
                  </a:srgbClr>
                </a:outerShdw>
              </a:effectLst>
            </a:rPr>
            <a:t>World cup 2019 predictor</a:t>
          </a:r>
        </a:p>
      </dgm:t>
    </dgm:pt>
    <dgm:pt modelId="{993C4E18-E13F-4728-BBA5-D139778EC026}" type="parTrans" cxnId="{316CA72F-AE53-42E4-91E5-C8EAAAD2433A}">
      <dgm:prSet/>
      <dgm:spPr/>
      <dgm:t>
        <a:bodyPr/>
        <a:lstStyle/>
        <a:p>
          <a:endParaRPr lang="en-IN"/>
        </a:p>
      </dgm:t>
    </dgm:pt>
    <dgm:pt modelId="{3223D39A-17EF-4AB7-956E-857A83049406}" type="sibTrans" cxnId="{316CA72F-AE53-42E4-91E5-C8EAAAD2433A}">
      <dgm:prSet/>
      <dgm:spPr/>
      <dgm:t>
        <a:bodyPr/>
        <a:lstStyle/>
        <a:p>
          <a:endParaRPr lang="en-IN"/>
        </a:p>
      </dgm:t>
    </dgm:pt>
    <dgm:pt modelId="{18EC2A98-59DA-4064-B746-E791D6FA14D8}">
      <dgm:prSet phldrT="[Text]"/>
      <dgm:spPr/>
      <dgm:t>
        <a:bodyPr/>
        <a:lstStyle/>
        <a:p>
          <a:r>
            <a:rPr lang="en-IN" b="0" cap="none" spc="0" dirty="0">
              <a:ln w="0"/>
              <a:solidFill>
                <a:schemeClr val="accent1"/>
              </a:solidFill>
              <a:effectLst>
                <a:outerShdw blurRad="38100" dist="25400" dir="5400000" algn="ctr" rotWithShape="0">
                  <a:srgbClr val="6E747A">
                    <a:alpha val="43000"/>
                  </a:srgbClr>
                </a:outerShdw>
              </a:effectLst>
            </a:rPr>
            <a:t>Robin round type predictor</a:t>
          </a:r>
        </a:p>
      </dgm:t>
    </dgm:pt>
    <dgm:pt modelId="{BA91F237-921C-4033-BB5E-50BA79B0F4C3}" type="parTrans" cxnId="{908D10AF-7F8B-49AC-BE3C-491F83E37868}">
      <dgm:prSet/>
      <dgm:spPr/>
      <dgm:t>
        <a:bodyPr/>
        <a:lstStyle/>
        <a:p>
          <a:endParaRPr lang="en-IN"/>
        </a:p>
      </dgm:t>
    </dgm:pt>
    <dgm:pt modelId="{C9CA96E1-633E-4D60-A0D5-F771AE39C6A4}" type="sibTrans" cxnId="{908D10AF-7F8B-49AC-BE3C-491F83E37868}">
      <dgm:prSet/>
      <dgm:spPr/>
      <dgm:t>
        <a:bodyPr/>
        <a:lstStyle/>
        <a:p>
          <a:endParaRPr lang="en-IN"/>
        </a:p>
      </dgm:t>
    </dgm:pt>
    <dgm:pt modelId="{DA5B6324-8492-49EE-8A6F-8DAA0D5A44CC}">
      <dgm:prSet phldrT="[Text]"/>
      <dgm:spPr/>
      <dgm:t>
        <a:bodyPr/>
        <a:lstStyle/>
        <a:p>
          <a:r>
            <a:rPr lang="en-IN" b="0" cap="none" spc="0" dirty="0">
              <a:ln w="0"/>
              <a:solidFill>
                <a:schemeClr val="accent1"/>
              </a:solidFill>
              <a:effectLst>
                <a:outerShdw blurRad="38100" dist="25400" dir="5400000" algn="ctr" rotWithShape="0">
                  <a:srgbClr val="6E747A">
                    <a:alpha val="43000"/>
                  </a:srgbClr>
                </a:outerShdw>
              </a:effectLst>
            </a:rPr>
            <a:t>Sub group type </a:t>
          </a:r>
        </a:p>
        <a:p>
          <a:r>
            <a:rPr lang="en-IN" b="0" cap="none" spc="0" dirty="0">
              <a:ln w="0"/>
              <a:solidFill>
                <a:schemeClr val="accent1"/>
              </a:solidFill>
              <a:effectLst>
                <a:outerShdw blurRad="38100" dist="25400" dir="5400000" algn="ctr" rotWithShape="0">
                  <a:srgbClr val="6E747A">
                    <a:alpha val="43000"/>
                  </a:srgbClr>
                </a:outerShdw>
              </a:effectLst>
            </a:rPr>
            <a:t>predictor</a:t>
          </a:r>
        </a:p>
      </dgm:t>
    </dgm:pt>
    <dgm:pt modelId="{A5ABD46E-CF75-4239-865E-663EEFBBCA0B}" type="parTrans" cxnId="{ABFED46F-410F-4960-A0CA-D3C35A69667B}">
      <dgm:prSet/>
      <dgm:spPr/>
      <dgm:t>
        <a:bodyPr/>
        <a:lstStyle/>
        <a:p>
          <a:endParaRPr lang="en-IN"/>
        </a:p>
      </dgm:t>
    </dgm:pt>
    <dgm:pt modelId="{136342FC-7ACE-4A61-A9AC-01A26CDA2A6A}" type="sibTrans" cxnId="{ABFED46F-410F-4960-A0CA-D3C35A69667B}">
      <dgm:prSet/>
      <dgm:spPr/>
      <dgm:t>
        <a:bodyPr/>
        <a:lstStyle/>
        <a:p>
          <a:endParaRPr lang="en-IN"/>
        </a:p>
      </dgm:t>
    </dgm:pt>
    <dgm:pt modelId="{29CD26EC-13D1-4257-9F49-38ADC74E3F11}" type="pres">
      <dgm:prSet presAssocID="{E3BABB20-42A8-46C5-80FC-7CC116F4B1BE}" presName="hierChild1" presStyleCnt="0">
        <dgm:presLayoutVars>
          <dgm:chPref val="1"/>
          <dgm:dir/>
          <dgm:animOne val="branch"/>
          <dgm:animLvl val="lvl"/>
          <dgm:resizeHandles/>
        </dgm:presLayoutVars>
      </dgm:prSet>
      <dgm:spPr/>
    </dgm:pt>
    <dgm:pt modelId="{641986C9-D2DC-4BC6-9715-C139205E2D30}" type="pres">
      <dgm:prSet presAssocID="{ED501E50-CB99-414F-AB4A-377189C352FB}" presName="hierRoot1" presStyleCnt="0"/>
      <dgm:spPr/>
    </dgm:pt>
    <dgm:pt modelId="{0BBA883D-25C3-426D-99B3-3ADBC7250167}" type="pres">
      <dgm:prSet presAssocID="{ED501E50-CB99-414F-AB4A-377189C352FB}" presName="composite" presStyleCnt="0"/>
      <dgm:spPr/>
    </dgm:pt>
    <dgm:pt modelId="{D6E1186D-170A-4FA1-AF3C-3BC4AA7F17AF}" type="pres">
      <dgm:prSet presAssocID="{ED501E50-CB99-414F-AB4A-377189C352FB}" presName="background" presStyleLbl="node0" presStyleIdx="0" presStyleCnt="1"/>
      <dgm:spPr/>
    </dgm:pt>
    <dgm:pt modelId="{C2FAF36B-6B0F-4E47-AA1D-ABA92A0B464D}" type="pres">
      <dgm:prSet presAssocID="{ED501E50-CB99-414F-AB4A-377189C352FB}" presName="text" presStyleLbl="fgAcc0" presStyleIdx="0" presStyleCnt="1" custLinFactNeighborY="-4114">
        <dgm:presLayoutVars>
          <dgm:chPref val="3"/>
        </dgm:presLayoutVars>
      </dgm:prSet>
      <dgm:spPr/>
    </dgm:pt>
    <dgm:pt modelId="{0E2AC5C6-88AF-40FB-9376-AC382E5C2099}" type="pres">
      <dgm:prSet presAssocID="{ED501E50-CB99-414F-AB4A-377189C352FB}" presName="hierChild2" presStyleCnt="0"/>
      <dgm:spPr/>
    </dgm:pt>
    <dgm:pt modelId="{7180779A-C21C-4484-B333-36BB69DA7B17}" type="pres">
      <dgm:prSet presAssocID="{CEB64333-003A-4622-917D-8E3E9F9A5F15}" presName="Name10" presStyleLbl="parChTrans1D2" presStyleIdx="0" presStyleCnt="2"/>
      <dgm:spPr/>
    </dgm:pt>
    <dgm:pt modelId="{F2C57378-F89D-4FCE-9098-4D3EEF29A672}" type="pres">
      <dgm:prSet presAssocID="{682E063A-5BA9-4327-91A1-E27C1D9580F9}" presName="hierRoot2" presStyleCnt="0"/>
      <dgm:spPr/>
    </dgm:pt>
    <dgm:pt modelId="{4F01CB24-997C-4835-802B-A50D09AB13A8}" type="pres">
      <dgm:prSet presAssocID="{682E063A-5BA9-4327-91A1-E27C1D9580F9}" presName="composite2" presStyleCnt="0"/>
      <dgm:spPr/>
    </dgm:pt>
    <dgm:pt modelId="{F88F5FC4-C7F8-4B45-8781-7CA114A9B051}" type="pres">
      <dgm:prSet presAssocID="{682E063A-5BA9-4327-91A1-E27C1D9580F9}" presName="background2" presStyleLbl="node2" presStyleIdx="0" presStyleCnt="2"/>
      <dgm:spPr/>
    </dgm:pt>
    <dgm:pt modelId="{2C5F5238-1409-42D5-8EF4-E18DBEFE1440}" type="pres">
      <dgm:prSet presAssocID="{682E063A-5BA9-4327-91A1-E27C1D9580F9}" presName="text2" presStyleLbl="fgAcc2" presStyleIdx="0" presStyleCnt="2" custLinFactNeighborX="-2524">
        <dgm:presLayoutVars>
          <dgm:chPref val="3"/>
        </dgm:presLayoutVars>
      </dgm:prSet>
      <dgm:spPr/>
    </dgm:pt>
    <dgm:pt modelId="{16E1DC00-6A8B-4FBA-A7A0-B1D2166BFE45}" type="pres">
      <dgm:prSet presAssocID="{682E063A-5BA9-4327-91A1-E27C1D9580F9}" presName="hierChild3" presStyleCnt="0"/>
      <dgm:spPr/>
    </dgm:pt>
    <dgm:pt modelId="{EAAEAD8D-502E-480A-9099-E973A74B6877}" type="pres">
      <dgm:prSet presAssocID="{A2054193-FD5F-421B-ABBD-D20FB24F98DC}" presName="Name17" presStyleLbl="parChTrans1D3" presStyleIdx="0" presStyleCnt="4"/>
      <dgm:spPr/>
    </dgm:pt>
    <dgm:pt modelId="{9C63E919-24F2-45B1-A04B-0E27D365434C}" type="pres">
      <dgm:prSet presAssocID="{5208B6A0-6F67-40D2-87E8-8BDC53C52FE8}" presName="hierRoot3" presStyleCnt="0"/>
      <dgm:spPr/>
    </dgm:pt>
    <dgm:pt modelId="{37368370-6391-4E8A-974D-B56DC052B744}" type="pres">
      <dgm:prSet presAssocID="{5208B6A0-6F67-40D2-87E8-8BDC53C52FE8}" presName="composite3" presStyleCnt="0"/>
      <dgm:spPr/>
    </dgm:pt>
    <dgm:pt modelId="{6E55CC08-F593-4A67-8056-6556CF0ACDA3}" type="pres">
      <dgm:prSet presAssocID="{5208B6A0-6F67-40D2-87E8-8BDC53C52FE8}" presName="background3" presStyleLbl="node3" presStyleIdx="0" presStyleCnt="4"/>
      <dgm:spPr/>
    </dgm:pt>
    <dgm:pt modelId="{0D8D07BB-83A0-4FED-AD43-0403956B66A4}" type="pres">
      <dgm:prSet presAssocID="{5208B6A0-6F67-40D2-87E8-8BDC53C52FE8}" presName="text3" presStyleLbl="fgAcc3" presStyleIdx="0" presStyleCnt="4">
        <dgm:presLayoutVars>
          <dgm:chPref val="3"/>
        </dgm:presLayoutVars>
      </dgm:prSet>
      <dgm:spPr/>
    </dgm:pt>
    <dgm:pt modelId="{C98B8C94-8498-4A74-B850-54A138EF28A6}" type="pres">
      <dgm:prSet presAssocID="{5208B6A0-6F67-40D2-87E8-8BDC53C52FE8}" presName="hierChild4" presStyleCnt="0"/>
      <dgm:spPr/>
    </dgm:pt>
    <dgm:pt modelId="{5A8CBDCC-1185-403E-B611-4F5A321D7970}" type="pres">
      <dgm:prSet presAssocID="{2AAAE861-A02F-4444-9929-F3AE6187BBC4}" presName="Name17" presStyleLbl="parChTrans1D3" presStyleIdx="1" presStyleCnt="4"/>
      <dgm:spPr/>
    </dgm:pt>
    <dgm:pt modelId="{928FC414-44DD-4C36-BD19-A80AD3A8B8B0}" type="pres">
      <dgm:prSet presAssocID="{40E824CC-FBED-4FA7-A9A3-C5F59CBD0484}" presName="hierRoot3" presStyleCnt="0"/>
      <dgm:spPr/>
    </dgm:pt>
    <dgm:pt modelId="{42B53842-2023-49C9-969C-DBA7E3AC64EA}" type="pres">
      <dgm:prSet presAssocID="{40E824CC-FBED-4FA7-A9A3-C5F59CBD0484}" presName="composite3" presStyleCnt="0"/>
      <dgm:spPr/>
    </dgm:pt>
    <dgm:pt modelId="{443732ED-2C94-45ED-A84F-5606CB29FF74}" type="pres">
      <dgm:prSet presAssocID="{40E824CC-FBED-4FA7-A9A3-C5F59CBD0484}" presName="background3" presStyleLbl="node3" presStyleIdx="1" presStyleCnt="4"/>
      <dgm:spPr/>
    </dgm:pt>
    <dgm:pt modelId="{F5B1092F-7FFE-4D51-A6ED-689AB6AD42C1}" type="pres">
      <dgm:prSet presAssocID="{40E824CC-FBED-4FA7-A9A3-C5F59CBD0484}" presName="text3" presStyleLbl="fgAcc3" presStyleIdx="1" presStyleCnt="4">
        <dgm:presLayoutVars>
          <dgm:chPref val="3"/>
        </dgm:presLayoutVars>
      </dgm:prSet>
      <dgm:spPr/>
    </dgm:pt>
    <dgm:pt modelId="{5BA3A8E0-C6B5-4AFD-8708-96AECED25AED}" type="pres">
      <dgm:prSet presAssocID="{40E824CC-FBED-4FA7-A9A3-C5F59CBD0484}" presName="hierChild4" presStyleCnt="0"/>
      <dgm:spPr/>
    </dgm:pt>
    <dgm:pt modelId="{ECEF7BBA-18E3-4ACF-9978-71752DF253D6}" type="pres">
      <dgm:prSet presAssocID="{993C4E18-E13F-4728-BBA5-D139778EC026}" presName="Name10" presStyleLbl="parChTrans1D2" presStyleIdx="1" presStyleCnt="2"/>
      <dgm:spPr/>
    </dgm:pt>
    <dgm:pt modelId="{B995A12D-89A6-46C7-AD16-EC4A0DD8104E}" type="pres">
      <dgm:prSet presAssocID="{D9BCD5CF-8361-46C1-B461-DAFE80C855DB}" presName="hierRoot2" presStyleCnt="0"/>
      <dgm:spPr/>
    </dgm:pt>
    <dgm:pt modelId="{E68A35DB-119D-4765-8F35-4C2801E57956}" type="pres">
      <dgm:prSet presAssocID="{D9BCD5CF-8361-46C1-B461-DAFE80C855DB}" presName="composite2" presStyleCnt="0"/>
      <dgm:spPr/>
    </dgm:pt>
    <dgm:pt modelId="{ACC12FBA-6D5C-4FA3-9BAB-B35449E80BF5}" type="pres">
      <dgm:prSet presAssocID="{D9BCD5CF-8361-46C1-B461-DAFE80C855DB}" presName="background2" presStyleLbl="node2" presStyleIdx="1" presStyleCnt="2"/>
      <dgm:spPr/>
    </dgm:pt>
    <dgm:pt modelId="{A0941FAC-ED72-4BA5-A3C4-87C4C07F3A50}" type="pres">
      <dgm:prSet presAssocID="{D9BCD5CF-8361-46C1-B461-DAFE80C855DB}" presName="text2" presStyleLbl="fgAcc2" presStyleIdx="1" presStyleCnt="2">
        <dgm:presLayoutVars>
          <dgm:chPref val="3"/>
        </dgm:presLayoutVars>
      </dgm:prSet>
      <dgm:spPr/>
    </dgm:pt>
    <dgm:pt modelId="{BC210306-A225-496C-BBD0-AF88BF173B08}" type="pres">
      <dgm:prSet presAssocID="{D9BCD5CF-8361-46C1-B461-DAFE80C855DB}" presName="hierChild3" presStyleCnt="0"/>
      <dgm:spPr/>
    </dgm:pt>
    <dgm:pt modelId="{FB7AAEEB-49FC-42CA-B976-E3C83E457885}" type="pres">
      <dgm:prSet presAssocID="{BA91F237-921C-4033-BB5E-50BA79B0F4C3}" presName="Name17" presStyleLbl="parChTrans1D3" presStyleIdx="2" presStyleCnt="4"/>
      <dgm:spPr/>
    </dgm:pt>
    <dgm:pt modelId="{7764B128-2C9C-4566-9A53-343A81538AAE}" type="pres">
      <dgm:prSet presAssocID="{18EC2A98-59DA-4064-B746-E791D6FA14D8}" presName="hierRoot3" presStyleCnt="0"/>
      <dgm:spPr/>
    </dgm:pt>
    <dgm:pt modelId="{6EF79C17-6930-4CDC-9378-106F72610E71}" type="pres">
      <dgm:prSet presAssocID="{18EC2A98-59DA-4064-B746-E791D6FA14D8}" presName="composite3" presStyleCnt="0"/>
      <dgm:spPr/>
    </dgm:pt>
    <dgm:pt modelId="{D6FC44E7-86DF-47DB-96B9-F06EE4C93C1A}" type="pres">
      <dgm:prSet presAssocID="{18EC2A98-59DA-4064-B746-E791D6FA14D8}" presName="background3" presStyleLbl="node3" presStyleIdx="2" presStyleCnt="4"/>
      <dgm:spPr/>
    </dgm:pt>
    <dgm:pt modelId="{393FFDD1-4837-4156-A600-781CF2DF9058}" type="pres">
      <dgm:prSet presAssocID="{18EC2A98-59DA-4064-B746-E791D6FA14D8}" presName="text3" presStyleLbl="fgAcc3" presStyleIdx="2" presStyleCnt="4">
        <dgm:presLayoutVars>
          <dgm:chPref val="3"/>
        </dgm:presLayoutVars>
      </dgm:prSet>
      <dgm:spPr/>
    </dgm:pt>
    <dgm:pt modelId="{EFD97A90-528A-4BD2-B2F0-E1BA02A04454}" type="pres">
      <dgm:prSet presAssocID="{18EC2A98-59DA-4064-B746-E791D6FA14D8}" presName="hierChild4" presStyleCnt="0"/>
      <dgm:spPr/>
    </dgm:pt>
    <dgm:pt modelId="{BE5C768D-8CBD-4583-B572-72AB42AB5165}" type="pres">
      <dgm:prSet presAssocID="{A5ABD46E-CF75-4239-865E-663EEFBBCA0B}" presName="Name17" presStyleLbl="parChTrans1D3" presStyleIdx="3" presStyleCnt="4"/>
      <dgm:spPr/>
    </dgm:pt>
    <dgm:pt modelId="{1A97CB80-91E1-4224-883D-0AB56FD5F9C0}" type="pres">
      <dgm:prSet presAssocID="{DA5B6324-8492-49EE-8A6F-8DAA0D5A44CC}" presName="hierRoot3" presStyleCnt="0"/>
      <dgm:spPr/>
    </dgm:pt>
    <dgm:pt modelId="{5E4E6A27-D198-4EF0-9902-6280469C643B}" type="pres">
      <dgm:prSet presAssocID="{DA5B6324-8492-49EE-8A6F-8DAA0D5A44CC}" presName="composite3" presStyleCnt="0"/>
      <dgm:spPr/>
    </dgm:pt>
    <dgm:pt modelId="{86E09589-AE55-4B8F-A446-24A494E041CA}" type="pres">
      <dgm:prSet presAssocID="{DA5B6324-8492-49EE-8A6F-8DAA0D5A44CC}" presName="background3" presStyleLbl="node3" presStyleIdx="3" presStyleCnt="4"/>
      <dgm:spPr/>
    </dgm:pt>
    <dgm:pt modelId="{64777FC6-D11D-4D0B-95AF-5C4C7316E342}" type="pres">
      <dgm:prSet presAssocID="{DA5B6324-8492-49EE-8A6F-8DAA0D5A44CC}" presName="text3" presStyleLbl="fgAcc3" presStyleIdx="3" presStyleCnt="4">
        <dgm:presLayoutVars>
          <dgm:chPref val="3"/>
        </dgm:presLayoutVars>
      </dgm:prSet>
      <dgm:spPr/>
    </dgm:pt>
    <dgm:pt modelId="{86D8B352-411B-4A35-AF74-B73DBF6B9AAB}" type="pres">
      <dgm:prSet presAssocID="{DA5B6324-8492-49EE-8A6F-8DAA0D5A44CC}" presName="hierChild4" presStyleCnt="0"/>
      <dgm:spPr/>
    </dgm:pt>
  </dgm:ptLst>
  <dgm:cxnLst>
    <dgm:cxn modelId="{F0DA1905-2A6A-4DA2-9D28-CAC07662E942}" type="presOf" srcId="{682E063A-5BA9-4327-91A1-E27C1D9580F9}" destId="{2C5F5238-1409-42D5-8EF4-E18DBEFE1440}" srcOrd="0" destOrd="0" presId="urn:microsoft.com/office/officeart/2005/8/layout/hierarchy1"/>
    <dgm:cxn modelId="{5B0C5307-4990-4B93-8717-E44A4D6D503B}" type="presOf" srcId="{D9BCD5CF-8361-46C1-B461-DAFE80C855DB}" destId="{A0941FAC-ED72-4BA5-A3C4-87C4C07F3A50}" srcOrd="0" destOrd="0" presId="urn:microsoft.com/office/officeart/2005/8/layout/hierarchy1"/>
    <dgm:cxn modelId="{629A120B-EB73-4EC9-BDA2-352F60DB3117}" type="presOf" srcId="{ED501E50-CB99-414F-AB4A-377189C352FB}" destId="{C2FAF36B-6B0F-4E47-AA1D-ABA92A0B464D}" srcOrd="0" destOrd="0" presId="urn:microsoft.com/office/officeart/2005/8/layout/hierarchy1"/>
    <dgm:cxn modelId="{316CA72F-AE53-42E4-91E5-C8EAAAD2433A}" srcId="{ED501E50-CB99-414F-AB4A-377189C352FB}" destId="{D9BCD5CF-8361-46C1-B461-DAFE80C855DB}" srcOrd="1" destOrd="0" parTransId="{993C4E18-E13F-4728-BBA5-D139778EC026}" sibTransId="{3223D39A-17EF-4AB7-956E-857A83049406}"/>
    <dgm:cxn modelId="{198A9732-044D-48A7-ADB9-6D705D04459F}" type="presOf" srcId="{BA91F237-921C-4033-BB5E-50BA79B0F4C3}" destId="{FB7AAEEB-49FC-42CA-B976-E3C83E457885}" srcOrd="0" destOrd="0" presId="urn:microsoft.com/office/officeart/2005/8/layout/hierarchy1"/>
    <dgm:cxn modelId="{7CD6F637-5159-4966-B0BF-9B59822D85E3}" srcId="{E3BABB20-42A8-46C5-80FC-7CC116F4B1BE}" destId="{ED501E50-CB99-414F-AB4A-377189C352FB}" srcOrd="0" destOrd="0" parTransId="{9196CD76-E0A4-428E-B3C1-07C8493B157C}" sibTransId="{CAA67B4A-18EC-4B88-B377-B7B4FFD50C9D}"/>
    <dgm:cxn modelId="{0F43303A-BF12-4C9A-A1F2-C1CD734C7A64}" type="presOf" srcId="{A5ABD46E-CF75-4239-865E-663EEFBBCA0B}" destId="{BE5C768D-8CBD-4583-B572-72AB42AB5165}" srcOrd="0" destOrd="0" presId="urn:microsoft.com/office/officeart/2005/8/layout/hierarchy1"/>
    <dgm:cxn modelId="{ABFED46F-410F-4960-A0CA-D3C35A69667B}" srcId="{D9BCD5CF-8361-46C1-B461-DAFE80C855DB}" destId="{DA5B6324-8492-49EE-8A6F-8DAA0D5A44CC}" srcOrd="1" destOrd="0" parTransId="{A5ABD46E-CF75-4239-865E-663EEFBBCA0B}" sibTransId="{136342FC-7ACE-4A61-A9AC-01A26CDA2A6A}"/>
    <dgm:cxn modelId="{594A2582-A7BF-4F52-9CCB-0D57754B06D7}" type="presOf" srcId="{CEB64333-003A-4622-917D-8E3E9F9A5F15}" destId="{7180779A-C21C-4484-B333-36BB69DA7B17}" srcOrd="0" destOrd="0" presId="urn:microsoft.com/office/officeart/2005/8/layout/hierarchy1"/>
    <dgm:cxn modelId="{B7DAA782-8CA6-45E6-A5BE-139223F0EE68}" type="presOf" srcId="{A2054193-FD5F-421B-ABBD-D20FB24F98DC}" destId="{EAAEAD8D-502E-480A-9099-E973A74B6877}" srcOrd="0" destOrd="0" presId="urn:microsoft.com/office/officeart/2005/8/layout/hierarchy1"/>
    <dgm:cxn modelId="{6BA38B86-8F70-45DA-B7E7-09B49C749837}" srcId="{682E063A-5BA9-4327-91A1-E27C1D9580F9}" destId="{5208B6A0-6F67-40D2-87E8-8BDC53C52FE8}" srcOrd="0" destOrd="0" parTransId="{A2054193-FD5F-421B-ABBD-D20FB24F98DC}" sibTransId="{5168CEF3-1B82-4251-8FF5-5ED7BD118570}"/>
    <dgm:cxn modelId="{CB398D97-ACAE-46A4-95F3-91A21E93652C}" type="presOf" srcId="{993C4E18-E13F-4728-BBA5-D139778EC026}" destId="{ECEF7BBA-18E3-4ACF-9978-71752DF253D6}" srcOrd="0" destOrd="0" presId="urn:microsoft.com/office/officeart/2005/8/layout/hierarchy1"/>
    <dgm:cxn modelId="{819864A9-62FC-4C8C-A832-2BEE3E27A152}" type="presOf" srcId="{5208B6A0-6F67-40D2-87E8-8BDC53C52FE8}" destId="{0D8D07BB-83A0-4FED-AD43-0403956B66A4}" srcOrd="0" destOrd="0" presId="urn:microsoft.com/office/officeart/2005/8/layout/hierarchy1"/>
    <dgm:cxn modelId="{2F2D68AD-F67F-426E-B69A-96882C568F85}" type="presOf" srcId="{2AAAE861-A02F-4444-9929-F3AE6187BBC4}" destId="{5A8CBDCC-1185-403E-B611-4F5A321D7970}" srcOrd="0" destOrd="0" presId="urn:microsoft.com/office/officeart/2005/8/layout/hierarchy1"/>
    <dgm:cxn modelId="{908D10AF-7F8B-49AC-BE3C-491F83E37868}" srcId="{D9BCD5CF-8361-46C1-B461-DAFE80C855DB}" destId="{18EC2A98-59DA-4064-B746-E791D6FA14D8}" srcOrd="0" destOrd="0" parTransId="{BA91F237-921C-4033-BB5E-50BA79B0F4C3}" sibTransId="{C9CA96E1-633E-4D60-A0D5-F771AE39C6A4}"/>
    <dgm:cxn modelId="{9A5182B4-6D62-48F6-A238-836C6B4ECE49}" srcId="{682E063A-5BA9-4327-91A1-E27C1D9580F9}" destId="{40E824CC-FBED-4FA7-A9A3-C5F59CBD0484}" srcOrd="1" destOrd="0" parTransId="{2AAAE861-A02F-4444-9929-F3AE6187BBC4}" sibTransId="{CAD2996F-6740-428B-9145-1B302B9643A8}"/>
    <dgm:cxn modelId="{FDE1C5D7-3589-484B-B1BF-0CDCE87A9BCC}" srcId="{ED501E50-CB99-414F-AB4A-377189C352FB}" destId="{682E063A-5BA9-4327-91A1-E27C1D9580F9}" srcOrd="0" destOrd="0" parTransId="{CEB64333-003A-4622-917D-8E3E9F9A5F15}" sibTransId="{3E5247C8-BC05-4894-B6FE-3BC5982E5BD9}"/>
    <dgm:cxn modelId="{8A446AE1-BA04-4822-87F4-479A10B2F7A4}" type="presOf" srcId="{DA5B6324-8492-49EE-8A6F-8DAA0D5A44CC}" destId="{64777FC6-D11D-4D0B-95AF-5C4C7316E342}" srcOrd="0" destOrd="0" presId="urn:microsoft.com/office/officeart/2005/8/layout/hierarchy1"/>
    <dgm:cxn modelId="{99CE40EA-D109-45EE-80E7-99DBAAE031DB}" type="presOf" srcId="{18EC2A98-59DA-4064-B746-E791D6FA14D8}" destId="{393FFDD1-4837-4156-A600-781CF2DF9058}" srcOrd="0" destOrd="0" presId="urn:microsoft.com/office/officeart/2005/8/layout/hierarchy1"/>
    <dgm:cxn modelId="{119F07ED-6AEF-4827-BC81-39E509FDFF49}" type="presOf" srcId="{E3BABB20-42A8-46C5-80FC-7CC116F4B1BE}" destId="{29CD26EC-13D1-4257-9F49-38ADC74E3F11}" srcOrd="0" destOrd="0" presId="urn:microsoft.com/office/officeart/2005/8/layout/hierarchy1"/>
    <dgm:cxn modelId="{4C7AA6EF-147C-4EE9-8DC2-6C9CD5D09E95}" type="presOf" srcId="{40E824CC-FBED-4FA7-A9A3-C5F59CBD0484}" destId="{F5B1092F-7FFE-4D51-A6ED-689AB6AD42C1}" srcOrd="0" destOrd="0" presId="urn:microsoft.com/office/officeart/2005/8/layout/hierarchy1"/>
    <dgm:cxn modelId="{EC229891-5C4F-42D9-B151-41C2A44C6C72}" type="presParOf" srcId="{29CD26EC-13D1-4257-9F49-38ADC74E3F11}" destId="{641986C9-D2DC-4BC6-9715-C139205E2D30}" srcOrd="0" destOrd="0" presId="urn:microsoft.com/office/officeart/2005/8/layout/hierarchy1"/>
    <dgm:cxn modelId="{AFE4D25A-4960-4294-9B50-397A3BA947E1}" type="presParOf" srcId="{641986C9-D2DC-4BC6-9715-C139205E2D30}" destId="{0BBA883D-25C3-426D-99B3-3ADBC7250167}" srcOrd="0" destOrd="0" presId="urn:microsoft.com/office/officeart/2005/8/layout/hierarchy1"/>
    <dgm:cxn modelId="{B87E54B1-4DF8-4B78-8C2C-979A2A29BB39}" type="presParOf" srcId="{0BBA883D-25C3-426D-99B3-3ADBC7250167}" destId="{D6E1186D-170A-4FA1-AF3C-3BC4AA7F17AF}" srcOrd="0" destOrd="0" presId="urn:microsoft.com/office/officeart/2005/8/layout/hierarchy1"/>
    <dgm:cxn modelId="{C1573629-25DB-425D-97F7-C414F166F1B4}" type="presParOf" srcId="{0BBA883D-25C3-426D-99B3-3ADBC7250167}" destId="{C2FAF36B-6B0F-4E47-AA1D-ABA92A0B464D}" srcOrd="1" destOrd="0" presId="urn:microsoft.com/office/officeart/2005/8/layout/hierarchy1"/>
    <dgm:cxn modelId="{BFB4E979-DDA6-41B6-837D-6B9C2836A7C6}" type="presParOf" srcId="{641986C9-D2DC-4BC6-9715-C139205E2D30}" destId="{0E2AC5C6-88AF-40FB-9376-AC382E5C2099}" srcOrd="1" destOrd="0" presId="urn:microsoft.com/office/officeart/2005/8/layout/hierarchy1"/>
    <dgm:cxn modelId="{9380CB30-AAF7-4514-915E-8F7510423097}" type="presParOf" srcId="{0E2AC5C6-88AF-40FB-9376-AC382E5C2099}" destId="{7180779A-C21C-4484-B333-36BB69DA7B17}" srcOrd="0" destOrd="0" presId="urn:microsoft.com/office/officeart/2005/8/layout/hierarchy1"/>
    <dgm:cxn modelId="{D6A02384-0F8C-4291-8BA8-326DF0EBA3A1}" type="presParOf" srcId="{0E2AC5C6-88AF-40FB-9376-AC382E5C2099}" destId="{F2C57378-F89D-4FCE-9098-4D3EEF29A672}" srcOrd="1" destOrd="0" presId="urn:microsoft.com/office/officeart/2005/8/layout/hierarchy1"/>
    <dgm:cxn modelId="{C0DB8ECE-ECC1-4C23-81AC-50EF379F93C7}" type="presParOf" srcId="{F2C57378-F89D-4FCE-9098-4D3EEF29A672}" destId="{4F01CB24-997C-4835-802B-A50D09AB13A8}" srcOrd="0" destOrd="0" presId="urn:microsoft.com/office/officeart/2005/8/layout/hierarchy1"/>
    <dgm:cxn modelId="{09BA5ACE-BC31-4B78-86F9-F7AC2D1C148A}" type="presParOf" srcId="{4F01CB24-997C-4835-802B-A50D09AB13A8}" destId="{F88F5FC4-C7F8-4B45-8781-7CA114A9B051}" srcOrd="0" destOrd="0" presId="urn:microsoft.com/office/officeart/2005/8/layout/hierarchy1"/>
    <dgm:cxn modelId="{11502D97-C032-480A-A149-FC39326F1384}" type="presParOf" srcId="{4F01CB24-997C-4835-802B-A50D09AB13A8}" destId="{2C5F5238-1409-42D5-8EF4-E18DBEFE1440}" srcOrd="1" destOrd="0" presId="urn:microsoft.com/office/officeart/2005/8/layout/hierarchy1"/>
    <dgm:cxn modelId="{EBF6D9E9-0CDD-408E-9912-A6FC727E90A1}" type="presParOf" srcId="{F2C57378-F89D-4FCE-9098-4D3EEF29A672}" destId="{16E1DC00-6A8B-4FBA-A7A0-B1D2166BFE45}" srcOrd="1" destOrd="0" presId="urn:microsoft.com/office/officeart/2005/8/layout/hierarchy1"/>
    <dgm:cxn modelId="{8F918D1E-A481-45E7-8962-B43342D35D75}" type="presParOf" srcId="{16E1DC00-6A8B-4FBA-A7A0-B1D2166BFE45}" destId="{EAAEAD8D-502E-480A-9099-E973A74B6877}" srcOrd="0" destOrd="0" presId="urn:microsoft.com/office/officeart/2005/8/layout/hierarchy1"/>
    <dgm:cxn modelId="{284B4486-355A-47F2-ACA6-322C6184A1B0}" type="presParOf" srcId="{16E1DC00-6A8B-4FBA-A7A0-B1D2166BFE45}" destId="{9C63E919-24F2-45B1-A04B-0E27D365434C}" srcOrd="1" destOrd="0" presId="urn:microsoft.com/office/officeart/2005/8/layout/hierarchy1"/>
    <dgm:cxn modelId="{EF2A5100-2A83-4485-A991-0EF7A5F893DB}" type="presParOf" srcId="{9C63E919-24F2-45B1-A04B-0E27D365434C}" destId="{37368370-6391-4E8A-974D-B56DC052B744}" srcOrd="0" destOrd="0" presId="urn:microsoft.com/office/officeart/2005/8/layout/hierarchy1"/>
    <dgm:cxn modelId="{B1B9606B-E03E-4616-B96A-F59E06629889}" type="presParOf" srcId="{37368370-6391-4E8A-974D-B56DC052B744}" destId="{6E55CC08-F593-4A67-8056-6556CF0ACDA3}" srcOrd="0" destOrd="0" presId="urn:microsoft.com/office/officeart/2005/8/layout/hierarchy1"/>
    <dgm:cxn modelId="{14CFDA26-6D6D-4F91-8849-5BAE93A4A080}" type="presParOf" srcId="{37368370-6391-4E8A-974D-B56DC052B744}" destId="{0D8D07BB-83A0-4FED-AD43-0403956B66A4}" srcOrd="1" destOrd="0" presId="urn:microsoft.com/office/officeart/2005/8/layout/hierarchy1"/>
    <dgm:cxn modelId="{387EC87F-F866-49FD-856E-AD22A681BC35}" type="presParOf" srcId="{9C63E919-24F2-45B1-A04B-0E27D365434C}" destId="{C98B8C94-8498-4A74-B850-54A138EF28A6}" srcOrd="1" destOrd="0" presId="urn:microsoft.com/office/officeart/2005/8/layout/hierarchy1"/>
    <dgm:cxn modelId="{1E144D1F-A3AB-40B6-A43F-BA219E5E3C8D}" type="presParOf" srcId="{16E1DC00-6A8B-4FBA-A7A0-B1D2166BFE45}" destId="{5A8CBDCC-1185-403E-B611-4F5A321D7970}" srcOrd="2" destOrd="0" presId="urn:microsoft.com/office/officeart/2005/8/layout/hierarchy1"/>
    <dgm:cxn modelId="{C3F860B0-C66A-47E3-A957-8DE2CBBBE24E}" type="presParOf" srcId="{16E1DC00-6A8B-4FBA-A7A0-B1D2166BFE45}" destId="{928FC414-44DD-4C36-BD19-A80AD3A8B8B0}" srcOrd="3" destOrd="0" presId="urn:microsoft.com/office/officeart/2005/8/layout/hierarchy1"/>
    <dgm:cxn modelId="{9E8F9BB8-A92E-4288-96A1-886A591A53F4}" type="presParOf" srcId="{928FC414-44DD-4C36-BD19-A80AD3A8B8B0}" destId="{42B53842-2023-49C9-969C-DBA7E3AC64EA}" srcOrd="0" destOrd="0" presId="urn:microsoft.com/office/officeart/2005/8/layout/hierarchy1"/>
    <dgm:cxn modelId="{E3F1F10E-5084-44B9-86AD-DDC5112687A7}" type="presParOf" srcId="{42B53842-2023-49C9-969C-DBA7E3AC64EA}" destId="{443732ED-2C94-45ED-A84F-5606CB29FF74}" srcOrd="0" destOrd="0" presId="urn:microsoft.com/office/officeart/2005/8/layout/hierarchy1"/>
    <dgm:cxn modelId="{EC8B69E3-4C23-45EB-A641-210D715C8409}" type="presParOf" srcId="{42B53842-2023-49C9-969C-DBA7E3AC64EA}" destId="{F5B1092F-7FFE-4D51-A6ED-689AB6AD42C1}" srcOrd="1" destOrd="0" presId="urn:microsoft.com/office/officeart/2005/8/layout/hierarchy1"/>
    <dgm:cxn modelId="{462891D7-4FEB-4547-9C4F-75CB644A0308}" type="presParOf" srcId="{928FC414-44DD-4C36-BD19-A80AD3A8B8B0}" destId="{5BA3A8E0-C6B5-4AFD-8708-96AECED25AED}" srcOrd="1" destOrd="0" presId="urn:microsoft.com/office/officeart/2005/8/layout/hierarchy1"/>
    <dgm:cxn modelId="{0E90596C-130E-4EE9-813F-C451064ABFD7}" type="presParOf" srcId="{0E2AC5C6-88AF-40FB-9376-AC382E5C2099}" destId="{ECEF7BBA-18E3-4ACF-9978-71752DF253D6}" srcOrd="2" destOrd="0" presId="urn:microsoft.com/office/officeart/2005/8/layout/hierarchy1"/>
    <dgm:cxn modelId="{8BD6C59E-E086-4B93-A1F6-6FAB1FA3F3B8}" type="presParOf" srcId="{0E2AC5C6-88AF-40FB-9376-AC382E5C2099}" destId="{B995A12D-89A6-46C7-AD16-EC4A0DD8104E}" srcOrd="3" destOrd="0" presId="urn:microsoft.com/office/officeart/2005/8/layout/hierarchy1"/>
    <dgm:cxn modelId="{38E7D19D-B845-461A-BF47-83540E9B7643}" type="presParOf" srcId="{B995A12D-89A6-46C7-AD16-EC4A0DD8104E}" destId="{E68A35DB-119D-4765-8F35-4C2801E57956}" srcOrd="0" destOrd="0" presId="urn:microsoft.com/office/officeart/2005/8/layout/hierarchy1"/>
    <dgm:cxn modelId="{0DAD634F-D26E-4709-82A2-F054A0A76902}" type="presParOf" srcId="{E68A35DB-119D-4765-8F35-4C2801E57956}" destId="{ACC12FBA-6D5C-4FA3-9BAB-B35449E80BF5}" srcOrd="0" destOrd="0" presId="urn:microsoft.com/office/officeart/2005/8/layout/hierarchy1"/>
    <dgm:cxn modelId="{A631AED7-28DE-433B-A0E5-D282EB329020}" type="presParOf" srcId="{E68A35DB-119D-4765-8F35-4C2801E57956}" destId="{A0941FAC-ED72-4BA5-A3C4-87C4C07F3A50}" srcOrd="1" destOrd="0" presId="urn:microsoft.com/office/officeart/2005/8/layout/hierarchy1"/>
    <dgm:cxn modelId="{819167D4-1D04-4495-AA74-60EC2C3CE331}" type="presParOf" srcId="{B995A12D-89A6-46C7-AD16-EC4A0DD8104E}" destId="{BC210306-A225-496C-BBD0-AF88BF173B08}" srcOrd="1" destOrd="0" presId="urn:microsoft.com/office/officeart/2005/8/layout/hierarchy1"/>
    <dgm:cxn modelId="{6071866C-3057-4616-842D-C12889F38C2B}" type="presParOf" srcId="{BC210306-A225-496C-BBD0-AF88BF173B08}" destId="{FB7AAEEB-49FC-42CA-B976-E3C83E457885}" srcOrd="0" destOrd="0" presId="urn:microsoft.com/office/officeart/2005/8/layout/hierarchy1"/>
    <dgm:cxn modelId="{C38F7788-D873-4107-88BE-BAA1CCD8DDEF}" type="presParOf" srcId="{BC210306-A225-496C-BBD0-AF88BF173B08}" destId="{7764B128-2C9C-4566-9A53-343A81538AAE}" srcOrd="1" destOrd="0" presId="urn:microsoft.com/office/officeart/2005/8/layout/hierarchy1"/>
    <dgm:cxn modelId="{ADA2328E-E8B0-455D-8532-A8799FBD969A}" type="presParOf" srcId="{7764B128-2C9C-4566-9A53-343A81538AAE}" destId="{6EF79C17-6930-4CDC-9378-106F72610E71}" srcOrd="0" destOrd="0" presId="urn:microsoft.com/office/officeart/2005/8/layout/hierarchy1"/>
    <dgm:cxn modelId="{DD537409-403A-4B6C-A904-DD8435B94E18}" type="presParOf" srcId="{6EF79C17-6930-4CDC-9378-106F72610E71}" destId="{D6FC44E7-86DF-47DB-96B9-F06EE4C93C1A}" srcOrd="0" destOrd="0" presId="urn:microsoft.com/office/officeart/2005/8/layout/hierarchy1"/>
    <dgm:cxn modelId="{63C917DD-F4BF-4168-B5D0-0A11B09735D9}" type="presParOf" srcId="{6EF79C17-6930-4CDC-9378-106F72610E71}" destId="{393FFDD1-4837-4156-A600-781CF2DF9058}" srcOrd="1" destOrd="0" presId="urn:microsoft.com/office/officeart/2005/8/layout/hierarchy1"/>
    <dgm:cxn modelId="{BD813642-17BD-4CB7-9075-ECD6A92380AA}" type="presParOf" srcId="{7764B128-2C9C-4566-9A53-343A81538AAE}" destId="{EFD97A90-528A-4BD2-B2F0-E1BA02A04454}" srcOrd="1" destOrd="0" presId="urn:microsoft.com/office/officeart/2005/8/layout/hierarchy1"/>
    <dgm:cxn modelId="{E5930DCF-B7DF-4252-8202-EC85D88D86E8}" type="presParOf" srcId="{BC210306-A225-496C-BBD0-AF88BF173B08}" destId="{BE5C768D-8CBD-4583-B572-72AB42AB5165}" srcOrd="2" destOrd="0" presId="urn:microsoft.com/office/officeart/2005/8/layout/hierarchy1"/>
    <dgm:cxn modelId="{9CA43980-53BD-4DE7-A0A9-5CAFAAC75269}" type="presParOf" srcId="{BC210306-A225-496C-BBD0-AF88BF173B08}" destId="{1A97CB80-91E1-4224-883D-0AB56FD5F9C0}" srcOrd="3" destOrd="0" presId="urn:microsoft.com/office/officeart/2005/8/layout/hierarchy1"/>
    <dgm:cxn modelId="{88DA103C-416E-4B3C-AE61-4411ACEFA54E}" type="presParOf" srcId="{1A97CB80-91E1-4224-883D-0AB56FD5F9C0}" destId="{5E4E6A27-D198-4EF0-9902-6280469C643B}" srcOrd="0" destOrd="0" presId="urn:microsoft.com/office/officeart/2005/8/layout/hierarchy1"/>
    <dgm:cxn modelId="{0D354BEB-4D22-4B1B-89A8-B8606CFD4171}" type="presParOf" srcId="{5E4E6A27-D198-4EF0-9902-6280469C643B}" destId="{86E09589-AE55-4B8F-A446-24A494E041CA}" srcOrd="0" destOrd="0" presId="urn:microsoft.com/office/officeart/2005/8/layout/hierarchy1"/>
    <dgm:cxn modelId="{DEB5DED1-E917-49FA-9F68-C7DCF9F55FFE}" type="presParOf" srcId="{5E4E6A27-D198-4EF0-9902-6280469C643B}" destId="{64777FC6-D11D-4D0B-95AF-5C4C7316E342}" srcOrd="1" destOrd="0" presId="urn:microsoft.com/office/officeart/2005/8/layout/hierarchy1"/>
    <dgm:cxn modelId="{70D815C8-8F26-49EF-80A3-EF98E5073B83}" type="presParOf" srcId="{1A97CB80-91E1-4224-883D-0AB56FD5F9C0}" destId="{86D8B352-411B-4A35-AF74-B73DBF6B9AA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FE70C2-B73F-4E24-8B11-178A768326BE}" type="doc">
      <dgm:prSet loTypeId="urn:microsoft.com/office/officeart/2005/8/layout/hierarchy1" loCatId="hierarchy" qsTypeId="urn:microsoft.com/office/officeart/2005/8/quickstyle/3d2" qsCatId="3D" csTypeId="urn:microsoft.com/office/officeart/2005/8/colors/accent1_2" csCatId="accent1" phldr="1"/>
      <dgm:spPr/>
      <dgm:t>
        <a:bodyPr/>
        <a:lstStyle/>
        <a:p>
          <a:endParaRPr lang="en-IN"/>
        </a:p>
      </dgm:t>
    </dgm:pt>
    <dgm:pt modelId="{C647D360-EEA3-4955-B6E2-D7E6E9B74B0B}">
      <dgm:prSet phldrT="[Text]"/>
      <dgm:spPr/>
      <dgm:t>
        <a:bodyPr/>
        <a:lstStyle/>
        <a:p>
          <a:r>
            <a:rPr lang="en-IN" dirty="0"/>
            <a:t>Types of data sets used</a:t>
          </a:r>
        </a:p>
      </dgm:t>
    </dgm:pt>
    <dgm:pt modelId="{9FDF3FF8-3FAF-4750-8592-FF1375893868}" type="parTrans" cxnId="{6C42A61E-E734-436D-8F4A-6C2233C3BA94}">
      <dgm:prSet/>
      <dgm:spPr/>
      <dgm:t>
        <a:bodyPr/>
        <a:lstStyle/>
        <a:p>
          <a:endParaRPr lang="en-IN"/>
        </a:p>
      </dgm:t>
    </dgm:pt>
    <dgm:pt modelId="{75E140DC-BA36-43B5-8B26-659A7339E370}" type="sibTrans" cxnId="{6C42A61E-E734-436D-8F4A-6C2233C3BA94}">
      <dgm:prSet/>
      <dgm:spPr/>
      <dgm:t>
        <a:bodyPr/>
        <a:lstStyle/>
        <a:p>
          <a:endParaRPr lang="en-IN"/>
        </a:p>
      </dgm:t>
    </dgm:pt>
    <dgm:pt modelId="{B1B7AFBE-195D-4085-9C83-EC3D717751F7}">
      <dgm:prSet phldrT="[Text]"/>
      <dgm:spPr/>
      <dgm:t>
        <a:bodyPr/>
        <a:lstStyle/>
        <a:p>
          <a:r>
            <a:rPr lang="en-IN" dirty="0"/>
            <a:t>Live data sets</a:t>
          </a:r>
        </a:p>
      </dgm:t>
    </dgm:pt>
    <dgm:pt modelId="{CD17B346-E1F8-4628-B5FF-42252C8A1044}" type="parTrans" cxnId="{D70A5AFF-D388-48E9-B80F-FC02614A0B34}">
      <dgm:prSet/>
      <dgm:spPr/>
      <dgm:t>
        <a:bodyPr/>
        <a:lstStyle/>
        <a:p>
          <a:endParaRPr lang="en-IN"/>
        </a:p>
      </dgm:t>
    </dgm:pt>
    <dgm:pt modelId="{7BE592EF-39E8-4FFF-AC49-6FD6E1E20DBB}" type="sibTrans" cxnId="{D70A5AFF-D388-48E9-B80F-FC02614A0B34}">
      <dgm:prSet/>
      <dgm:spPr/>
      <dgm:t>
        <a:bodyPr/>
        <a:lstStyle/>
        <a:p>
          <a:endParaRPr lang="en-IN"/>
        </a:p>
      </dgm:t>
    </dgm:pt>
    <dgm:pt modelId="{87F2BED7-77FF-4E39-9BC0-A89D88CA8494}">
      <dgm:prSet phldrT="[Text]"/>
      <dgm:spPr/>
      <dgm:t>
        <a:bodyPr/>
        <a:lstStyle/>
        <a:p>
          <a:r>
            <a:rPr lang="en-IN" dirty="0"/>
            <a:t>Live batsmen dataset</a:t>
          </a:r>
        </a:p>
        <a:p>
          <a:r>
            <a:rPr lang="en-IN" dirty="0"/>
            <a:t>Source: </a:t>
          </a:r>
          <a:r>
            <a:rPr lang="en-IN" dirty="0" err="1"/>
            <a:t>espncricinfo</a:t>
          </a:r>
          <a:endParaRPr lang="en-IN" dirty="0"/>
        </a:p>
      </dgm:t>
    </dgm:pt>
    <dgm:pt modelId="{B76E2801-81FA-4268-BE9B-7441025B3CF9}" type="parTrans" cxnId="{554BA547-2618-417C-B5AF-219C3CB91964}">
      <dgm:prSet/>
      <dgm:spPr/>
      <dgm:t>
        <a:bodyPr/>
        <a:lstStyle/>
        <a:p>
          <a:endParaRPr lang="en-IN"/>
        </a:p>
      </dgm:t>
    </dgm:pt>
    <dgm:pt modelId="{08AE24C5-C6CD-4D2B-85C5-0C7581D5231B}" type="sibTrans" cxnId="{554BA547-2618-417C-B5AF-219C3CB91964}">
      <dgm:prSet/>
      <dgm:spPr/>
      <dgm:t>
        <a:bodyPr/>
        <a:lstStyle/>
        <a:p>
          <a:endParaRPr lang="en-IN"/>
        </a:p>
      </dgm:t>
    </dgm:pt>
    <dgm:pt modelId="{7BF4E429-AC0B-4D09-9EC4-694469415843}">
      <dgm:prSet phldrT="[Text]"/>
      <dgm:spPr/>
      <dgm:t>
        <a:bodyPr/>
        <a:lstStyle/>
        <a:p>
          <a:r>
            <a:rPr lang="en-IN" dirty="0"/>
            <a:t>Live bowling dataset</a:t>
          </a:r>
        </a:p>
        <a:p>
          <a:r>
            <a:rPr lang="en-IN"/>
            <a:t>Source:espncricinfo</a:t>
          </a:r>
          <a:endParaRPr lang="en-IN" dirty="0"/>
        </a:p>
      </dgm:t>
    </dgm:pt>
    <dgm:pt modelId="{BA8B8825-82DF-43AA-9E23-817867250D4A}" type="parTrans" cxnId="{1FEA6F03-6174-4615-8AD3-45AEAB04CADA}">
      <dgm:prSet/>
      <dgm:spPr/>
      <dgm:t>
        <a:bodyPr/>
        <a:lstStyle/>
        <a:p>
          <a:endParaRPr lang="en-IN"/>
        </a:p>
      </dgm:t>
    </dgm:pt>
    <dgm:pt modelId="{9256BB1E-CD80-43DC-808E-65BFE938F772}" type="sibTrans" cxnId="{1FEA6F03-6174-4615-8AD3-45AEAB04CADA}">
      <dgm:prSet/>
      <dgm:spPr/>
      <dgm:t>
        <a:bodyPr/>
        <a:lstStyle/>
        <a:p>
          <a:endParaRPr lang="en-IN"/>
        </a:p>
      </dgm:t>
    </dgm:pt>
    <dgm:pt modelId="{F8DA0EB7-7053-4B9C-9609-EFAD80660197}">
      <dgm:prSet phldrT="[Text]"/>
      <dgm:spPr/>
      <dgm:t>
        <a:bodyPr/>
        <a:lstStyle/>
        <a:p>
          <a:r>
            <a:rPr lang="en-IN" dirty="0"/>
            <a:t>Static data set</a:t>
          </a:r>
        </a:p>
      </dgm:t>
    </dgm:pt>
    <dgm:pt modelId="{704FDE9D-F0EC-4CFA-9E0D-52E46A763292}" type="parTrans" cxnId="{C4B19FD7-827F-4161-93B5-D1671201FDB1}">
      <dgm:prSet/>
      <dgm:spPr/>
      <dgm:t>
        <a:bodyPr/>
        <a:lstStyle/>
        <a:p>
          <a:endParaRPr lang="en-IN"/>
        </a:p>
      </dgm:t>
    </dgm:pt>
    <dgm:pt modelId="{79FDCC8C-9B7F-46AC-8D9D-06EE4CE1C8F9}" type="sibTrans" cxnId="{C4B19FD7-827F-4161-93B5-D1671201FDB1}">
      <dgm:prSet/>
      <dgm:spPr/>
      <dgm:t>
        <a:bodyPr/>
        <a:lstStyle/>
        <a:p>
          <a:endParaRPr lang="en-IN"/>
        </a:p>
      </dgm:t>
    </dgm:pt>
    <dgm:pt modelId="{E2110203-8A26-41D5-A6FA-94BF608A3D07}">
      <dgm:prSet phldrT="[Text]"/>
      <dgm:spPr/>
      <dgm:t>
        <a:bodyPr/>
        <a:lstStyle/>
        <a:p>
          <a:r>
            <a:rPr lang="en-IN" dirty="0"/>
            <a:t>World cup predictor dataset</a:t>
          </a:r>
        </a:p>
        <a:p>
          <a:r>
            <a:rPr lang="en-IN" dirty="0" err="1"/>
            <a:t>Source:Kaggle.com</a:t>
          </a:r>
          <a:r>
            <a:rPr lang="en-IN" dirty="0"/>
            <a:t> </a:t>
          </a:r>
        </a:p>
      </dgm:t>
    </dgm:pt>
    <dgm:pt modelId="{65FF7244-53A6-4207-99D5-8EE7059C4D7F}" type="parTrans" cxnId="{58E772F0-BF13-435C-BEAB-EB9CDAD5CD58}">
      <dgm:prSet/>
      <dgm:spPr/>
      <dgm:t>
        <a:bodyPr/>
        <a:lstStyle/>
        <a:p>
          <a:endParaRPr lang="en-IN"/>
        </a:p>
      </dgm:t>
    </dgm:pt>
    <dgm:pt modelId="{B419181A-836C-457C-9F7A-0693DBE61475}" type="sibTrans" cxnId="{58E772F0-BF13-435C-BEAB-EB9CDAD5CD58}">
      <dgm:prSet/>
      <dgm:spPr/>
      <dgm:t>
        <a:bodyPr/>
        <a:lstStyle/>
        <a:p>
          <a:endParaRPr lang="en-IN"/>
        </a:p>
      </dgm:t>
    </dgm:pt>
    <dgm:pt modelId="{5D5EA707-E9F0-4123-9383-AFA6858B79F2}" type="pres">
      <dgm:prSet presAssocID="{74FE70C2-B73F-4E24-8B11-178A768326BE}" presName="hierChild1" presStyleCnt="0">
        <dgm:presLayoutVars>
          <dgm:chPref val="1"/>
          <dgm:dir/>
          <dgm:animOne val="branch"/>
          <dgm:animLvl val="lvl"/>
          <dgm:resizeHandles/>
        </dgm:presLayoutVars>
      </dgm:prSet>
      <dgm:spPr/>
    </dgm:pt>
    <dgm:pt modelId="{CF53BF40-1020-4124-9B7A-286ADE3BEDE3}" type="pres">
      <dgm:prSet presAssocID="{C647D360-EEA3-4955-B6E2-D7E6E9B74B0B}" presName="hierRoot1" presStyleCnt="0"/>
      <dgm:spPr/>
    </dgm:pt>
    <dgm:pt modelId="{2B1765BD-6A25-4FCC-8CAF-F4B99E538F70}" type="pres">
      <dgm:prSet presAssocID="{C647D360-EEA3-4955-B6E2-D7E6E9B74B0B}" presName="composite" presStyleCnt="0"/>
      <dgm:spPr/>
    </dgm:pt>
    <dgm:pt modelId="{C7569D70-5070-409D-9D36-81B27D2E3AFA}" type="pres">
      <dgm:prSet presAssocID="{C647D360-EEA3-4955-B6E2-D7E6E9B74B0B}" presName="background" presStyleLbl="node0" presStyleIdx="0" presStyleCnt="1"/>
      <dgm:spPr/>
    </dgm:pt>
    <dgm:pt modelId="{35883451-9281-4360-B9B6-F9874CB20994}" type="pres">
      <dgm:prSet presAssocID="{C647D360-EEA3-4955-B6E2-D7E6E9B74B0B}" presName="text" presStyleLbl="fgAcc0" presStyleIdx="0" presStyleCnt="1" custLinFactNeighborX="8879" custLinFactNeighborY="2996">
        <dgm:presLayoutVars>
          <dgm:chPref val="3"/>
        </dgm:presLayoutVars>
      </dgm:prSet>
      <dgm:spPr/>
    </dgm:pt>
    <dgm:pt modelId="{5AEA4CC0-BD01-405F-8A06-EAC43D14CADB}" type="pres">
      <dgm:prSet presAssocID="{C647D360-EEA3-4955-B6E2-D7E6E9B74B0B}" presName="hierChild2" presStyleCnt="0"/>
      <dgm:spPr/>
    </dgm:pt>
    <dgm:pt modelId="{9B3D20DA-2BEA-455A-A755-DC67F4C9877A}" type="pres">
      <dgm:prSet presAssocID="{CD17B346-E1F8-4628-B5FF-42252C8A1044}" presName="Name10" presStyleLbl="parChTrans1D2" presStyleIdx="0" presStyleCnt="2"/>
      <dgm:spPr/>
    </dgm:pt>
    <dgm:pt modelId="{D973DD0C-946E-4BA0-B8CD-B2B1EDC26967}" type="pres">
      <dgm:prSet presAssocID="{B1B7AFBE-195D-4085-9C83-EC3D717751F7}" presName="hierRoot2" presStyleCnt="0"/>
      <dgm:spPr/>
    </dgm:pt>
    <dgm:pt modelId="{A930DD32-3947-4424-95DF-57E079FEF1C2}" type="pres">
      <dgm:prSet presAssocID="{B1B7AFBE-195D-4085-9C83-EC3D717751F7}" presName="composite2" presStyleCnt="0"/>
      <dgm:spPr/>
    </dgm:pt>
    <dgm:pt modelId="{7D6DE317-9CF1-4996-B8C5-33BBE45C632B}" type="pres">
      <dgm:prSet presAssocID="{B1B7AFBE-195D-4085-9C83-EC3D717751F7}" presName="background2" presStyleLbl="node2" presStyleIdx="0" presStyleCnt="2"/>
      <dgm:spPr/>
    </dgm:pt>
    <dgm:pt modelId="{54B47E17-1D17-408E-9983-2400D4AC6D34}" type="pres">
      <dgm:prSet presAssocID="{B1B7AFBE-195D-4085-9C83-EC3D717751F7}" presName="text2" presStyleLbl="fgAcc2" presStyleIdx="0" presStyleCnt="2">
        <dgm:presLayoutVars>
          <dgm:chPref val="3"/>
        </dgm:presLayoutVars>
      </dgm:prSet>
      <dgm:spPr/>
    </dgm:pt>
    <dgm:pt modelId="{74D84DDF-1E91-4FFC-B971-E2EE8291F1A4}" type="pres">
      <dgm:prSet presAssocID="{B1B7AFBE-195D-4085-9C83-EC3D717751F7}" presName="hierChild3" presStyleCnt="0"/>
      <dgm:spPr/>
    </dgm:pt>
    <dgm:pt modelId="{AFB59C92-E87C-4FF1-8923-43542011D945}" type="pres">
      <dgm:prSet presAssocID="{B76E2801-81FA-4268-BE9B-7441025B3CF9}" presName="Name17" presStyleLbl="parChTrans1D3" presStyleIdx="0" presStyleCnt="3"/>
      <dgm:spPr/>
    </dgm:pt>
    <dgm:pt modelId="{B5EF8758-8EA5-45FE-8903-4DBBF40D170A}" type="pres">
      <dgm:prSet presAssocID="{87F2BED7-77FF-4E39-9BC0-A89D88CA8494}" presName="hierRoot3" presStyleCnt="0"/>
      <dgm:spPr/>
    </dgm:pt>
    <dgm:pt modelId="{F607DBDA-4540-486A-A322-34CBCA3C95AB}" type="pres">
      <dgm:prSet presAssocID="{87F2BED7-77FF-4E39-9BC0-A89D88CA8494}" presName="composite3" presStyleCnt="0"/>
      <dgm:spPr/>
    </dgm:pt>
    <dgm:pt modelId="{8F1C66EB-99A3-4088-A751-ED43203E52BD}" type="pres">
      <dgm:prSet presAssocID="{87F2BED7-77FF-4E39-9BC0-A89D88CA8494}" presName="background3" presStyleLbl="node3" presStyleIdx="0" presStyleCnt="3"/>
      <dgm:spPr/>
    </dgm:pt>
    <dgm:pt modelId="{ED1EC1DE-3C59-4948-A6C6-D660621B12ED}" type="pres">
      <dgm:prSet presAssocID="{87F2BED7-77FF-4E39-9BC0-A89D88CA8494}" presName="text3" presStyleLbl="fgAcc3" presStyleIdx="0" presStyleCnt="3">
        <dgm:presLayoutVars>
          <dgm:chPref val="3"/>
        </dgm:presLayoutVars>
      </dgm:prSet>
      <dgm:spPr/>
    </dgm:pt>
    <dgm:pt modelId="{180F0D93-18C3-449A-96E1-0776ADA4CF66}" type="pres">
      <dgm:prSet presAssocID="{87F2BED7-77FF-4E39-9BC0-A89D88CA8494}" presName="hierChild4" presStyleCnt="0"/>
      <dgm:spPr/>
    </dgm:pt>
    <dgm:pt modelId="{CEA72D07-EBD0-4A5E-8AAF-6BE44C5FA709}" type="pres">
      <dgm:prSet presAssocID="{BA8B8825-82DF-43AA-9E23-817867250D4A}" presName="Name17" presStyleLbl="parChTrans1D3" presStyleIdx="1" presStyleCnt="3"/>
      <dgm:spPr/>
    </dgm:pt>
    <dgm:pt modelId="{4D64E992-6DDB-4B1D-B621-8A8FC334B209}" type="pres">
      <dgm:prSet presAssocID="{7BF4E429-AC0B-4D09-9EC4-694469415843}" presName="hierRoot3" presStyleCnt="0"/>
      <dgm:spPr/>
    </dgm:pt>
    <dgm:pt modelId="{C1F9953F-97C4-46F9-ADB6-B70985C5FA73}" type="pres">
      <dgm:prSet presAssocID="{7BF4E429-AC0B-4D09-9EC4-694469415843}" presName="composite3" presStyleCnt="0"/>
      <dgm:spPr/>
    </dgm:pt>
    <dgm:pt modelId="{9000F018-AE48-460F-8657-F9CBB4BCE042}" type="pres">
      <dgm:prSet presAssocID="{7BF4E429-AC0B-4D09-9EC4-694469415843}" presName="background3" presStyleLbl="node3" presStyleIdx="1" presStyleCnt="3"/>
      <dgm:spPr/>
    </dgm:pt>
    <dgm:pt modelId="{E0A7C76A-B0B0-4B84-A744-D46C620DA989}" type="pres">
      <dgm:prSet presAssocID="{7BF4E429-AC0B-4D09-9EC4-694469415843}" presName="text3" presStyleLbl="fgAcc3" presStyleIdx="1" presStyleCnt="3">
        <dgm:presLayoutVars>
          <dgm:chPref val="3"/>
        </dgm:presLayoutVars>
      </dgm:prSet>
      <dgm:spPr/>
    </dgm:pt>
    <dgm:pt modelId="{CCB39E5E-8004-4B7D-9B57-8AE60AB11A6F}" type="pres">
      <dgm:prSet presAssocID="{7BF4E429-AC0B-4D09-9EC4-694469415843}" presName="hierChild4" presStyleCnt="0"/>
      <dgm:spPr/>
    </dgm:pt>
    <dgm:pt modelId="{B00C8227-B163-4EF5-8A0C-754CCDC93C56}" type="pres">
      <dgm:prSet presAssocID="{704FDE9D-F0EC-4CFA-9E0D-52E46A763292}" presName="Name10" presStyleLbl="parChTrans1D2" presStyleIdx="1" presStyleCnt="2"/>
      <dgm:spPr/>
    </dgm:pt>
    <dgm:pt modelId="{4BE5BCF7-A0F2-479B-95EA-2C45C1E813A9}" type="pres">
      <dgm:prSet presAssocID="{F8DA0EB7-7053-4B9C-9609-EFAD80660197}" presName="hierRoot2" presStyleCnt="0"/>
      <dgm:spPr/>
    </dgm:pt>
    <dgm:pt modelId="{1E664073-0530-40A5-BE8C-04279629C4A8}" type="pres">
      <dgm:prSet presAssocID="{F8DA0EB7-7053-4B9C-9609-EFAD80660197}" presName="composite2" presStyleCnt="0"/>
      <dgm:spPr/>
    </dgm:pt>
    <dgm:pt modelId="{6666A0E8-874C-45EA-8588-231786212964}" type="pres">
      <dgm:prSet presAssocID="{F8DA0EB7-7053-4B9C-9609-EFAD80660197}" presName="background2" presStyleLbl="node2" presStyleIdx="1" presStyleCnt="2"/>
      <dgm:spPr/>
    </dgm:pt>
    <dgm:pt modelId="{9F8A3F1F-BDEB-41CE-BC6B-67E608071B1A}" type="pres">
      <dgm:prSet presAssocID="{F8DA0EB7-7053-4B9C-9609-EFAD80660197}" presName="text2" presStyleLbl="fgAcc2" presStyleIdx="1" presStyleCnt="2">
        <dgm:presLayoutVars>
          <dgm:chPref val="3"/>
        </dgm:presLayoutVars>
      </dgm:prSet>
      <dgm:spPr/>
    </dgm:pt>
    <dgm:pt modelId="{695A621B-CE08-4BA9-9CED-57A55AD5AA31}" type="pres">
      <dgm:prSet presAssocID="{F8DA0EB7-7053-4B9C-9609-EFAD80660197}" presName="hierChild3" presStyleCnt="0"/>
      <dgm:spPr/>
    </dgm:pt>
    <dgm:pt modelId="{8F383C08-83FA-4928-AABA-0835D9A24294}" type="pres">
      <dgm:prSet presAssocID="{65FF7244-53A6-4207-99D5-8EE7059C4D7F}" presName="Name17" presStyleLbl="parChTrans1D3" presStyleIdx="2" presStyleCnt="3"/>
      <dgm:spPr/>
    </dgm:pt>
    <dgm:pt modelId="{552B28C6-3304-43EF-863F-C1FACF88A630}" type="pres">
      <dgm:prSet presAssocID="{E2110203-8A26-41D5-A6FA-94BF608A3D07}" presName="hierRoot3" presStyleCnt="0"/>
      <dgm:spPr/>
    </dgm:pt>
    <dgm:pt modelId="{B496A15A-7667-4719-96C7-57D099A9BA6A}" type="pres">
      <dgm:prSet presAssocID="{E2110203-8A26-41D5-A6FA-94BF608A3D07}" presName="composite3" presStyleCnt="0"/>
      <dgm:spPr/>
    </dgm:pt>
    <dgm:pt modelId="{F3E9CFD7-372E-439C-B8FE-B54573F01D48}" type="pres">
      <dgm:prSet presAssocID="{E2110203-8A26-41D5-A6FA-94BF608A3D07}" presName="background3" presStyleLbl="node3" presStyleIdx="2" presStyleCnt="3"/>
      <dgm:spPr/>
    </dgm:pt>
    <dgm:pt modelId="{703A3CF9-9D14-4121-8FDA-B73389B3B623}" type="pres">
      <dgm:prSet presAssocID="{E2110203-8A26-41D5-A6FA-94BF608A3D07}" presName="text3" presStyleLbl="fgAcc3" presStyleIdx="2" presStyleCnt="3">
        <dgm:presLayoutVars>
          <dgm:chPref val="3"/>
        </dgm:presLayoutVars>
      </dgm:prSet>
      <dgm:spPr/>
    </dgm:pt>
    <dgm:pt modelId="{D232D7FD-1DA8-4D16-A815-D8C50987E785}" type="pres">
      <dgm:prSet presAssocID="{E2110203-8A26-41D5-A6FA-94BF608A3D07}" presName="hierChild4" presStyleCnt="0"/>
      <dgm:spPr/>
    </dgm:pt>
  </dgm:ptLst>
  <dgm:cxnLst>
    <dgm:cxn modelId="{1FEA6F03-6174-4615-8AD3-45AEAB04CADA}" srcId="{B1B7AFBE-195D-4085-9C83-EC3D717751F7}" destId="{7BF4E429-AC0B-4D09-9EC4-694469415843}" srcOrd="1" destOrd="0" parTransId="{BA8B8825-82DF-43AA-9E23-817867250D4A}" sibTransId="{9256BB1E-CD80-43DC-808E-65BFE938F772}"/>
    <dgm:cxn modelId="{DD973305-82B6-4C66-8F6A-86FBD4C81CDC}" type="presOf" srcId="{65FF7244-53A6-4207-99D5-8EE7059C4D7F}" destId="{8F383C08-83FA-4928-AABA-0835D9A24294}" srcOrd="0" destOrd="0" presId="urn:microsoft.com/office/officeart/2005/8/layout/hierarchy1"/>
    <dgm:cxn modelId="{03B5BF0F-F17F-47B7-B9D4-CCDDE1080C26}" type="presOf" srcId="{87F2BED7-77FF-4E39-9BC0-A89D88CA8494}" destId="{ED1EC1DE-3C59-4948-A6C6-D660621B12ED}" srcOrd="0" destOrd="0" presId="urn:microsoft.com/office/officeart/2005/8/layout/hierarchy1"/>
    <dgm:cxn modelId="{6C42A61E-E734-436D-8F4A-6C2233C3BA94}" srcId="{74FE70C2-B73F-4E24-8B11-178A768326BE}" destId="{C647D360-EEA3-4955-B6E2-D7E6E9B74B0B}" srcOrd="0" destOrd="0" parTransId="{9FDF3FF8-3FAF-4750-8592-FF1375893868}" sibTransId="{75E140DC-BA36-43B5-8B26-659A7339E370}"/>
    <dgm:cxn modelId="{385BF843-C125-458B-90C9-9486CA2C3B0E}" type="presOf" srcId="{CD17B346-E1F8-4628-B5FF-42252C8A1044}" destId="{9B3D20DA-2BEA-455A-A755-DC67F4C9877A}" srcOrd="0" destOrd="0" presId="urn:microsoft.com/office/officeart/2005/8/layout/hierarchy1"/>
    <dgm:cxn modelId="{554BA547-2618-417C-B5AF-219C3CB91964}" srcId="{B1B7AFBE-195D-4085-9C83-EC3D717751F7}" destId="{87F2BED7-77FF-4E39-9BC0-A89D88CA8494}" srcOrd="0" destOrd="0" parTransId="{B76E2801-81FA-4268-BE9B-7441025B3CF9}" sibTransId="{08AE24C5-C6CD-4D2B-85C5-0C7581D5231B}"/>
    <dgm:cxn modelId="{514F506B-817C-4AEA-9836-664E824A7FAA}" type="presOf" srcId="{7BF4E429-AC0B-4D09-9EC4-694469415843}" destId="{E0A7C76A-B0B0-4B84-A744-D46C620DA989}" srcOrd="0" destOrd="0" presId="urn:microsoft.com/office/officeart/2005/8/layout/hierarchy1"/>
    <dgm:cxn modelId="{10F9204E-C385-463C-911B-F7DF28CA5FAF}" type="presOf" srcId="{B76E2801-81FA-4268-BE9B-7441025B3CF9}" destId="{AFB59C92-E87C-4FF1-8923-43542011D945}" srcOrd="0" destOrd="0" presId="urn:microsoft.com/office/officeart/2005/8/layout/hierarchy1"/>
    <dgm:cxn modelId="{21040A4F-9BC3-4653-84A7-398F22A4C6D3}" type="presOf" srcId="{E2110203-8A26-41D5-A6FA-94BF608A3D07}" destId="{703A3CF9-9D14-4121-8FDA-B73389B3B623}" srcOrd="0" destOrd="0" presId="urn:microsoft.com/office/officeart/2005/8/layout/hierarchy1"/>
    <dgm:cxn modelId="{8FFFC452-7830-431C-B064-8C17D77423A7}" type="presOf" srcId="{BA8B8825-82DF-43AA-9E23-817867250D4A}" destId="{CEA72D07-EBD0-4A5E-8AAF-6BE44C5FA709}" srcOrd="0" destOrd="0" presId="urn:microsoft.com/office/officeart/2005/8/layout/hierarchy1"/>
    <dgm:cxn modelId="{C31B7054-CF13-4679-9B39-9D2745024842}" type="presOf" srcId="{704FDE9D-F0EC-4CFA-9E0D-52E46A763292}" destId="{B00C8227-B163-4EF5-8A0C-754CCDC93C56}" srcOrd="0" destOrd="0" presId="urn:microsoft.com/office/officeart/2005/8/layout/hierarchy1"/>
    <dgm:cxn modelId="{2154699C-89AF-476B-AC00-7964EE2F98C1}" type="presOf" srcId="{F8DA0EB7-7053-4B9C-9609-EFAD80660197}" destId="{9F8A3F1F-BDEB-41CE-BC6B-67E608071B1A}" srcOrd="0" destOrd="0" presId="urn:microsoft.com/office/officeart/2005/8/layout/hierarchy1"/>
    <dgm:cxn modelId="{C4B19FD7-827F-4161-93B5-D1671201FDB1}" srcId="{C647D360-EEA3-4955-B6E2-D7E6E9B74B0B}" destId="{F8DA0EB7-7053-4B9C-9609-EFAD80660197}" srcOrd="1" destOrd="0" parTransId="{704FDE9D-F0EC-4CFA-9E0D-52E46A763292}" sibTransId="{79FDCC8C-9B7F-46AC-8D9D-06EE4CE1C8F9}"/>
    <dgm:cxn modelId="{179888E0-6A89-4C37-B94E-659F56C52D4C}" type="presOf" srcId="{B1B7AFBE-195D-4085-9C83-EC3D717751F7}" destId="{54B47E17-1D17-408E-9983-2400D4AC6D34}" srcOrd="0" destOrd="0" presId="urn:microsoft.com/office/officeart/2005/8/layout/hierarchy1"/>
    <dgm:cxn modelId="{5D167BE2-5D22-4D0C-B4DD-B8A413467B33}" type="presOf" srcId="{C647D360-EEA3-4955-B6E2-D7E6E9B74B0B}" destId="{35883451-9281-4360-B9B6-F9874CB20994}" srcOrd="0" destOrd="0" presId="urn:microsoft.com/office/officeart/2005/8/layout/hierarchy1"/>
    <dgm:cxn modelId="{58E772F0-BF13-435C-BEAB-EB9CDAD5CD58}" srcId="{F8DA0EB7-7053-4B9C-9609-EFAD80660197}" destId="{E2110203-8A26-41D5-A6FA-94BF608A3D07}" srcOrd="0" destOrd="0" parTransId="{65FF7244-53A6-4207-99D5-8EE7059C4D7F}" sibTransId="{B419181A-836C-457C-9F7A-0693DBE61475}"/>
    <dgm:cxn modelId="{D84EDCF7-AB5C-4F15-A9D3-72F70F3E66C0}" type="presOf" srcId="{74FE70C2-B73F-4E24-8B11-178A768326BE}" destId="{5D5EA707-E9F0-4123-9383-AFA6858B79F2}" srcOrd="0" destOrd="0" presId="urn:microsoft.com/office/officeart/2005/8/layout/hierarchy1"/>
    <dgm:cxn modelId="{D70A5AFF-D388-48E9-B80F-FC02614A0B34}" srcId="{C647D360-EEA3-4955-B6E2-D7E6E9B74B0B}" destId="{B1B7AFBE-195D-4085-9C83-EC3D717751F7}" srcOrd="0" destOrd="0" parTransId="{CD17B346-E1F8-4628-B5FF-42252C8A1044}" sibTransId="{7BE592EF-39E8-4FFF-AC49-6FD6E1E20DBB}"/>
    <dgm:cxn modelId="{075D7C04-05CF-4817-AE17-ABAF7938A700}" type="presParOf" srcId="{5D5EA707-E9F0-4123-9383-AFA6858B79F2}" destId="{CF53BF40-1020-4124-9B7A-286ADE3BEDE3}" srcOrd="0" destOrd="0" presId="urn:microsoft.com/office/officeart/2005/8/layout/hierarchy1"/>
    <dgm:cxn modelId="{33D702B1-2838-47EE-B6C1-E75FB0C58409}" type="presParOf" srcId="{CF53BF40-1020-4124-9B7A-286ADE3BEDE3}" destId="{2B1765BD-6A25-4FCC-8CAF-F4B99E538F70}" srcOrd="0" destOrd="0" presId="urn:microsoft.com/office/officeart/2005/8/layout/hierarchy1"/>
    <dgm:cxn modelId="{01BB31F1-8DF1-4E6F-AF3C-AAD54464AB2E}" type="presParOf" srcId="{2B1765BD-6A25-4FCC-8CAF-F4B99E538F70}" destId="{C7569D70-5070-409D-9D36-81B27D2E3AFA}" srcOrd="0" destOrd="0" presId="urn:microsoft.com/office/officeart/2005/8/layout/hierarchy1"/>
    <dgm:cxn modelId="{AAFB1669-AA08-45D6-B583-DB15F7562D6D}" type="presParOf" srcId="{2B1765BD-6A25-4FCC-8CAF-F4B99E538F70}" destId="{35883451-9281-4360-B9B6-F9874CB20994}" srcOrd="1" destOrd="0" presId="urn:microsoft.com/office/officeart/2005/8/layout/hierarchy1"/>
    <dgm:cxn modelId="{04ADC856-6538-47FE-8A92-228764FE823B}" type="presParOf" srcId="{CF53BF40-1020-4124-9B7A-286ADE3BEDE3}" destId="{5AEA4CC0-BD01-405F-8A06-EAC43D14CADB}" srcOrd="1" destOrd="0" presId="urn:microsoft.com/office/officeart/2005/8/layout/hierarchy1"/>
    <dgm:cxn modelId="{A9A84883-0481-47FA-BCEE-92DA869BF8F4}" type="presParOf" srcId="{5AEA4CC0-BD01-405F-8A06-EAC43D14CADB}" destId="{9B3D20DA-2BEA-455A-A755-DC67F4C9877A}" srcOrd="0" destOrd="0" presId="urn:microsoft.com/office/officeart/2005/8/layout/hierarchy1"/>
    <dgm:cxn modelId="{A843BE6A-22D3-4436-B289-FE8467A8E762}" type="presParOf" srcId="{5AEA4CC0-BD01-405F-8A06-EAC43D14CADB}" destId="{D973DD0C-946E-4BA0-B8CD-B2B1EDC26967}" srcOrd="1" destOrd="0" presId="urn:microsoft.com/office/officeart/2005/8/layout/hierarchy1"/>
    <dgm:cxn modelId="{D158063A-6253-4B6F-9839-BE4B62A95F5F}" type="presParOf" srcId="{D973DD0C-946E-4BA0-B8CD-B2B1EDC26967}" destId="{A930DD32-3947-4424-95DF-57E079FEF1C2}" srcOrd="0" destOrd="0" presId="urn:microsoft.com/office/officeart/2005/8/layout/hierarchy1"/>
    <dgm:cxn modelId="{D155D223-153E-4988-A89A-D80C9B6C206D}" type="presParOf" srcId="{A930DD32-3947-4424-95DF-57E079FEF1C2}" destId="{7D6DE317-9CF1-4996-B8C5-33BBE45C632B}" srcOrd="0" destOrd="0" presId="urn:microsoft.com/office/officeart/2005/8/layout/hierarchy1"/>
    <dgm:cxn modelId="{663FE420-C434-4BC1-B937-F991D0160498}" type="presParOf" srcId="{A930DD32-3947-4424-95DF-57E079FEF1C2}" destId="{54B47E17-1D17-408E-9983-2400D4AC6D34}" srcOrd="1" destOrd="0" presId="urn:microsoft.com/office/officeart/2005/8/layout/hierarchy1"/>
    <dgm:cxn modelId="{50917646-4563-4143-A7E7-D22AF71BCCA1}" type="presParOf" srcId="{D973DD0C-946E-4BA0-B8CD-B2B1EDC26967}" destId="{74D84DDF-1E91-4FFC-B971-E2EE8291F1A4}" srcOrd="1" destOrd="0" presId="urn:microsoft.com/office/officeart/2005/8/layout/hierarchy1"/>
    <dgm:cxn modelId="{1C036FFB-CA13-4610-9228-2614C24973B8}" type="presParOf" srcId="{74D84DDF-1E91-4FFC-B971-E2EE8291F1A4}" destId="{AFB59C92-E87C-4FF1-8923-43542011D945}" srcOrd="0" destOrd="0" presId="urn:microsoft.com/office/officeart/2005/8/layout/hierarchy1"/>
    <dgm:cxn modelId="{2F47C59A-D6E8-4EC6-86C9-3E0A3C90E4F5}" type="presParOf" srcId="{74D84DDF-1E91-4FFC-B971-E2EE8291F1A4}" destId="{B5EF8758-8EA5-45FE-8903-4DBBF40D170A}" srcOrd="1" destOrd="0" presId="urn:microsoft.com/office/officeart/2005/8/layout/hierarchy1"/>
    <dgm:cxn modelId="{03A79FCB-CCEF-4827-94B7-88A5378FD941}" type="presParOf" srcId="{B5EF8758-8EA5-45FE-8903-4DBBF40D170A}" destId="{F607DBDA-4540-486A-A322-34CBCA3C95AB}" srcOrd="0" destOrd="0" presId="urn:microsoft.com/office/officeart/2005/8/layout/hierarchy1"/>
    <dgm:cxn modelId="{80ABBF82-E7C1-4202-B04E-015871983BB8}" type="presParOf" srcId="{F607DBDA-4540-486A-A322-34CBCA3C95AB}" destId="{8F1C66EB-99A3-4088-A751-ED43203E52BD}" srcOrd="0" destOrd="0" presId="urn:microsoft.com/office/officeart/2005/8/layout/hierarchy1"/>
    <dgm:cxn modelId="{B41CD344-80D5-411E-AA4B-F129AC3F0601}" type="presParOf" srcId="{F607DBDA-4540-486A-A322-34CBCA3C95AB}" destId="{ED1EC1DE-3C59-4948-A6C6-D660621B12ED}" srcOrd="1" destOrd="0" presId="urn:microsoft.com/office/officeart/2005/8/layout/hierarchy1"/>
    <dgm:cxn modelId="{41283634-ED58-4B57-B0B5-6EEF62403B2B}" type="presParOf" srcId="{B5EF8758-8EA5-45FE-8903-4DBBF40D170A}" destId="{180F0D93-18C3-449A-96E1-0776ADA4CF66}" srcOrd="1" destOrd="0" presId="urn:microsoft.com/office/officeart/2005/8/layout/hierarchy1"/>
    <dgm:cxn modelId="{8A68F50C-16D3-4752-B62C-78E7FDA10027}" type="presParOf" srcId="{74D84DDF-1E91-4FFC-B971-E2EE8291F1A4}" destId="{CEA72D07-EBD0-4A5E-8AAF-6BE44C5FA709}" srcOrd="2" destOrd="0" presId="urn:microsoft.com/office/officeart/2005/8/layout/hierarchy1"/>
    <dgm:cxn modelId="{7D736B41-FFC6-4EEA-9CE5-9E59991DE7E2}" type="presParOf" srcId="{74D84DDF-1E91-4FFC-B971-E2EE8291F1A4}" destId="{4D64E992-6DDB-4B1D-B621-8A8FC334B209}" srcOrd="3" destOrd="0" presId="urn:microsoft.com/office/officeart/2005/8/layout/hierarchy1"/>
    <dgm:cxn modelId="{F548BF25-4A54-44BD-BC20-A48D863C749F}" type="presParOf" srcId="{4D64E992-6DDB-4B1D-B621-8A8FC334B209}" destId="{C1F9953F-97C4-46F9-ADB6-B70985C5FA73}" srcOrd="0" destOrd="0" presId="urn:microsoft.com/office/officeart/2005/8/layout/hierarchy1"/>
    <dgm:cxn modelId="{024B92B4-1289-4747-85D5-9D2D471CFC70}" type="presParOf" srcId="{C1F9953F-97C4-46F9-ADB6-B70985C5FA73}" destId="{9000F018-AE48-460F-8657-F9CBB4BCE042}" srcOrd="0" destOrd="0" presId="urn:microsoft.com/office/officeart/2005/8/layout/hierarchy1"/>
    <dgm:cxn modelId="{485D9481-39D1-4CA2-9477-C111CE83A76B}" type="presParOf" srcId="{C1F9953F-97C4-46F9-ADB6-B70985C5FA73}" destId="{E0A7C76A-B0B0-4B84-A744-D46C620DA989}" srcOrd="1" destOrd="0" presId="urn:microsoft.com/office/officeart/2005/8/layout/hierarchy1"/>
    <dgm:cxn modelId="{9CF5DB52-D58A-4EE5-98DF-1573E2EF2ABC}" type="presParOf" srcId="{4D64E992-6DDB-4B1D-B621-8A8FC334B209}" destId="{CCB39E5E-8004-4B7D-9B57-8AE60AB11A6F}" srcOrd="1" destOrd="0" presId="urn:microsoft.com/office/officeart/2005/8/layout/hierarchy1"/>
    <dgm:cxn modelId="{038E2082-AAB4-44BE-BA45-AC61BEF9B3E2}" type="presParOf" srcId="{5AEA4CC0-BD01-405F-8A06-EAC43D14CADB}" destId="{B00C8227-B163-4EF5-8A0C-754CCDC93C56}" srcOrd="2" destOrd="0" presId="urn:microsoft.com/office/officeart/2005/8/layout/hierarchy1"/>
    <dgm:cxn modelId="{33CB783D-380E-41AC-B4D3-8C5803D3EF5E}" type="presParOf" srcId="{5AEA4CC0-BD01-405F-8A06-EAC43D14CADB}" destId="{4BE5BCF7-A0F2-479B-95EA-2C45C1E813A9}" srcOrd="3" destOrd="0" presId="urn:microsoft.com/office/officeart/2005/8/layout/hierarchy1"/>
    <dgm:cxn modelId="{F51B09A1-8B4D-4B1E-AE48-2BEF4145BFCF}" type="presParOf" srcId="{4BE5BCF7-A0F2-479B-95EA-2C45C1E813A9}" destId="{1E664073-0530-40A5-BE8C-04279629C4A8}" srcOrd="0" destOrd="0" presId="urn:microsoft.com/office/officeart/2005/8/layout/hierarchy1"/>
    <dgm:cxn modelId="{805D12F9-F0D6-416C-979B-D43DBA22EFE4}" type="presParOf" srcId="{1E664073-0530-40A5-BE8C-04279629C4A8}" destId="{6666A0E8-874C-45EA-8588-231786212964}" srcOrd="0" destOrd="0" presId="urn:microsoft.com/office/officeart/2005/8/layout/hierarchy1"/>
    <dgm:cxn modelId="{6554BE44-6E62-4528-87DB-99E39A16CE77}" type="presParOf" srcId="{1E664073-0530-40A5-BE8C-04279629C4A8}" destId="{9F8A3F1F-BDEB-41CE-BC6B-67E608071B1A}" srcOrd="1" destOrd="0" presId="urn:microsoft.com/office/officeart/2005/8/layout/hierarchy1"/>
    <dgm:cxn modelId="{5C694E55-6535-41D3-971D-D23AB33BAE87}" type="presParOf" srcId="{4BE5BCF7-A0F2-479B-95EA-2C45C1E813A9}" destId="{695A621B-CE08-4BA9-9CED-57A55AD5AA31}" srcOrd="1" destOrd="0" presId="urn:microsoft.com/office/officeart/2005/8/layout/hierarchy1"/>
    <dgm:cxn modelId="{3390409B-D848-4C7C-A185-A09FAAEE52AC}" type="presParOf" srcId="{695A621B-CE08-4BA9-9CED-57A55AD5AA31}" destId="{8F383C08-83FA-4928-AABA-0835D9A24294}" srcOrd="0" destOrd="0" presId="urn:microsoft.com/office/officeart/2005/8/layout/hierarchy1"/>
    <dgm:cxn modelId="{4332EB1F-1E28-4F4D-91F7-6DB389C102B0}" type="presParOf" srcId="{695A621B-CE08-4BA9-9CED-57A55AD5AA31}" destId="{552B28C6-3304-43EF-863F-C1FACF88A630}" srcOrd="1" destOrd="0" presId="urn:microsoft.com/office/officeart/2005/8/layout/hierarchy1"/>
    <dgm:cxn modelId="{EFBC65BE-5E17-4490-8758-593C5ECF1C65}" type="presParOf" srcId="{552B28C6-3304-43EF-863F-C1FACF88A630}" destId="{B496A15A-7667-4719-96C7-57D099A9BA6A}" srcOrd="0" destOrd="0" presId="urn:microsoft.com/office/officeart/2005/8/layout/hierarchy1"/>
    <dgm:cxn modelId="{5E4A6450-CFDA-45B0-AE6C-BB06D31954B7}" type="presParOf" srcId="{B496A15A-7667-4719-96C7-57D099A9BA6A}" destId="{F3E9CFD7-372E-439C-B8FE-B54573F01D48}" srcOrd="0" destOrd="0" presId="urn:microsoft.com/office/officeart/2005/8/layout/hierarchy1"/>
    <dgm:cxn modelId="{8523D4F8-5C5F-4FE3-AAEE-5487B801A021}" type="presParOf" srcId="{B496A15A-7667-4719-96C7-57D099A9BA6A}" destId="{703A3CF9-9D14-4121-8FDA-B73389B3B623}" srcOrd="1" destOrd="0" presId="urn:microsoft.com/office/officeart/2005/8/layout/hierarchy1"/>
    <dgm:cxn modelId="{3784AC4E-B41A-4585-89AB-6D871DA2D136}" type="presParOf" srcId="{552B28C6-3304-43EF-863F-C1FACF88A630}" destId="{D232D7FD-1DA8-4D16-A815-D8C50987E78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C94CE6-8BE7-4FB0-982A-3CEBAA950972}"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04C86709-83A7-4DC1-ADD2-3A73AE865ED0}">
      <dgm:prSet phldrT="[Text]"/>
      <dgm:spPr/>
      <dgm:t>
        <a:bodyPr/>
        <a:lstStyle/>
        <a:p>
          <a:r>
            <a:rPr lang="en-IN" b="0" cap="none" spc="0" dirty="0">
              <a:ln w="0"/>
              <a:solidFill>
                <a:schemeClr val="bg1"/>
              </a:solidFill>
              <a:effectLst>
                <a:outerShdw blurRad="38100" dist="25400" dir="5400000" algn="ctr" rotWithShape="0">
                  <a:srgbClr val="6E747A">
                    <a:alpha val="43000"/>
                  </a:srgbClr>
                </a:outerShdw>
              </a:effectLst>
            </a:rPr>
            <a:t>Data set fetching</a:t>
          </a:r>
        </a:p>
      </dgm:t>
    </dgm:pt>
    <dgm:pt modelId="{3DB82469-B3A8-4A54-BF8A-2BD2B1DC74BE}" type="parTrans" cxnId="{59517FA1-4124-416E-9E6B-EB6996400255}">
      <dgm:prSet/>
      <dgm:spPr/>
      <dgm:t>
        <a:bodyPr/>
        <a:lstStyle/>
        <a:p>
          <a:endParaRPr lang="en-IN"/>
        </a:p>
      </dgm:t>
    </dgm:pt>
    <dgm:pt modelId="{ACA03261-0D95-4416-A97B-5918851ED2CA}" type="sibTrans" cxnId="{59517FA1-4124-416E-9E6B-EB6996400255}">
      <dgm:prSet/>
      <dgm:spPr/>
      <dgm:t>
        <a:bodyPr/>
        <a:lstStyle/>
        <a:p>
          <a:endParaRPr lang="en-IN"/>
        </a:p>
      </dgm:t>
    </dgm:pt>
    <dgm:pt modelId="{7D3CB6DC-C95E-465B-B0C8-7CBF8C37725A}">
      <dgm:prSet phldrT="[Text]"/>
      <dgm:spPr/>
      <dgm:t>
        <a:bodyPr/>
        <a:lstStyle/>
        <a:p>
          <a:r>
            <a:rPr lang="en-US" b="0" strike="noStrike" spc="-1" dirty="0">
              <a:uFill>
                <a:solidFill>
                  <a:srgbClr val="FFFFFF"/>
                </a:solidFill>
              </a:uFill>
              <a:latin typeface="Century Gothic"/>
            </a:rPr>
            <a:t>This is done by using </a:t>
          </a:r>
          <a:r>
            <a:rPr lang="en-US" b="0" strike="noStrike" spc="-1" dirty="0" err="1">
              <a:uFill>
                <a:solidFill>
                  <a:srgbClr val="FFFFFF"/>
                </a:solidFill>
              </a:uFill>
              <a:latin typeface="Century Gothic"/>
            </a:rPr>
            <a:t>scrapy</a:t>
          </a:r>
          <a:endParaRPr lang="en-IN" dirty="0"/>
        </a:p>
      </dgm:t>
    </dgm:pt>
    <dgm:pt modelId="{931B24CE-E3E5-4B21-9313-D6ECBB244DDA}" type="parTrans" cxnId="{4C5F3C6B-1934-44EB-B592-068733778C59}">
      <dgm:prSet/>
      <dgm:spPr/>
      <dgm:t>
        <a:bodyPr/>
        <a:lstStyle/>
        <a:p>
          <a:endParaRPr lang="en-IN"/>
        </a:p>
      </dgm:t>
    </dgm:pt>
    <dgm:pt modelId="{CAF9BF85-0DC7-45DB-B1A2-FEA4B388D1FB}" type="sibTrans" cxnId="{4C5F3C6B-1934-44EB-B592-068733778C59}">
      <dgm:prSet/>
      <dgm:spPr/>
      <dgm:t>
        <a:bodyPr/>
        <a:lstStyle/>
        <a:p>
          <a:endParaRPr lang="en-IN"/>
        </a:p>
      </dgm:t>
    </dgm:pt>
    <dgm:pt modelId="{2546D361-4EEF-4367-9E3A-A37961F6ECFF}">
      <dgm:prSet phldrT="[Text]"/>
      <dgm:spPr/>
      <dgm:t>
        <a:bodyPr/>
        <a:lstStyle/>
        <a:p>
          <a:pPr>
            <a:buClr>
              <a:srgbClr val="000000"/>
            </a:buClr>
            <a:buSzPct val="45000"/>
            <a:buFont typeface="Wingdings" charset="2"/>
            <a:buChar char=""/>
          </a:pPr>
          <a:r>
            <a:rPr lang="en-US" b="0" strike="noStrike" spc="-1" dirty="0">
              <a:uFill>
                <a:solidFill>
                  <a:srgbClr val="FFFFFF"/>
                </a:solidFill>
              </a:uFill>
              <a:latin typeface="Century Gothic"/>
            </a:rPr>
            <a:t>We made a web crawler parse and grab data from </a:t>
          </a:r>
          <a:r>
            <a:rPr lang="en-US" b="0" strike="noStrike" spc="-1" dirty="0" err="1">
              <a:uFill>
                <a:solidFill>
                  <a:srgbClr val="FFFFFF"/>
                </a:solidFill>
              </a:uFill>
              <a:latin typeface="Century Gothic"/>
            </a:rPr>
            <a:t>espncriccinfo</a:t>
          </a:r>
          <a:r>
            <a:rPr lang="en-US" b="0" strike="noStrike" spc="-1" dirty="0">
              <a:uFill>
                <a:solidFill>
                  <a:srgbClr val="FFFFFF"/>
                </a:solidFill>
              </a:uFill>
              <a:latin typeface="Century Gothic"/>
            </a:rPr>
            <a:t> as a list which is converted to csv format.</a:t>
          </a:r>
          <a:endParaRPr lang="en-IN" dirty="0"/>
        </a:p>
      </dgm:t>
    </dgm:pt>
    <dgm:pt modelId="{82572951-FBA8-4628-95E7-A5262A2F1A92}" type="parTrans" cxnId="{17E056FC-BE82-43C3-AEB8-3A0861F2844F}">
      <dgm:prSet/>
      <dgm:spPr/>
      <dgm:t>
        <a:bodyPr/>
        <a:lstStyle/>
        <a:p>
          <a:endParaRPr lang="en-IN"/>
        </a:p>
      </dgm:t>
    </dgm:pt>
    <dgm:pt modelId="{E3D6E71C-367F-4544-BC37-3FADF486D126}" type="sibTrans" cxnId="{17E056FC-BE82-43C3-AEB8-3A0861F2844F}">
      <dgm:prSet/>
      <dgm:spPr/>
      <dgm:t>
        <a:bodyPr/>
        <a:lstStyle/>
        <a:p>
          <a:endParaRPr lang="en-IN"/>
        </a:p>
      </dgm:t>
    </dgm:pt>
    <dgm:pt modelId="{D98E08F9-2296-498D-B99E-6576C1DCB056}">
      <dgm:prSet phldrT="[Text]"/>
      <dgm:spPr/>
      <dgm:t>
        <a:bodyPr/>
        <a:lstStyle/>
        <a:p>
          <a:r>
            <a:rPr lang="en-US" b="0" strike="noStrike" spc="-1" dirty="0">
              <a:uFill>
                <a:solidFill>
                  <a:srgbClr val="FFFFFF"/>
                </a:solidFill>
              </a:uFill>
              <a:latin typeface="Century Gothic"/>
            </a:rPr>
            <a:t>Is refreshed in every 5 minutes</a:t>
          </a:r>
          <a:endParaRPr lang="en-IN" dirty="0"/>
        </a:p>
      </dgm:t>
    </dgm:pt>
    <dgm:pt modelId="{13C331F0-43B0-4E44-8738-58FBE034CF67}" type="parTrans" cxnId="{749D7245-3ED5-4675-B00E-927E3B08BD4A}">
      <dgm:prSet/>
      <dgm:spPr/>
      <dgm:t>
        <a:bodyPr/>
        <a:lstStyle/>
        <a:p>
          <a:endParaRPr lang="en-IN"/>
        </a:p>
      </dgm:t>
    </dgm:pt>
    <dgm:pt modelId="{26B082D5-015F-4224-A2E7-B4F6192E7ED1}" type="sibTrans" cxnId="{749D7245-3ED5-4675-B00E-927E3B08BD4A}">
      <dgm:prSet/>
      <dgm:spPr/>
      <dgm:t>
        <a:bodyPr/>
        <a:lstStyle/>
        <a:p>
          <a:endParaRPr lang="en-IN"/>
        </a:p>
      </dgm:t>
    </dgm:pt>
    <dgm:pt modelId="{7B9B8AEE-10A7-48FF-9532-742D9AB57715}" type="pres">
      <dgm:prSet presAssocID="{53C94CE6-8BE7-4FB0-982A-3CEBAA950972}" presName="linear" presStyleCnt="0">
        <dgm:presLayoutVars>
          <dgm:animLvl val="lvl"/>
          <dgm:resizeHandles val="exact"/>
        </dgm:presLayoutVars>
      </dgm:prSet>
      <dgm:spPr/>
    </dgm:pt>
    <dgm:pt modelId="{4750ACDD-E526-49B9-9449-60C81B5F1CD2}" type="pres">
      <dgm:prSet presAssocID="{04C86709-83A7-4DC1-ADD2-3A73AE865ED0}" presName="parentText" presStyleLbl="node1" presStyleIdx="0" presStyleCnt="1" custLinFactNeighborX="-109">
        <dgm:presLayoutVars>
          <dgm:chMax val="0"/>
          <dgm:bulletEnabled val="1"/>
        </dgm:presLayoutVars>
      </dgm:prSet>
      <dgm:spPr/>
    </dgm:pt>
    <dgm:pt modelId="{99F7566F-91B4-4256-98B3-886FFC1C1FB6}" type="pres">
      <dgm:prSet presAssocID="{04C86709-83A7-4DC1-ADD2-3A73AE865ED0}" presName="childText" presStyleLbl="revTx" presStyleIdx="0" presStyleCnt="1">
        <dgm:presLayoutVars>
          <dgm:bulletEnabled val="1"/>
        </dgm:presLayoutVars>
      </dgm:prSet>
      <dgm:spPr/>
    </dgm:pt>
  </dgm:ptLst>
  <dgm:cxnLst>
    <dgm:cxn modelId="{50523740-85A3-40A0-B246-898DA968C3CA}" type="presOf" srcId="{53C94CE6-8BE7-4FB0-982A-3CEBAA950972}" destId="{7B9B8AEE-10A7-48FF-9532-742D9AB57715}" srcOrd="0" destOrd="0" presId="urn:microsoft.com/office/officeart/2005/8/layout/vList2"/>
    <dgm:cxn modelId="{749D7245-3ED5-4675-B00E-927E3B08BD4A}" srcId="{04C86709-83A7-4DC1-ADD2-3A73AE865ED0}" destId="{D98E08F9-2296-498D-B99E-6576C1DCB056}" srcOrd="2" destOrd="0" parTransId="{13C331F0-43B0-4E44-8738-58FBE034CF67}" sibTransId="{26B082D5-015F-4224-A2E7-B4F6192E7ED1}"/>
    <dgm:cxn modelId="{75B6DE48-A7EE-489D-9F4D-45C8F420538A}" type="presOf" srcId="{2546D361-4EEF-4367-9E3A-A37961F6ECFF}" destId="{99F7566F-91B4-4256-98B3-886FFC1C1FB6}" srcOrd="0" destOrd="1" presId="urn:microsoft.com/office/officeart/2005/8/layout/vList2"/>
    <dgm:cxn modelId="{4C5F3C6B-1934-44EB-B592-068733778C59}" srcId="{04C86709-83A7-4DC1-ADD2-3A73AE865ED0}" destId="{7D3CB6DC-C95E-465B-B0C8-7CBF8C37725A}" srcOrd="0" destOrd="0" parTransId="{931B24CE-E3E5-4B21-9313-D6ECBB244DDA}" sibTransId="{CAF9BF85-0DC7-45DB-B1A2-FEA4B388D1FB}"/>
    <dgm:cxn modelId="{330F9896-6EC2-4859-B0C5-F13936F8A826}" type="presOf" srcId="{04C86709-83A7-4DC1-ADD2-3A73AE865ED0}" destId="{4750ACDD-E526-49B9-9449-60C81B5F1CD2}" srcOrd="0" destOrd="0" presId="urn:microsoft.com/office/officeart/2005/8/layout/vList2"/>
    <dgm:cxn modelId="{59517FA1-4124-416E-9E6B-EB6996400255}" srcId="{53C94CE6-8BE7-4FB0-982A-3CEBAA950972}" destId="{04C86709-83A7-4DC1-ADD2-3A73AE865ED0}" srcOrd="0" destOrd="0" parTransId="{3DB82469-B3A8-4A54-BF8A-2BD2B1DC74BE}" sibTransId="{ACA03261-0D95-4416-A97B-5918851ED2CA}"/>
    <dgm:cxn modelId="{2986A6AB-A132-4BED-8DF9-4AB411F7B9A3}" type="presOf" srcId="{7D3CB6DC-C95E-465B-B0C8-7CBF8C37725A}" destId="{99F7566F-91B4-4256-98B3-886FFC1C1FB6}" srcOrd="0" destOrd="0" presId="urn:microsoft.com/office/officeart/2005/8/layout/vList2"/>
    <dgm:cxn modelId="{D398FBC4-C08A-45D5-B41B-7276BB73FCD1}" type="presOf" srcId="{D98E08F9-2296-498D-B99E-6576C1DCB056}" destId="{99F7566F-91B4-4256-98B3-886FFC1C1FB6}" srcOrd="0" destOrd="2" presId="urn:microsoft.com/office/officeart/2005/8/layout/vList2"/>
    <dgm:cxn modelId="{17E056FC-BE82-43C3-AEB8-3A0861F2844F}" srcId="{04C86709-83A7-4DC1-ADD2-3A73AE865ED0}" destId="{2546D361-4EEF-4367-9E3A-A37961F6ECFF}" srcOrd="1" destOrd="0" parTransId="{82572951-FBA8-4628-95E7-A5262A2F1A92}" sibTransId="{E3D6E71C-367F-4544-BC37-3FADF486D126}"/>
    <dgm:cxn modelId="{C311023D-2C5C-4FDE-A5CB-8FF13A81E58C}" type="presParOf" srcId="{7B9B8AEE-10A7-48FF-9532-742D9AB57715}" destId="{4750ACDD-E526-49B9-9449-60C81B5F1CD2}" srcOrd="0" destOrd="0" presId="urn:microsoft.com/office/officeart/2005/8/layout/vList2"/>
    <dgm:cxn modelId="{AACD1EEC-9E30-4BC8-8847-A412AA0F8245}" type="presParOf" srcId="{7B9B8AEE-10A7-48FF-9532-742D9AB57715}" destId="{99F7566F-91B4-4256-98B3-886FFC1C1FB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568031-0278-4C2C-960F-3AF4A2F9EBD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F3AD97D5-2D21-4368-839B-20B3AFC04A29}">
      <dgm:prSet phldrT="[Text]"/>
      <dgm:spPr/>
      <dgm:t>
        <a:bodyPr/>
        <a:lstStyle/>
        <a:p>
          <a:r>
            <a:rPr lang="en-IN" dirty="0"/>
            <a:t>Framework and tech used for web application</a:t>
          </a:r>
        </a:p>
      </dgm:t>
    </dgm:pt>
    <dgm:pt modelId="{1A0569BC-972D-45A4-88B8-0DD4A8FCCFF2}" type="parTrans" cxnId="{FE425A59-CC82-42F7-80B6-44F76E45780B}">
      <dgm:prSet/>
      <dgm:spPr/>
      <dgm:t>
        <a:bodyPr/>
        <a:lstStyle/>
        <a:p>
          <a:endParaRPr lang="en-IN"/>
        </a:p>
      </dgm:t>
    </dgm:pt>
    <dgm:pt modelId="{FF5EBA4E-760C-4FD9-BF7D-18A9F840FCDE}" type="sibTrans" cxnId="{FE425A59-CC82-42F7-80B6-44F76E45780B}">
      <dgm:prSet/>
      <dgm:spPr/>
      <dgm:t>
        <a:bodyPr/>
        <a:lstStyle/>
        <a:p>
          <a:endParaRPr lang="en-IN"/>
        </a:p>
      </dgm:t>
    </dgm:pt>
    <dgm:pt modelId="{7A8B0B80-4865-451F-BA7F-0866B5B79E1E}">
      <dgm:prSet phldrT="[Text]"/>
      <dgm:spPr/>
      <dgm:t>
        <a:bodyPr/>
        <a:lstStyle/>
        <a:p>
          <a:r>
            <a:rPr lang="en-IN" dirty="0" err="1"/>
            <a:t>scrapy</a:t>
          </a:r>
          <a:endParaRPr lang="en-IN" dirty="0"/>
        </a:p>
      </dgm:t>
    </dgm:pt>
    <dgm:pt modelId="{2CB7C129-3613-4C58-9978-F2458D2F9789}" type="parTrans" cxnId="{1AB3D950-A8E1-4214-B31A-D38A8869CE4E}">
      <dgm:prSet/>
      <dgm:spPr/>
      <dgm:t>
        <a:bodyPr/>
        <a:lstStyle/>
        <a:p>
          <a:endParaRPr lang="en-IN"/>
        </a:p>
      </dgm:t>
    </dgm:pt>
    <dgm:pt modelId="{BC64B75F-EF4C-4646-B644-73FA25FF45E9}" type="sibTrans" cxnId="{1AB3D950-A8E1-4214-B31A-D38A8869CE4E}">
      <dgm:prSet/>
      <dgm:spPr/>
      <dgm:t>
        <a:bodyPr/>
        <a:lstStyle/>
        <a:p>
          <a:endParaRPr lang="en-IN"/>
        </a:p>
      </dgm:t>
    </dgm:pt>
    <dgm:pt modelId="{3999E56F-837A-4829-BFAA-02986AB8029C}">
      <dgm:prSet phldrT="[Text]"/>
      <dgm:spPr/>
      <dgm:t>
        <a:bodyPr/>
        <a:lstStyle/>
        <a:p>
          <a:r>
            <a:rPr lang="en-IN" dirty="0"/>
            <a:t>Django</a:t>
          </a:r>
        </a:p>
      </dgm:t>
    </dgm:pt>
    <dgm:pt modelId="{26845044-82A2-4A38-B978-F31E96A800D1}" type="parTrans" cxnId="{6637308F-4F7D-434A-8A9D-DF3539621B43}">
      <dgm:prSet/>
      <dgm:spPr/>
      <dgm:t>
        <a:bodyPr/>
        <a:lstStyle/>
        <a:p>
          <a:endParaRPr lang="en-IN"/>
        </a:p>
      </dgm:t>
    </dgm:pt>
    <dgm:pt modelId="{E911DD32-0077-4584-951F-75FA0B59A28B}" type="sibTrans" cxnId="{6637308F-4F7D-434A-8A9D-DF3539621B43}">
      <dgm:prSet/>
      <dgm:spPr/>
      <dgm:t>
        <a:bodyPr/>
        <a:lstStyle/>
        <a:p>
          <a:endParaRPr lang="en-IN"/>
        </a:p>
      </dgm:t>
    </dgm:pt>
    <dgm:pt modelId="{29CA9805-7F37-44EF-A240-C07D501C0309}">
      <dgm:prSet phldrT="[Text]"/>
      <dgm:spPr/>
      <dgm:t>
        <a:bodyPr/>
        <a:lstStyle/>
        <a:p>
          <a:r>
            <a:rPr lang="en-IN" dirty="0"/>
            <a:t>Materialized CSS</a:t>
          </a:r>
        </a:p>
        <a:p>
          <a:endParaRPr lang="en-IN" dirty="0"/>
        </a:p>
      </dgm:t>
    </dgm:pt>
    <dgm:pt modelId="{BA104D46-E3AD-4238-864A-2BE4E4280A57}" type="parTrans" cxnId="{965D2A1E-5D64-4411-8992-E9917CFD3FC4}">
      <dgm:prSet/>
      <dgm:spPr/>
      <dgm:t>
        <a:bodyPr/>
        <a:lstStyle/>
        <a:p>
          <a:endParaRPr lang="en-IN"/>
        </a:p>
      </dgm:t>
    </dgm:pt>
    <dgm:pt modelId="{374E3170-9FE7-413E-81CD-5A869340A522}" type="sibTrans" cxnId="{965D2A1E-5D64-4411-8992-E9917CFD3FC4}">
      <dgm:prSet/>
      <dgm:spPr/>
      <dgm:t>
        <a:bodyPr/>
        <a:lstStyle/>
        <a:p>
          <a:endParaRPr lang="en-IN"/>
        </a:p>
      </dgm:t>
    </dgm:pt>
    <dgm:pt modelId="{28BFF2C0-6E08-4540-8473-44B493E9F880}">
      <dgm:prSet phldrT="[Text]"/>
      <dgm:spPr/>
      <dgm:t>
        <a:bodyPr/>
        <a:lstStyle/>
        <a:p>
          <a:r>
            <a:rPr lang="en-IN" dirty="0" err="1"/>
            <a:t>Javascript</a:t>
          </a:r>
          <a:endParaRPr lang="en-IN" dirty="0"/>
        </a:p>
      </dgm:t>
    </dgm:pt>
    <dgm:pt modelId="{E780DAF1-AFB9-4648-9958-C404D460CF64}" type="parTrans" cxnId="{6DAE7CC3-4DC1-432E-A425-B1E51896EF58}">
      <dgm:prSet/>
      <dgm:spPr/>
      <dgm:t>
        <a:bodyPr/>
        <a:lstStyle/>
        <a:p>
          <a:endParaRPr lang="en-IN"/>
        </a:p>
      </dgm:t>
    </dgm:pt>
    <dgm:pt modelId="{6D71E595-0C53-4A74-BB46-53101A192300}" type="sibTrans" cxnId="{6DAE7CC3-4DC1-432E-A425-B1E51896EF58}">
      <dgm:prSet/>
      <dgm:spPr/>
      <dgm:t>
        <a:bodyPr/>
        <a:lstStyle/>
        <a:p>
          <a:endParaRPr lang="en-IN"/>
        </a:p>
      </dgm:t>
    </dgm:pt>
    <dgm:pt modelId="{F581BF34-7B25-4D21-8BC9-09E6ACE8A456}" type="pres">
      <dgm:prSet presAssocID="{DB568031-0278-4C2C-960F-3AF4A2F9EBD2}" presName="hierChild1" presStyleCnt="0">
        <dgm:presLayoutVars>
          <dgm:chPref val="1"/>
          <dgm:dir/>
          <dgm:animOne val="branch"/>
          <dgm:animLvl val="lvl"/>
          <dgm:resizeHandles/>
        </dgm:presLayoutVars>
      </dgm:prSet>
      <dgm:spPr/>
    </dgm:pt>
    <dgm:pt modelId="{E86EAFC3-6C91-45FA-8D04-7994F4C492A9}" type="pres">
      <dgm:prSet presAssocID="{F3AD97D5-2D21-4368-839B-20B3AFC04A29}" presName="hierRoot1" presStyleCnt="0"/>
      <dgm:spPr/>
    </dgm:pt>
    <dgm:pt modelId="{EEC3D0EB-F2F2-425B-B0CB-50092076F7B4}" type="pres">
      <dgm:prSet presAssocID="{F3AD97D5-2D21-4368-839B-20B3AFC04A29}" presName="composite" presStyleCnt="0"/>
      <dgm:spPr/>
    </dgm:pt>
    <dgm:pt modelId="{F42AF8E5-2844-40ED-9F05-97361CA46DAB}" type="pres">
      <dgm:prSet presAssocID="{F3AD97D5-2D21-4368-839B-20B3AFC04A29}" presName="background" presStyleLbl="node0" presStyleIdx="0" presStyleCnt="1"/>
      <dgm:spPr/>
    </dgm:pt>
    <dgm:pt modelId="{767BE04D-E636-40B3-A399-370F030B9B19}" type="pres">
      <dgm:prSet presAssocID="{F3AD97D5-2D21-4368-839B-20B3AFC04A29}" presName="text" presStyleLbl="fgAcc0" presStyleIdx="0" presStyleCnt="1">
        <dgm:presLayoutVars>
          <dgm:chPref val="3"/>
        </dgm:presLayoutVars>
      </dgm:prSet>
      <dgm:spPr/>
    </dgm:pt>
    <dgm:pt modelId="{304EE67F-CAF1-4AA4-8DFF-31BF2FFE9509}" type="pres">
      <dgm:prSet presAssocID="{F3AD97D5-2D21-4368-839B-20B3AFC04A29}" presName="hierChild2" presStyleCnt="0"/>
      <dgm:spPr/>
    </dgm:pt>
    <dgm:pt modelId="{527FF618-D15D-4C77-8877-78BE34FC0D4F}" type="pres">
      <dgm:prSet presAssocID="{2CB7C129-3613-4C58-9978-F2458D2F9789}" presName="Name10" presStyleLbl="parChTrans1D2" presStyleIdx="0" presStyleCnt="4"/>
      <dgm:spPr/>
    </dgm:pt>
    <dgm:pt modelId="{643C0964-BA86-4D39-8939-D70CA2A4D20C}" type="pres">
      <dgm:prSet presAssocID="{7A8B0B80-4865-451F-BA7F-0866B5B79E1E}" presName="hierRoot2" presStyleCnt="0"/>
      <dgm:spPr/>
    </dgm:pt>
    <dgm:pt modelId="{479A9422-2D80-42E3-A6C5-A2E60E807C5A}" type="pres">
      <dgm:prSet presAssocID="{7A8B0B80-4865-451F-BA7F-0866B5B79E1E}" presName="composite2" presStyleCnt="0"/>
      <dgm:spPr/>
    </dgm:pt>
    <dgm:pt modelId="{9967D85E-64D6-4C81-AE85-F6CED048A4A3}" type="pres">
      <dgm:prSet presAssocID="{7A8B0B80-4865-451F-BA7F-0866B5B79E1E}" presName="background2" presStyleLbl="node2" presStyleIdx="0" presStyleCnt="4"/>
      <dgm:spPr/>
    </dgm:pt>
    <dgm:pt modelId="{BD0656E8-4D18-4BC0-B8EB-9341938E456E}" type="pres">
      <dgm:prSet presAssocID="{7A8B0B80-4865-451F-BA7F-0866B5B79E1E}" presName="text2" presStyleLbl="fgAcc2" presStyleIdx="0" presStyleCnt="4">
        <dgm:presLayoutVars>
          <dgm:chPref val="3"/>
        </dgm:presLayoutVars>
      </dgm:prSet>
      <dgm:spPr/>
    </dgm:pt>
    <dgm:pt modelId="{C5FB6700-45DD-43AC-A860-70CE8DED10E0}" type="pres">
      <dgm:prSet presAssocID="{7A8B0B80-4865-451F-BA7F-0866B5B79E1E}" presName="hierChild3" presStyleCnt="0"/>
      <dgm:spPr/>
    </dgm:pt>
    <dgm:pt modelId="{B5817EE6-DC3D-4336-B30A-D3B283ADBFC5}" type="pres">
      <dgm:prSet presAssocID="{26845044-82A2-4A38-B978-F31E96A800D1}" presName="Name10" presStyleLbl="parChTrans1D2" presStyleIdx="1" presStyleCnt="4"/>
      <dgm:spPr/>
    </dgm:pt>
    <dgm:pt modelId="{AC633B4E-0CF3-4143-B253-1C962BB8445B}" type="pres">
      <dgm:prSet presAssocID="{3999E56F-837A-4829-BFAA-02986AB8029C}" presName="hierRoot2" presStyleCnt="0"/>
      <dgm:spPr/>
    </dgm:pt>
    <dgm:pt modelId="{1418ADF5-8649-46A2-A326-D358A160FB83}" type="pres">
      <dgm:prSet presAssocID="{3999E56F-837A-4829-BFAA-02986AB8029C}" presName="composite2" presStyleCnt="0"/>
      <dgm:spPr/>
    </dgm:pt>
    <dgm:pt modelId="{AE9E40F6-D1AF-4FD7-88FB-28B1AB67CD38}" type="pres">
      <dgm:prSet presAssocID="{3999E56F-837A-4829-BFAA-02986AB8029C}" presName="background2" presStyleLbl="node2" presStyleIdx="1" presStyleCnt="4"/>
      <dgm:spPr/>
    </dgm:pt>
    <dgm:pt modelId="{85B3A530-55AA-4084-BEC4-573F47A7C15B}" type="pres">
      <dgm:prSet presAssocID="{3999E56F-837A-4829-BFAA-02986AB8029C}" presName="text2" presStyleLbl="fgAcc2" presStyleIdx="1" presStyleCnt="4">
        <dgm:presLayoutVars>
          <dgm:chPref val="3"/>
        </dgm:presLayoutVars>
      </dgm:prSet>
      <dgm:spPr/>
    </dgm:pt>
    <dgm:pt modelId="{31C18212-A468-4A85-8040-60C7780E84EE}" type="pres">
      <dgm:prSet presAssocID="{3999E56F-837A-4829-BFAA-02986AB8029C}" presName="hierChild3" presStyleCnt="0"/>
      <dgm:spPr/>
    </dgm:pt>
    <dgm:pt modelId="{535BCE62-EBC4-48F3-A77D-57DC30424651}" type="pres">
      <dgm:prSet presAssocID="{BA104D46-E3AD-4238-864A-2BE4E4280A57}" presName="Name10" presStyleLbl="parChTrans1D2" presStyleIdx="2" presStyleCnt="4"/>
      <dgm:spPr/>
    </dgm:pt>
    <dgm:pt modelId="{512FFA18-958E-4262-8A50-F584C5AC242A}" type="pres">
      <dgm:prSet presAssocID="{29CA9805-7F37-44EF-A240-C07D501C0309}" presName="hierRoot2" presStyleCnt="0"/>
      <dgm:spPr/>
    </dgm:pt>
    <dgm:pt modelId="{F1ECD90D-DBE0-44D4-821B-E10D6C9E01A4}" type="pres">
      <dgm:prSet presAssocID="{29CA9805-7F37-44EF-A240-C07D501C0309}" presName="composite2" presStyleCnt="0"/>
      <dgm:spPr/>
    </dgm:pt>
    <dgm:pt modelId="{86DCC574-316D-4B94-8CCC-0438B07D71BA}" type="pres">
      <dgm:prSet presAssocID="{29CA9805-7F37-44EF-A240-C07D501C0309}" presName="background2" presStyleLbl="node2" presStyleIdx="2" presStyleCnt="4"/>
      <dgm:spPr/>
    </dgm:pt>
    <dgm:pt modelId="{8471E7CC-1077-4E5D-A200-822E05D162DC}" type="pres">
      <dgm:prSet presAssocID="{29CA9805-7F37-44EF-A240-C07D501C0309}" presName="text2" presStyleLbl="fgAcc2" presStyleIdx="2" presStyleCnt="4">
        <dgm:presLayoutVars>
          <dgm:chPref val="3"/>
        </dgm:presLayoutVars>
      </dgm:prSet>
      <dgm:spPr/>
    </dgm:pt>
    <dgm:pt modelId="{F269E21A-2ED0-4DFF-A387-7AB97D4E6DBC}" type="pres">
      <dgm:prSet presAssocID="{29CA9805-7F37-44EF-A240-C07D501C0309}" presName="hierChild3" presStyleCnt="0"/>
      <dgm:spPr/>
    </dgm:pt>
    <dgm:pt modelId="{F1916673-B5F7-4FDD-B117-311E18B7364E}" type="pres">
      <dgm:prSet presAssocID="{E780DAF1-AFB9-4648-9958-C404D460CF64}" presName="Name10" presStyleLbl="parChTrans1D2" presStyleIdx="3" presStyleCnt="4"/>
      <dgm:spPr/>
    </dgm:pt>
    <dgm:pt modelId="{34CD332D-9094-4B53-AF5C-8DD4D9DED986}" type="pres">
      <dgm:prSet presAssocID="{28BFF2C0-6E08-4540-8473-44B493E9F880}" presName="hierRoot2" presStyleCnt="0"/>
      <dgm:spPr/>
    </dgm:pt>
    <dgm:pt modelId="{2EB447FD-FDDA-497E-97E0-4F3FBA7AC83D}" type="pres">
      <dgm:prSet presAssocID="{28BFF2C0-6E08-4540-8473-44B493E9F880}" presName="composite2" presStyleCnt="0"/>
      <dgm:spPr/>
    </dgm:pt>
    <dgm:pt modelId="{F2131712-CAC8-47D7-9CC2-0C6A79A1517E}" type="pres">
      <dgm:prSet presAssocID="{28BFF2C0-6E08-4540-8473-44B493E9F880}" presName="background2" presStyleLbl="node2" presStyleIdx="3" presStyleCnt="4"/>
      <dgm:spPr/>
    </dgm:pt>
    <dgm:pt modelId="{12E0B360-17C9-442A-B102-2984EAD4B827}" type="pres">
      <dgm:prSet presAssocID="{28BFF2C0-6E08-4540-8473-44B493E9F880}" presName="text2" presStyleLbl="fgAcc2" presStyleIdx="3" presStyleCnt="4">
        <dgm:presLayoutVars>
          <dgm:chPref val="3"/>
        </dgm:presLayoutVars>
      </dgm:prSet>
      <dgm:spPr/>
    </dgm:pt>
    <dgm:pt modelId="{DF760216-816A-40E3-B6BF-A05995507FD9}" type="pres">
      <dgm:prSet presAssocID="{28BFF2C0-6E08-4540-8473-44B493E9F880}" presName="hierChild3" presStyleCnt="0"/>
      <dgm:spPr/>
    </dgm:pt>
  </dgm:ptLst>
  <dgm:cxnLst>
    <dgm:cxn modelId="{B640DD02-6548-42FD-89EA-C91DE7023DC9}" type="presOf" srcId="{2CB7C129-3613-4C58-9978-F2458D2F9789}" destId="{527FF618-D15D-4C77-8877-78BE34FC0D4F}" srcOrd="0" destOrd="0" presId="urn:microsoft.com/office/officeart/2005/8/layout/hierarchy1"/>
    <dgm:cxn modelId="{965D2A1E-5D64-4411-8992-E9917CFD3FC4}" srcId="{F3AD97D5-2D21-4368-839B-20B3AFC04A29}" destId="{29CA9805-7F37-44EF-A240-C07D501C0309}" srcOrd="2" destOrd="0" parTransId="{BA104D46-E3AD-4238-864A-2BE4E4280A57}" sibTransId="{374E3170-9FE7-413E-81CD-5A869340A522}"/>
    <dgm:cxn modelId="{D54B8A4A-E948-4811-BC2E-E08F94CEA6CE}" type="presOf" srcId="{7A8B0B80-4865-451F-BA7F-0866B5B79E1E}" destId="{BD0656E8-4D18-4BC0-B8EB-9341938E456E}" srcOrd="0" destOrd="0" presId="urn:microsoft.com/office/officeart/2005/8/layout/hierarchy1"/>
    <dgm:cxn modelId="{1AB3D950-A8E1-4214-B31A-D38A8869CE4E}" srcId="{F3AD97D5-2D21-4368-839B-20B3AFC04A29}" destId="{7A8B0B80-4865-451F-BA7F-0866B5B79E1E}" srcOrd="0" destOrd="0" parTransId="{2CB7C129-3613-4C58-9978-F2458D2F9789}" sibTransId="{BC64B75F-EF4C-4646-B644-73FA25FF45E9}"/>
    <dgm:cxn modelId="{3D285A55-B967-4584-BF15-6633EB3F7B97}" type="presOf" srcId="{BA104D46-E3AD-4238-864A-2BE4E4280A57}" destId="{535BCE62-EBC4-48F3-A77D-57DC30424651}" srcOrd="0" destOrd="0" presId="urn:microsoft.com/office/officeart/2005/8/layout/hierarchy1"/>
    <dgm:cxn modelId="{FE425A59-CC82-42F7-80B6-44F76E45780B}" srcId="{DB568031-0278-4C2C-960F-3AF4A2F9EBD2}" destId="{F3AD97D5-2D21-4368-839B-20B3AFC04A29}" srcOrd="0" destOrd="0" parTransId="{1A0569BC-972D-45A4-88B8-0DD4A8FCCFF2}" sibTransId="{FF5EBA4E-760C-4FD9-BF7D-18A9F840FCDE}"/>
    <dgm:cxn modelId="{F17EFD8A-9283-4D70-9F58-77AFA8BC3665}" type="presOf" srcId="{3999E56F-837A-4829-BFAA-02986AB8029C}" destId="{85B3A530-55AA-4084-BEC4-573F47A7C15B}" srcOrd="0" destOrd="0" presId="urn:microsoft.com/office/officeart/2005/8/layout/hierarchy1"/>
    <dgm:cxn modelId="{D245B98D-BFF5-4F29-AC7E-B26DFE48F671}" type="presOf" srcId="{DB568031-0278-4C2C-960F-3AF4A2F9EBD2}" destId="{F581BF34-7B25-4D21-8BC9-09E6ACE8A456}" srcOrd="0" destOrd="0" presId="urn:microsoft.com/office/officeart/2005/8/layout/hierarchy1"/>
    <dgm:cxn modelId="{6637308F-4F7D-434A-8A9D-DF3539621B43}" srcId="{F3AD97D5-2D21-4368-839B-20B3AFC04A29}" destId="{3999E56F-837A-4829-BFAA-02986AB8029C}" srcOrd="1" destOrd="0" parTransId="{26845044-82A2-4A38-B978-F31E96A800D1}" sibTransId="{E911DD32-0077-4584-951F-75FA0B59A28B}"/>
    <dgm:cxn modelId="{6DAE7CC3-4DC1-432E-A425-B1E51896EF58}" srcId="{F3AD97D5-2D21-4368-839B-20B3AFC04A29}" destId="{28BFF2C0-6E08-4540-8473-44B493E9F880}" srcOrd="3" destOrd="0" parTransId="{E780DAF1-AFB9-4648-9958-C404D460CF64}" sibTransId="{6D71E595-0C53-4A74-BB46-53101A192300}"/>
    <dgm:cxn modelId="{28815FC8-D7D5-4A3A-98F8-EFAA36BB61E9}" type="presOf" srcId="{26845044-82A2-4A38-B978-F31E96A800D1}" destId="{B5817EE6-DC3D-4336-B30A-D3B283ADBFC5}" srcOrd="0" destOrd="0" presId="urn:microsoft.com/office/officeart/2005/8/layout/hierarchy1"/>
    <dgm:cxn modelId="{779572C9-B410-4916-ADD4-63FB81C7A117}" type="presOf" srcId="{28BFF2C0-6E08-4540-8473-44B493E9F880}" destId="{12E0B360-17C9-442A-B102-2984EAD4B827}" srcOrd="0" destOrd="0" presId="urn:microsoft.com/office/officeart/2005/8/layout/hierarchy1"/>
    <dgm:cxn modelId="{97BB12E7-694B-4A4D-A8B5-AC1ADF98117C}" type="presOf" srcId="{F3AD97D5-2D21-4368-839B-20B3AFC04A29}" destId="{767BE04D-E636-40B3-A399-370F030B9B19}" srcOrd="0" destOrd="0" presId="urn:microsoft.com/office/officeart/2005/8/layout/hierarchy1"/>
    <dgm:cxn modelId="{341367E7-23AB-4318-830D-DC44AA26A7E8}" type="presOf" srcId="{E780DAF1-AFB9-4648-9958-C404D460CF64}" destId="{F1916673-B5F7-4FDD-B117-311E18B7364E}" srcOrd="0" destOrd="0" presId="urn:microsoft.com/office/officeart/2005/8/layout/hierarchy1"/>
    <dgm:cxn modelId="{7141A1FC-90D4-4B77-8B2B-6D57C9AC3A98}" type="presOf" srcId="{29CA9805-7F37-44EF-A240-C07D501C0309}" destId="{8471E7CC-1077-4E5D-A200-822E05D162DC}" srcOrd="0" destOrd="0" presId="urn:microsoft.com/office/officeart/2005/8/layout/hierarchy1"/>
    <dgm:cxn modelId="{C5D93E40-8A88-4854-AD19-6C222DDD9D5C}" type="presParOf" srcId="{F581BF34-7B25-4D21-8BC9-09E6ACE8A456}" destId="{E86EAFC3-6C91-45FA-8D04-7994F4C492A9}" srcOrd="0" destOrd="0" presId="urn:microsoft.com/office/officeart/2005/8/layout/hierarchy1"/>
    <dgm:cxn modelId="{9DCA4563-D584-45CF-8726-79C485184A8C}" type="presParOf" srcId="{E86EAFC3-6C91-45FA-8D04-7994F4C492A9}" destId="{EEC3D0EB-F2F2-425B-B0CB-50092076F7B4}" srcOrd="0" destOrd="0" presId="urn:microsoft.com/office/officeart/2005/8/layout/hierarchy1"/>
    <dgm:cxn modelId="{FA9656D6-97D4-479E-B5A3-E3F0C20E5319}" type="presParOf" srcId="{EEC3D0EB-F2F2-425B-B0CB-50092076F7B4}" destId="{F42AF8E5-2844-40ED-9F05-97361CA46DAB}" srcOrd="0" destOrd="0" presId="urn:microsoft.com/office/officeart/2005/8/layout/hierarchy1"/>
    <dgm:cxn modelId="{1D240E8A-52E5-451F-A62D-E3DF60D6ED71}" type="presParOf" srcId="{EEC3D0EB-F2F2-425B-B0CB-50092076F7B4}" destId="{767BE04D-E636-40B3-A399-370F030B9B19}" srcOrd="1" destOrd="0" presId="urn:microsoft.com/office/officeart/2005/8/layout/hierarchy1"/>
    <dgm:cxn modelId="{01ED1C4F-97B1-4A68-9193-7710676B57C5}" type="presParOf" srcId="{E86EAFC3-6C91-45FA-8D04-7994F4C492A9}" destId="{304EE67F-CAF1-4AA4-8DFF-31BF2FFE9509}" srcOrd="1" destOrd="0" presId="urn:microsoft.com/office/officeart/2005/8/layout/hierarchy1"/>
    <dgm:cxn modelId="{F2B7CF07-E79C-4A5D-A2EB-7B7F85D87B2C}" type="presParOf" srcId="{304EE67F-CAF1-4AA4-8DFF-31BF2FFE9509}" destId="{527FF618-D15D-4C77-8877-78BE34FC0D4F}" srcOrd="0" destOrd="0" presId="urn:microsoft.com/office/officeart/2005/8/layout/hierarchy1"/>
    <dgm:cxn modelId="{4485DE47-8AB4-4CCF-AE98-12E19F23ED91}" type="presParOf" srcId="{304EE67F-CAF1-4AA4-8DFF-31BF2FFE9509}" destId="{643C0964-BA86-4D39-8939-D70CA2A4D20C}" srcOrd="1" destOrd="0" presId="urn:microsoft.com/office/officeart/2005/8/layout/hierarchy1"/>
    <dgm:cxn modelId="{02A8E10E-89FE-4719-80E2-B6CFD48E4D2F}" type="presParOf" srcId="{643C0964-BA86-4D39-8939-D70CA2A4D20C}" destId="{479A9422-2D80-42E3-A6C5-A2E60E807C5A}" srcOrd="0" destOrd="0" presId="urn:microsoft.com/office/officeart/2005/8/layout/hierarchy1"/>
    <dgm:cxn modelId="{97408C70-B890-4B49-8AF4-20CE8BBF0D68}" type="presParOf" srcId="{479A9422-2D80-42E3-A6C5-A2E60E807C5A}" destId="{9967D85E-64D6-4C81-AE85-F6CED048A4A3}" srcOrd="0" destOrd="0" presId="urn:microsoft.com/office/officeart/2005/8/layout/hierarchy1"/>
    <dgm:cxn modelId="{DFAE9922-C644-454C-9CFA-A9B8FF245459}" type="presParOf" srcId="{479A9422-2D80-42E3-A6C5-A2E60E807C5A}" destId="{BD0656E8-4D18-4BC0-B8EB-9341938E456E}" srcOrd="1" destOrd="0" presId="urn:microsoft.com/office/officeart/2005/8/layout/hierarchy1"/>
    <dgm:cxn modelId="{3A7BD77A-EAF1-4617-AD2B-10084A5DAEB5}" type="presParOf" srcId="{643C0964-BA86-4D39-8939-D70CA2A4D20C}" destId="{C5FB6700-45DD-43AC-A860-70CE8DED10E0}" srcOrd="1" destOrd="0" presId="urn:microsoft.com/office/officeart/2005/8/layout/hierarchy1"/>
    <dgm:cxn modelId="{6C7375FB-5EA2-40A8-9AD7-860CEA04CAE7}" type="presParOf" srcId="{304EE67F-CAF1-4AA4-8DFF-31BF2FFE9509}" destId="{B5817EE6-DC3D-4336-B30A-D3B283ADBFC5}" srcOrd="2" destOrd="0" presId="urn:microsoft.com/office/officeart/2005/8/layout/hierarchy1"/>
    <dgm:cxn modelId="{E525E45E-4783-4F72-90F4-5598D97C8DE3}" type="presParOf" srcId="{304EE67F-CAF1-4AA4-8DFF-31BF2FFE9509}" destId="{AC633B4E-0CF3-4143-B253-1C962BB8445B}" srcOrd="3" destOrd="0" presId="urn:microsoft.com/office/officeart/2005/8/layout/hierarchy1"/>
    <dgm:cxn modelId="{473F79A5-25F3-4A4B-B43F-6A7F16DCD382}" type="presParOf" srcId="{AC633B4E-0CF3-4143-B253-1C962BB8445B}" destId="{1418ADF5-8649-46A2-A326-D358A160FB83}" srcOrd="0" destOrd="0" presId="urn:microsoft.com/office/officeart/2005/8/layout/hierarchy1"/>
    <dgm:cxn modelId="{0E6B3983-AF0D-4ACE-A66D-56535080E6DD}" type="presParOf" srcId="{1418ADF5-8649-46A2-A326-D358A160FB83}" destId="{AE9E40F6-D1AF-4FD7-88FB-28B1AB67CD38}" srcOrd="0" destOrd="0" presId="urn:microsoft.com/office/officeart/2005/8/layout/hierarchy1"/>
    <dgm:cxn modelId="{B552D19D-78B5-4F8B-A7A9-CEF4061A7766}" type="presParOf" srcId="{1418ADF5-8649-46A2-A326-D358A160FB83}" destId="{85B3A530-55AA-4084-BEC4-573F47A7C15B}" srcOrd="1" destOrd="0" presId="urn:microsoft.com/office/officeart/2005/8/layout/hierarchy1"/>
    <dgm:cxn modelId="{ECBCBFCE-8FFC-4ABE-94C9-D33C65382152}" type="presParOf" srcId="{AC633B4E-0CF3-4143-B253-1C962BB8445B}" destId="{31C18212-A468-4A85-8040-60C7780E84EE}" srcOrd="1" destOrd="0" presId="urn:microsoft.com/office/officeart/2005/8/layout/hierarchy1"/>
    <dgm:cxn modelId="{DC47656E-B3EB-4070-A200-4A6D71747784}" type="presParOf" srcId="{304EE67F-CAF1-4AA4-8DFF-31BF2FFE9509}" destId="{535BCE62-EBC4-48F3-A77D-57DC30424651}" srcOrd="4" destOrd="0" presId="urn:microsoft.com/office/officeart/2005/8/layout/hierarchy1"/>
    <dgm:cxn modelId="{564452F2-1DD4-4830-8D03-E02D93C77256}" type="presParOf" srcId="{304EE67F-CAF1-4AA4-8DFF-31BF2FFE9509}" destId="{512FFA18-958E-4262-8A50-F584C5AC242A}" srcOrd="5" destOrd="0" presId="urn:microsoft.com/office/officeart/2005/8/layout/hierarchy1"/>
    <dgm:cxn modelId="{57BC4F09-246E-45F7-BCCA-4BD56CD6E9B5}" type="presParOf" srcId="{512FFA18-958E-4262-8A50-F584C5AC242A}" destId="{F1ECD90D-DBE0-44D4-821B-E10D6C9E01A4}" srcOrd="0" destOrd="0" presId="urn:microsoft.com/office/officeart/2005/8/layout/hierarchy1"/>
    <dgm:cxn modelId="{667374F6-7C20-45D1-9D9B-1FD5510E126B}" type="presParOf" srcId="{F1ECD90D-DBE0-44D4-821B-E10D6C9E01A4}" destId="{86DCC574-316D-4B94-8CCC-0438B07D71BA}" srcOrd="0" destOrd="0" presId="urn:microsoft.com/office/officeart/2005/8/layout/hierarchy1"/>
    <dgm:cxn modelId="{460C2F9F-87AB-4F3D-9422-1778D8CCBB0C}" type="presParOf" srcId="{F1ECD90D-DBE0-44D4-821B-E10D6C9E01A4}" destId="{8471E7CC-1077-4E5D-A200-822E05D162DC}" srcOrd="1" destOrd="0" presId="urn:microsoft.com/office/officeart/2005/8/layout/hierarchy1"/>
    <dgm:cxn modelId="{55B80485-4012-4E1E-B652-78D3130041DF}" type="presParOf" srcId="{512FFA18-958E-4262-8A50-F584C5AC242A}" destId="{F269E21A-2ED0-4DFF-A387-7AB97D4E6DBC}" srcOrd="1" destOrd="0" presId="urn:microsoft.com/office/officeart/2005/8/layout/hierarchy1"/>
    <dgm:cxn modelId="{C96F1FEB-21A0-4009-ABD7-9420927D80F4}" type="presParOf" srcId="{304EE67F-CAF1-4AA4-8DFF-31BF2FFE9509}" destId="{F1916673-B5F7-4FDD-B117-311E18B7364E}" srcOrd="6" destOrd="0" presId="urn:microsoft.com/office/officeart/2005/8/layout/hierarchy1"/>
    <dgm:cxn modelId="{4F31EAF8-279D-44CF-919B-2FA3E9859378}" type="presParOf" srcId="{304EE67F-CAF1-4AA4-8DFF-31BF2FFE9509}" destId="{34CD332D-9094-4B53-AF5C-8DD4D9DED986}" srcOrd="7" destOrd="0" presId="urn:microsoft.com/office/officeart/2005/8/layout/hierarchy1"/>
    <dgm:cxn modelId="{80EDDA6C-763F-4054-A221-B15D9E9BE4BE}" type="presParOf" srcId="{34CD332D-9094-4B53-AF5C-8DD4D9DED986}" destId="{2EB447FD-FDDA-497E-97E0-4F3FBA7AC83D}" srcOrd="0" destOrd="0" presId="urn:microsoft.com/office/officeart/2005/8/layout/hierarchy1"/>
    <dgm:cxn modelId="{F0759F79-77CA-43B9-AA35-D59CA1205C99}" type="presParOf" srcId="{2EB447FD-FDDA-497E-97E0-4F3FBA7AC83D}" destId="{F2131712-CAC8-47D7-9CC2-0C6A79A1517E}" srcOrd="0" destOrd="0" presId="urn:microsoft.com/office/officeart/2005/8/layout/hierarchy1"/>
    <dgm:cxn modelId="{9CF4805B-5679-4210-859F-2D1C9F5628ED}" type="presParOf" srcId="{2EB447FD-FDDA-497E-97E0-4F3FBA7AC83D}" destId="{12E0B360-17C9-442A-B102-2984EAD4B827}" srcOrd="1" destOrd="0" presId="urn:microsoft.com/office/officeart/2005/8/layout/hierarchy1"/>
    <dgm:cxn modelId="{1E9CBACC-F955-4997-8CEF-F4C54D67BFAF}" type="presParOf" srcId="{34CD332D-9094-4B53-AF5C-8DD4D9DED986}" destId="{DF760216-816A-40E3-B6BF-A05995507FD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FE693F-45F3-4185-AE3D-80C26813AA33}" type="doc">
      <dgm:prSet loTypeId="urn:microsoft.com/office/officeart/2005/8/layout/hierarchy2" loCatId="hierarchy" qsTypeId="urn:microsoft.com/office/officeart/2005/8/quickstyle/3d5" qsCatId="3D" csTypeId="urn:microsoft.com/office/officeart/2005/8/colors/accent1_2" csCatId="accent1" phldr="1"/>
      <dgm:spPr/>
      <dgm:t>
        <a:bodyPr/>
        <a:lstStyle/>
        <a:p>
          <a:endParaRPr lang="en-IN"/>
        </a:p>
      </dgm:t>
    </dgm:pt>
    <dgm:pt modelId="{5FB42B01-B00C-43EA-A07C-F0319B85C7D3}">
      <dgm:prSet phldrT="[Text]"/>
      <dgm:spPr/>
      <dgm:t>
        <a:bodyPr/>
        <a:lstStyle/>
        <a:p>
          <a:r>
            <a:rPr lang="en-IN" dirty="0"/>
            <a:t>Algorithms</a:t>
          </a:r>
        </a:p>
        <a:p>
          <a:r>
            <a:rPr lang="en-IN" dirty="0"/>
            <a:t> used</a:t>
          </a:r>
        </a:p>
      </dgm:t>
    </dgm:pt>
    <dgm:pt modelId="{CF3D7A61-D3C5-4C91-8D38-1BDFA5177C7B}" type="parTrans" cxnId="{39A089BD-A717-4BE4-9795-D0337E30780D}">
      <dgm:prSet/>
      <dgm:spPr/>
      <dgm:t>
        <a:bodyPr/>
        <a:lstStyle/>
        <a:p>
          <a:endParaRPr lang="en-IN"/>
        </a:p>
      </dgm:t>
    </dgm:pt>
    <dgm:pt modelId="{DE01AFE7-DBC2-48B9-9804-96A15284B449}" type="sibTrans" cxnId="{39A089BD-A717-4BE4-9795-D0337E30780D}">
      <dgm:prSet/>
      <dgm:spPr/>
      <dgm:t>
        <a:bodyPr/>
        <a:lstStyle/>
        <a:p>
          <a:endParaRPr lang="en-IN"/>
        </a:p>
      </dgm:t>
    </dgm:pt>
    <dgm:pt modelId="{4ACB98D9-2CBA-4A4D-B19B-1514E483CF96}">
      <dgm:prSet phldrT="[Text]"/>
      <dgm:spPr/>
      <dgm:t>
        <a:bodyPr/>
        <a:lstStyle/>
        <a:p>
          <a:r>
            <a:rPr lang="en-IN" dirty="0"/>
            <a:t>Logistic regression</a:t>
          </a:r>
        </a:p>
      </dgm:t>
    </dgm:pt>
    <dgm:pt modelId="{0AF7F0D4-0A29-42EC-A592-9CDE9D2E03FF}" type="parTrans" cxnId="{B58E55BB-7D1C-4CA2-AF7E-C28FE5834668}">
      <dgm:prSet/>
      <dgm:spPr/>
      <dgm:t>
        <a:bodyPr/>
        <a:lstStyle/>
        <a:p>
          <a:endParaRPr lang="en-IN"/>
        </a:p>
      </dgm:t>
    </dgm:pt>
    <dgm:pt modelId="{60C61212-D4FC-4280-8B7C-CAA8A01765E6}" type="sibTrans" cxnId="{B58E55BB-7D1C-4CA2-AF7E-C28FE5834668}">
      <dgm:prSet/>
      <dgm:spPr/>
      <dgm:t>
        <a:bodyPr/>
        <a:lstStyle/>
        <a:p>
          <a:endParaRPr lang="en-IN"/>
        </a:p>
      </dgm:t>
    </dgm:pt>
    <dgm:pt modelId="{C6530DEF-8F23-4C76-A04B-FB3E48004C74}">
      <dgm:prSet phldrT="[Text]"/>
      <dgm:spPr/>
      <dgm:t>
        <a:bodyPr/>
        <a:lstStyle/>
        <a:p>
          <a:r>
            <a:rPr lang="en-IN"/>
            <a:t>Gaussian SVM</a:t>
          </a:r>
          <a:endParaRPr lang="en-IN" dirty="0"/>
        </a:p>
      </dgm:t>
    </dgm:pt>
    <dgm:pt modelId="{D2FAC69F-BA5A-4C45-8506-0D2A4DCEE2BB}" type="parTrans" cxnId="{B433EC72-4082-478A-A95E-5A70C5F43A18}">
      <dgm:prSet/>
      <dgm:spPr/>
      <dgm:t>
        <a:bodyPr/>
        <a:lstStyle/>
        <a:p>
          <a:endParaRPr lang="en-IN"/>
        </a:p>
      </dgm:t>
    </dgm:pt>
    <dgm:pt modelId="{2CBC5B83-BCC4-4A73-878D-82204635AA64}" type="sibTrans" cxnId="{B433EC72-4082-478A-A95E-5A70C5F43A18}">
      <dgm:prSet/>
      <dgm:spPr/>
      <dgm:t>
        <a:bodyPr/>
        <a:lstStyle/>
        <a:p>
          <a:endParaRPr lang="en-IN"/>
        </a:p>
      </dgm:t>
    </dgm:pt>
    <dgm:pt modelId="{7F36EE74-7AB5-4776-90F6-3A2849A2033D}" type="pres">
      <dgm:prSet presAssocID="{FEFE693F-45F3-4185-AE3D-80C26813AA33}" presName="diagram" presStyleCnt="0">
        <dgm:presLayoutVars>
          <dgm:chPref val="1"/>
          <dgm:dir/>
          <dgm:animOne val="branch"/>
          <dgm:animLvl val="lvl"/>
          <dgm:resizeHandles val="exact"/>
        </dgm:presLayoutVars>
      </dgm:prSet>
      <dgm:spPr/>
    </dgm:pt>
    <dgm:pt modelId="{782D89C3-7D48-462B-988D-3C16D30C9AB7}" type="pres">
      <dgm:prSet presAssocID="{5FB42B01-B00C-43EA-A07C-F0319B85C7D3}" presName="root1" presStyleCnt="0"/>
      <dgm:spPr/>
    </dgm:pt>
    <dgm:pt modelId="{65923B41-9915-4E1C-817E-99D041DFDE8F}" type="pres">
      <dgm:prSet presAssocID="{5FB42B01-B00C-43EA-A07C-F0319B85C7D3}" presName="LevelOneTextNode" presStyleLbl="node0" presStyleIdx="0" presStyleCnt="1" custLinFactNeighborY="0">
        <dgm:presLayoutVars>
          <dgm:chPref val="3"/>
        </dgm:presLayoutVars>
      </dgm:prSet>
      <dgm:spPr/>
    </dgm:pt>
    <dgm:pt modelId="{CCA9C099-2B71-4222-A21A-299D2280FA4D}" type="pres">
      <dgm:prSet presAssocID="{5FB42B01-B00C-43EA-A07C-F0319B85C7D3}" presName="level2hierChild" presStyleCnt="0"/>
      <dgm:spPr/>
    </dgm:pt>
    <dgm:pt modelId="{002B8E9F-5148-4358-AC90-99C5FC07BD5E}" type="pres">
      <dgm:prSet presAssocID="{0AF7F0D4-0A29-42EC-A592-9CDE9D2E03FF}" presName="conn2-1" presStyleLbl="parChTrans1D2" presStyleIdx="0" presStyleCnt="2"/>
      <dgm:spPr/>
    </dgm:pt>
    <dgm:pt modelId="{B79D0E10-9DBC-4B24-A169-BC51A035122D}" type="pres">
      <dgm:prSet presAssocID="{0AF7F0D4-0A29-42EC-A592-9CDE9D2E03FF}" presName="connTx" presStyleLbl="parChTrans1D2" presStyleIdx="0" presStyleCnt="2"/>
      <dgm:spPr/>
    </dgm:pt>
    <dgm:pt modelId="{24B9FB63-6370-4183-BF48-1012E3015C35}" type="pres">
      <dgm:prSet presAssocID="{4ACB98D9-2CBA-4A4D-B19B-1514E483CF96}" presName="root2" presStyleCnt="0"/>
      <dgm:spPr/>
    </dgm:pt>
    <dgm:pt modelId="{ABA536BC-81A5-4AB1-9FC0-3CEDFD799196}" type="pres">
      <dgm:prSet presAssocID="{4ACB98D9-2CBA-4A4D-B19B-1514E483CF96}" presName="LevelTwoTextNode" presStyleLbl="node2" presStyleIdx="0" presStyleCnt="2">
        <dgm:presLayoutVars>
          <dgm:chPref val="3"/>
        </dgm:presLayoutVars>
      </dgm:prSet>
      <dgm:spPr/>
    </dgm:pt>
    <dgm:pt modelId="{D9F4CC47-7963-4D62-A8BB-1612F773AA3E}" type="pres">
      <dgm:prSet presAssocID="{4ACB98D9-2CBA-4A4D-B19B-1514E483CF96}" presName="level3hierChild" presStyleCnt="0"/>
      <dgm:spPr/>
    </dgm:pt>
    <dgm:pt modelId="{365F6E82-1BBB-4F32-ADF8-AFD7A520EEED}" type="pres">
      <dgm:prSet presAssocID="{D2FAC69F-BA5A-4C45-8506-0D2A4DCEE2BB}" presName="conn2-1" presStyleLbl="parChTrans1D2" presStyleIdx="1" presStyleCnt="2"/>
      <dgm:spPr/>
    </dgm:pt>
    <dgm:pt modelId="{FB1B6D57-0EFE-4208-92B3-817E2879DB38}" type="pres">
      <dgm:prSet presAssocID="{D2FAC69F-BA5A-4C45-8506-0D2A4DCEE2BB}" presName="connTx" presStyleLbl="parChTrans1D2" presStyleIdx="1" presStyleCnt="2"/>
      <dgm:spPr/>
    </dgm:pt>
    <dgm:pt modelId="{C4B737A4-799B-4A48-9BF0-57B93450687D}" type="pres">
      <dgm:prSet presAssocID="{C6530DEF-8F23-4C76-A04B-FB3E48004C74}" presName="root2" presStyleCnt="0"/>
      <dgm:spPr/>
    </dgm:pt>
    <dgm:pt modelId="{692802E5-A5A3-44C3-877C-D7E1BE2D72CD}" type="pres">
      <dgm:prSet presAssocID="{C6530DEF-8F23-4C76-A04B-FB3E48004C74}" presName="LevelTwoTextNode" presStyleLbl="node2" presStyleIdx="1" presStyleCnt="2">
        <dgm:presLayoutVars>
          <dgm:chPref val="3"/>
        </dgm:presLayoutVars>
      </dgm:prSet>
      <dgm:spPr/>
    </dgm:pt>
    <dgm:pt modelId="{42CDCCEA-13DA-471D-93DC-9FBECD502526}" type="pres">
      <dgm:prSet presAssocID="{C6530DEF-8F23-4C76-A04B-FB3E48004C74}" presName="level3hierChild" presStyleCnt="0"/>
      <dgm:spPr/>
    </dgm:pt>
  </dgm:ptLst>
  <dgm:cxnLst>
    <dgm:cxn modelId="{8699480C-7ECC-40D1-B373-76AB8CFC33EA}" type="presOf" srcId="{D2FAC69F-BA5A-4C45-8506-0D2A4DCEE2BB}" destId="{365F6E82-1BBB-4F32-ADF8-AFD7A520EEED}" srcOrd="0" destOrd="0" presId="urn:microsoft.com/office/officeart/2005/8/layout/hierarchy2"/>
    <dgm:cxn modelId="{D5F5EF12-B882-44DE-A208-9EF7A8E3539A}" type="presOf" srcId="{5FB42B01-B00C-43EA-A07C-F0319B85C7D3}" destId="{65923B41-9915-4E1C-817E-99D041DFDE8F}" srcOrd="0" destOrd="0" presId="urn:microsoft.com/office/officeart/2005/8/layout/hierarchy2"/>
    <dgm:cxn modelId="{635E2C29-6D3D-4500-BE9F-EC93C48E25E3}" type="presOf" srcId="{D2FAC69F-BA5A-4C45-8506-0D2A4DCEE2BB}" destId="{FB1B6D57-0EFE-4208-92B3-817E2879DB38}" srcOrd="1" destOrd="0" presId="urn:microsoft.com/office/officeart/2005/8/layout/hierarchy2"/>
    <dgm:cxn modelId="{B433EC72-4082-478A-A95E-5A70C5F43A18}" srcId="{5FB42B01-B00C-43EA-A07C-F0319B85C7D3}" destId="{C6530DEF-8F23-4C76-A04B-FB3E48004C74}" srcOrd="1" destOrd="0" parTransId="{D2FAC69F-BA5A-4C45-8506-0D2A4DCEE2BB}" sibTransId="{2CBC5B83-BCC4-4A73-878D-82204635AA64}"/>
    <dgm:cxn modelId="{8F4A3CBB-06D4-426E-BF6D-730B8B96BAE8}" type="presOf" srcId="{0AF7F0D4-0A29-42EC-A592-9CDE9D2E03FF}" destId="{002B8E9F-5148-4358-AC90-99C5FC07BD5E}" srcOrd="0" destOrd="0" presId="urn:microsoft.com/office/officeart/2005/8/layout/hierarchy2"/>
    <dgm:cxn modelId="{B58E55BB-7D1C-4CA2-AF7E-C28FE5834668}" srcId="{5FB42B01-B00C-43EA-A07C-F0319B85C7D3}" destId="{4ACB98D9-2CBA-4A4D-B19B-1514E483CF96}" srcOrd="0" destOrd="0" parTransId="{0AF7F0D4-0A29-42EC-A592-9CDE9D2E03FF}" sibTransId="{60C61212-D4FC-4280-8B7C-CAA8A01765E6}"/>
    <dgm:cxn modelId="{39A089BD-A717-4BE4-9795-D0337E30780D}" srcId="{FEFE693F-45F3-4185-AE3D-80C26813AA33}" destId="{5FB42B01-B00C-43EA-A07C-F0319B85C7D3}" srcOrd="0" destOrd="0" parTransId="{CF3D7A61-D3C5-4C91-8D38-1BDFA5177C7B}" sibTransId="{DE01AFE7-DBC2-48B9-9804-96A15284B449}"/>
    <dgm:cxn modelId="{E8E925C1-A41C-4EA5-95DA-CD2F2A408824}" type="presOf" srcId="{FEFE693F-45F3-4185-AE3D-80C26813AA33}" destId="{7F36EE74-7AB5-4776-90F6-3A2849A2033D}" srcOrd="0" destOrd="0" presId="urn:microsoft.com/office/officeart/2005/8/layout/hierarchy2"/>
    <dgm:cxn modelId="{BCEF52C3-C10C-4B5C-A2F4-F73B6CC579A5}" type="presOf" srcId="{0AF7F0D4-0A29-42EC-A592-9CDE9D2E03FF}" destId="{B79D0E10-9DBC-4B24-A169-BC51A035122D}" srcOrd="1" destOrd="0" presId="urn:microsoft.com/office/officeart/2005/8/layout/hierarchy2"/>
    <dgm:cxn modelId="{55EC8AE3-A66F-47AF-A4F0-59A35F76D089}" type="presOf" srcId="{4ACB98D9-2CBA-4A4D-B19B-1514E483CF96}" destId="{ABA536BC-81A5-4AB1-9FC0-3CEDFD799196}" srcOrd="0" destOrd="0" presId="urn:microsoft.com/office/officeart/2005/8/layout/hierarchy2"/>
    <dgm:cxn modelId="{3EF5F6E7-5D8E-4DDE-AE8A-F497561C016D}" type="presOf" srcId="{C6530DEF-8F23-4C76-A04B-FB3E48004C74}" destId="{692802E5-A5A3-44C3-877C-D7E1BE2D72CD}" srcOrd="0" destOrd="0" presId="urn:microsoft.com/office/officeart/2005/8/layout/hierarchy2"/>
    <dgm:cxn modelId="{CF78FCAD-4D87-461F-86DF-0ECD2A65CC37}" type="presParOf" srcId="{7F36EE74-7AB5-4776-90F6-3A2849A2033D}" destId="{782D89C3-7D48-462B-988D-3C16D30C9AB7}" srcOrd="0" destOrd="0" presId="urn:microsoft.com/office/officeart/2005/8/layout/hierarchy2"/>
    <dgm:cxn modelId="{7919CF0E-D3EE-4508-A63C-744648EFDD7C}" type="presParOf" srcId="{782D89C3-7D48-462B-988D-3C16D30C9AB7}" destId="{65923B41-9915-4E1C-817E-99D041DFDE8F}" srcOrd="0" destOrd="0" presId="urn:microsoft.com/office/officeart/2005/8/layout/hierarchy2"/>
    <dgm:cxn modelId="{C954EBE0-8C1B-4B9A-B44A-FA269730A8A1}" type="presParOf" srcId="{782D89C3-7D48-462B-988D-3C16D30C9AB7}" destId="{CCA9C099-2B71-4222-A21A-299D2280FA4D}" srcOrd="1" destOrd="0" presId="urn:microsoft.com/office/officeart/2005/8/layout/hierarchy2"/>
    <dgm:cxn modelId="{5E6ECA6C-61CB-41FB-917E-C7E13B9ECA8C}" type="presParOf" srcId="{CCA9C099-2B71-4222-A21A-299D2280FA4D}" destId="{002B8E9F-5148-4358-AC90-99C5FC07BD5E}" srcOrd="0" destOrd="0" presId="urn:microsoft.com/office/officeart/2005/8/layout/hierarchy2"/>
    <dgm:cxn modelId="{E7820F73-E5A3-4E3D-99CC-DA3FB6D95BB0}" type="presParOf" srcId="{002B8E9F-5148-4358-AC90-99C5FC07BD5E}" destId="{B79D0E10-9DBC-4B24-A169-BC51A035122D}" srcOrd="0" destOrd="0" presId="urn:microsoft.com/office/officeart/2005/8/layout/hierarchy2"/>
    <dgm:cxn modelId="{20537324-01E5-464F-9F74-709CC54F9670}" type="presParOf" srcId="{CCA9C099-2B71-4222-A21A-299D2280FA4D}" destId="{24B9FB63-6370-4183-BF48-1012E3015C35}" srcOrd="1" destOrd="0" presId="urn:microsoft.com/office/officeart/2005/8/layout/hierarchy2"/>
    <dgm:cxn modelId="{3708924D-B622-4386-A09B-2D436871A8F2}" type="presParOf" srcId="{24B9FB63-6370-4183-BF48-1012E3015C35}" destId="{ABA536BC-81A5-4AB1-9FC0-3CEDFD799196}" srcOrd="0" destOrd="0" presId="urn:microsoft.com/office/officeart/2005/8/layout/hierarchy2"/>
    <dgm:cxn modelId="{7394AFCF-A237-42FA-B77D-672CDC889052}" type="presParOf" srcId="{24B9FB63-6370-4183-BF48-1012E3015C35}" destId="{D9F4CC47-7963-4D62-A8BB-1612F773AA3E}" srcOrd="1" destOrd="0" presId="urn:microsoft.com/office/officeart/2005/8/layout/hierarchy2"/>
    <dgm:cxn modelId="{EFCF26BB-FBDC-4ADC-8AD8-C2FF603282FE}" type="presParOf" srcId="{CCA9C099-2B71-4222-A21A-299D2280FA4D}" destId="{365F6E82-1BBB-4F32-ADF8-AFD7A520EEED}" srcOrd="2" destOrd="0" presId="urn:microsoft.com/office/officeart/2005/8/layout/hierarchy2"/>
    <dgm:cxn modelId="{DA99D4F6-63EB-492F-A686-C923D988E449}" type="presParOf" srcId="{365F6E82-1BBB-4F32-ADF8-AFD7A520EEED}" destId="{FB1B6D57-0EFE-4208-92B3-817E2879DB38}" srcOrd="0" destOrd="0" presId="urn:microsoft.com/office/officeart/2005/8/layout/hierarchy2"/>
    <dgm:cxn modelId="{29C27626-4F4F-4168-8B00-BABE3A13E5C8}" type="presParOf" srcId="{CCA9C099-2B71-4222-A21A-299D2280FA4D}" destId="{C4B737A4-799B-4A48-9BF0-57B93450687D}" srcOrd="3" destOrd="0" presId="urn:microsoft.com/office/officeart/2005/8/layout/hierarchy2"/>
    <dgm:cxn modelId="{1E862EF4-E2A2-4C8C-B0E4-0F31C69C765A}" type="presParOf" srcId="{C4B737A4-799B-4A48-9BF0-57B93450687D}" destId="{692802E5-A5A3-44C3-877C-D7E1BE2D72CD}" srcOrd="0" destOrd="0" presId="urn:microsoft.com/office/officeart/2005/8/layout/hierarchy2"/>
    <dgm:cxn modelId="{FFE0B3DA-C161-488E-9498-47272D9D9DF4}" type="presParOf" srcId="{C4B737A4-799B-4A48-9BF0-57B93450687D}" destId="{42CDCCEA-13DA-471D-93DC-9FBECD50252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7605BB-AFA3-43CC-A863-02ED5DC49B1B}"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C1DBDB38-8527-4127-9F1F-64F98543FD14}">
      <dgm:prSet phldrT="[Text]"/>
      <dgm:spPr/>
      <dgm:t>
        <a:bodyPr/>
        <a:lstStyle/>
        <a:p>
          <a:r>
            <a:rPr lang="en-IN" dirty="0"/>
            <a:t>Logistic regression</a:t>
          </a:r>
        </a:p>
      </dgm:t>
    </dgm:pt>
    <dgm:pt modelId="{F1FC50A0-E421-4E3E-BF35-CADF8524B7EE}" type="parTrans" cxnId="{D67BBCC6-755F-449D-9523-814CCE08B4D3}">
      <dgm:prSet/>
      <dgm:spPr/>
      <dgm:t>
        <a:bodyPr/>
        <a:lstStyle/>
        <a:p>
          <a:endParaRPr lang="en-IN"/>
        </a:p>
      </dgm:t>
    </dgm:pt>
    <dgm:pt modelId="{FAF99285-216F-409C-9BD5-8519F2A517CA}" type="sibTrans" cxnId="{D67BBCC6-755F-449D-9523-814CCE08B4D3}">
      <dgm:prSet/>
      <dgm:spPr/>
      <dgm:t>
        <a:bodyPr/>
        <a:lstStyle/>
        <a:p>
          <a:endParaRPr lang="en-IN"/>
        </a:p>
      </dgm:t>
    </dgm:pt>
    <dgm:pt modelId="{13E002BB-208A-4FB4-88FF-9944175030DB}">
      <dgm:prSet phldrT="[Text]"/>
      <dgm:spPr/>
      <dgm:t>
        <a:bodyPr anchor="ctr"/>
        <a:lstStyle/>
        <a:p>
          <a:r>
            <a:rPr lang="en-GB" b="0" i="0" dirty="0"/>
            <a:t>In </a:t>
          </a:r>
          <a:r>
            <a:rPr lang="en-GB" b="0" i="0" dirty="0">
              <a:hlinkClick xmlns:r="http://schemas.openxmlformats.org/officeDocument/2006/relationships" r:id="rId1" tooltip="Statistics"/>
            </a:rPr>
            <a:t>statistics</a:t>
          </a:r>
          <a:r>
            <a:rPr lang="en-GB" b="0" i="0" dirty="0"/>
            <a:t>, the </a:t>
          </a:r>
          <a:r>
            <a:rPr lang="en-GB" b="1" i="0" dirty="0"/>
            <a:t>logistic model</a:t>
          </a:r>
          <a:r>
            <a:rPr lang="en-GB" b="0" i="0" dirty="0"/>
            <a:t> (or </a:t>
          </a:r>
          <a:r>
            <a:rPr lang="en-GB" b="1" i="0" dirty="0"/>
            <a:t>logit model</a:t>
          </a:r>
          <a:r>
            <a:rPr lang="en-GB" b="0" i="0" dirty="0"/>
            <a:t>) is a </a:t>
          </a:r>
          <a:r>
            <a:rPr lang="en-GB" b="0" i="0" dirty="0">
              <a:hlinkClick xmlns:r="http://schemas.openxmlformats.org/officeDocument/2006/relationships" r:id="rId2" tooltip="Statistical model"/>
            </a:rPr>
            <a:t>statistical model</a:t>
          </a:r>
          <a:r>
            <a:rPr lang="en-GB" b="0" i="0" dirty="0"/>
            <a:t> that is usually taken to apply to a binary dependent variable.</a:t>
          </a:r>
          <a:endParaRPr lang="en-IN" dirty="0"/>
        </a:p>
      </dgm:t>
    </dgm:pt>
    <dgm:pt modelId="{94FC6A00-B1CF-4355-866F-3D94E4385BD6}" type="parTrans" cxnId="{93F5B73E-0259-4FD8-9772-82F24BBE89C4}">
      <dgm:prSet/>
      <dgm:spPr/>
      <dgm:t>
        <a:bodyPr/>
        <a:lstStyle/>
        <a:p>
          <a:endParaRPr lang="en-IN"/>
        </a:p>
      </dgm:t>
    </dgm:pt>
    <dgm:pt modelId="{303A046E-DD1E-4305-8058-B28D06EC03B6}" type="sibTrans" cxnId="{93F5B73E-0259-4FD8-9772-82F24BBE89C4}">
      <dgm:prSet/>
      <dgm:spPr/>
      <dgm:t>
        <a:bodyPr/>
        <a:lstStyle/>
        <a:p>
          <a:endParaRPr lang="en-IN"/>
        </a:p>
      </dgm:t>
    </dgm:pt>
    <dgm:pt modelId="{6561EAA4-F7D5-460D-8C91-69DED3304211}">
      <dgm:prSet phldrT="[Text]"/>
      <dgm:spPr/>
      <dgm:t>
        <a:bodyPr anchor="ctr"/>
        <a:lstStyle/>
        <a:p>
          <a:r>
            <a:rPr lang="en-GB" b="0" i="0" dirty="0"/>
            <a:t>In </a:t>
          </a:r>
          <a:r>
            <a:rPr lang="en-GB" b="0" i="0" dirty="0">
              <a:hlinkClick xmlns:r="http://schemas.openxmlformats.org/officeDocument/2006/relationships" r:id="rId3" tooltip="Regression analysis"/>
            </a:rPr>
            <a:t> regression analysis, logistic regression or logit regression is estimating the parameters of a logistic </a:t>
          </a:r>
          <a:r>
            <a:rPr lang="en-GB" b="0" i="0" dirty="0" err="1">
              <a:hlinkClick xmlns:r="http://schemas.openxmlformats.org/officeDocument/2006/relationships" r:id="rId3" tooltip="Regression analysis"/>
            </a:rPr>
            <a:t>model.sion</a:t>
          </a:r>
          <a:r>
            <a:rPr lang="en-GB" b="0" i="0" dirty="0">
              <a:hlinkClick xmlns:r="http://schemas.openxmlformats.org/officeDocument/2006/relationships" r:id="rId3" tooltip="Regression analysis"/>
            </a:rPr>
            <a:t> analysis</a:t>
          </a:r>
          <a:r>
            <a:rPr lang="en-GB" b="0" i="0" dirty="0"/>
            <a:t>, </a:t>
          </a:r>
          <a:r>
            <a:rPr lang="en-GB" b="1" i="0" dirty="0"/>
            <a:t>logistic regression</a:t>
          </a:r>
          <a:r>
            <a:rPr lang="en-GB" b="0" i="0" dirty="0"/>
            <a:t> or </a:t>
          </a:r>
          <a:r>
            <a:rPr lang="en-GB" b="1" i="0" dirty="0"/>
            <a:t>logit regression</a:t>
          </a:r>
          <a:r>
            <a:rPr lang="en-GB" b="0" i="0" dirty="0"/>
            <a:t> is </a:t>
          </a:r>
          <a:r>
            <a:rPr lang="en-GB" b="0" i="0" dirty="0">
              <a:hlinkClick xmlns:r="http://schemas.openxmlformats.org/officeDocument/2006/relationships" r:id="rId4" tooltip="Estimation theory"/>
            </a:rPr>
            <a:t>estimating</a:t>
          </a:r>
          <a:r>
            <a:rPr lang="en-GB" b="0" i="0" dirty="0"/>
            <a:t> the parameters of a logistic model.</a:t>
          </a:r>
          <a:endParaRPr lang="en-IN" dirty="0"/>
        </a:p>
      </dgm:t>
    </dgm:pt>
    <dgm:pt modelId="{AA72ED20-A162-429D-B768-0238683D7F00}" type="parTrans" cxnId="{25ED548F-F450-4E8F-86C2-53EE847A0BAB}">
      <dgm:prSet/>
      <dgm:spPr/>
      <dgm:t>
        <a:bodyPr/>
        <a:lstStyle/>
        <a:p>
          <a:endParaRPr lang="en-IN"/>
        </a:p>
      </dgm:t>
    </dgm:pt>
    <dgm:pt modelId="{A8243DAC-58B5-4F24-8FC8-9106BBEB970B}" type="sibTrans" cxnId="{25ED548F-F450-4E8F-86C2-53EE847A0BAB}">
      <dgm:prSet/>
      <dgm:spPr/>
      <dgm:t>
        <a:bodyPr/>
        <a:lstStyle/>
        <a:p>
          <a:endParaRPr lang="en-IN"/>
        </a:p>
      </dgm:t>
    </dgm:pt>
    <dgm:pt modelId="{A6CD6F33-6A03-4344-9741-1AA25E7104DD}">
      <dgm:prSet phldrT="[Text]"/>
      <dgm:spPr/>
      <dgm:t>
        <a:bodyPr anchor="ctr"/>
        <a:lstStyle/>
        <a:p>
          <a:r>
            <a:rPr lang="en-GB" b="0" i="0" dirty="0"/>
            <a:t>a logistic model is one where the </a:t>
          </a:r>
          <a:r>
            <a:rPr lang="en-GB" b="0" i="0" dirty="0">
              <a:hlinkClick xmlns:r="http://schemas.openxmlformats.org/officeDocument/2006/relationships" r:id="rId5" tooltip="Log-odds"/>
            </a:rPr>
            <a:t>log-odds</a:t>
          </a:r>
          <a:r>
            <a:rPr lang="en-GB" b="0" i="0" dirty="0"/>
            <a:t> of the probability of an event is a </a:t>
          </a:r>
          <a:r>
            <a:rPr lang="en-GB" b="0" i="0" dirty="0">
              <a:hlinkClick xmlns:r="http://schemas.openxmlformats.org/officeDocument/2006/relationships" r:id="rId6" tooltip="Linear function (calculus)"/>
            </a:rPr>
            <a:t>linear combination</a:t>
          </a:r>
          <a:r>
            <a:rPr lang="en-GB" b="0" i="0" dirty="0"/>
            <a:t> of independent or predictor variables.</a:t>
          </a:r>
          <a:endParaRPr lang="en-IN" dirty="0"/>
        </a:p>
      </dgm:t>
    </dgm:pt>
    <dgm:pt modelId="{1E62D778-AE96-4F87-B19C-083D087A9532}" type="parTrans" cxnId="{62BD7966-99DC-47F5-96E8-41192B2F8EFE}">
      <dgm:prSet/>
      <dgm:spPr/>
      <dgm:t>
        <a:bodyPr/>
        <a:lstStyle/>
        <a:p>
          <a:endParaRPr lang="en-IN"/>
        </a:p>
      </dgm:t>
    </dgm:pt>
    <dgm:pt modelId="{FD179F75-6B2A-4B68-B71E-9A5C3A399F69}" type="sibTrans" cxnId="{62BD7966-99DC-47F5-96E8-41192B2F8EFE}">
      <dgm:prSet/>
      <dgm:spPr/>
      <dgm:t>
        <a:bodyPr/>
        <a:lstStyle/>
        <a:p>
          <a:endParaRPr lang="en-IN"/>
        </a:p>
      </dgm:t>
    </dgm:pt>
    <dgm:pt modelId="{B2819B9F-5541-4D4B-A36A-AAC386A555B9}">
      <dgm:prSet phldrT="[Text]"/>
      <dgm:spPr/>
      <dgm:t>
        <a:bodyPr anchor="ctr"/>
        <a:lstStyle/>
        <a:p>
          <a:r>
            <a:rPr lang="en-GB" b="0" i="0"/>
            <a:t>The two possible dependent variable values are often labelled as "0" and "1", which represent outcomes such as pass/fail, win/lose, alive/dead or healthy/sick. </a:t>
          </a:r>
          <a:endParaRPr lang="en-IN" dirty="0"/>
        </a:p>
      </dgm:t>
    </dgm:pt>
    <dgm:pt modelId="{5F6550C2-4CF8-47C6-BBA5-5A155C57D9CA}" type="parTrans" cxnId="{ECBB1460-6C92-49D4-A129-560B446CE35C}">
      <dgm:prSet/>
      <dgm:spPr/>
      <dgm:t>
        <a:bodyPr/>
        <a:lstStyle/>
        <a:p>
          <a:endParaRPr lang="en-IN"/>
        </a:p>
      </dgm:t>
    </dgm:pt>
    <dgm:pt modelId="{891236EC-A355-4F6B-865B-23A1978A87DF}" type="sibTrans" cxnId="{ECBB1460-6C92-49D4-A129-560B446CE35C}">
      <dgm:prSet/>
      <dgm:spPr/>
      <dgm:t>
        <a:bodyPr/>
        <a:lstStyle/>
        <a:p>
          <a:endParaRPr lang="en-IN"/>
        </a:p>
      </dgm:t>
    </dgm:pt>
    <dgm:pt modelId="{159542AC-2BFA-4372-939E-F5FD8FA3B9B5}" type="pres">
      <dgm:prSet presAssocID="{9D7605BB-AFA3-43CC-A863-02ED5DC49B1B}" presName="linear" presStyleCnt="0">
        <dgm:presLayoutVars>
          <dgm:animLvl val="lvl"/>
          <dgm:resizeHandles val="exact"/>
        </dgm:presLayoutVars>
      </dgm:prSet>
      <dgm:spPr/>
    </dgm:pt>
    <dgm:pt modelId="{898D2380-0E69-4577-BCD7-20A2C04B62FE}" type="pres">
      <dgm:prSet presAssocID="{C1DBDB38-8527-4127-9F1F-64F98543FD14}" presName="parentText" presStyleLbl="node1" presStyleIdx="0" presStyleCnt="1">
        <dgm:presLayoutVars>
          <dgm:chMax val="0"/>
          <dgm:bulletEnabled val="1"/>
        </dgm:presLayoutVars>
      </dgm:prSet>
      <dgm:spPr/>
    </dgm:pt>
    <dgm:pt modelId="{BFE41B6D-87FF-4459-B10D-2BFF971B1E21}" type="pres">
      <dgm:prSet presAssocID="{C1DBDB38-8527-4127-9F1F-64F98543FD14}" presName="childText" presStyleLbl="revTx" presStyleIdx="0" presStyleCnt="1">
        <dgm:presLayoutVars>
          <dgm:bulletEnabled val="1"/>
        </dgm:presLayoutVars>
      </dgm:prSet>
      <dgm:spPr/>
    </dgm:pt>
  </dgm:ptLst>
  <dgm:cxnLst>
    <dgm:cxn modelId="{EDCA981B-B070-4761-87EC-56EF44563336}" type="presOf" srcId="{A6CD6F33-6A03-4344-9741-1AA25E7104DD}" destId="{BFE41B6D-87FF-4459-B10D-2BFF971B1E21}" srcOrd="0" destOrd="2" presId="urn:microsoft.com/office/officeart/2005/8/layout/vList2"/>
    <dgm:cxn modelId="{93F5B73E-0259-4FD8-9772-82F24BBE89C4}" srcId="{C1DBDB38-8527-4127-9F1F-64F98543FD14}" destId="{13E002BB-208A-4FB4-88FF-9944175030DB}" srcOrd="0" destOrd="0" parTransId="{94FC6A00-B1CF-4355-866F-3D94E4385BD6}" sibTransId="{303A046E-DD1E-4305-8058-B28D06EC03B6}"/>
    <dgm:cxn modelId="{ECBB1460-6C92-49D4-A129-560B446CE35C}" srcId="{C1DBDB38-8527-4127-9F1F-64F98543FD14}" destId="{B2819B9F-5541-4D4B-A36A-AAC386A555B9}" srcOrd="3" destOrd="0" parTransId="{5F6550C2-4CF8-47C6-BBA5-5A155C57D9CA}" sibTransId="{891236EC-A355-4F6B-865B-23A1978A87DF}"/>
    <dgm:cxn modelId="{B2536145-79B6-451B-8F6E-6A6E8113516B}" type="presOf" srcId="{13E002BB-208A-4FB4-88FF-9944175030DB}" destId="{BFE41B6D-87FF-4459-B10D-2BFF971B1E21}" srcOrd="0" destOrd="0" presId="urn:microsoft.com/office/officeart/2005/8/layout/vList2"/>
    <dgm:cxn modelId="{62BD7966-99DC-47F5-96E8-41192B2F8EFE}" srcId="{C1DBDB38-8527-4127-9F1F-64F98543FD14}" destId="{A6CD6F33-6A03-4344-9741-1AA25E7104DD}" srcOrd="2" destOrd="0" parTransId="{1E62D778-AE96-4F87-B19C-083D087A9532}" sibTransId="{FD179F75-6B2A-4B68-B71E-9A5C3A399F69}"/>
    <dgm:cxn modelId="{B13AA047-3EA1-4B93-9611-D64377A074EA}" type="presOf" srcId="{B2819B9F-5541-4D4B-A36A-AAC386A555B9}" destId="{BFE41B6D-87FF-4459-B10D-2BFF971B1E21}" srcOrd="0" destOrd="3" presId="urn:microsoft.com/office/officeart/2005/8/layout/vList2"/>
    <dgm:cxn modelId="{2175BA6D-6E75-48D3-B656-59514CC52D0B}" type="presOf" srcId="{9D7605BB-AFA3-43CC-A863-02ED5DC49B1B}" destId="{159542AC-2BFA-4372-939E-F5FD8FA3B9B5}" srcOrd="0" destOrd="0" presId="urn:microsoft.com/office/officeart/2005/8/layout/vList2"/>
    <dgm:cxn modelId="{A1D5A182-A477-4591-A753-8C802B05D92F}" type="presOf" srcId="{6561EAA4-F7D5-460D-8C91-69DED3304211}" destId="{BFE41B6D-87FF-4459-B10D-2BFF971B1E21}" srcOrd="0" destOrd="1" presId="urn:microsoft.com/office/officeart/2005/8/layout/vList2"/>
    <dgm:cxn modelId="{25ED548F-F450-4E8F-86C2-53EE847A0BAB}" srcId="{C1DBDB38-8527-4127-9F1F-64F98543FD14}" destId="{6561EAA4-F7D5-460D-8C91-69DED3304211}" srcOrd="1" destOrd="0" parTransId="{AA72ED20-A162-429D-B768-0238683D7F00}" sibTransId="{A8243DAC-58B5-4F24-8FC8-9106BBEB970B}"/>
    <dgm:cxn modelId="{25A722AA-9072-42B0-AD04-BF7E5715609D}" type="presOf" srcId="{C1DBDB38-8527-4127-9F1F-64F98543FD14}" destId="{898D2380-0E69-4577-BCD7-20A2C04B62FE}" srcOrd="0" destOrd="0" presId="urn:microsoft.com/office/officeart/2005/8/layout/vList2"/>
    <dgm:cxn modelId="{D67BBCC6-755F-449D-9523-814CCE08B4D3}" srcId="{9D7605BB-AFA3-43CC-A863-02ED5DC49B1B}" destId="{C1DBDB38-8527-4127-9F1F-64F98543FD14}" srcOrd="0" destOrd="0" parTransId="{F1FC50A0-E421-4E3E-BF35-CADF8524B7EE}" sibTransId="{FAF99285-216F-409C-9BD5-8519F2A517CA}"/>
    <dgm:cxn modelId="{537D8454-1D63-4AA5-A148-1B70FD516D89}" type="presParOf" srcId="{159542AC-2BFA-4372-939E-F5FD8FA3B9B5}" destId="{898D2380-0E69-4577-BCD7-20A2C04B62FE}" srcOrd="0" destOrd="0" presId="urn:microsoft.com/office/officeart/2005/8/layout/vList2"/>
    <dgm:cxn modelId="{3D16302F-FC6E-422D-B699-BC05A207C442}" type="presParOf" srcId="{159542AC-2BFA-4372-939E-F5FD8FA3B9B5}" destId="{BFE41B6D-87FF-4459-B10D-2BFF971B1E2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8704DBA-8FE7-4165-B7AE-5B25DC6CA215}"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74C6C433-C372-4A00-9851-B662D0D18BBD}">
      <dgm:prSet phldrT="[Text]"/>
      <dgm:spPr/>
      <dgm:t>
        <a:bodyPr/>
        <a:lstStyle/>
        <a:p>
          <a:r>
            <a:rPr lang="en-IN" b="0" cap="none" spc="0" dirty="0">
              <a:ln w="0"/>
              <a:effectLst>
                <a:outerShdw blurRad="38100" dist="25400" dir="5400000" algn="ctr" rotWithShape="0">
                  <a:srgbClr val="6E747A">
                    <a:alpha val="43000"/>
                  </a:srgbClr>
                </a:outerShdw>
              </a:effectLst>
            </a:rPr>
            <a:t>Gaussian SVM</a:t>
          </a:r>
        </a:p>
      </dgm:t>
    </dgm:pt>
    <dgm:pt modelId="{7359CC58-C896-4390-91F1-8D6F3589F8FC}" type="parTrans" cxnId="{DD454795-BDD7-42F5-A6B5-113F1FFC5C96}">
      <dgm:prSet/>
      <dgm:spPr/>
      <dgm:t>
        <a:bodyPr/>
        <a:lstStyle/>
        <a:p>
          <a:endParaRPr lang="en-IN"/>
        </a:p>
      </dgm:t>
    </dgm:pt>
    <dgm:pt modelId="{337F57DA-2140-4DFC-BE61-B48F812DFD87}" type="sibTrans" cxnId="{DD454795-BDD7-42F5-A6B5-113F1FFC5C96}">
      <dgm:prSet/>
      <dgm:spPr/>
      <dgm:t>
        <a:bodyPr/>
        <a:lstStyle/>
        <a:p>
          <a:endParaRPr lang="en-IN"/>
        </a:p>
      </dgm:t>
    </dgm:pt>
    <dgm:pt modelId="{88B1A797-D5A3-46E5-A615-C141C4D47523}">
      <dgm:prSet phldrT="[Text]"/>
      <dgm:spPr/>
      <dgm:t>
        <a:bodyPr/>
        <a:lstStyle/>
        <a:p>
          <a:r>
            <a:rPr lang="en-GB" b="0" i="0" dirty="0"/>
            <a:t>The Gaussian kernel computed with a support vector is an exponentially decaying function in the input feature space</a:t>
          </a:r>
          <a:endParaRPr lang="en-IN" dirty="0"/>
        </a:p>
      </dgm:t>
    </dgm:pt>
    <dgm:pt modelId="{643DD489-96D6-4EA4-9B8E-E23BCC90FBBA}" type="parTrans" cxnId="{6D1E306C-0BB3-4F65-A0C4-B46A38B8628F}">
      <dgm:prSet/>
      <dgm:spPr/>
      <dgm:t>
        <a:bodyPr/>
        <a:lstStyle/>
        <a:p>
          <a:endParaRPr lang="en-IN"/>
        </a:p>
      </dgm:t>
    </dgm:pt>
    <dgm:pt modelId="{2FC6A338-3CF1-493A-8FF9-EAA2ACDB022A}" type="sibTrans" cxnId="{6D1E306C-0BB3-4F65-A0C4-B46A38B8628F}">
      <dgm:prSet/>
      <dgm:spPr/>
      <dgm:t>
        <a:bodyPr/>
        <a:lstStyle/>
        <a:p>
          <a:endParaRPr lang="en-IN"/>
        </a:p>
      </dgm:t>
    </dgm:pt>
    <dgm:pt modelId="{9B7369E2-E25B-4210-B3E1-5BBFF8C52D7B}">
      <dgm:prSet phldrT="[Text]"/>
      <dgm:spPr/>
      <dgm:t>
        <a:bodyPr/>
        <a:lstStyle/>
        <a:p>
          <a:r>
            <a:rPr lang="en-GB" b="0" i="0" dirty="0"/>
            <a:t>The SVM classifier with the Gaussian kernel is simply a weighted linear combination of the kernel function computed between a data point and each of the support vectors.</a:t>
          </a:r>
          <a:endParaRPr lang="en-IN" dirty="0"/>
        </a:p>
      </dgm:t>
    </dgm:pt>
    <dgm:pt modelId="{6A0A9E5C-F4ED-467B-A665-5FA882B16B62}" type="parTrans" cxnId="{AEEF57A9-170E-4A88-AD78-4AE8B30581FB}">
      <dgm:prSet/>
      <dgm:spPr/>
      <dgm:t>
        <a:bodyPr/>
        <a:lstStyle/>
        <a:p>
          <a:endParaRPr lang="en-IN"/>
        </a:p>
      </dgm:t>
    </dgm:pt>
    <dgm:pt modelId="{9006B1E6-566D-485C-9B1D-9E1B453C5FA8}" type="sibTrans" cxnId="{AEEF57A9-170E-4A88-AD78-4AE8B30581FB}">
      <dgm:prSet/>
      <dgm:spPr/>
      <dgm:t>
        <a:bodyPr/>
        <a:lstStyle/>
        <a:p>
          <a:endParaRPr lang="en-IN"/>
        </a:p>
      </dgm:t>
    </dgm:pt>
    <dgm:pt modelId="{60C41102-8B76-4FB0-8667-69ED67085B6D}">
      <dgm:prSet phldrT="[Text]"/>
      <dgm:spPr/>
      <dgm:t>
        <a:bodyPr/>
        <a:lstStyle/>
        <a:p>
          <a:r>
            <a:rPr lang="en-GB" b="0" i="0" dirty="0"/>
            <a:t>Gaussian kernels are universal kernels i.e. their use with appropriate regularization guarantees a globally optimal predictor which minimizes both the estimation and approximation errors of a classifier.</a:t>
          </a:r>
          <a:endParaRPr lang="en-IN" dirty="0"/>
        </a:p>
      </dgm:t>
    </dgm:pt>
    <dgm:pt modelId="{1830C233-F89F-4D01-81CF-FDA575490AAF}" type="parTrans" cxnId="{2655CFE7-BB25-4D44-AC99-038C24F62048}">
      <dgm:prSet/>
      <dgm:spPr/>
      <dgm:t>
        <a:bodyPr/>
        <a:lstStyle/>
        <a:p>
          <a:endParaRPr lang="en-IN"/>
        </a:p>
      </dgm:t>
    </dgm:pt>
    <dgm:pt modelId="{C19191AB-AE37-41C6-96EA-59A4814C6B35}" type="sibTrans" cxnId="{2655CFE7-BB25-4D44-AC99-038C24F62048}">
      <dgm:prSet/>
      <dgm:spPr/>
      <dgm:t>
        <a:bodyPr/>
        <a:lstStyle/>
        <a:p>
          <a:endParaRPr lang="en-IN"/>
        </a:p>
      </dgm:t>
    </dgm:pt>
    <dgm:pt modelId="{CE80A2FF-6F7C-442C-B9FF-70D9C8126DE4}" type="pres">
      <dgm:prSet presAssocID="{C8704DBA-8FE7-4165-B7AE-5B25DC6CA215}" presName="linear" presStyleCnt="0">
        <dgm:presLayoutVars>
          <dgm:animLvl val="lvl"/>
          <dgm:resizeHandles val="exact"/>
        </dgm:presLayoutVars>
      </dgm:prSet>
      <dgm:spPr/>
    </dgm:pt>
    <dgm:pt modelId="{A61C47A9-1307-44D8-A27E-0E92B3E448D1}" type="pres">
      <dgm:prSet presAssocID="{74C6C433-C372-4A00-9851-B662D0D18BBD}" presName="parentText" presStyleLbl="node1" presStyleIdx="0" presStyleCnt="1" custLinFactNeighborX="-22500" custLinFactNeighborY="-17607">
        <dgm:presLayoutVars>
          <dgm:chMax val="0"/>
          <dgm:bulletEnabled val="1"/>
        </dgm:presLayoutVars>
      </dgm:prSet>
      <dgm:spPr/>
    </dgm:pt>
    <dgm:pt modelId="{CB0A3C64-5269-46D3-82C3-B415C4C47988}" type="pres">
      <dgm:prSet presAssocID="{74C6C433-C372-4A00-9851-B662D0D18BBD}" presName="childText" presStyleLbl="revTx" presStyleIdx="0" presStyleCnt="1">
        <dgm:presLayoutVars>
          <dgm:bulletEnabled val="1"/>
        </dgm:presLayoutVars>
      </dgm:prSet>
      <dgm:spPr/>
    </dgm:pt>
  </dgm:ptLst>
  <dgm:cxnLst>
    <dgm:cxn modelId="{F0E2690E-16FD-4A27-AB13-3AA9B614A26A}" type="presOf" srcId="{9B7369E2-E25B-4210-B3E1-5BBFF8C52D7B}" destId="{CB0A3C64-5269-46D3-82C3-B415C4C47988}" srcOrd="0" destOrd="1" presId="urn:microsoft.com/office/officeart/2005/8/layout/vList2"/>
    <dgm:cxn modelId="{3DF9D72C-0F0D-444C-9A5C-F9F1A8059167}" type="presOf" srcId="{60C41102-8B76-4FB0-8667-69ED67085B6D}" destId="{CB0A3C64-5269-46D3-82C3-B415C4C47988}" srcOrd="0" destOrd="2" presId="urn:microsoft.com/office/officeart/2005/8/layout/vList2"/>
    <dgm:cxn modelId="{7F42703F-D09D-432C-AB84-18C03002DB4D}" type="presOf" srcId="{88B1A797-D5A3-46E5-A615-C141C4D47523}" destId="{CB0A3C64-5269-46D3-82C3-B415C4C47988}" srcOrd="0" destOrd="0" presId="urn:microsoft.com/office/officeart/2005/8/layout/vList2"/>
    <dgm:cxn modelId="{6D1E306C-0BB3-4F65-A0C4-B46A38B8628F}" srcId="{74C6C433-C372-4A00-9851-B662D0D18BBD}" destId="{88B1A797-D5A3-46E5-A615-C141C4D47523}" srcOrd="0" destOrd="0" parTransId="{643DD489-96D6-4EA4-9B8E-E23BCC90FBBA}" sibTransId="{2FC6A338-3CF1-493A-8FF9-EAA2ACDB022A}"/>
    <dgm:cxn modelId="{92677750-687B-4D54-8FE6-84B6A384C77F}" type="presOf" srcId="{C8704DBA-8FE7-4165-B7AE-5B25DC6CA215}" destId="{CE80A2FF-6F7C-442C-B9FF-70D9C8126DE4}" srcOrd="0" destOrd="0" presId="urn:microsoft.com/office/officeart/2005/8/layout/vList2"/>
    <dgm:cxn modelId="{DD454795-BDD7-42F5-A6B5-113F1FFC5C96}" srcId="{C8704DBA-8FE7-4165-B7AE-5B25DC6CA215}" destId="{74C6C433-C372-4A00-9851-B662D0D18BBD}" srcOrd="0" destOrd="0" parTransId="{7359CC58-C896-4390-91F1-8D6F3589F8FC}" sibTransId="{337F57DA-2140-4DFC-BE61-B48F812DFD87}"/>
    <dgm:cxn modelId="{AEEF57A9-170E-4A88-AD78-4AE8B30581FB}" srcId="{74C6C433-C372-4A00-9851-B662D0D18BBD}" destId="{9B7369E2-E25B-4210-B3E1-5BBFF8C52D7B}" srcOrd="1" destOrd="0" parTransId="{6A0A9E5C-F4ED-467B-A665-5FA882B16B62}" sibTransId="{9006B1E6-566D-485C-9B1D-9E1B453C5FA8}"/>
    <dgm:cxn modelId="{779CFECE-4504-45FE-9837-683B35C060DD}" type="presOf" srcId="{74C6C433-C372-4A00-9851-B662D0D18BBD}" destId="{A61C47A9-1307-44D8-A27E-0E92B3E448D1}" srcOrd="0" destOrd="0" presId="urn:microsoft.com/office/officeart/2005/8/layout/vList2"/>
    <dgm:cxn modelId="{2655CFE7-BB25-4D44-AC99-038C24F62048}" srcId="{74C6C433-C372-4A00-9851-B662D0D18BBD}" destId="{60C41102-8B76-4FB0-8667-69ED67085B6D}" srcOrd="2" destOrd="0" parTransId="{1830C233-F89F-4D01-81CF-FDA575490AAF}" sibTransId="{C19191AB-AE37-41C6-96EA-59A4814C6B35}"/>
    <dgm:cxn modelId="{C23D6B50-C9AE-40F3-AFD1-E2948C433CB8}" type="presParOf" srcId="{CE80A2FF-6F7C-442C-B9FF-70D9C8126DE4}" destId="{A61C47A9-1307-44D8-A27E-0E92B3E448D1}" srcOrd="0" destOrd="0" presId="urn:microsoft.com/office/officeart/2005/8/layout/vList2"/>
    <dgm:cxn modelId="{315602B7-99C7-4270-9A3B-E30F73A53C6A}" type="presParOf" srcId="{CE80A2FF-6F7C-442C-B9FF-70D9C8126DE4}" destId="{CB0A3C64-5269-46D3-82C3-B415C4C4798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2633FA5-ECB3-4571-9FD1-08A59675C4B3}"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en-IN"/>
        </a:p>
      </dgm:t>
    </dgm:pt>
    <dgm:pt modelId="{7EAFE8E5-2EA4-4856-A5AE-C818878C932F}">
      <dgm:prSet/>
      <dgm:spPr/>
      <dgm:t>
        <a:bodyPr/>
        <a:lstStyle/>
        <a:p>
          <a:r>
            <a:rPr lang="en-IN" b="0" dirty="0"/>
            <a:t>Player 11 - predictor</a:t>
          </a:r>
          <a:endParaRPr lang="en-IN" dirty="0"/>
        </a:p>
      </dgm:t>
    </dgm:pt>
    <dgm:pt modelId="{6F831D32-B1E6-4871-A9D7-6E5CD228004F}" type="parTrans" cxnId="{13A2074D-92C5-45CD-B48D-B8E049347E0B}">
      <dgm:prSet/>
      <dgm:spPr/>
      <dgm:t>
        <a:bodyPr/>
        <a:lstStyle/>
        <a:p>
          <a:endParaRPr lang="en-IN"/>
        </a:p>
      </dgm:t>
    </dgm:pt>
    <dgm:pt modelId="{0739A820-78DD-449C-A970-84631869400F}" type="sibTrans" cxnId="{13A2074D-92C5-45CD-B48D-B8E049347E0B}">
      <dgm:prSet/>
      <dgm:spPr/>
      <dgm:t>
        <a:bodyPr/>
        <a:lstStyle/>
        <a:p>
          <a:endParaRPr lang="en-IN"/>
        </a:p>
      </dgm:t>
    </dgm:pt>
    <dgm:pt modelId="{E6046D5F-6703-44A5-93FD-7ED995A64BF2}">
      <dgm:prSet/>
      <dgm:spPr/>
      <dgm:t>
        <a:bodyPr/>
        <a:lstStyle/>
        <a:p>
          <a:r>
            <a:rPr lang="en-IN" dirty="0"/>
            <a:t>Top Batsmen Predictor</a:t>
          </a:r>
        </a:p>
      </dgm:t>
    </dgm:pt>
    <dgm:pt modelId="{F0B2F3AB-2F47-47C5-BC1B-C53DB6271A60}" type="parTrans" cxnId="{DC55AC9B-E609-495E-9135-919EF8032B58}">
      <dgm:prSet/>
      <dgm:spPr/>
      <dgm:t>
        <a:bodyPr/>
        <a:lstStyle/>
        <a:p>
          <a:endParaRPr lang="en-IN"/>
        </a:p>
      </dgm:t>
    </dgm:pt>
    <dgm:pt modelId="{5500D28E-F82E-473C-B85F-D27AD23B04A0}" type="sibTrans" cxnId="{DC55AC9B-E609-495E-9135-919EF8032B58}">
      <dgm:prSet/>
      <dgm:spPr/>
      <dgm:t>
        <a:bodyPr/>
        <a:lstStyle/>
        <a:p>
          <a:endParaRPr lang="en-IN"/>
        </a:p>
      </dgm:t>
    </dgm:pt>
    <dgm:pt modelId="{BFEDB59B-05DF-49FF-9E35-C4AAAEB1257A}">
      <dgm:prSet/>
      <dgm:spPr/>
      <dgm:t>
        <a:bodyPr/>
        <a:lstStyle/>
        <a:p>
          <a:r>
            <a:rPr lang="en-IN" dirty="0"/>
            <a:t>Top Bowlers predictor</a:t>
          </a:r>
        </a:p>
      </dgm:t>
    </dgm:pt>
    <dgm:pt modelId="{E86D5EF4-5C50-4983-AC05-A35E6433BB2C}" type="parTrans" cxnId="{F478004A-52CA-4197-8254-84F7767058FB}">
      <dgm:prSet/>
      <dgm:spPr/>
      <dgm:t>
        <a:bodyPr/>
        <a:lstStyle/>
        <a:p>
          <a:endParaRPr lang="en-IN"/>
        </a:p>
      </dgm:t>
    </dgm:pt>
    <dgm:pt modelId="{B2C63039-3CC3-4B22-9236-E5343F28D085}" type="sibTrans" cxnId="{F478004A-52CA-4197-8254-84F7767058FB}">
      <dgm:prSet/>
      <dgm:spPr/>
      <dgm:t>
        <a:bodyPr/>
        <a:lstStyle/>
        <a:p>
          <a:endParaRPr lang="en-IN"/>
        </a:p>
      </dgm:t>
    </dgm:pt>
    <dgm:pt modelId="{99E152F0-6D9E-40CF-B0EE-A13976BB6FD8}" type="pres">
      <dgm:prSet presAssocID="{F2633FA5-ECB3-4571-9FD1-08A59675C4B3}" presName="hierChild1" presStyleCnt="0">
        <dgm:presLayoutVars>
          <dgm:chPref val="1"/>
          <dgm:dir/>
          <dgm:animOne val="branch"/>
          <dgm:animLvl val="lvl"/>
          <dgm:resizeHandles/>
        </dgm:presLayoutVars>
      </dgm:prSet>
      <dgm:spPr/>
    </dgm:pt>
    <dgm:pt modelId="{45324544-7BBF-42F4-9C51-5384262A1CED}" type="pres">
      <dgm:prSet presAssocID="{7EAFE8E5-2EA4-4856-A5AE-C818878C932F}" presName="hierRoot1" presStyleCnt="0"/>
      <dgm:spPr/>
    </dgm:pt>
    <dgm:pt modelId="{78288EAB-7EE1-4AB0-AE35-383062D001A6}" type="pres">
      <dgm:prSet presAssocID="{7EAFE8E5-2EA4-4856-A5AE-C818878C932F}" presName="composite" presStyleCnt="0"/>
      <dgm:spPr/>
    </dgm:pt>
    <dgm:pt modelId="{806EE0B1-ECE0-4A9A-8BDE-82ED2319AA76}" type="pres">
      <dgm:prSet presAssocID="{7EAFE8E5-2EA4-4856-A5AE-C818878C932F}" presName="background" presStyleLbl="node0" presStyleIdx="0" presStyleCnt="1"/>
      <dgm:spPr/>
    </dgm:pt>
    <dgm:pt modelId="{8729C831-1E44-4F13-BC06-FAF27FFA2118}" type="pres">
      <dgm:prSet presAssocID="{7EAFE8E5-2EA4-4856-A5AE-C818878C932F}" presName="text" presStyleLbl="fgAcc0" presStyleIdx="0" presStyleCnt="1" custLinFactNeighborX="482" custLinFactNeighborY="-1517">
        <dgm:presLayoutVars>
          <dgm:chPref val="3"/>
        </dgm:presLayoutVars>
      </dgm:prSet>
      <dgm:spPr/>
    </dgm:pt>
    <dgm:pt modelId="{67FE6BEC-7AD0-461B-9791-EE2AC843E569}" type="pres">
      <dgm:prSet presAssocID="{7EAFE8E5-2EA4-4856-A5AE-C818878C932F}" presName="hierChild2" presStyleCnt="0"/>
      <dgm:spPr/>
    </dgm:pt>
    <dgm:pt modelId="{59075D17-5324-4851-B12E-88588228CBD3}" type="pres">
      <dgm:prSet presAssocID="{F0B2F3AB-2F47-47C5-BC1B-C53DB6271A60}" presName="Name10" presStyleLbl="parChTrans1D2" presStyleIdx="0" presStyleCnt="2"/>
      <dgm:spPr/>
    </dgm:pt>
    <dgm:pt modelId="{BEC61976-C4C6-4065-815C-C0257D0F7A6D}" type="pres">
      <dgm:prSet presAssocID="{E6046D5F-6703-44A5-93FD-7ED995A64BF2}" presName="hierRoot2" presStyleCnt="0"/>
      <dgm:spPr/>
    </dgm:pt>
    <dgm:pt modelId="{D6E1A404-D946-4242-8092-68E8AA3E953C}" type="pres">
      <dgm:prSet presAssocID="{E6046D5F-6703-44A5-93FD-7ED995A64BF2}" presName="composite2" presStyleCnt="0"/>
      <dgm:spPr/>
    </dgm:pt>
    <dgm:pt modelId="{6154F3D3-F4BF-4A75-BC43-DBD81324E1FC}" type="pres">
      <dgm:prSet presAssocID="{E6046D5F-6703-44A5-93FD-7ED995A64BF2}" presName="background2" presStyleLbl="node2" presStyleIdx="0" presStyleCnt="2"/>
      <dgm:spPr/>
    </dgm:pt>
    <dgm:pt modelId="{61EB3C61-FBF5-435D-B166-D2CF46387DCA}" type="pres">
      <dgm:prSet presAssocID="{E6046D5F-6703-44A5-93FD-7ED995A64BF2}" presName="text2" presStyleLbl="fgAcc2" presStyleIdx="0" presStyleCnt="2">
        <dgm:presLayoutVars>
          <dgm:chPref val="3"/>
        </dgm:presLayoutVars>
      </dgm:prSet>
      <dgm:spPr/>
    </dgm:pt>
    <dgm:pt modelId="{FE71A184-C900-43F1-8DD8-DDE8D84F17A4}" type="pres">
      <dgm:prSet presAssocID="{E6046D5F-6703-44A5-93FD-7ED995A64BF2}" presName="hierChild3" presStyleCnt="0"/>
      <dgm:spPr/>
    </dgm:pt>
    <dgm:pt modelId="{31892862-5CD0-4FD4-9B5E-02888AE5C2E2}" type="pres">
      <dgm:prSet presAssocID="{E86D5EF4-5C50-4983-AC05-A35E6433BB2C}" presName="Name10" presStyleLbl="parChTrans1D2" presStyleIdx="1" presStyleCnt="2"/>
      <dgm:spPr/>
    </dgm:pt>
    <dgm:pt modelId="{08D1031A-4A1B-45D9-8A31-0D64683654FE}" type="pres">
      <dgm:prSet presAssocID="{BFEDB59B-05DF-49FF-9E35-C4AAAEB1257A}" presName="hierRoot2" presStyleCnt="0"/>
      <dgm:spPr/>
    </dgm:pt>
    <dgm:pt modelId="{E05AD007-BE7F-4AFA-9E82-1EFAB4F45284}" type="pres">
      <dgm:prSet presAssocID="{BFEDB59B-05DF-49FF-9E35-C4AAAEB1257A}" presName="composite2" presStyleCnt="0"/>
      <dgm:spPr/>
    </dgm:pt>
    <dgm:pt modelId="{A2001A3E-CB42-4256-B093-2FEFD8B77B71}" type="pres">
      <dgm:prSet presAssocID="{BFEDB59B-05DF-49FF-9E35-C4AAAEB1257A}" presName="background2" presStyleLbl="node2" presStyleIdx="1" presStyleCnt="2"/>
      <dgm:spPr/>
    </dgm:pt>
    <dgm:pt modelId="{1DF7E6CA-6E65-466A-9AE4-5E3E80C5AAA4}" type="pres">
      <dgm:prSet presAssocID="{BFEDB59B-05DF-49FF-9E35-C4AAAEB1257A}" presName="text2" presStyleLbl="fgAcc2" presStyleIdx="1" presStyleCnt="2">
        <dgm:presLayoutVars>
          <dgm:chPref val="3"/>
        </dgm:presLayoutVars>
      </dgm:prSet>
      <dgm:spPr/>
    </dgm:pt>
    <dgm:pt modelId="{673577BC-6618-4669-9E9C-31D10D42D7B3}" type="pres">
      <dgm:prSet presAssocID="{BFEDB59B-05DF-49FF-9E35-C4AAAEB1257A}" presName="hierChild3" presStyleCnt="0"/>
      <dgm:spPr/>
    </dgm:pt>
  </dgm:ptLst>
  <dgm:cxnLst>
    <dgm:cxn modelId="{9142BF39-7317-4240-A099-4CB31150A65D}" type="presOf" srcId="{7EAFE8E5-2EA4-4856-A5AE-C818878C932F}" destId="{8729C831-1E44-4F13-BC06-FAF27FFA2118}" srcOrd="0" destOrd="0" presId="urn:microsoft.com/office/officeart/2005/8/layout/hierarchy1"/>
    <dgm:cxn modelId="{F478004A-52CA-4197-8254-84F7767058FB}" srcId="{7EAFE8E5-2EA4-4856-A5AE-C818878C932F}" destId="{BFEDB59B-05DF-49FF-9E35-C4AAAEB1257A}" srcOrd="1" destOrd="0" parTransId="{E86D5EF4-5C50-4983-AC05-A35E6433BB2C}" sibTransId="{B2C63039-3CC3-4B22-9236-E5343F28D085}"/>
    <dgm:cxn modelId="{13A2074D-92C5-45CD-B48D-B8E049347E0B}" srcId="{F2633FA5-ECB3-4571-9FD1-08A59675C4B3}" destId="{7EAFE8E5-2EA4-4856-A5AE-C818878C932F}" srcOrd="0" destOrd="0" parTransId="{6F831D32-B1E6-4871-A9D7-6E5CD228004F}" sibTransId="{0739A820-78DD-449C-A970-84631869400F}"/>
    <dgm:cxn modelId="{083A6A89-BEC0-41B8-81AB-7A4181BC6CDF}" type="presOf" srcId="{E86D5EF4-5C50-4983-AC05-A35E6433BB2C}" destId="{31892862-5CD0-4FD4-9B5E-02888AE5C2E2}" srcOrd="0" destOrd="0" presId="urn:microsoft.com/office/officeart/2005/8/layout/hierarchy1"/>
    <dgm:cxn modelId="{0CD3B28F-71B4-4091-A95A-B2903BA0AFEF}" type="presOf" srcId="{BFEDB59B-05DF-49FF-9E35-C4AAAEB1257A}" destId="{1DF7E6CA-6E65-466A-9AE4-5E3E80C5AAA4}" srcOrd="0" destOrd="0" presId="urn:microsoft.com/office/officeart/2005/8/layout/hierarchy1"/>
    <dgm:cxn modelId="{DC55AC9B-E609-495E-9135-919EF8032B58}" srcId="{7EAFE8E5-2EA4-4856-A5AE-C818878C932F}" destId="{E6046D5F-6703-44A5-93FD-7ED995A64BF2}" srcOrd="0" destOrd="0" parTransId="{F0B2F3AB-2F47-47C5-BC1B-C53DB6271A60}" sibTransId="{5500D28E-F82E-473C-B85F-D27AD23B04A0}"/>
    <dgm:cxn modelId="{4698DAA9-BB9D-4B2E-A483-32A9C34966C5}" type="presOf" srcId="{F2633FA5-ECB3-4571-9FD1-08A59675C4B3}" destId="{99E152F0-6D9E-40CF-B0EE-A13976BB6FD8}" srcOrd="0" destOrd="0" presId="urn:microsoft.com/office/officeart/2005/8/layout/hierarchy1"/>
    <dgm:cxn modelId="{62EA51AE-FC46-4D48-B60D-10711694C9AD}" type="presOf" srcId="{E6046D5F-6703-44A5-93FD-7ED995A64BF2}" destId="{61EB3C61-FBF5-435D-B166-D2CF46387DCA}" srcOrd="0" destOrd="0" presId="urn:microsoft.com/office/officeart/2005/8/layout/hierarchy1"/>
    <dgm:cxn modelId="{EEC2E3C1-16D7-411D-B4E7-3242B959C412}" type="presOf" srcId="{F0B2F3AB-2F47-47C5-BC1B-C53DB6271A60}" destId="{59075D17-5324-4851-B12E-88588228CBD3}" srcOrd="0" destOrd="0" presId="urn:microsoft.com/office/officeart/2005/8/layout/hierarchy1"/>
    <dgm:cxn modelId="{A712AA3D-8208-42D7-AF43-0AB140BEEF4E}" type="presParOf" srcId="{99E152F0-6D9E-40CF-B0EE-A13976BB6FD8}" destId="{45324544-7BBF-42F4-9C51-5384262A1CED}" srcOrd="0" destOrd="0" presId="urn:microsoft.com/office/officeart/2005/8/layout/hierarchy1"/>
    <dgm:cxn modelId="{D2BB3009-2925-44EF-A641-285A53340E9E}" type="presParOf" srcId="{45324544-7BBF-42F4-9C51-5384262A1CED}" destId="{78288EAB-7EE1-4AB0-AE35-383062D001A6}" srcOrd="0" destOrd="0" presId="urn:microsoft.com/office/officeart/2005/8/layout/hierarchy1"/>
    <dgm:cxn modelId="{C22AE82B-86CF-4E7C-9EE2-CA3E1D82E53A}" type="presParOf" srcId="{78288EAB-7EE1-4AB0-AE35-383062D001A6}" destId="{806EE0B1-ECE0-4A9A-8BDE-82ED2319AA76}" srcOrd="0" destOrd="0" presId="urn:microsoft.com/office/officeart/2005/8/layout/hierarchy1"/>
    <dgm:cxn modelId="{5C14D331-016A-4AEC-913B-CAB0117892A4}" type="presParOf" srcId="{78288EAB-7EE1-4AB0-AE35-383062D001A6}" destId="{8729C831-1E44-4F13-BC06-FAF27FFA2118}" srcOrd="1" destOrd="0" presId="urn:microsoft.com/office/officeart/2005/8/layout/hierarchy1"/>
    <dgm:cxn modelId="{276C7D83-B98B-4FAD-BA8A-3426EF0B529B}" type="presParOf" srcId="{45324544-7BBF-42F4-9C51-5384262A1CED}" destId="{67FE6BEC-7AD0-461B-9791-EE2AC843E569}" srcOrd="1" destOrd="0" presId="urn:microsoft.com/office/officeart/2005/8/layout/hierarchy1"/>
    <dgm:cxn modelId="{00B1EC18-B839-44F6-851F-1588BFF21CA9}" type="presParOf" srcId="{67FE6BEC-7AD0-461B-9791-EE2AC843E569}" destId="{59075D17-5324-4851-B12E-88588228CBD3}" srcOrd="0" destOrd="0" presId="urn:microsoft.com/office/officeart/2005/8/layout/hierarchy1"/>
    <dgm:cxn modelId="{E0122808-294C-448C-B081-0180166DDA5F}" type="presParOf" srcId="{67FE6BEC-7AD0-461B-9791-EE2AC843E569}" destId="{BEC61976-C4C6-4065-815C-C0257D0F7A6D}" srcOrd="1" destOrd="0" presId="urn:microsoft.com/office/officeart/2005/8/layout/hierarchy1"/>
    <dgm:cxn modelId="{5041AE10-2558-4A67-8262-A4EB4ED2CA22}" type="presParOf" srcId="{BEC61976-C4C6-4065-815C-C0257D0F7A6D}" destId="{D6E1A404-D946-4242-8092-68E8AA3E953C}" srcOrd="0" destOrd="0" presId="urn:microsoft.com/office/officeart/2005/8/layout/hierarchy1"/>
    <dgm:cxn modelId="{2DA6BE86-ED14-4E25-B4B0-60A3838FACCE}" type="presParOf" srcId="{D6E1A404-D946-4242-8092-68E8AA3E953C}" destId="{6154F3D3-F4BF-4A75-BC43-DBD81324E1FC}" srcOrd="0" destOrd="0" presId="urn:microsoft.com/office/officeart/2005/8/layout/hierarchy1"/>
    <dgm:cxn modelId="{BE86DA5E-031C-4869-843E-D6D9BADF3775}" type="presParOf" srcId="{D6E1A404-D946-4242-8092-68E8AA3E953C}" destId="{61EB3C61-FBF5-435D-B166-D2CF46387DCA}" srcOrd="1" destOrd="0" presId="urn:microsoft.com/office/officeart/2005/8/layout/hierarchy1"/>
    <dgm:cxn modelId="{4F928493-DEDB-47D4-AA71-4AFF46575E56}" type="presParOf" srcId="{BEC61976-C4C6-4065-815C-C0257D0F7A6D}" destId="{FE71A184-C900-43F1-8DD8-DDE8D84F17A4}" srcOrd="1" destOrd="0" presId="urn:microsoft.com/office/officeart/2005/8/layout/hierarchy1"/>
    <dgm:cxn modelId="{FF66B012-0D75-40D1-897E-A0F85CB11952}" type="presParOf" srcId="{67FE6BEC-7AD0-461B-9791-EE2AC843E569}" destId="{31892862-5CD0-4FD4-9B5E-02888AE5C2E2}" srcOrd="2" destOrd="0" presId="urn:microsoft.com/office/officeart/2005/8/layout/hierarchy1"/>
    <dgm:cxn modelId="{E21378E7-C7F3-4EA4-A2D2-B3681AFC7B21}" type="presParOf" srcId="{67FE6BEC-7AD0-461B-9791-EE2AC843E569}" destId="{08D1031A-4A1B-45D9-8A31-0D64683654FE}" srcOrd="3" destOrd="0" presId="urn:microsoft.com/office/officeart/2005/8/layout/hierarchy1"/>
    <dgm:cxn modelId="{68A90DD3-02A0-4ABB-BFFC-72F850CD2B31}" type="presParOf" srcId="{08D1031A-4A1B-45D9-8A31-0D64683654FE}" destId="{E05AD007-BE7F-4AFA-9E82-1EFAB4F45284}" srcOrd="0" destOrd="0" presId="urn:microsoft.com/office/officeart/2005/8/layout/hierarchy1"/>
    <dgm:cxn modelId="{DA8C9250-4CDF-458C-AA06-4EF8F305FD91}" type="presParOf" srcId="{E05AD007-BE7F-4AFA-9E82-1EFAB4F45284}" destId="{A2001A3E-CB42-4256-B093-2FEFD8B77B71}" srcOrd="0" destOrd="0" presId="urn:microsoft.com/office/officeart/2005/8/layout/hierarchy1"/>
    <dgm:cxn modelId="{E7227858-C350-4888-9328-B72B74D66382}" type="presParOf" srcId="{E05AD007-BE7F-4AFA-9E82-1EFAB4F45284}" destId="{1DF7E6CA-6E65-466A-9AE4-5E3E80C5AAA4}" srcOrd="1" destOrd="0" presId="urn:microsoft.com/office/officeart/2005/8/layout/hierarchy1"/>
    <dgm:cxn modelId="{1B54CFEB-6860-412D-81F2-52F653CFB5E5}" type="presParOf" srcId="{08D1031A-4A1B-45D9-8A31-0D64683654FE}" destId="{673577BC-6618-4669-9E9C-31D10D42D7B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604CB-AC41-4EC2-849C-71095021E9EF}">
      <dsp:nvSpPr>
        <dsp:cNvPr id="0" name=""/>
        <dsp:cNvSpPr/>
      </dsp:nvSpPr>
      <dsp:spPr>
        <a:xfrm>
          <a:off x="0" y="60453"/>
          <a:ext cx="8128000" cy="669240"/>
        </a:xfrm>
        <a:prstGeom prst="roundRec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latin typeface="Algerian" panose="04020705040A02060702" pitchFamily="82" charset="0"/>
            </a:rPr>
            <a:t>List of contents </a:t>
          </a:r>
        </a:p>
      </dsp:txBody>
      <dsp:txXfrm>
        <a:off x="32670" y="93123"/>
        <a:ext cx="8062660" cy="603900"/>
      </dsp:txXfrm>
    </dsp:sp>
    <dsp:sp modelId="{32D71144-8C54-4C99-BE48-6BF43E2D5423}">
      <dsp:nvSpPr>
        <dsp:cNvPr id="0" name=""/>
        <dsp:cNvSpPr/>
      </dsp:nvSpPr>
      <dsp:spPr>
        <a:xfrm>
          <a:off x="0" y="729693"/>
          <a:ext cx="8128000" cy="462852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IN" sz="2000" kern="1200" dirty="0">
              <a:solidFill>
                <a:schemeClr val="tx1"/>
              </a:solidFill>
              <a:latin typeface="Arial" panose="020B0604020202020204" pitchFamily="34" charset="0"/>
              <a:cs typeface="Arial" panose="020B0604020202020204" pitchFamily="34" charset="0"/>
            </a:rPr>
            <a:t>Flow chart overview of our project</a:t>
          </a:r>
        </a:p>
        <a:p>
          <a:pPr marL="228600" lvl="1" indent="-228600" algn="l" defTabSz="889000">
            <a:lnSpc>
              <a:spcPct val="90000"/>
            </a:lnSpc>
            <a:spcBef>
              <a:spcPct val="0"/>
            </a:spcBef>
            <a:spcAft>
              <a:spcPct val="20000"/>
            </a:spcAft>
            <a:buChar char="•"/>
          </a:pPr>
          <a:r>
            <a:rPr lang="en-IN" sz="2000" kern="1200" dirty="0">
              <a:solidFill>
                <a:schemeClr val="tx1"/>
              </a:solidFill>
              <a:latin typeface="Arial" panose="020B0604020202020204" pitchFamily="34" charset="0"/>
              <a:cs typeface="Arial" panose="020B0604020202020204" pitchFamily="34" charset="0"/>
            </a:rPr>
            <a:t>Types of datasets used</a:t>
          </a:r>
        </a:p>
        <a:p>
          <a:pPr marL="228600" lvl="1" indent="-228600" algn="l" defTabSz="889000">
            <a:lnSpc>
              <a:spcPct val="90000"/>
            </a:lnSpc>
            <a:spcBef>
              <a:spcPct val="0"/>
            </a:spcBef>
            <a:spcAft>
              <a:spcPct val="20000"/>
            </a:spcAft>
            <a:buChar char="•"/>
          </a:pPr>
          <a:r>
            <a:rPr lang="en-IN" sz="2000" kern="1200" dirty="0">
              <a:solidFill>
                <a:schemeClr val="tx1"/>
              </a:solidFill>
              <a:latin typeface="Arial" panose="020B0604020202020204" pitchFamily="34" charset="0"/>
              <a:cs typeface="Arial" panose="020B0604020202020204" pitchFamily="34" charset="0"/>
            </a:rPr>
            <a:t>Data set fetching</a:t>
          </a:r>
        </a:p>
        <a:p>
          <a:pPr marL="228600" lvl="1" indent="-228600" algn="l" defTabSz="889000">
            <a:lnSpc>
              <a:spcPct val="90000"/>
            </a:lnSpc>
            <a:spcBef>
              <a:spcPct val="0"/>
            </a:spcBef>
            <a:spcAft>
              <a:spcPct val="20000"/>
            </a:spcAft>
            <a:buChar char="•"/>
          </a:pPr>
          <a:r>
            <a:rPr lang="en-IN" sz="2000" kern="1200" dirty="0">
              <a:solidFill>
                <a:schemeClr val="tx1"/>
              </a:solidFill>
              <a:latin typeface="Arial" panose="020B0604020202020204" pitchFamily="34" charset="0"/>
              <a:cs typeface="Arial" panose="020B0604020202020204" pitchFamily="34" charset="0"/>
            </a:rPr>
            <a:t>Types of </a:t>
          </a:r>
          <a:r>
            <a:rPr lang="en-IN" sz="2000" kern="1200" dirty="0" err="1">
              <a:solidFill>
                <a:schemeClr val="tx1"/>
              </a:solidFill>
              <a:latin typeface="Arial" panose="020B0604020202020204" pitchFamily="34" charset="0"/>
              <a:cs typeface="Arial" panose="020B0604020202020204" pitchFamily="34" charset="0"/>
            </a:rPr>
            <a:t>algos</a:t>
          </a:r>
          <a:r>
            <a:rPr lang="en-IN" sz="2000" kern="1200" dirty="0">
              <a:solidFill>
                <a:schemeClr val="tx1"/>
              </a:solidFill>
              <a:latin typeface="Arial" panose="020B0604020202020204" pitchFamily="34" charset="0"/>
              <a:cs typeface="Arial" panose="020B0604020202020204" pitchFamily="34" charset="0"/>
            </a:rPr>
            <a:t> used in our project</a:t>
          </a:r>
        </a:p>
        <a:p>
          <a:pPr marL="228600" lvl="1" indent="-228600" algn="l" defTabSz="889000">
            <a:lnSpc>
              <a:spcPct val="90000"/>
            </a:lnSpc>
            <a:spcBef>
              <a:spcPct val="0"/>
            </a:spcBef>
            <a:spcAft>
              <a:spcPct val="20000"/>
            </a:spcAft>
            <a:buChar char="•"/>
          </a:pPr>
          <a:r>
            <a:rPr lang="en-IN" sz="2000" kern="1200" dirty="0">
              <a:solidFill>
                <a:schemeClr val="tx1"/>
              </a:solidFill>
              <a:latin typeface="Arial" panose="020B0604020202020204" pitchFamily="34" charset="0"/>
              <a:cs typeface="Arial" panose="020B0604020202020204" pitchFamily="34" charset="0"/>
            </a:rPr>
            <a:t>Description  of each </a:t>
          </a:r>
          <a:r>
            <a:rPr lang="en-IN" sz="2000" kern="1200" dirty="0" err="1">
              <a:solidFill>
                <a:schemeClr val="tx1"/>
              </a:solidFill>
              <a:latin typeface="Arial" panose="020B0604020202020204" pitchFamily="34" charset="0"/>
              <a:cs typeface="Arial" panose="020B0604020202020204" pitchFamily="34" charset="0"/>
            </a:rPr>
            <a:t>algo</a:t>
          </a:r>
          <a:r>
            <a:rPr lang="en-IN" sz="2000" kern="1200" dirty="0">
              <a:solidFill>
                <a:schemeClr val="tx1"/>
              </a:solidFill>
              <a:latin typeface="Arial" panose="020B0604020202020204" pitchFamily="34" charset="0"/>
              <a:cs typeface="Arial" panose="020B0604020202020204" pitchFamily="34" charset="0"/>
            </a:rPr>
            <a:t> used</a:t>
          </a:r>
        </a:p>
        <a:p>
          <a:pPr marL="228600" lvl="1" indent="-228600" algn="l" defTabSz="889000">
            <a:lnSpc>
              <a:spcPct val="90000"/>
            </a:lnSpc>
            <a:spcBef>
              <a:spcPct val="0"/>
            </a:spcBef>
            <a:spcAft>
              <a:spcPct val="20000"/>
            </a:spcAft>
            <a:buChar char="•"/>
          </a:pPr>
          <a:r>
            <a:rPr lang="en-IN" sz="2000" kern="1200" dirty="0">
              <a:solidFill>
                <a:schemeClr val="tx1"/>
              </a:solidFill>
              <a:latin typeface="Arial" panose="020B0604020202020204" pitchFamily="34" charset="0"/>
              <a:cs typeface="Arial" panose="020B0604020202020204" pitchFamily="34" charset="0"/>
            </a:rPr>
            <a:t>Best 11 predictor</a:t>
          </a:r>
        </a:p>
        <a:p>
          <a:pPr marL="228600" lvl="1" indent="-228600" algn="l" defTabSz="889000">
            <a:lnSpc>
              <a:spcPct val="90000"/>
            </a:lnSpc>
            <a:spcBef>
              <a:spcPct val="0"/>
            </a:spcBef>
            <a:spcAft>
              <a:spcPct val="20000"/>
            </a:spcAft>
            <a:buChar char="•"/>
          </a:pPr>
          <a:r>
            <a:rPr lang="en-IN" sz="2000" kern="1200" dirty="0">
              <a:solidFill>
                <a:schemeClr val="tx1"/>
              </a:solidFill>
              <a:latin typeface="Arial" panose="020B0604020202020204" pitchFamily="34" charset="0"/>
              <a:cs typeface="Arial" panose="020B0604020202020204" pitchFamily="34" charset="0"/>
            </a:rPr>
            <a:t>Top batsmen predictor</a:t>
          </a:r>
        </a:p>
        <a:p>
          <a:pPr marL="228600" lvl="1" indent="-228600" algn="l" defTabSz="889000">
            <a:lnSpc>
              <a:spcPct val="90000"/>
            </a:lnSpc>
            <a:spcBef>
              <a:spcPct val="0"/>
            </a:spcBef>
            <a:spcAft>
              <a:spcPct val="20000"/>
            </a:spcAft>
            <a:buChar char="•"/>
          </a:pPr>
          <a:r>
            <a:rPr lang="en-IN" sz="2000" kern="1200" dirty="0">
              <a:solidFill>
                <a:schemeClr val="tx1"/>
              </a:solidFill>
              <a:latin typeface="Arial" panose="020B0604020202020204" pitchFamily="34" charset="0"/>
              <a:cs typeface="Arial" panose="020B0604020202020204" pitchFamily="34" charset="0"/>
            </a:rPr>
            <a:t>Top bowlers predictor</a:t>
          </a:r>
        </a:p>
        <a:p>
          <a:pPr marL="228600" lvl="1" indent="-228600" algn="l" defTabSz="889000">
            <a:lnSpc>
              <a:spcPct val="90000"/>
            </a:lnSpc>
            <a:spcBef>
              <a:spcPct val="0"/>
            </a:spcBef>
            <a:spcAft>
              <a:spcPct val="20000"/>
            </a:spcAft>
            <a:buChar char="•"/>
          </a:pPr>
          <a:r>
            <a:rPr lang="en-IN" sz="2000" kern="1200" dirty="0">
              <a:solidFill>
                <a:schemeClr val="tx1"/>
              </a:solidFill>
              <a:latin typeface="Arial" panose="020B0604020202020204" pitchFamily="34" charset="0"/>
              <a:cs typeface="Arial" panose="020B0604020202020204" pitchFamily="34" charset="0"/>
            </a:rPr>
            <a:t>Final integration for the best 11 predictor</a:t>
          </a:r>
        </a:p>
        <a:p>
          <a:pPr marL="228600" lvl="1" indent="-228600" algn="l" defTabSz="889000">
            <a:lnSpc>
              <a:spcPct val="90000"/>
            </a:lnSpc>
            <a:spcBef>
              <a:spcPct val="0"/>
            </a:spcBef>
            <a:spcAft>
              <a:spcPct val="20000"/>
            </a:spcAft>
            <a:buChar char="•"/>
          </a:pPr>
          <a:r>
            <a:rPr lang="en-IN" sz="2000" kern="1200" dirty="0">
              <a:solidFill>
                <a:schemeClr val="tx1"/>
              </a:solidFill>
              <a:latin typeface="Arial" panose="020B0604020202020204" pitchFamily="34" charset="0"/>
              <a:cs typeface="Arial" panose="020B0604020202020204" pitchFamily="34" charset="0"/>
            </a:rPr>
            <a:t>2019 world cup predictor</a:t>
          </a:r>
        </a:p>
        <a:p>
          <a:pPr marL="228600" lvl="1" indent="-228600" algn="l" defTabSz="889000">
            <a:lnSpc>
              <a:spcPct val="90000"/>
            </a:lnSpc>
            <a:spcBef>
              <a:spcPct val="0"/>
            </a:spcBef>
            <a:spcAft>
              <a:spcPct val="20000"/>
            </a:spcAft>
            <a:buChar char="•"/>
          </a:pPr>
          <a:r>
            <a:rPr lang="en-IN" sz="2000" kern="1200" dirty="0">
              <a:solidFill>
                <a:schemeClr val="tx1"/>
              </a:solidFill>
              <a:latin typeface="Arial" panose="020B0604020202020204" pitchFamily="34" charset="0"/>
              <a:cs typeface="Arial" panose="020B0604020202020204" pitchFamily="34" charset="0"/>
            </a:rPr>
            <a:t>Robin Round type predictor</a:t>
          </a:r>
        </a:p>
        <a:p>
          <a:pPr marL="228600" lvl="1" indent="-228600" algn="l" defTabSz="889000">
            <a:lnSpc>
              <a:spcPct val="90000"/>
            </a:lnSpc>
            <a:spcBef>
              <a:spcPct val="0"/>
            </a:spcBef>
            <a:spcAft>
              <a:spcPct val="20000"/>
            </a:spcAft>
            <a:buChar char="•"/>
          </a:pPr>
          <a:r>
            <a:rPr lang="en-IN" sz="2000" kern="1200" dirty="0">
              <a:solidFill>
                <a:schemeClr val="tx1"/>
              </a:solidFill>
              <a:latin typeface="Arial" panose="020B0604020202020204" pitchFamily="34" charset="0"/>
              <a:cs typeface="Arial" panose="020B0604020202020204" pitchFamily="34" charset="0"/>
            </a:rPr>
            <a:t>Sub group type predictor</a:t>
          </a:r>
        </a:p>
        <a:p>
          <a:pPr marL="228600" lvl="1" indent="-228600" algn="l" defTabSz="889000">
            <a:lnSpc>
              <a:spcPct val="90000"/>
            </a:lnSpc>
            <a:spcBef>
              <a:spcPct val="0"/>
            </a:spcBef>
            <a:spcAft>
              <a:spcPct val="20000"/>
            </a:spcAft>
            <a:buChar char="•"/>
          </a:pPr>
          <a:r>
            <a:rPr lang="en-IN" sz="2000" kern="1200" dirty="0">
              <a:solidFill>
                <a:schemeClr val="tx1"/>
              </a:solidFill>
              <a:latin typeface="Arial" panose="020B0604020202020204" pitchFamily="34" charset="0"/>
              <a:cs typeface="Arial" panose="020B0604020202020204" pitchFamily="34" charset="0"/>
            </a:rPr>
            <a:t>Summary of the project</a:t>
          </a:r>
        </a:p>
        <a:p>
          <a:pPr marL="228600" lvl="1" indent="-228600" algn="l" defTabSz="889000">
            <a:lnSpc>
              <a:spcPct val="90000"/>
            </a:lnSpc>
            <a:spcBef>
              <a:spcPct val="0"/>
            </a:spcBef>
            <a:spcAft>
              <a:spcPct val="20000"/>
            </a:spcAft>
            <a:buChar char="•"/>
          </a:pPr>
          <a:endParaRPr lang="en-IN" sz="2000" kern="1200" dirty="0"/>
        </a:p>
      </dsp:txBody>
      <dsp:txXfrm>
        <a:off x="0" y="729693"/>
        <a:ext cx="8128000" cy="46285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215C6-CD28-4D03-B9A1-B858AFE17CC9}">
      <dsp:nvSpPr>
        <dsp:cNvPr id="0" name=""/>
        <dsp:cNvSpPr/>
      </dsp:nvSpPr>
      <dsp:spPr>
        <a:xfrm>
          <a:off x="0" y="0"/>
          <a:ext cx="9193327" cy="86872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0" kern="1200" cap="none" spc="0" dirty="0">
              <a:ln w="0"/>
              <a:solidFill>
                <a:schemeClr val="bg1"/>
              </a:solidFill>
              <a:effectLst>
                <a:reflection blurRad="6350" stA="53000" endA="300" endPos="35500" dir="5400000" sy="-90000" algn="bl" rotWithShape="0"/>
              </a:effectLst>
            </a:rPr>
            <a:t>Top Batsmen predictor</a:t>
          </a:r>
        </a:p>
      </dsp:txBody>
      <dsp:txXfrm>
        <a:off x="42408" y="42408"/>
        <a:ext cx="9108511" cy="783909"/>
      </dsp:txXfrm>
    </dsp:sp>
    <dsp:sp modelId="{78B53CDC-31E6-4926-9BC1-431D1A2AA504}">
      <dsp:nvSpPr>
        <dsp:cNvPr id="0" name=""/>
        <dsp:cNvSpPr/>
      </dsp:nvSpPr>
      <dsp:spPr>
        <a:xfrm>
          <a:off x="0" y="949903"/>
          <a:ext cx="9193327" cy="3620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888"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IN" sz="2600" kern="1200" dirty="0"/>
            <a:t>Predicts the list of top Indian batsmen using live data set</a:t>
          </a:r>
        </a:p>
        <a:p>
          <a:pPr marL="228600" lvl="1" indent="-228600" algn="l" defTabSz="1155700">
            <a:lnSpc>
              <a:spcPct val="90000"/>
            </a:lnSpc>
            <a:spcBef>
              <a:spcPct val="0"/>
            </a:spcBef>
            <a:spcAft>
              <a:spcPct val="20000"/>
            </a:spcAft>
            <a:buChar char="•"/>
          </a:pPr>
          <a:r>
            <a:rPr lang="en-IN" sz="2600" kern="1200" dirty="0"/>
            <a:t>Uses Gaussian support vector machine for prediction</a:t>
          </a:r>
        </a:p>
        <a:p>
          <a:pPr marL="228600" lvl="1" indent="-228600" algn="l" defTabSz="1155700">
            <a:lnSpc>
              <a:spcPct val="90000"/>
            </a:lnSpc>
            <a:spcBef>
              <a:spcPct val="0"/>
            </a:spcBef>
            <a:spcAft>
              <a:spcPct val="20000"/>
            </a:spcAft>
            <a:buChar char="•"/>
          </a:pPr>
          <a:r>
            <a:rPr lang="en-IN" sz="2600" kern="1200" dirty="0"/>
            <a:t>Prediction is done based on the 4 independent entities i.e. matches played, runs scored, strike rate and average </a:t>
          </a:r>
        </a:p>
        <a:p>
          <a:pPr marL="228600" lvl="1" indent="-228600" algn="l" defTabSz="1155700">
            <a:lnSpc>
              <a:spcPct val="90000"/>
            </a:lnSpc>
            <a:spcBef>
              <a:spcPct val="0"/>
            </a:spcBef>
            <a:spcAft>
              <a:spcPct val="20000"/>
            </a:spcAft>
            <a:buChar char="•"/>
          </a:pPr>
          <a:r>
            <a:rPr lang="en-IN" sz="2600" kern="1200" dirty="0"/>
            <a:t>Gives user the option to select the no of batsmen he wants In his team from at least 5 batsmen to </a:t>
          </a:r>
          <a:r>
            <a:rPr lang="en-IN" sz="2600" kern="1200" dirty="0" err="1"/>
            <a:t>atmost</a:t>
          </a:r>
          <a:r>
            <a:rPr lang="en-IN" sz="2600" kern="1200" dirty="0"/>
            <a:t> 7 batsmen </a:t>
          </a:r>
        </a:p>
      </dsp:txBody>
      <dsp:txXfrm>
        <a:off x="0" y="949903"/>
        <a:ext cx="9193327" cy="36204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F5469-3866-4916-BBC5-473646D1D93A}">
      <dsp:nvSpPr>
        <dsp:cNvPr id="0" name=""/>
        <dsp:cNvSpPr/>
      </dsp:nvSpPr>
      <dsp:spPr>
        <a:xfrm>
          <a:off x="0" y="0"/>
          <a:ext cx="8733183" cy="922971"/>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b="0" kern="1200" cap="none" spc="0" dirty="0">
              <a:ln w="0"/>
              <a:solidFill>
                <a:schemeClr val="bg1"/>
              </a:solidFill>
              <a:effectLst>
                <a:reflection blurRad="6350" stA="53000" endA="300" endPos="35500" dir="5400000" sy="-90000" algn="bl" rotWithShape="0"/>
              </a:effectLst>
            </a:rPr>
            <a:t>Top Bowlers Predictor</a:t>
          </a:r>
          <a:endParaRPr lang="en-IN" sz="3800" kern="1200" dirty="0">
            <a:solidFill>
              <a:schemeClr val="bg1"/>
            </a:solidFill>
          </a:endParaRPr>
        </a:p>
      </dsp:txBody>
      <dsp:txXfrm>
        <a:off x="45056" y="45056"/>
        <a:ext cx="8643071" cy="832859"/>
      </dsp:txXfrm>
    </dsp:sp>
    <dsp:sp modelId="{A5990EB2-4423-4A2D-A6C0-B773FBF3559A}">
      <dsp:nvSpPr>
        <dsp:cNvPr id="0" name=""/>
        <dsp:cNvSpPr/>
      </dsp:nvSpPr>
      <dsp:spPr>
        <a:xfrm>
          <a:off x="0" y="1018019"/>
          <a:ext cx="8733183" cy="430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279"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IN" sz="3000" kern="1200" dirty="0"/>
            <a:t>Predicts the top bowlers in Indian cricket team</a:t>
          </a:r>
        </a:p>
        <a:p>
          <a:pPr marL="285750" lvl="1" indent="-285750" algn="l" defTabSz="1333500">
            <a:lnSpc>
              <a:spcPct val="90000"/>
            </a:lnSpc>
            <a:spcBef>
              <a:spcPct val="0"/>
            </a:spcBef>
            <a:spcAft>
              <a:spcPct val="20000"/>
            </a:spcAft>
            <a:buChar char="•"/>
          </a:pPr>
          <a:r>
            <a:rPr lang="en-IN" sz="3000" kern="1200" dirty="0"/>
            <a:t>Prediction is done using logistic regression</a:t>
          </a:r>
        </a:p>
        <a:p>
          <a:pPr marL="285750" lvl="1" indent="-285750" algn="l" defTabSz="1333500">
            <a:lnSpc>
              <a:spcPct val="90000"/>
            </a:lnSpc>
            <a:spcBef>
              <a:spcPct val="0"/>
            </a:spcBef>
            <a:spcAft>
              <a:spcPct val="20000"/>
            </a:spcAft>
            <a:buChar char="•"/>
          </a:pPr>
          <a:r>
            <a:rPr lang="en-IN" sz="3000" kern="1200" dirty="0"/>
            <a:t>Prediction is done on the basis of 4 independent variables </a:t>
          </a:r>
          <a:r>
            <a:rPr lang="en-IN" sz="3000" kern="1200" dirty="0" err="1"/>
            <a:t>i.e</a:t>
          </a:r>
          <a:r>
            <a:rPr lang="en-IN" sz="3000" kern="1200" dirty="0"/>
            <a:t> overs,maidens,wickets and economy</a:t>
          </a:r>
        </a:p>
        <a:p>
          <a:pPr marL="285750" lvl="1" indent="-285750" algn="l" defTabSz="1333500">
            <a:lnSpc>
              <a:spcPct val="90000"/>
            </a:lnSpc>
            <a:spcBef>
              <a:spcPct val="0"/>
            </a:spcBef>
            <a:spcAft>
              <a:spcPct val="20000"/>
            </a:spcAft>
            <a:buChar char="•"/>
          </a:pPr>
          <a:r>
            <a:rPr lang="en-IN" sz="3000" kern="1200" dirty="0"/>
            <a:t>Gives the user to select the no of bowlers he wants in his team(not more than 6)</a:t>
          </a:r>
        </a:p>
      </dsp:txBody>
      <dsp:txXfrm>
        <a:off x="0" y="1018019"/>
        <a:ext cx="8733183" cy="43056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AAE08-0718-4DBA-8630-FB89B66B23B1}">
      <dsp:nvSpPr>
        <dsp:cNvPr id="0" name=""/>
        <dsp:cNvSpPr/>
      </dsp:nvSpPr>
      <dsp:spPr>
        <a:xfrm>
          <a:off x="0" y="0"/>
          <a:ext cx="8128000" cy="0"/>
        </a:xfrm>
        <a:prstGeom prst="lin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0934915-DE95-46C3-A953-90409C6F49D1}">
      <dsp:nvSpPr>
        <dsp:cNvPr id="0" name=""/>
        <dsp:cNvSpPr/>
      </dsp:nvSpPr>
      <dsp:spPr>
        <a:xfrm>
          <a:off x="0" y="0"/>
          <a:ext cx="1625600" cy="541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b="0" kern="1200" cap="none" spc="0" dirty="0">
              <a:ln w="0"/>
              <a:solidFill>
                <a:schemeClr val="bg1">
                  <a:lumMod val="95000"/>
                  <a:lumOff val="5000"/>
                </a:schemeClr>
              </a:solidFill>
              <a:effectLst>
                <a:reflection blurRad="6350" stA="53000" endA="300" endPos="35500" dir="5400000" sy="-90000" algn="bl" rotWithShape="0"/>
              </a:effectLst>
            </a:rPr>
            <a:t>Final prediction</a:t>
          </a:r>
        </a:p>
      </dsp:txBody>
      <dsp:txXfrm>
        <a:off x="0" y="0"/>
        <a:ext cx="1625600" cy="5418667"/>
      </dsp:txXfrm>
    </dsp:sp>
    <dsp:sp modelId="{CB80599A-B9BE-4D55-87A5-AA40CB55B41E}">
      <dsp:nvSpPr>
        <dsp:cNvPr id="0" name=""/>
        <dsp:cNvSpPr/>
      </dsp:nvSpPr>
      <dsp:spPr>
        <a:xfrm>
          <a:off x="1747520" y="84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b="1" kern="12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The final prediction is made by adding the best bowlers and the best batsmen</a:t>
          </a:r>
        </a:p>
      </dsp:txBody>
      <dsp:txXfrm>
        <a:off x="1747520" y="84666"/>
        <a:ext cx="6380480" cy="1693333"/>
      </dsp:txXfrm>
    </dsp:sp>
    <dsp:sp modelId="{2BF7B4D0-B4CA-4081-B39E-29826936C8F4}">
      <dsp:nvSpPr>
        <dsp:cNvPr id="0" name=""/>
        <dsp:cNvSpPr/>
      </dsp:nvSpPr>
      <dsp:spPr>
        <a:xfrm>
          <a:off x="1625599" y="1778000"/>
          <a:ext cx="650240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14606A15-A269-42D6-A193-D9B0583E16CE}">
      <dsp:nvSpPr>
        <dsp:cNvPr id="0" name=""/>
        <dsp:cNvSpPr/>
      </dsp:nvSpPr>
      <dsp:spPr>
        <a:xfrm>
          <a:off x="1747520" y="1862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b="1" kern="12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The final list created eliminates the duplicate players so that same player is not repeated </a:t>
          </a:r>
        </a:p>
      </dsp:txBody>
      <dsp:txXfrm>
        <a:off x="1747520" y="1862666"/>
        <a:ext cx="6380480" cy="1693333"/>
      </dsp:txXfrm>
    </dsp:sp>
    <dsp:sp modelId="{2E495137-BBC5-4006-8A73-7DC69B97414E}">
      <dsp:nvSpPr>
        <dsp:cNvPr id="0" name=""/>
        <dsp:cNvSpPr/>
      </dsp:nvSpPr>
      <dsp:spPr>
        <a:xfrm>
          <a:off x="1625599" y="3556000"/>
          <a:ext cx="650240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24DEE720-88BF-4AB9-80D7-DD24EA0BBDD5}">
      <dsp:nvSpPr>
        <dsp:cNvPr id="0" name=""/>
        <dsp:cNvSpPr/>
      </dsp:nvSpPr>
      <dsp:spPr>
        <a:xfrm>
          <a:off x="1747520" y="3640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b="1" kern="12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The names of final players is stored in the form of a list </a:t>
          </a:r>
        </a:p>
      </dsp:txBody>
      <dsp:txXfrm>
        <a:off x="1747520" y="3640666"/>
        <a:ext cx="6380480" cy="1693333"/>
      </dsp:txXfrm>
    </dsp:sp>
    <dsp:sp modelId="{336E1259-A50F-4392-89CA-F4A824D6414A}">
      <dsp:nvSpPr>
        <dsp:cNvPr id="0" name=""/>
        <dsp:cNvSpPr/>
      </dsp:nvSpPr>
      <dsp:spPr>
        <a:xfrm>
          <a:off x="1625599" y="5334000"/>
          <a:ext cx="650240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E26D1-BF9D-4619-89C5-76CBDC2FC131}">
      <dsp:nvSpPr>
        <dsp:cNvPr id="0" name=""/>
        <dsp:cNvSpPr/>
      </dsp:nvSpPr>
      <dsp:spPr>
        <a:xfrm>
          <a:off x="4281445" y="1760312"/>
          <a:ext cx="1680324" cy="806382"/>
        </a:xfrm>
        <a:custGeom>
          <a:avLst/>
          <a:gdLst/>
          <a:ahLst/>
          <a:cxnLst/>
          <a:rect l="0" t="0" r="0" b="0"/>
          <a:pathLst>
            <a:path>
              <a:moveTo>
                <a:pt x="0" y="0"/>
              </a:moveTo>
              <a:lnTo>
                <a:pt x="0" y="549614"/>
              </a:lnTo>
              <a:lnTo>
                <a:pt x="1680324" y="549614"/>
              </a:lnTo>
              <a:lnTo>
                <a:pt x="1680324" y="806382"/>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39A34EF-1BCD-4457-811D-1FC23A458931}">
      <dsp:nvSpPr>
        <dsp:cNvPr id="0" name=""/>
        <dsp:cNvSpPr/>
      </dsp:nvSpPr>
      <dsp:spPr>
        <a:xfrm>
          <a:off x="2587622" y="1760312"/>
          <a:ext cx="1693822" cy="806105"/>
        </a:xfrm>
        <a:custGeom>
          <a:avLst/>
          <a:gdLst/>
          <a:ahLst/>
          <a:cxnLst/>
          <a:rect l="0" t="0" r="0" b="0"/>
          <a:pathLst>
            <a:path>
              <a:moveTo>
                <a:pt x="1693822" y="0"/>
              </a:moveTo>
              <a:lnTo>
                <a:pt x="1693822" y="549337"/>
              </a:lnTo>
              <a:lnTo>
                <a:pt x="0" y="549337"/>
              </a:lnTo>
              <a:lnTo>
                <a:pt x="0" y="806105"/>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257AF48-B8E3-472A-ADB0-D3119766B201}">
      <dsp:nvSpPr>
        <dsp:cNvPr id="0" name=""/>
        <dsp:cNvSpPr/>
      </dsp:nvSpPr>
      <dsp:spPr>
        <a:xfrm>
          <a:off x="215554" y="276"/>
          <a:ext cx="8131781" cy="1760035"/>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614D3FC-77AA-4FA6-9521-75B77A6DECEA}">
      <dsp:nvSpPr>
        <dsp:cNvPr id="0" name=""/>
        <dsp:cNvSpPr/>
      </dsp:nvSpPr>
      <dsp:spPr>
        <a:xfrm>
          <a:off x="523522" y="292846"/>
          <a:ext cx="8131781" cy="176003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b="0" kern="1200" cap="none" spc="0" dirty="0">
              <a:ln w="0"/>
              <a:solidFill>
                <a:schemeClr val="accent1"/>
              </a:solidFill>
              <a:effectLst>
                <a:outerShdw blurRad="38100" dist="25400" dir="5400000" algn="ctr" rotWithShape="0">
                  <a:srgbClr val="6E747A">
                    <a:alpha val="43000"/>
                  </a:srgbClr>
                </a:outerShdw>
              </a:effectLst>
            </a:rPr>
            <a:t>Cricket world cup 2019 winning team prediction</a:t>
          </a:r>
        </a:p>
      </dsp:txBody>
      <dsp:txXfrm>
        <a:off x="575072" y="344396"/>
        <a:ext cx="8028681" cy="1656935"/>
      </dsp:txXfrm>
    </dsp:sp>
    <dsp:sp modelId="{0E1CBD86-877B-41DA-BDE7-EE556AC9E35C}">
      <dsp:nvSpPr>
        <dsp:cNvPr id="0" name=""/>
        <dsp:cNvSpPr/>
      </dsp:nvSpPr>
      <dsp:spPr>
        <a:xfrm>
          <a:off x="1201767" y="2566418"/>
          <a:ext cx="2771709" cy="1760035"/>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AE303DE-EDC8-4104-872C-7BEC323F019C}">
      <dsp:nvSpPr>
        <dsp:cNvPr id="0" name=""/>
        <dsp:cNvSpPr/>
      </dsp:nvSpPr>
      <dsp:spPr>
        <a:xfrm>
          <a:off x="1509735" y="2858987"/>
          <a:ext cx="2771709" cy="176003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b="0" kern="1200" cap="none" spc="0" dirty="0">
              <a:ln w="0"/>
              <a:solidFill>
                <a:schemeClr val="accent1"/>
              </a:solidFill>
              <a:effectLst>
                <a:outerShdw blurRad="38100" dist="25400" dir="5400000" algn="ctr" rotWithShape="0">
                  <a:srgbClr val="6E747A">
                    <a:alpha val="43000"/>
                  </a:srgbClr>
                </a:outerShdw>
              </a:effectLst>
            </a:rPr>
            <a:t>Robin round type world cup </a:t>
          </a:r>
        </a:p>
      </dsp:txBody>
      <dsp:txXfrm>
        <a:off x="1561285" y="2910537"/>
        <a:ext cx="2668609" cy="1656935"/>
      </dsp:txXfrm>
    </dsp:sp>
    <dsp:sp modelId="{8347B0AA-0950-477C-850C-CE1F6CB85A5B}">
      <dsp:nvSpPr>
        <dsp:cNvPr id="0" name=""/>
        <dsp:cNvSpPr/>
      </dsp:nvSpPr>
      <dsp:spPr>
        <a:xfrm>
          <a:off x="4575914" y="2566694"/>
          <a:ext cx="2771709" cy="1760035"/>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69409C1-E582-46F1-AFEA-E308103A348C}">
      <dsp:nvSpPr>
        <dsp:cNvPr id="0" name=""/>
        <dsp:cNvSpPr/>
      </dsp:nvSpPr>
      <dsp:spPr>
        <a:xfrm>
          <a:off x="4883882" y="2859264"/>
          <a:ext cx="2771709" cy="176003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b="0" kern="1200" cap="none" spc="0" dirty="0">
              <a:ln w="0"/>
              <a:solidFill>
                <a:schemeClr val="accent1"/>
              </a:solidFill>
              <a:effectLst>
                <a:outerShdw blurRad="38100" dist="25400" dir="5400000" algn="ctr" rotWithShape="0">
                  <a:srgbClr val="6E747A">
                    <a:alpha val="43000"/>
                  </a:srgbClr>
                </a:outerShdw>
              </a:effectLst>
            </a:rPr>
            <a:t>Sub group type world cup</a:t>
          </a:r>
        </a:p>
      </dsp:txBody>
      <dsp:txXfrm>
        <a:off x="4935432" y="2910814"/>
        <a:ext cx="2668609" cy="165693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605CB-5D55-4FC7-8C1D-981B4126C937}">
      <dsp:nvSpPr>
        <dsp:cNvPr id="0" name=""/>
        <dsp:cNvSpPr/>
      </dsp:nvSpPr>
      <dsp:spPr>
        <a:xfrm>
          <a:off x="-1347665" y="149630"/>
          <a:ext cx="6724153" cy="6724153"/>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85A348-0EA8-43BD-A978-84FE1C8BD5A4}">
      <dsp:nvSpPr>
        <dsp:cNvPr id="0" name=""/>
        <dsp:cNvSpPr/>
      </dsp:nvSpPr>
      <dsp:spPr>
        <a:xfrm>
          <a:off x="2056302" y="82657"/>
          <a:ext cx="7844845" cy="6724153"/>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b="0"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Robin round type world cup</a:t>
          </a:r>
        </a:p>
      </dsp:txBody>
      <dsp:txXfrm>
        <a:off x="2056302" y="82657"/>
        <a:ext cx="3922422" cy="6724153"/>
      </dsp:txXfrm>
    </dsp:sp>
    <dsp:sp modelId="{47E91A05-B4F5-426A-8F81-FC806213490B}">
      <dsp:nvSpPr>
        <dsp:cNvPr id="0" name=""/>
        <dsp:cNvSpPr/>
      </dsp:nvSpPr>
      <dsp:spPr>
        <a:xfrm>
          <a:off x="5369494" y="66923"/>
          <a:ext cx="4289875" cy="672415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IN" sz="1900" kern="1200" dirty="0">
              <a:solidFill>
                <a:srgbClr val="FF0000"/>
              </a:solidFill>
            </a:rPr>
            <a:t>This type of world cup consists of a single whole group where each team plays matches with every team in the world cup</a:t>
          </a:r>
        </a:p>
        <a:p>
          <a:pPr marL="171450" lvl="1" indent="-171450" algn="l" defTabSz="844550">
            <a:lnSpc>
              <a:spcPct val="90000"/>
            </a:lnSpc>
            <a:spcBef>
              <a:spcPct val="0"/>
            </a:spcBef>
            <a:spcAft>
              <a:spcPct val="15000"/>
            </a:spcAft>
            <a:buChar char="•"/>
          </a:pPr>
          <a:r>
            <a:rPr lang="en-IN" sz="1900" kern="1200" dirty="0">
              <a:solidFill>
                <a:srgbClr val="FF0000"/>
              </a:solidFill>
            </a:rPr>
            <a:t>The prediction model will predict the country which will win the upcoming 2019 world cup if the world cup happens in this form </a:t>
          </a:r>
        </a:p>
        <a:p>
          <a:pPr marL="171450" lvl="1" indent="-171450" algn="l" defTabSz="844550">
            <a:lnSpc>
              <a:spcPct val="90000"/>
            </a:lnSpc>
            <a:spcBef>
              <a:spcPct val="0"/>
            </a:spcBef>
            <a:spcAft>
              <a:spcPct val="15000"/>
            </a:spcAft>
            <a:buChar char="•"/>
          </a:pPr>
          <a:r>
            <a:rPr lang="en-IN" sz="1900" kern="1200" dirty="0">
              <a:solidFill>
                <a:srgbClr val="FF0000"/>
              </a:solidFill>
            </a:rPr>
            <a:t>The user has the option to select the no of teams playing in the world cup out of 23 cricket teams</a:t>
          </a:r>
        </a:p>
        <a:p>
          <a:pPr marL="171450" lvl="1" indent="-171450" algn="l" defTabSz="844550">
            <a:lnSpc>
              <a:spcPct val="90000"/>
            </a:lnSpc>
            <a:spcBef>
              <a:spcPct val="0"/>
            </a:spcBef>
            <a:spcAft>
              <a:spcPct val="15000"/>
            </a:spcAft>
            <a:buChar char="•"/>
          </a:pPr>
          <a:r>
            <a:rPr lang="en-IN" sz="1900" kern="1200" dirty="0">
              <a:solidFill>
                <a:srgbClr val="FF0000"/>
              </a:solidFill>
            </a:rPr>
            <a:t>The predictor will predict the world cup using logistic regression </a:t>
          </a:r>
        </a:p>
        <a:p>
          <a:pPr marL="171450" lvl="1" indent="-171450" algn="l" defTabSz="844550">
            <a:lnSpc>
              <a:spcPct val="90000"/>
            </a:lnSpc>
            <a:spcBef>
              <a:spcPct val="0"/>
            </a:spcBef>
            <a:spcAft>
              <a:spcPct val="15000"/>
            </a:spcAft>
            <a:buChar char="•"/>
          </a:pPr>
          <a:r>
            <a:rPr lang="en-IN" sz="1900" kern="1200" dirty="0">
              <a:solidFill>
                <a:srgbClr val="FF0000"/>
              </a:solidFill>
            </a:rPr>
            <a:t>The prediction is done with the help of 46 independent attributes ,here each attribute signifies the matches played by each country vs the other from 1971 till 2018</a:t>
          </a:r>
        </a:p>
        <a:p>
          <a:pPr marL="171450" lvl="1" indent="-171450" algn="l" defTabSz="844550">
            <a:lnSpc>
              <a:spcPct val="90000"/>
            </a:lnSpc>
            <a:spcBef>
              <a:spcPct val="0"/>
            </a:spcBef>
            <a:spcAft>
              <a:spcPct val="15000"/>
            </a:spcAft>
            <a:buChar char="•"/>
          </a:pPr>
          <a:endParaRPr lang="en-IN" sz="1900" kern="1200" dirty="0">
            <a:solidFill>
              <a:srgbClr val="FF0000"/>
            </a:solidFill>
          </a:endParaRPr>
        </a:p>
        <a:p>
          <a:pPr marL="171450" lvl="1" indent="-171450" algn="l" defTabSz="844550">
            <a:lnSpc>
              <a:spcPct val="90000"/>
            </a:lnSpc>
            <a:spcBef>
              <a:spcPct val="0"/>
            </a:spcBef>
            <a:spcAft>
              <a:spcPct val="15000"/>
            </a:spcAft>
            <a:buChar char="•"/>
          </a:pPr>
          <a:endParaRPr lang="en-IN" sz="1900" kern="1200" dirty="0"/>
        </a:p>
      </dsp:txBody>
      <dsp:txXfrm>
        <a:off x="5369494" y="66923"/>
        <a:ext cx="4289875" cy="672415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5B90B-DFE6-470A-919F-BB0F090B1904}">
      <dsp:nvSpPr>
        <dsp:cNvPr id="0" name=""/>
        <dsp:cNvSpPr/>
      </dsp:nvSpPr>
      <dsp:spPr>
        <a:xfrm>
          <a:off x="0" y="0"/>
          <a:ext cx="9806608" cy="743535"/>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0" kern="1200" cap="none" spc="0" dirty="0">
              <a:ln w="0"/>
              <a:solidFill>
                <a:schemeClr val="tx1">
                  <a:lumMod val="95000"/>
                </a:schemeClr>
              </a:solidFill>
              <a:effectLst>
                <a:reflection blurRad="6350" stA="53000" endA="300" endPos="35500" dir="5400000" sy="-90000" algn="bl" rotWithShape="0"/>
              </a:effectLst>
            </a:rPr>
            <a:t>Sub group type world cup</a:t>
          </a:r>
        </a:p>
      </dsp:txBody>
      <dsp:txXfrm>
        <a:off x="36296" y="36296"/>
        <a:ext cx="9734016" cy="670943"/>
      </dsp:txXfrm>
    </dsp:sp>
    <dsp:sp modelId="{B64EBE55-DB9A-4681-A300-1471886B8144}">
      <dsp:nvSpPr>
        <dsp:cNvPr id="0" name=""/>
        <dsp:cNvSpPr/>
      </dsp:nvSpPr>
      <dsp:spPr>
        <a:xfrm>
          <a:off x="0" y="804595"/>
          <a:ext cx="9806608" cy="3086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136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IN" sz="2000" kern="1200" dirty="0"/>
            <a:t>In this type of world cup the teams are categorised into 2 groups  </a:t>
          </a:r>
        </a:p>
        <a:p>
          <a:pPr marL="228600" lvl="1" indent="-228600" algn="l" defTabSz="889000">
            <a:lnSpc>
              <a:spcPct val="90000"/>
            </a:lnSpc>
            <a:spcBef>
              <a:spcPct val="0"/>
            </a:spcBef>
            <a:spcAft>
              <a:spcPct val="20000"/>
            </a:spcAft>
            <a:buChar char="•"/>
          </a:pPr>
          <a:r>
            <a:rPr lang="en-IN" sz="2000" kern="1200" dirty="0"/>
            <a:t>The user in given the option to enter the no of teams in group A and in group B respectively</a:t>
          </a:r>
        </a:p>
        <a:p>
          <a:pPr marL="228600" lvl="1" indent="-228600" algn="l" defTabSz="889000">
            <a:lnSpc>
              <a:spcPct val="90000"/>
            </a:lnSpc>
            <a:spcBef>
              <a:spcPct val="0"/>
            </a:spcBef>
            <a:spcAft>
              <a:spcPct val="20000"/>
            </a:spcAft>
            <a:buChar char="•"/>
          </a:pPr>
          <a:r>
            <a:rPr lang="en-IN" sz="2000" kern="1200" dirty="0"/>
            <a:t>Each group has a different set of countries out of 23 different countries</a:t>
          </a:r>
        </a:p>
        <a:p>
          <a:pPr marL="228600" lvl="1" indent="-228600" algn="l" defTabSz="889000">
            <a:lnSpc>
              <a:spcPct val="90000"/>
            </a:lnSpc>
            <a:spcBef>
              <a:spcPct val="0"/>
            </a:spcBef>
            <a:spcAft>
              <a:spcPct val="20000"/>
            </a:spcAft>
            <a:buChar char="•"/>
          </a:pPr>
          <a:r>
            <a:rPr lang="en-IN" sz="2000" kern="1200" dirty="0"/>
            <a:t>Prediction is done by using logistic regression </a:t>
          </a:r>
        </a:p>
        <a:p>
          <a:pPr marL="228600" lvl="1" indent="-228600" algn="l" defTabSz="889000">
            <a:lnSpc>
              <a:spcPct val="90000"/>
            </a:lnSpc>
            <a:spcBef>
              <a:spcPct val="0"/>
            </a:spcBef>
            <a:spcAft>
              <a:spcPct val="20000"/>
            </a:spcAft>
            <a:buChar char="•"/>
          </a:pPr>
          <a:r>
            <a:rPr lang="en-IN" sz="2000" kern="1200" dirty="0"/>
            <a:t>No of independent attributes used for prediction are 46</a:t>
          </a:r>
        </a:p>
        <a:p>
          <a:pPr marL="228600" lvl="1" indent="-228600" algn="l" defTabSz="889000">
            <a:lnSpc>
              <a:spcPct val="90000"/>
            </a:lnSpc>
            <a:spcBef>
              <a:spcPct val="0"/>
            </a:spcBef>
            <a:spcAft>
              <a:spcPct val="20000"/>
            </a:spcAft>
            <a:buChar char="•"/>
          </a:pPr>
          <a:r>
            <a:rPr lang="en-IN" sz="2000" kern="1200" dirty="0"/>
            <a:t>Each independent attribute signifies the matches played by a particular team from 1971 till 2018 </a:t>
          </a:r>
        </a:p>
        <a:p>
          <a:pPr marL="228600" lvl="1" indent="-228600" algn="l" defTabSz="889000">
            <a:lnSpc>
              <a:spcPct val="90000"/>
            </a:lnSpc>
            <a:spcBef>
              <a:spcPct val="0"/>
            </a:spcBef>
            <a:spcAft>
              <a:spcPct val="20000"/>
            </a:spcAft>
            <a:buChar char="•"/>
          </a:pPr>
          <a:endParaRPr lang="en-IN" sz="2000" kern="1200" dirty="0"/>
        </a:p>
      </dsp:txBody>
      <dsp:txXfrm>
        <a:off x="0" y="804595"/>
        <a:ext cx="9806608" cy="3086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C768D-8CBD-4583-B572-72AB42AB5165}">
      <dsp:nvSpPr>
        <dsp:cNvPr id="0" name=""/>
        <dsp:cNvSpPr/>
      </dsp:nvSpPr>
      <dsp:spPr>
        <a:xfrm>
          <a:off x="7468968" y="3557626"/>
          <a:ext cx="1283223" cy="610697"/>
        </a:xfrm>
        <a:custGeom>
          <a:avLst/>
          <a:gdLst/>
          <a:ahLst/>
          <a:cxnLst/>
          <a:rect l="0" t="0" r="0" b="0"/>
          <a:pathLst>
            <a:path>
              <a:moveTo>
                <a:pt x="0" y="0"/>
              </a:moveTo>
              <a:lnTo>
                <a:pt x="0" y="416172"/>
              </a:lnTo>
              <a:lnTo>
                <a:pt x="1283223" y="416172"/>
              </a:lnTo>
              <a:lnTo>
                <a:pt x="1283223" y="610697"/>
              </a:lnTo>
            </a:path>
          </a:pathLst>
        </a:custGeom>
        <a:noFill/>
        <a:ln w="19050" cap="rnd"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B7AAEEB-49FC-42CA-B976-E3C83E457885}">
      <dsp:nvSpPr>
        <dsp:cNvPr id="0" name=""/>
        <dsp:cNvSpPr/>
      </dsp:nvSpPr>
      <dsp:spPr>
        <a:xfrm>
          <a:off x="6185745" y="3557626"/>
          <a:ext cx="1283223" cy="610697"/>
        </a:xfrm>
        <a:custGeom>
          <a:avLst/>
          <a:gdLst/>
          <a:ahLst/>
          <a:cxnLst/>
          <a:rect l="0" t="0" r="0" b="0"/>
          <a:pathLst>
            <a:path>
              <a:moveTo>
                <a:pt x="1283223" y="0"/>
              </a:moveTo>
              <a:lnTo>
                <a:pt x="1283223" y="416172"/>
              </a:lnTo>
              <a:lnTo>
                <a:pt x="0" y="416172"/>
              </a:lnTo>
              <a:lnTo>
                <a:pt x="0" y="610697"/>
              </a:lnTo>
            </a:path>
          </a:pathLst>
        </a:custGeom>
        <a:noFill/>
        <a:ln w="19050" cap="rnd"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CEF7BBA-18E3-4ACF-9978-71752DF253D6}">
      <dsp:nvSpPr>
        <dsp:cNvPr id="0" name=""/>
        <dsp:cNvSpPr/>
      </dsp:nvSpPr>
      <dsp:spPr>
        <a:xfrm>
          <a:off x="4902521" y="1558687"/>
          <a:ext cx="2566447" cy="665553"/>
        </a:xfrm>
        <a:custGeom>
          <a:avLst/>
          <a:gdLst/>
          <a:ahLst/>
          <a:cxnLst/>
          <a:rect l="0" t="0" r="0" b="0"/>
          <a:pathLst>
            <a:path>
              <a:moveTo>
                <a:pt x="0" y="0"/>
              </a:moveTo>
              <a:lnTo>
                <a:pt x="0" y="471028"/>
              </a:lnTo>
              <a:lnTo>
                <a:pt x="2566447" y="471028"/>
              </a:lnTo>
              <a:lnTo>
                <a:pt x="2566447" y="665553"/>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A8CBDCC-1185-403E-B611-4F5A321D7970}">
      <dsp:nvSpPr>
        <dsp:cNvPr id="0" name=""/>
        <dsp:cNvSpPr/>
      </dsp:nvSpPr>
      <dsp:spPr>
        <a:xfrm>
          <a:off x="2283075" y="3557626"/>
          <a:ext cx="1336223" cy="610697"/>
        </a:xfrm>
        <a:custGeom>
          <a:avLst/>
          <a:gdLst/>
          <a:ahLst/>
          <a:cxnLst/>
          <a:rect l="0" t="0" r="0" b="0"/>
          <a:pathLst>
            <a:path>
              <a:moveTo>
                <a:pt x="0" y="0"/>
              </a:moveTo>
              <a:lnTo>
                <a:pt x="0" y="416172"/>
              </a:lnTo>
              <a:lnTo>
                <a:pt x="1336223" y="416172"/>
              </a:lnTo>
              <a:lnTo>
                <a:pt x="1336223" y="610697"/>
              </a:lnTo>
            </a:path>
          </a:pathLst>
        </a:custGeom>
        <a:noFill/>
        <a:ln w="19050" cap="rnd"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AAEAD8D-502E-480A-9099-E973A74B6877}">
      <dsp:nvSpPr>
        <dsp:cNvPr id="0" name=""/>
        <dsp:cNvSpPr/>
      </dsp:nvSpPr>
      <dsp:spPr>
        <a:xfrm>
          <a:off x="1052851" y="3557626"/>
          <a:ext cx="1230224" cy="610697"/>
        </a:xfrm>
        <a:custGeom>
          <a:avLst/>
          <a:gdLst/>
          <a:ahLst/>
          <a:cxnLst/>
          <a:rect l="0" t="0" r="0" b="0"/>
          <a:pathLst>
            <a:path>
              <a:moveTo>
                <a:pt x="1230224" y="0"/>
              </a:moveTo>
              <a:lnTo>
                <a:pt x="1230224" y="416172"/>
              </a:lnTo>
              <a:lnTo>
                <a:pt x="0" y="416172"/>
              </a:lnTo>
              <a:lnTo>
                <a:pt x="0" y="610697"/>
              </a:lnTo>
            </a:path>
          </a:pathLst>
        </a:custGeom>
        <a:noFill/>
        <a:ln w="19050" cap="rnd"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180779A-C21C-4484-B333-36BB69DA7B17}">
      <dsp:nvSpPr>
        <dsp:cNvPr id="0" name=""/>
        <dsp:cNvSpPr/>
      </dsp:nvSpPr>
      <dsp:spPr>
        <a:xfrm>
          <a:off x="2283075" y="1558687"/>
          <a:ext cx="2619446" cy="665553"/>
        </a:xfrm>
        <a:custGeom>
          <a:avLst/>
          <a:gdLst/>
          <a:ahLst/>
          <a:cxnLst/>
          <a:rect l="0" t="0" r="0" b="0"/>
          <a:pathLst>
            <a:path>
              <a:moveTo>
                <a:pt x="2619446" y="0"/>
              </a:moveTo>
              <a:lnTo>
                <a:pt x="2619446" y="471028"/>
              </a:lnTo>
              <a:lnTo>
                <a:pt x="0" y="471028"/>
              </a:lnTo>
              <a:lnTo>
                <a:pt x="0" y="665553"/>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6E1186D-170A-4FA1-AF3C-3BC4AA7F17AF}">
      <dsp:nvSpPr>
        <dsp:cNvPr id="0" name=""/>
        <dsp:cNvSpPr/>
      </dsp:nvSpPr>
      <dsp:spPr>
        <a:xfrm>
          <a:off x="3852611" y="225301"/>
          <a:ext cx="2099820" cy="1333385"/>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2FAF36B-6B0F-4E47-AA1D-ABA92A0B464D}">
      <dsp:nvSpPr>
        <dsp:cNvPr id="0" name=""/>
        <dsp:cNvSpPr/>
      </dsp:nvSpPr>
      <dsp:spPr>
        <a:xfrm>
          <a:off x="4085924" y="446949"/>
          <a:ext cx="2099820" cy="133338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0" kern="1200" cap="none" spc="0" dirty="0" err="1">
              <a:ln w="0"/>
              <a:solidFill>
                <a:schemeClr val="accent1"/>
              </a:solidFill>
              <a:effectLst>
                <a:outerShdw blurRad="38100" dist="25400" dir="5400000" algn="ctr" rotWithShape="0">
                  <a:srgbClr val="6E747A">
                    <a:alpha val="43000"/>
                  </a:srgbClr>
                </a:outerShdw>
              </a:effectLst>
            </a:rPr>
            <a:t>CricAnalyser</a:t>
          </a:r>
          <a:endParaRPr lang="en-IN" sz="2200" b="0" kern="1200" cap="none" spc="0" dirty="0">
            <a:ln w="0"/>
            <a:solidFill>
              <a:schemeClr val="accent1"/>
            </a:solidFill>
            <a:effectLst>
              <a:outerShdw blurRad="38100" dist="25400" dir="5400000" algn="ctr" rotWithShape="0">
                <a:srgbClr val="6E747A">
                  <a:alpha val="43000"/>
                </a:srgbClr>
              </a:outerShdw>
            </a:effectLst>
          </a:endParaRPr>
        </a:p>
      </dsp:txBody>
      <dsp:txXfrm>
        <a:off x="4124978" y="486003"/>
        <a:ext cx="2021712" cy="1255277"/>
      </dsp:txXfrm>
    </dsp:sp>
    <dsp:sp modelId="{F88F5FC4-C7F8-4B45-8781-7CA114A9B051}">
      <dsp:nvSpPr>
        <dsp:cNvPr id="0" name=""/>
        <dsp:cNvSpPr/>
      </dsp:nvSpPr>
      <dsp:spPr>
        <a:xfrm>
          <a:off x="1233165" y="2224240"/>
          <a:ext cx="2099820" cy="1333385"/>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C5F5238-1409-42D5-8EF4-E18DBEFE1440}">
      <dsp:nvSpPr>
        <dsp:cNvPr id="0" name=""/>
        <dsp:cNvSpPr/>
      </dsp:nvSpPr>
      <dsp:spPr>
        <a:xfrm>
          <a:off x="1466478" y="2445888"/>
          <a:ext cx="2099820" cy="133338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0" kern="1200" cap="none" spc="0" dirty="0">
              <a:ln w="0"/>
              <a:solidFill>
                <a:schemeClr val="accent1"/>
              </a:solidFill>
              <a:effectLst>
                <a:outerShdw blurRad="38100" dist="25400" dir="5400000" algn="ctr" rotWithShape="0">
                  <a:srgbClr val="6E747A">
                    <a:alpha val="43000"/>
                  </a:srgbClr>
                </a:outerShdw>
              </a:effectLst>
            </a:rPr>
            <a:t>Playing 11 predictor</a:t>
          </a:r>
        </a:p>
      </dsp:txBody>
      <dsp:txXfrm>
        <a:off x="1505532" y="2484942"/>
        <a:ext cx="2021712" cy="1255277"/>
      </dsp:txXfrm>
    </dsp:sp>
    <dsp:sp modelId="{6E55CC08-F593-4A67-8056-6556CF0ACDA3}">
      <dsp:nvSpPr>
        <dsp:cNvPr id="0" name=""/>
        <dsp:cNvSpPr/>
      </dsp:nvSpPr>
      <dsp:spPr>
        <a:xfrm>
          <a:off x="2940" y="4168324"/>
          <a:ext cx="2099820" cy="1333385"/>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D8D07BB-83A0-4FED-AD43-0403956B66A4}">
      <dsp:nvSpPr>
        <dsp:cNvPr id="0" name=""/>
        <dsp:cNvSpPr/>
      </dsp:nvSpPr>
      <dsp:spPr>
        <a:xfrm>
          <a:off x="236254" y="4389972"/>
          <a:ext cx="2099820" cy="133338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0" kern="1200" cap="none" spc="0" dirty="0">
              <a:ln w="0"/>
              <a:solidFill>
                <a:schemeClr val="accent1"/>
              </a:solidFill>
              <a:effectLst>
                <a:outerShdw blurRad="38100" dist="25400" dir="5400000" algn="ctr" rotWithShape="0">
                  <a:srgbClr val="6E747A">
                    <a:alpha val="43000"/>
                  </a:srgbClr>
                </a:outerShdw>
              </a:effectLst>
            </a:rPr>
            <a:t>Top batsmen predictor</a:t>
          </a:r>
        </a:p>
      </dsp:txBody>
      <dsp:txXfrm>
        <a:off x="275308" y="4429026"/>
        <a:ext cx="2021712" cy="1255277"/>
      </dsp:txXfrm>
    </dsp:sp>
    <dsp:sp modelId="{443732ED-2C94-45ED-A84F-5606CB29FF74}">
      <dsp:nvSpPr>
        <dsp:cNvPr id="0" name=""/>
        <dsp:cNvSpPr/>
      </dsp:nvSpPr>
      <dsp:spPr>
        <a:xfrm>
          <a:off x="2569388" y="4168324"/>
          <a:ext cx="2099820" cy="1333385"/>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5B1092F-7FFE-4D51-A6ED-689AB6AD42C1}">
      <dsp:nvSpPr>
        <dsp:cNvPr id="0" name=""/>
        <dsp:cNvSpPr/>
      </dsp:nvSpPr>
      <dsp:spPr>
        <a:xfrm>
          <a:off x="2802701" y="4389972"/>
          <a:ext cx="2099820" cy="133338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0" kern="1200" cap="none" spc="0" dirty="0">
              <a:ln w="0"/>
              <a:solidFill>
                <a:schemeClr val="accent1"/>
              </a:solidFill>
              <a:effectLst>
                <a:outerShdw blurRad="38100" dist="25400" dir="5400000" algn="ctr" rotWithShape="0">
                  <a:srgbClr val="6E747A">
                    <a:alpha val="43000"/>
                  </a:srgbClr>
                </a:outerShdw>
              </a:effectLst>
            </a:rPr>
            <a:t>Top bowler predictor</a:t>
          </a:r>
        </a:p>
      </dsp:txBody>
      <dsp:txXfrm>
        <a:off x="2841755" y="4429026"/>
        <a:ext cx="2021712" cy="1255277"/>
      </dsp:txXfrm>
    </dsp:sp>
    <dsp:sp modelId="{ACC12FBA-6D5C-4FA3-9BAB-B35449E80BF5}">
      <dsp:nvSpPr>
        <dsp:cNvPr id="0" name=""/>
        <dsp:cNvSpPr/>
      </dsp:nvSpPr>
      <dsp:spPr>
        <a:xfrm>
          <a:off x="6419058" y="2224240"/>
          <a:ext cx="2099820" cy="1333385"/>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0941FAC-ED72-4BA5-A3C4-87C4C07F3A50}">
      <dsp:nvSpPr>
        <dsp:cNvPr id="0" name=""/>
        <dsp:cNvSpPr/>
      </dsp:nvSpPr>
      <dsp:spPr>
        <a:xfrm>
          <a:off x="6652372" y="2445888"/>
          <a:ext cx="2099820" cy="133338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0" kern="1200" cap="none" spc="0" dirty="0">
              <a:ln w="0"/>
              <a:solidFill>
                <a:schemeClr val="accent1"/>
              </a:solidFill>
              <a:effectLst>
                <a:outerShdw blurRad="38100" dist="25400" dir="5400000" algn="ctr" rotWithShape="0">
                  <a:srgbClr val="6E747A">
                    <a:alpha val="43000"/>
                  </a:srgbClr>
                </a:outerShdw>
              </a:effectLst>
            </a:rPr>
            <a:t>World cup 2019 predictor</a:t>
          </a:r>
        </a:p>
      </dsp:txBody>
      <dsp:txXfrm>
        <a:off x="6691426" y="2484942"/>
        <a:ext cx="2021712" cy="1255277"/>
      </dsp:txXfrm>
    </dsp:sp>
    <dsp:sp modelId="{D6FC44E7-86DF-47DB-96B9-F06EE4C93C1A}">
      <dsp:nvSpPr>
        <dsp:cNvPr id="0" name=""/>
        <dsp:cNvSpPr/>
      </dsp:nvSpPr>
      <dsp:spPr>
        <a:xfrm>
          <a:off x="5135835" y="4168324"/>
          <a:ext cx="2099820" cy="1333385"/>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93FFDD1-4837-4156-A600-781CF2DF9058}">
      <dsp:nvSpPr>
        <dsp:cNvPr id="0" name=""/>
        <dsp:cNvSpPr/>
      </dsp:nvSpPr>
      <dsp:spPr>
        <a:xfrm>
          <a:off x="5369148" y="4389972"/>
          <a:ext cx="2099820" cy="133338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0" kern="1200" cap="none" spc="0" dirty="0">
              <a:ln w="0"/>
              <a:solidFill>
                <a:schemeClr val="accent1"/>
              </a:solidFill>
              <a:effectLst>
                <a:outerShdw blurRad="38100" dist="25400" dir="5400000" algn="ctr" rotWithShape="0">
                  <a:srgbClr val="6E747A">
                    <a:alpha val="43000"/>
                  </a:srgbClr>
                </a:outerShdw>
              </a:effectLst>
            </a:rPr>
            <a:t>Robin round type predictor</a:t>
          </a:r>
        </a:p>
      </dsp:txBody>
      <dsp:txXfrm>
        <a:off x="5408202" y="4429026"/>
        <a:ext cx="2021712" cy="1255277"/>
      </dsp:txXfrm>
    </dsp:sp>
    <dsp:sp modelId="{86E09589-AE55-4B8F-A446-24A494E041CA}">
      <dsp:nvSpPr>
        <dsp:cNvPr id="0" name=""/>
        <dsp:cNvSpPr/>
      </dsp:nvSpPr>
      <dsp:spPr>
        <a:xfrm>
          <a:off x="7702282" y="4168324"/>
          <a:ext cx="2099820" cy="1333385"/>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4777FC6-D11D-4D0B-95AF-5C4C7316E342}">
      <dsp:nvSpPr>
        <dsp:cNvPr id="0" name=""/>
        <dsp:cNvSpPr/>
      </dsp:nvSpPr>
      <dsp:spPr>
        <a:xfrm>
          <a:off x="7935595" y="4389972"/>
          <a:ext cx="2099820" cy="133338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0" kern="1200" cap="none" spc="0" dirty="0">
              <a:ln w="0"/>
              <a:solidFill>
                <a:schemeClr val="accent1"/>
              </a:solidFill>
              <a:effectLst>
                <a:outerShdw blurRad="38100" dist="25400" dir="5400000" algn="ctr" rotWithShape="0">
                  <a:srgbClr val="6E747A">
                    <a:alpha val="43000"/>
                  </a:srgbClr>
                </a:outerShdw>
              </a:effectLst>
            </a:rPr>
            <a:t>Sub group type </a:t>
          </a:r>
        </a:p>
        <a:p>
          <a:pPr marL="0" lvl="0" indent="0" algn="ctr" defTabSz="977900">
            <a:lnSpc>
              <a:spcPct val="90000"/>
            </a:lnSpc>
            <a:spcBef>
              <a:spcPct val="0"/>
            </a:spcBef>
            <a:spcAft>
              <a:spcPct val="35000"/>
            </a:spcAft>
            <a:buNone/>
          </a:pPr>
          <a:r>
            <a:rPr lang="en-IN" sz="2200" b="0" kern="1200" cap="none" spc="0" dirty="0">
              <a:ln w="0"/>
              <a:solidFill>
                <a:schemeClr val="accent1"/>
              </a:solidFill>
              <a:effectLst>
                <a:outerShdw blurRad="38100" dist="25400" dir="5400000" algn="ctr" rotWithShape="0">
                  <a:srgbClr val="6E747A">
                    <a:alpha val="43000"/>
                  </a:srgbClr>
                </a:outerShdw>
              </a:effectLst>
            </a:rPr>
            <a:t>predictor</a:t>
          </a:r>
        </a:p>
      </dsp:txBody>
      <dsp:txXfrm>
        <a:off x="7974649" y="4429026"/>
        <a:ext cx="2021712" cy="1255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83C08-83FA-4928-AABA-0835D9A24294}">
      <dsp:nvSpPr>
        <dsp:cNvPr id="0" name=""/>
        <dsp:cNvSpPr/>
      </dsp:nvSpPr>
      <dsp:spPr>
        <a:xfrm>
          <a:off x="6456084" y="3262482"/>
          <a:ext cx="91440" cy="607709"/>
        </a:xfrm>
        <a:custGeom>
          <a:avLst/>
          <a:gdLst/>
          <a:ahLst/>
          <a:cxnLst/>
          <a:rect l="0" t="0" r="0" b="0"/>
          <a:pathLst>
            <a:path>
              <a:moveTo>
                <a:pt x="45720" y="0"/>
              </a:moveTo>
              <a:lnTo>
                <a:pt x="45720" y="607709"/>
              </a:lnTo>
            </a:path>
          </a:pathLst>
        </a:custGeom>
        <a:noFill/>
        <a:ln w="19050" cap="rnd"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00C8227-B163-4EF5-8A0C-754CCDC93C56}">
      <dsp:nvSpPr>
        <dsp:cNvPr id="0" name=""/>
        <dsp:cNvSpPr/>
      </dsp:nvSpPr>
      <dsp:spPr>
        <a:xfrm>
          <a:off x="4771917" y="1367663"/>
          <a:ext cx="1729887" cy="567957"/>
        </a:xfrm>
        <a:custGeom>
          <a:avLst/>
          <a:gdLst/>
          <a:ahLst/>
          <a:cxnLst/>
          <a:rect l="0" t="0" r="0" b="0"/>
          <a:pathLst>
            <a:path>
              <a:moveTo>
                <a:pt x="0" y="0"/>
              </a:moveTo>
              <a:lnTo>
                <a:pt x="0" y="374383"/>
              </a:lnTo>
              <a:lnTo>
                <a:pt x="1729887" y="374383"/>
              </a:lnTo>
              <a:lnTo>
                <a:pt x="1729887" y="567957"/>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EA72D07-EBD0-4A5E-8AAF-6BE44C5FA709}">
      <dsp:nvSpPr>
        <dsp:cNvPr id="0" name=""/>
        <dsp:cNvSpPr/>
      </dsp:nvSpPr>
      <dsp:spPr>
        <a:xfrm>
          <a:off x="2670968" y="3262482"/>
          <a:ext cx="1276945" cy="607709"/>
        </a:xfrm>
        <a:custGeom>
          <a:avLst/>
          <a:gdLst/>
          <a:ahLst/>
          <a:cxnLst/>
          <a:rect l="0" t="0" r="0" b="0"/>
          <a:pathLst>
            <a:path>
              <a:moveTo>
                <a:pt x="0" y="0"/>
              </a:moveTo>
              <a:lnTo>
                <a:pt x="0" y="414136"/>
              </a:lnTo>
              <a:lnTo>
                <a:pt x="1276945" y="414136"/>
              </a:lnTo>
              <a:lnTo>
                <a:pt x="1276945" y="607709"/>
              </a:lnTo>
            </a:path>
          </a:pathLst>
        </a:custGeom>
        <a:noFill/>
        <a:ln w="19050" cap="rnd"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FB59C92-E87C-4FF1-8923-43542011D945}">
      <dsp:nvSpPr>
        <dsp:cNvPr id="0" name=""/>
        <dsp:cNvSpPr/>
      </dsp:nvSpPr>
      <dsp:spPr>
        <a:xfrm>
          <a:off x="1394023" y="3262482"/>
          <a:ext cx="1276945" cy="607709"/>
        </a:xfrm>
        <a:custGeom>
          <a:avLst/>
          <a:gdLst/>
          <a:ahLst/>
          <a:cxnLst/>
          <a:rect l="0" t="0" r="0" b="0"/>
          <a:pathLst>
            <a:path>
              <a:moveTo>
                <a:pt x="1276945" y="0"/>
              </a:moveTo>
              <a:lnTo>
                <a:pt x="1276945" y="414136"/>
              </a:lnTo>
              <a:lnTo>
                <a:pt x="0" y="414136"/>
              </a:lnTo>
              <a:lnTo>
                <a:pt x="0" y="607709"/>
              </a:lnTo>
            </a:path>
          </a:pathLst>
        </a:custGeom>
        <a:noFill/>
        <a:ln w="19050" cap="rnd"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B3D20DA-2BEA-455A-A755-DC67F4C9877A}">
      <dsp:nvSpPr>
        <dsp:cNvPr id="0" name=""/>
        <dsp:cNvSpPr/>
      </dsp:nvSpPr>
      <dsp:spPr>
        <a:xfrm>
          <a:off x="2670968" y="1367663"/>
          <a:ext cx="2100948" cy="567957"/>
        </a:xfrm>
        <a:custGeom>
          <a:avLst/>
          <a:gdLst/>
          <a:ahLst/>
          <a:cxnLst/>
          <a:rect l="0" t="0" r="0" b="0"/>
          <a:pathLst>
            <a:path>
              <a:moveTo>
                <a:pt x="2100948" y="0"/>
              </a:moveTo>
              <a:lnTo>
                <a:pt x="2100948" y="374383"/>
              </a:lnTo>
              <a:lnTo>
                <a:pt x="0" y="374383"/>
              </a:lnTo>
              <a:lnTo>
                <a:pt x="0" y="567957"/>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7569D70-5070-409D-9D36-81B27D2E3AFA}">
      <dsp:nvSpPr>
        <dsp:cNvPr id="0" name=""/>
        <dsp:cNvSpPr/>
      </dsp:nvSpPr>
      <dsp:spPr>
        <a:xfrm>
          <a:off x="3727144" y="40801"/>
          <a:ext cx="2089546" cy="1326862"/>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5883451-9281-4360-B9B6-F9874CB20994}">
      <dsp:nvSpPr>
        <dsp:cNvPr id="0" name=""/>
        <dsp:cNvSpPr/>
      </dsp:nvSpPr>
      <dsp:spPr>
        <a:xfrm>
          <a:off x="3959316" y="261364"/>
          <a:ext cx="2089546" cy="132686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Types of data sets used</a:t>
          </a:r>
        </a:p>
      </dsp:txBody>
      <dsp:txXfrm>
        <a:off x="3998178" y="300226"/>
        <a:ext cx="2011822" cy="1249138"/>
      </dsp:txXfrm>
    </dsp:sp>
    <dsp:sp modelId="{7D6DE317-9CF1-4996-B8C5-33BBE45C632B}">
      <dsp:nvSpPr>
        <dsp:cNvPr id="0" name=""/>
        <dsp:cNvSpPr/>
      </dsp:nvSpPr>
      <dsp:spPr>
        <a:xfrm>
          <a:off x="1626195" y="1935620"/>
          <a:ext cx="2089546" cy="1326862"/>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4B47E17-1D17-408E-9983-2400D4AC6D34}">
      <dsp:nvSpPr>
        <dsp:cNvPr id="0" name=""/>
        <dsp:cNvSpPr/>
      </dsp:nvSpPr>
      <dsp:spPr>
        <a:xfrm>
          <a:off x="1858367" y="2156184"/>
          <a:ext cx="2089546" cy="132686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Live data sets</a:t>
          </a:r>
        </a:p>
      </dsp:txBody>
      <dsp:txXfrm>
        <a:off x="1897229" y="2195046"/>
        <a:ext cx="2011822" cy="1249138"/>
      </dsp:txXfrm>
    </dsp:sp>
    <dsp:sp modelId="{8F1C66EB-99A3-4088-A751-ED43203E52BD}">
      <dsp:nvSpPr>
        <dsp:cNvPr id="0" name=""/>
        <dsp:cNvSpPr/>
      </dsp:nvSpPr>
      <dsp:spPr>
        <a:xfrm>
          <a:off x="349250" y="3870192"/>
          <a:ext cx="2089546" cy="1326862"/>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D1EC1DE-3C59-4948-A6C6-D660621B12ED}">
      <dsp:nvSpPr>
        <dsp:cNvPr id="0" name=""/>
        <dsp:cNvSpPr/>
      </dsp:nvSpPr>
      <dsp:spPr>
        <a:xfrm>
          <a:off x="581421" y="4090756"/>
          <a:ext cx="2089546" cy="132686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Live batsmen dataset</a:t>
          </a:r>
        </a:p>
        <a:p>
          <a:pPr marL="0" lvl="0" indent="0" algn="ctr" defTabSz="666750">
            <a:lnSpc>
              <a:spcPct val="90000"/>
            </a:lnSpc>
            <a:spcBef>
              <a:spcPct val="0"/>
            </a:spcBef>
            <a:spcAft>
              <a:spcPct val="35000"/>
            </a:spcAft>
            <a:buNone/>
          </a:pPr>
          <a:r>
            <a:rPr lang="en-IN" sz="1500" kern="1200" dirty="0"/>
            <a:t>Source: </a:t>
          </a:r>
          <a:r>
            <a:rPr lang="en-IN" sz="1500" kern="1200" dirty="0" err="1"/>
            <a:t>espncricinfo</a:t>
          </a:r>
          <a:endParaRPr lang="en-IN" sz="1500" kern="1200" dirty="0"/>
        </a:p>
      </dsp:txBody>
      <dsp:txXfrm>
        <a:off x="620283" y="4129618"/>
        <a:ext cx="2011822" cy="1249138"/>
      </dsp:txXfrm>
    </dsp:sp>
    <dsp:sp modelId="{9000F018-AE48-460F-8657-F9CBB4BCE042}">
      <dsp:nvSpPr>
        <dsp:cNvPr id="0" name=""/>
        <dsp:cNvSpPr/>
      </dsp:nvSpPr>
      <dsp:spPr>
        <a:xfrm>
          <a:off x="2903140" y="3870192"/>
          <a:ext cx="2089546" cy="1326862"/>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0A7C76A-B0B0-4B84-A744-D46C620DA989}">
      <dsp:nvSpPr>
        <dsp:cNvPr id="0" name=""/>
        <dsp:cNvSpPr/>
      </dsp:nvSpPr>
      <dsp:spPr>
        <a:xfrm>
          <a:off x="3135312" y="4090756"/>
          <a:ext cx="2089546" cy="132686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Live bowling dataset</a:t>
          </a:r>
        </a:p>
        <a:p>
          <a:pPr marL="0" lvl="0" indent="0" algn="ctr" defTabSz="666750">
            <a:lnSpc>
              <a:spcPct val="90000"/>
            </a:lnSpc>
            <a:spcBef>
              <a:spcPct val="0"/>
            </a:spcBef>
            <a:spcAft>
              <a:spcPct val="35000"/>
            </a:spcAft>
            <a:buNone/>
          </a:pPr>
          <a:r>
            <a:rPr lang="en-IN" sz="1500" kern="1200"/>
            <a:t>Source:espncricinfo</a:t>
          </a:r>
          <a:endParaRPr lang="en-IN" sz="1500" kern="1200" dirty="0"/>
        </a:p>
      </dsp:txBody>
      <dsp:txXfrm>
        <a:off x="3174174" y="4129618"/>
        <a:ext cx="2011822" cy="1249138"/>
      </dsp:txXfrm>
    </dsp:sp>
    <dsp:sp modelId="{6666A0E8-874C-45EA-8588-231786212964}">
      <dsp:nvSpPr>
        <dsp:cNvPr id="0" name=""/>
        <dsp:cNvSpPr/>
      </dsp:nvSpPr>
      <dsp:spPr>
        <a:xfrm>
          <a:off x="5457031" y="1935620"/>
          <a:ext cx="2089546" cy="1326862"/>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F8A3F1F-BDEB-41CE-BC6B-67E608071B1A}">
      <dsp:nvSpPr>
        <dsp:cNvPr id="0" name=""/>
        <dsp:cNvSpPr/>
      </dsp:nvSpPr>
      <dsp:spPr>
        <a:xfrm>
          <a:off x="5689203" y="2156184"/>
          <a:ext cx="2089546" cy="132686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Static data set</a:t>
          </a:r>
        </a:p>
      </dsp:txBody>
      <dsp:txXfrm>
        <a:off x="5728065" y="2195046"/>
        <a:ext cx="2011822" cy="1249138"/>
      </dsp:txXfrm>
    </dsp:sp>
    <dsp:sp modelId="{F3E9CFD7-372E-439C-B8FE-B54573F01D48}">
      <dsp:nvSpPr>
        <dsp:cNvPr id="0" name=""/>
        <dsp:cNvSpPr/>
      </dsp:nvSpPr>
      <dsp:spPr>
        <a:xfrm>
          <a:off x="5457031" y="3870192"/>
          <a:ext cx="2089546" cy="1326862"/>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03A3CF9-9D14-4121-8FDA-B73389B3B623}">
      <dsp:nvSpPr>
        <dsp:cNvPr id="0" name=""/>
        <dsp:cNvSpPr/>
      </dsp:nvSpPr>
      <dsp:spPr>
        <a:xfrm>
          <a:off x="5689203" y="4090756"/>
          <a:ext cx="2089546" cy="132686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World cup predictor dataset</a:t>
          </a:r>
        </a:p>
        <a:p>
          <a:pPr marL="0" lvl="0" indent="0" algn="ctr" defTabSz="666750">
            <a:lnSpc>
              <a:spcPct val="90000"/>
            </a:lnSpc>
            <a:spcBef>
              <a:spcPct val="0"/>
            </a:spcBef>
            <a:spcAft>
              <a:spcPct val="35000"/>
            </a:spcAft>
            <a:buNone/>
          </a:pPr>
          <a:r>
            <a:rPr lang="en-IN" sz="1500" kern="1200" dirty="0" err="1"/>
            <a:t>Source:Kaggle.com</a:t>
          </a:r>
          <a:r>
            <a:rPr lang="en-IN" sz="1500" kern="1200" dirty="0"/>
            <a:t> </a:t>
          </a:r>
        </a:p>
      </dsp:txBody>
      <dsp:txXfrm>
        <a:off x="5728065" y="4129618"/>
        <a:ext cx="2011822" cy="1249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0ACDD-E526-49B9-9449-60C81B5F1CD2}">
      <dsp:nvSpPr>
        <dsp:cNvPr id="0" name=""/>
        <dsp:cNvSpPr/>
      </dsp:nvSpPr>
      <dsp:spPr>
        <a:xfrm>
          <a:off x="0" y="18270"/>
          <a:ext cx="12192000" cy="1511055"/>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IN" sz="6300" b="0" kern="1200" cap="none" spc="0" dirty="0">
              <a:ln w="0"/>
              <a:solidFill>
                <a:schemeClr val="bg1"/>
              </a:solidFill>
              <a:effectLst>
                <a:outerShdw blurRad="38100" dist="25400" dir="5400000" algn="ctr" rotWithShape="0">
                  <a:srgbClr val="6E747A">
                    <a:alpha val="43000"/>
                  </a:srgbClr>
                </a:outerShdw>
              </a:effectLst>
            </a:rPr>
            <a:t>Data set fetching</a:t>
          </a:r>
        </a:p>
      </dsp:txBody>
      <dsp:txXfrm>
        <a:off x="73764" y="92034"/>
        <a:ext cx="12044472" cy="1363527"/>
      </dsp:txXfrm>
    </dsp:sp>
    <dsp:sp modelId="{99F7566F-91B4-4256-98B3-886FFC1C1FB6}">
      <dsp:nvSpPr>
        <dsp:cNvPr id="0" name=""/>
        <dsp:cNvSpPr/>
      </dsp:nvSpPr>
      <dsp:spPr>
        <a:xfrm>
          <a:off x="0" y="1529325"/>
          <a:ext cx="12192000" cy="391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7096" tIns="80010" rIns="448056" bIns="80010" numCol="1" spcCol="1270" anchor="t" anchorCtr="0">
          <a:noAutofit/>
        </a:bodyPr>
        <a:lstStyle/>
        <a:p>
          <a:pPr marL="285750" lvl="1" indent="-285750" algn="l" defTabSz="2178050">
            <a:lnSpc>
              <a:spcPct val="90000"/>
            </a:lnSpc>
            <a:spcBef>
              <a:spcPct val="0"/>
            </a:spcBef>
            <a:spcAft>
              <a:spcPct val="20000"/>
            </a:spcAft>
            <a:buChar char="•"/>
          </a:pPr>
          <a:r>
            <a:rPr lang="en-US" sz="4900" b="0" strike="noStrike" kern="1200" spc="-1" dirty="0">
              <a:uFill>
                <a:solidFill>
                  <a:srgbClr val="FFFFFF"/>
                </a:solidFill>
              </a:uFill>
              <a:latin typeface="Century Gothic"/>
            </a:rPr>
            <a:t>This is done by using </a:t>
          </a:r>
          <a:r>
            <a:rPr lang="en-US" sz="4900" b="0" strike="noStrike" kern="1200" spc="-1" dirty="0" err="1">
              <a:uFill>
                <a:solidFill>
                  <a:srgbClr val="FFFFFF"/>
                </a:solidFill>
              </a:uFill>
              <a:latin typeface="Century Gothic"/>
            </a:rPr>
            <a:t>scrapy</a:t>
          </a:r>
          <a:endParaRPr lang="en-IN" sz="4900" kern="1200" dirty="0"/>
        </a:p>
        <a:p>
          <a:pPr marL="285750" lvl="1" indent="-285750" algn="l" defTabSz="2178050">
            <a:lnSpc>
              <a:spcPct val="90000"/>
            </a:lnSpc>
            <a:spcBef>
              <a:spcPct val="0"/>
            </a:spcBef>
            <a:spcAft>
              <a:spcPct val="20000"/>
            </a:spcAft>
            <a:buClr>
              <a:srgbClr val="000000"/>
            </a:buClr>
            <a:buSzPct val="45000"/>
            <a:buFont typeface="Wingdings" charset="2"/>
            <a:buChar char=""/>
          </a:pPr>
          <a:r>
            <a:rPr lang="en-US" sz="4900" b="0" strike="noStrike" kern="1200" spc="-1" dirty="0">
              <a:uFill>
                <a:solidFill>
                  <a:srgbClr val="FFFFFF"/>
                </a:solidFill>
              </a:uFill>
              <a:latin typeface="Century Gothic"/>
            </a:rPr>
            <a:t>We made a web crawler parse and grab data from </a:t>
          </a:r>
          <a:r>
            <a:rPr lang="en-US" sz="4900" b="0" strike="noStrike" kern="1200" spc="-1" dirty="0" err="1">
              <a:uFill>
                <a:solidFill>
                  <a:srgbClr val="FFFFFF"/>
                </a:solidFill>
              </a:uFill>
              <a:latin typeface="Century Gothic"/>
            </a:rPr>
            <a:t>espncriccinfo</a:t>
          </a:r>
          <a:r>
            <a:rPr lang="en-US" sz="4900" b="0" strike="noStrike" kern="1200" spc="-1" dirty="0">
              <a:uFill>
                <a:solidFill>
                  <a:srgbClr val="FFFFFF"/>
                </a:solidFill>
              </a:uFill>
              <a:latin typeface="Century Gothic"/>
            </a:rPr>
            <a:t> as a list which is converted to csv format.</a:t>
          </a:r>
          <a:endParaRPr lang="en-IN" sz="4900" kern="1200" dirty="0"/>
        </a:p>
        <a:p>
          <a:pPr marL="285750" lvl="1" indent="-285750" algn="l" defTabSz="2178050">
            <a:lnSpc>
              <a:spcPct val="90000"/>
            </a:lnSpc>
            <a:spcBef>
              <a:spcPct val="0"/>
            </a:spcBef>
            <a:spcAft>
              <a:spcPct val="20000"/>
            </a:spcAft>
            <a:buChar char="•"/>
          </a:pPr>
          <a:r>
            <a:rPr lang="en-US" sz="4900" b="0" strike="noStrike" kern="1200" spc="-1" dirty="0">
              <a:uFill>
                <a:solidFill>
                  <a:srgbClr val="FFFFFF"/>
                </a:solidFill>
              </a:uFill>
              <a:latin typeface="Century Gothic"/>
            </a:rPr>
            <a:t>Is refreshed in every 5 minutes</a:t>
          </a:r>
          <a:endParaRPr lang="en-IN" sz="4900" kern="1200" dirty="0"/>
        </a:p>
      </dsp:txBody>
      <dsp:txXfrm>
        <a:off x="0" y="1529325"/>
        <a:ext cx="12192000" cy="39123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16673-B5F7-4FDD-B117-311E18B7364E}">
      <dsp:nvSpPr>
        <dsp:cNvPr id="0" name=""/>
        <dsp:cNvSpPr/>
      </dsp:nvSpPr>
      <dsp:spPr>
        <a:xfrm>
          <a:off x="5954315" y="2923540"/>
          <a:ext cx="4675584" cy="741717"/>
        </a:xfrm>
        <a:custGeom>
          <a:avLst/>
          <a:gdLst/>
          <a:ahLst/>
          <a:cxnLst/>
          <a:rect l="0" t="0" r="0" b="0"/>
          <a:pathLst>
            <a:path>
              <a:moveTo>
                <a:pt x="0" y="0"/>
              </a:moveTo>
              <a:lnTo>
                <a:pt x="0" y="505459"/>
              </a:lnTo>
              <a:lnTo>
                <a:pt x="4675584" y="505459"/>
              </a:lnTo>
              <a:lnTo>
                <a:pt x="4675584" y="74171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5BCE62-EBC4-48F3-A77D-57DC30424651}">
      <dsp:nvSpPr>
        <dsp:cNvPr id="0" name=""/>
        <dsp:cNvSpPr/>
      </dsp:nvSpPr>
      <dsp:spPr>
        <a:xfrm>
          <a:off x="5954315" y="2923540"/>
          <a:ext cx="1558528" cy="741717"/>
        </a:xfrm>
        <a:custGeom>
          <a:avLst/>
          <a:gdLst/>
          <a:ahLst/>
          <a:cxnLst/>
          <a:rect l="0" t="0" r="0" b="0"/>
          <a:pathLst>
            <a:path>
              <a:moveTo>
                <a:pt x="0" y="0"/>
              </a:moveTo>
              <a:lnTo>
                <a:pt x="0" y="505459"/>
              </a:lnTo>
              <a:lnTo>
                <a:pt x="1558528" y="505459"/>
              </a:lnTo>
              <a:lnTo>
                <a:pt x="1558528" y="74171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7EE6-DC3D-4336-B30A-D3B283ADBFC5}">
      <dsp:nvSpPr>
        <dsp:cNvPr id="0" name=""/>
        <dsp:cNvSpPr/>
      </dsp:nvSpPr>
      <dsp:spPr>
        <a:xfrm>
          <a:off x="4395787" y="2923540"/>
          <a:ext cx="1558528" cy="741717"/>
        </a:xfrm>
        <a:custGeom>
          <a:avLst/>
          <a:gdLst/>
          <a:ahLst/>
          <a:cxnLst/>
          <a:rect l="0" t="0" r="0" b="0"/>
          <a:pathLst>
            <a:path>
              <a:moveTo>
                <a:pt x="1558528" y="0"/>
              </a:moveTo>
              <a:lnTo>
                <a:pt x="1558528" y="505459"/>
              </a:lnTo>
              <a:lnTo>
                <a:pt x="0" y="505459"/>
              </a:lnTo>
              <a:lnTo>
                <a:pt x="0" y="74171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7FF618-D15D-4C77-8877-78BE34FC0D4F}">
      <dsp:nvSpPr>
        <dsp:cNvPr id="0" name=""/>
        <dsp:cNvSpPr/>
      </dsp:nvSpPr>
      <dsp:spPr>
        <a:xfrm>
          <a:off x="1278731" y="2923540"/>
          <a:ext cx="4675584" cy="741717"/>
        </a:xfrm>
        <a:custGeom>
          <a:avLst/>
          <a:gdLst/>
          <a:ahLst/>
          <a:cxnLst/>
          <a:rect l="0" t="0" r="0" b="0"/>
          <a:pathLst>
            <a:path>
              <a:moveTo>
                <a:pt x="4675584" y="0"/>
              </a:moveTo>
              <a:lnTo>
                <a:pt x="4675584" y="505459"/>
              </a:lnTo>
              <a:lnTo>
                <a:pt x="0" y="505459"/>
              </a:lnTo>
              <a:lnTo>
                <a:pt x="0" y="74171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AF8E5-2844-40ED-9F05-97361CA46DAB}">
      <dsp:nvSpPr>
        <dsp:cNvPr id="0" name=""/>
        <dsp:cNvSpPr/>
      </dsp:nvSpPr>
      <dsp:spPr>
        <a:xfrm>
          <a:off x="4679156" y="1304088"/>
          <a:ext cx="2550318" cy="16194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7BE04D-E636-40B3-A399-370F030B9B19}">
      <dsp:nvSpPr>
        <dsp:cNvPr id="0" name=""/>
        <dsp:cNvSpPr/>
      </dsp:nvSpPr>
      <dsp:spPr>
        <a:xfrm>
          <a:off x="4962525" y="1573288"/>
          <a:ext cx="2550318" cy="161945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Framework and tech used for web application</a:t>
          </a:r>
        </a:p>
      </dsp:txBody>
      <dsp:txXfrm>
        <a:off x="5009957" y="1620720"/>
        <a:ext cx="2455454" cy="1524588"/>
      </dsp:txXfrm>
    </dsp:sp>
    <dsp:sp modelId="{9967D85E-64D6-4C81-AE85-F6CED048A4A3}">
      <dsp:nvSpPr>
        <dsp:cNvPr id="0" name=""/>
        <dsp:cNvSpPr/>
      </dsp:nvSpPr>
      <dsp:spPr>
        <a:xfrm>
          <a:off x="3571" y="3665258"/>
          <a:ext cx="2550318" cy="16194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0656E8-4D18-4BC0-B8EB-9341938E456E}">
      <dsp:nvSpPr>
        <dsp:cNvPr id="0" name=""/>
        <dsp:cNvSpPr/>
      </dsp:nvSpPr>
      <dsp:spPr>
        <a:xfrm>
          <a:off x="286940" y="3934459"/>
          <a:ext cx="2550318" cy="161945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err="1"/>
            <a:t>scrapy</a:t>
          </a:r>
          <a:endParaRPr lang="en-IN" sz="2300" kern="1200" dirty="0"/>
        </a:p>
      </dsp:txBody>
      <dsp:txXfrm>
        <a:off x="334372" y="3981891"/>
        <a:ext cx="2455454" cy="1524588"/>
      </dsp:txXfrm>
    </dsp:sp>
    <dsp:sp modelId="{AE9E40F6-D1AF-4FD7-88FB-28B1AB67CD38}">
      <dsp:nvSpPr>
        <dsp:cNvPr id="0" name=""/>
        <dsp:cNvSpPr/>
      </dsp:nvSpPr>
      <dsp:spPr>
        <a:xfrm>
          <a:off x="3120628" y="3665258"/>
          <a:ext cx="2550318" cy="16194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B3A530-55AA-4084-BEC4-573F47A7C15B}">
      <dsp:nvSpPr>
        <dsp:cNvPr id="0" name=""/>
        <dsp:cNvSpPr/>
      </dsp:nvSpPr>
      <dsp:spPr>
        <a:xfrm>
          <a:off x="3403996" y="3934459"/>
          <a:ext cx="2550318" cy="161945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Django</a:t>
          </a:r>
        </a:p>
      </dsp:txBody>
      <dsp:txXfrm>
        <a:off x="3451428" y="3981891"/>
        <a:ext cx="2455454" cy="1524588"/>
      </dsp:txXfrm>
    </dsp:sp>
    <dsp:sp modelId="{86DCC574-316D-4B94-8CCC-0438B07D71BA}">
      <dsp:nvSpPr>
        <dsp:cNvPr id="0" name=""/>
        <dsp:cNvSpPr/>
      </dsp:nvSpPr>
      <dsp:spPr>
        <a:xfrm>
          <a:off x="6237684" y="3665258"/>
          <a:ext cx="2550318" cy="16194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71E7CC-1077-4E5D-A200-822E05D162DC}">
      <dsp:nvSpPr>
        <dsp:cNvPr id="0" name=""/>
        <dsp:cNvSpPr/>
      </dsp:nvSpPr>
      <dsp:spPr>
        <a:xfrm>
          <a:off x="6521053" y="3934459"/>
          <a:ext cx="2550318" cy="161945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Materialized CSS</a:t>
          </a:r>
        </a:p>
        <a:p>
          <a:pPr marL="0" lvl="0" indent="0" algn="ctr" defTabSz="1022350">
            <a:lnSpc>
              <a:spcPct val="90000"/>
            </a:lnSpc>
            <a:spcBef>
              <a:spcPct val="0"/>
            </a:spcBef>
            <a:spcAft>
              <a:spcPct val="35000"/>
            </a:spcAft>
            <a:buNone/>
          </a:pPr>
          <a:endParaRPr lang="en-IN" sz="2300" kern="1200" dirty="0"/>
        </a:p>
      </dsp:txBody>
      <dsp:txXfrm>
        <a:off x="6568485" y="3981891"/>
        <a:ext cx="2455454" cy="1524588"/>
      </dsp:txXfrm>
    </dsp:sp>
    <dsp:sp modelId="{F2131712-CAC8-47D7-9CC2-0C6A79A1517E}">
      <dsp:nvSpPr>
        <dsp:cNvPr id="0" name=""/>
        <dsp:cNvSpPr/>
      </dsp:nvSpPr>
      <dsp:spPr>
        <a:xfrm>
          <a:off x="9354740" y="3665258"/>
          <a:ext cx="2550318" cy="16194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E0B360-17C9-442A-B102-2984EAD4B827}">
      <dsp:nvSpPr>
        <dsp:cNvPr id="0" name=""/>
        <dsp:cNvSpPr/>
      </dsp:nvSpPr>
      <dsp:spPr>
        <a:xfrm>
          <a:off x="9638109" y="3934459"/>
          <a:ext cx="2550318" cy="161945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err="1"/>
            <a:t>Javascript</a:t>
          </a:r>
          <a:endParaRPr lang="en-IN" sz="2300" kern="1200" dirty="0"/>
        </a:p>
      </dsp:txBody>
      <dsp:txXfrm>
        <a:off x="9685541" y="3981891"/>
        <a:ext cx="2455454" cy="15245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23B41-9915-4E1C-817E-99D041DFDE8F}">
      <dsp:nvSpPr>
        <dsp:cNvPr id="0" name=""/>
        <dsp:cNvSpPr/>
      </dsp:nvSpPr>
      <dsp:spPr>
        <a:xfrm>
          <a:off x="6349" y="1863989"/>
          <a:ext cx="3381375" cy="169068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IN" sz="4500" kern="1200" dirty="0"/>
            <a:t>Algorithms</a:t>
          </a:r>
        </a:p>
        <a:p>
          <a:pPr marL="0" lvl="0" indent="0" algn="ctr" defTabSz="2000250">
            <a:lnSpc>
              <a:spcPct val="90000"/>
            </a:lnSpc>
            <a:spcBef>
              <a:spcPct val="0"/>
            </a:spcBef>
            <a:spcAft>
              <a:spcPct val="35000"/>
            </a:spcAft>
            <a:buNone/>
          </a:pPr>
          <a:r>
            <a:rPr lang="en-IN" sz="4500" kern="1200" dirty="0"/>
            <a:t> used</a:t>
          </a:r>
        </a:p>
      </dsp:txBody>
      <dsp:txXfrm>
        <a:off x="55868" y="1913508"/>
        <a:ext cx="3282337" cy="1591649"/>
      </dsp:txXfrm>
    </dsp:sp>
    <dsp:sp modelId="{002B8E9F-5148-4358-AC90-99C5FC07BD5E}">
      <dsp:nvSpPr>
        <dsp:cNvPr id="0" name=""/>
        <dsp:cNvSpPr/>
      </dsp:nvSpPr>
      <dsp:spPr>
        <a:xfrm rot="19457599">
          <a:off x="3231164" y="2195179"/>
          <a:ext cx="1665670" cy="56162"/>
        </a:xfrm>
        <a:custGeom>
          <a:avLst/>
          <a:gdLst/>
          <a:ahLst/>
          <a:cxnLst/>
          <a:rect l="0" t="0" r="0" b="0"/>
          <a:pathLst>
            <a:path>
              <a:moveTo>
                <a:pt x="0" y="28081"/>
              </a:moveTo>
              <a:lnTo>
                <a:pt x="1665670" y="28081"/>
              </a:lnTo>
            </a:path>
          </a:pathLst>
        </a:custGeom>
        <a:noFill/>
        <a:ln w="19050" cap="rnd"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22358" y="2181619"/>
        <a:ext cx="83283" cy="83283"/>
      </dsp:txXfrm>
    </dsp:sp>
    <dsp:sp modelId="{ABA536BC-81A5-4AB1-9FC0-3CEDFD799196}">
      <dsp:nvSpPr>
        <dsp:cNvPr id="0" name=""/>
        <dsp:cNvSpPr/>
      </dsp:nvSpPr>
      <dsp:spPr>
        <a:xfrm>
          <a:off x="4740275" y="891844"/>
          <a:ext cx="3381375" cy="169068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IN" sz="4500" kern="1200" dirty="0"/>
            <a:t>Logistic regression</a:t>
          </a:r>
        </a:p>
      </dsp:txBody>
      <dsp:txXfrm>
        <a:off x="4789794" y="941363"/>
        <a:ext cx="3282337" cy="1591649"/>
      </dsp:txXfrm>
    </dsp:sp>
    <dsp:sp modelId="{365F6E82-1BBB-4F32-ADF8-AFD7A520EEED}">
      <dsp:nvSpPr>
        <dsp:cNvPr id="0" name=""/>
        <dsp:cNvSpPr/>
      </dsp:nvSpPr>
      <dsp:spPr>
        <a:xfrm rot="2142401">
          <a:off x="3231164" y="3167325"/>
          <a:ext cx="1665670" cy="56162"/>
        </a:xfrm>
        <a:custGeom>
          <a:avLst/>
          <a:gdLst/>
          <a:ahLst/>
          <a:cxnLst/>
          <a:rect l="0" t="0" r="0" b="0"/>
          <a:pathLst>
            <a:path>
              <a:moveTo>
                <a:pt x="0" y="28081"/>
              </a:moveTo>
              <a:lnTo>
                <a:pt x="1665670" y="28081"/>
              </a:lnTo>
            </a:path>
          </a:pathLst>
        </a:custGeom>
        <a:noFill/>
        <a:ln w="19050" cap="rnd"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22358" y="3153764"/>
        <a:ext cx="83283" cy="83283"/>
      </dsp:txXfrm>
    </dsp:sp>
    <dsp:sp modelId="{692802E5-A5A3-44C3-877C-D7E1BE2D72CD}">
      <dsp:nvSpPr>
        <dsp:cNvPr id="0" name=""/>
        <dsp:cNvSpPr/>
      </dsp:nvSpPr>
      <dsp:spPr>
        <a:xfrm>
          <a:off x="4740275" y="2836135"/>
          <a:ext cx="3381375" cy="169068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IN" sz="4500" kern="1200"/>
            <a:t>Gaussian SVM</a:t>
          </a:r>
          <a:endParaRPr lang="en-IN" sz="4500" kern="1200" dirty="0"/>
        </a:p>
      </dsp:txBody>
      <dsp:txXfrm>
        <a:off x="4789794" y="2885654"/>
        <a:ext cx="3282337" cy="15916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D2380-0E69-4577-BCD7-20A2C04B62FE}">
      <dsp:nvSpPr>
        <dsp:cNvPr id="0" name=""/>
        <dsp:cNvSpPr/>
      </dsp:nvSpPr>
      <dsp:spPr>
        <a:xfrm>
          <a:off x="0" y="51858"/>
          <a:ext cx="9696174" cy="71954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t>Logistic regression</a:t>
          </a:r>
        </a:p>
      </dsp:txBody>
      <dsp:txXfrm>
        <a:off x="35125" y="86983"/>
        <a:ext cx="9625924" cy="649299"/>
      </dsp:txXfrm>
    </dsp:sp>
    <dsp:sp modelId="{BFE41B6D-87FF-4459-B10D-2BFF971B1E21}">
      <dsp:nvSpPr>
        <dsp:cNvPr id="0" name=""/>
        <dsp:cNvSpPr/>
      </dsp:nvSpPr>
      <dsp:spPr>
        <a:xfrm>
          <a:off x="0" y="771408"/>
          <a:ext cx="9696174" cy="459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7854" tIns="38100" rIns="213360" bIns="38100" numCol="1" spcCol="1270" anchor="ctr" anchorCtr="0">
          <a:noAutofit/>
        </a:bodyPr>
        <a:lstStyle/>
        <a:p>
          <a:pPr marL="228600" lvl="1" indent="-228600" algn="l" defTabSz="1022350">
            <a:lnSpc>
              <a:spcPct val="90000"/>
            </a:lnSpc>
            <a:spcBef>
              <a:spcPct val="0"/>
            </a:spcBef>
            <a:spcAft>
              <a:spcPct val="20000"/>
            </a:spcAft>
            <a:buChar char="•"/>
          </a:pPr>
          <a:r>
            <a:rPr lang="en-GB" sz="2300" b="0" i="0" kern="1200" dirty="0"/>
            <a:t>In </a:t>
          </a:r>
          <a:r>
            <a:rPr lang="en-GB" sz="2300" b="0" i="0" kern="1200" dirty="0">
              <a:hlinkClick xmlns:r="http://schemas.openxmlformats.org/officeDocument/2006/relationships" r:id="rId1" tooltip="Statistics"/>
            </a:rPr>
            <a:t>statistics</a:t>
          </a:r>
          <a:r>
            <a:rPr lang="en-GB" sz="2300" b="0" i="0" kern="1200" dirty="0"/>
            <a:t>, the </a:t>
          </a:r>
          <a:r>
            <a:rPr lang="en-GB" sz="2300" b="1" i="0" kern="1200" dirty="0"/>
            <a:t>logistic model</a:t>
          </a:r>
          <a:r>
            <a:rPr lang="en-GB" sz="2300" b="0" i="0" kern="1200" dirty="0"/>
            <a:t> (or </a:t>
          </a:r>
          <a:r>
            <a:rPr lang="en-GB" sz="2300" b="1" i="0" kern="1200" dirty="0"/>
            <a:t>logit model</a:t>
          </a:r>
          <a:r>
            <a:rPr lang="en-GB" sz="2300" b="0" i="0" kern="1200" dirty="0"/>
            <a:t>) is a </a:t>
          </a:r>
          <a:r>
            <a:rPr lang="en-GB" sz="2300" b="0" i="0" kern="1200" dirty="0">
              <a:hlinkClick xmlns:r="http://schemas.openxmlformats.org/officeDocument/2006/relationships" r:id="rId2" tooltip="Statistical model"/>
            </a:rPr>
            <a:t>statistical model</a:t>
          </a:r>
          <a:r>
            <a:rPr lang="en-GB" sz="2300" b="0" i="0" kern="1200" dirty="0"/>
            <a:t> that is usually taken to apply to a binary dependent variable.</a:t>
          </a:r>
          <a:endParaRPr lang="en-IN" sz="2300" kern="1200" dirty="0"/>
        </a:p>
        <a:p>
          <a:pPr marL="228600" lvl="1" indent="-228600" algn="l" defTabSz="1022350">
            <a:lnSpc>
              <a:spcPct val="90000"/>
            </a:lnSpc>
            <a:spcBef>
              <a:spcPct val="0"/>
            </a:spcBef>
            <a:spcAft>
              <a:spcPct val="20000"/>
            </a:spcAft>
            <a:buChar char="•"/>
          </a:pPr>
          <a:r>
            <a:rPr lang="en-GB" sz="2300" b="0" i="0" kern="1200" dirty="0"/>
            <a:t>In </a:t>
          </a:r>
          <a:r>
            <a:rPr lang="en-GB" sz="2300" b="0" i="0" kern="1200" dirty="0">
              <a:hlinkClick xmlns:r="http://schemas.openxmlformats.org/officeDocument/2006/relationships" r:id="rId3" tooltip="Regression analysis"/>
            </a:rPr>
            <a:t> regression analysis, logistic regression or logit regression is estimating the parameters of a logistic </a:t>
          </a:r>
          <a:r>
            <a:rPr lang="en-GB" sz="2300" b="0" i="0" kern="1200" dirty="0" err="1">
              <a:hlinkClick xmlns:r="http://schemas.openxmlformats.org/officeDocument/2006/relationships" r:id="rId3" tooltip="Regression analysis"/>
            </a:rPr>
            <a:t>model.sion</a:t>
          </a:r>
          <a:r>
            <a:rPr lang="en-GB" sz="2300" b="0" i="0" kern="1200" dirty="0">
              <a:hlinkClick xmlns:r="http://schemas.openxmlformats.org/officeDocument/2006/relationships" r:id="rId3" tooltip="Regression analysis"/>
            </a:rPr>
            <a:t> analysis</a:t>
          </a:r>
          <a:r>
            <a:rPr lang="en-GB" sz="2300" b="0" i="0" kern="1200" dirty="0"/>
            <a:t>, </a:t>
          </a:r>
          <a:r>
            <a:rPr lang="en-GB" sz="2300" b="1" i="0" kern="1200" dirty="0"/>
            <a:t>logistic regression</a:t>
          </a:r>
          <a:r>
            <a:rPr lang="en-GB" sz="2300" b="0" i="0" kern="1200" dirty="0"/>
            <a:t> or </a:t>
          </a:r>
          <a:r>
            <a:rPr lang="en-GB" sz="2300" b="1" i="0" kern="1200" dirty="0"/>
            <a:t>logit regression</a:t>
          </a:r>
          <a:r>
            <a:rPr lang="en-GB" sz="2300" b="0" i="0" kern="1200" dirty="0"/>
            <a:t> is </a:t>
          </a:r>
          <a:r>
            <a:rPr lang="en-GB" sz="2300" b="0" i="0" kern="1200" dirty="0">
              <a:hlinkClick xmlns:r="http://schemas.openxmlformats.org/officeDocument/2006/relationships" r:id="rId4" tooltip="Estimation theory"/>
            </a:rPr>
            <a:t>estimating</a:t>
          </a:r>
          <a:r>
            <a:rPr lang="en-GB" sz="2300" b="0" i="0" kern="1200" dirty="0"/>
            <a:t> the parameters of a logistic model.</a:t>
          </a:r>
          <a:endParaRPr lang="en-IN" sz="2300" kern="1200" dirty="0"/>
        </a:p>
        <a:p>
          <a:pPr marL="228600" lvl="1" indent="-228600" algn="l" defTabSz="1022350">
            <a:lnSpc>
              <a:spcPct val="90000"/>
            </a:lnSpc>
            <a:spcBef>
              <a:spcPct val="0"/>
            </a:spcBef>
            <a:spcAft>
              <a:spcPct val="20000"/>
            </a:spcAft>
            <a:buChar char="•"/>
          </a:pPr>
          <a:r>
            <a:rPr lang="en-GB" sz="2300" b="0" i="0" kern="1200" dirty="0"/>
            <a:t>a logistic model is one where the </a:t>
          </a:r>
          <a:r>
            <a:rPr lang="en-GB" sz="2300" b="0" i="0" kern="1200" dirty="0">
              <a:hlinkClick xmlns:r="http://schemas.openxmlformats.org/officeDocument/2006/relationships" r:id="rId5" tooltip="Log-odds"/>
            </a:rPr>
            <a:t>log-odds</a:t>
          </a:r>
          <a:r>
            <a:rPr lang="en-GB" sz="2300" b="0" i="0" kern="1200" dirty="0"/>
            <a:t> of the probability of an event is a </a:t>
          </a:r>
          <a:r>
            <a:rPr lang="en-GB" sz="2300" b="0" i="0" kern="1200" dirty="0">
              <a:hlinkClick xmlns:r="http://schemas.openxmlformats.org/officeDocument/2006/relationships" r:id="rId6" tooltip="Linear function (calculus)"/>
            </a:rPr>
            <a:t>linear combination</a:t>
          </a:r>
          <a:r>
            <a:rPr lang="en-GB" sz="2300" b="0" i="0" kern="1200" dirty="0"/>
            <a:t> of independent or predictor variables.</a:t>
          </a:r>
          <a:endParaRPr lang="en-IN" sz="2300" kern="1200" dirty="0"/>
        </a:p>
        <a:p>
          <a:pPr marL="228600" lvl="1" indent="-228600" algn="l" defTabSz="1022350">
            <a:lnSpc>
              <a:spcPct val="90000"/>
            </a:lnSpc>
            <a:spcBef>
              <a:spcPct val="0"/>
            </a:spcBef>
            <a:spcAft>
              <a:spcPct val="20000"/>
            </a:spcAft>
            <a:buChar char="•"/>
          </a:pPr>
          <a:r>
            <a:rPr lang="en-GB" sz="2300" b="0" i="0" kern="1200"/>
            <a:t>The two possible dependent variable values are often labelled as "0" and "1", which represent outcomes such as pass/fail, win/lose, alive/dead or healthy/sick. </a:t>
          </a:r>
          <a:endParaRPr lang="en-IN" sz="2300" kern="1200" dirty="0"/>
        </a:p>
      </dsp:txBody>
      <dsp:txXfrm>
        <a:off x="0" y="771408"/>
        <a:ext cx="9696174" cy="45954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C47A9-1307-44D8-A27E-0E92B3E448D1}">
      <dsp:nvSpPr>
        <dsp:cNvPr id="0" name=""/>
        <dsp:cNvSpPr/>
      </dsp:nvSpPr>
      <dsp:spPr>
        <a:xfrm>
          <a:off x="0" y="0"/>
          <a:ext cx="9417878" cy="839474"/>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b="0" kern="1200" cap="none" spc="0" dirty="0">
              <a:ln w="0"/>
              <a:effectLst>
                <a:outerShdw blurRad="38100" dist="25400" dir="5400000" algn="ctr" rotWithShape="0">
                  <a:srgbClr val="6E747A">
                    <a:alpha val="43000"/>
                  </a:srgbClr>
                </a:outerShdw>
              </a:effectLst>
            </a:rPr>
            <a:t>Gaussian SVM</a:t>
          </a:r>
        </a:p>
      </dsp:txBody>
      <dsp:txXfrm>
        <a:off x="40980" y="40980"/>
        <a:ext cx="9335918" cy="757514"/>
      </dsp:txXfrm>
    </dsp:sp>
    <dsp:sp modelId="{CB0A3C64-5269-46D3-82C3-B415C4C47988}">
      <dsp:nvSpPr>
        <dsp:cNvPr id="0" name=""/>
        <dsp:cNvSpPr/>
      </dsp:nvSpPr>
      <dsp:spPr>
        <a:xfrm>
          <a:off x="0" y="919345"/>
          <a:ext cx="9417878" cy="441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018"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GB" sz="2700" b="0" i="0" kern="1200" dirty="0"/>
            <a:t>The Gaussian kernel computed with a support vector is an exponentially decaying function in the input feature space</a:t>
          </a:r>
          <a:endParaRPr lang="en-IN" sz="2700" kern="1200" dirty="0"/>
        </a:p>
        <a:p>
          <a:pPr marL="228600" lvl="1" indent="-228600" algn="l" defTabSz="1200150">
            <a:lnSpc>
              <a:spcPct val="90000"/>
            </a:lnSpc>
            <a:spcBef>
              <a:spcPct val="0"/>
            </a:spcBef>
            <a:spcAft>
              <a:spcPct val="20000"/>
            </a:spcAft>
            <a:buChar char="•"/>
          </a:pPr>
          <a:r>
            <a:rPr lang="en-GB" sz="2700" b="0" i="0" kern="1200" dirty="0"/>
            <a:t>The SVM classifier with the Gaussian kernel is simply a weighted linear combination of the kernel function computed between a data point and each of the support vectors.</a:t>
          </a:r>
          <a:endParaRPr lang="en-IN" sz="2700" kern="1200" dirty="0"/>
        </a:p>
        <a:p>
          <a:pPr marL="228600" lvl="1" indent="-228600" algn="l" defTabSz="1200150">
            <a:lnSpc>
              <a:spcPct val="90000"/>
            </a:lnSpc>
            <a:spcBef>
              <a:spcPct val="0"/>
            </a:spcBef>
            <a:spcAft>
              <a:spcPct val="20000"/>
            </a:spcAft>
            <a:buChar char="•"/>
          </a:pPr>
          <a:r>
            <a:rPr lang="en-GB" sz="2700" b="0" i="0" kern="1200" dirty="0"/>
            <a:t>Gaussian kernels are universal kernels i.e. their use with appropriate regularization guarantees a globally optimal predictor which minimizes both the estimation and approximation errors of a classifier.</a:t>
          </a:r>
          <a:endParaRPr lang="en-IN" sz="2700" kern="1200" dirty="0"/>
        </a:p>
      </dsp:txBody>
      <dsp:txXfrm>
        <a:off x="0" y="919345"/>
        <a:ext cx="9417878" cy="44194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92862-5CD0-4FD4-9B5E-02888AE5C2E2}">
      <dsp:nvSpPr>
        <dsp:cNvPr id="0" name=""/>
        <dsp:cNvSpPr/>
      </dsp:nvSpPr>
      <dsp:spPr>
        <a:xfrm>
          <a:off x="4829955" y="1722403"/>
          <a:ext cx="1668332" cy="826793"/>
        </a:xfrm>
        <a:custGeom>
          <a:avLst/>
          <a:gdLst/>
          <a:ahLst/>
          <a:cxnLst/>
          <a:rect l="0" t="0" r="0" b="0"/>
          <a:pathLst>
            <a:path>
              <a:moveTo>
                <a:pt x="0" y="0"/>
              </a:moveTo>
              <a:lnTo>
                <a:pt x="0" y="571879"/>
              </a:lnTo>
              <a:lnTo>
                <a:pt x="1668332" y="571879"/>
              </a:lnTo>
              <a:lnTo>
                <a:pt x="1668332" y="826793"/>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9075D17-5324-4851-B12E-88588228CBD3}">
      <dsp:nvSpPr>
        <dsp:cNvPr id="0" name=""/>
        <dsp:cNvSpPr/>
      </dsp:nvSpPr>
      <dsp:spPr>
        <a:xfrm>
          <a:off x="3135096" y="1722403"/>
          <a:ext cx="1694859" cy="826793"/>
        </a:xfrm>
        <a:custGeom>
          <a:avLst/>
          <a:gdLst/>
          <a:ahLst/>
          <a:cxnLst/>
          <a:rect l="0" t="0" r="0" b="0"/>
          <a:pathLst>
            <a:path>
              <a:moveTo>
                <a:pt x="1694859" y="0"/>
              </a:moveTo>
              <a:lnTo>
                <a:pt x="1694859" y="571879"/>
              </a:lnTo>
              <a:lnTo>
                <a:pt x="0" y="571879"/>
              </a:lnTo>
              <a:lnTo>
                <a:pt x="0" y="826793"/>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06EE0B1-ECE0-4A9A-8BDE-82ED2319AA76}">
      <dsp:nvSpPr>
        <dsp:cNvPr id="0" name=""/>
        <dsp:cNvSpPr/>
      </dsp:nvSpPr>
      <dsp:spPr>
        <a:xfrm>
          <a:off x="3454104" y="-24927"/>
          <a:ext cx="2751702" cy="1747331"/>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729C831-1E44-4F13-BC06-FAF27FFA2118}">
      <dsp:nvSpPr>
        <dsp:cNvPr id="0" name=""/>
        <dsp:cNvSpPr/>
      </dsp:nvSpPr>
      <dsp:spPr>
        <a:xfrm>
          <a:off x="3759849" y="265529"/>
          <a:ext cx="2751702" cy="174733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b="0" kern="1200" dirty="0"/>
            <a:t>Player 11 - predictor</a:t>
          </a:r>
          <a:endParaRPr lang="en-IN" sz="3300" kern="1200" dirty="0"/>
        </a:p>
      </dsp:txBody>
      <dsp:txXfrm>
        <a:off x="3811027" y="316707"/>
        <a:ext cx="2649346" cy="1644975"/>
      </dsp:txXfrm>
    </dsp:sp>
    <dsp:sp modelId="{6154F3D3-F4BF-4A75-BC43-DBD81324E1FC}">
      <dsp:nvSpPr>
        <dsp:cNvPr id="0" name=""/>
        <dsp:cNvSpPr/>
      </dsp:nvSpPr>
      <dsp:spPr>
        <a:xfrm>
          <a:off x="1759245" y="2549197"/>
          <a:ext cx="2751702" cy="1747331"/>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61EB3C61-FBF5-435D-B166-D2CF46387DCA}">
      <dsp:nvSpPr>
        <dsp:cNvPr id="0" name=""/>
        <dsp:cNvSpPr/>
      </dsp:nvSpPr>
      <dsp:spPr>
        <a:xfrm>
          <a:off x="2064990" y="2839654"/>
          <a:ext cx="2751702" cy="174733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Top Batsmen Predictor</a:t>
          </a:r>
        </a:p>
      </dsp:txBody>
      <dsp:txXfrm>
        <a:off x="2116168" y="2890832"/>
        <a:ext cx="2649346" cy="1644975"/>
      </dsp:txXfrm>
    </dsp:sp>
    <dsp:sp modelId="{A2001A3E-CB42-4256-B093-2FEFD8B77B71}">
      <dsp:nvSpPr>
        <dsp:cNvPr id="0" name=""/>
        <dsp:cNvSpPr/>
      </dsp:nvSpPr>
      <dsp:spPr>
        <a:xfrm>
          <a:off x="5122437" y="2549197"/>
          <a:ext cx="2751702" cy="1747331"/>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DF7E6CA-6E65-466A-9AE4-5E3E80C5AAA4}">
      <dsp:nvSpPr>
        <dsp:cNvPr id="0" name=""/>
        <dsp:cNvSpPr/>
      </dsp:nvSpPr>
      <dsp:spPr>
        <a:xfrm>
          <a:off x="5428182" y="2839654"/>
          <a:ext cx="2751702" cy="174733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Top Bowlers predictor</a:t>
          </a:r>
        </a:p>
      </dsp:txBody>
      <dsp:txXfrm>
        <a:off x="5479360" y="2890832"/>
        <a:ext cx="2649346" cy="16449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8069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76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8194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61462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5177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8155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386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9722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0053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733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202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845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553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142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364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99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8799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29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7/13/2018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0231331"/>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8.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7.jpg"/><Relationship Id="rId2" Type="http://schemas.openxmlformats.org/officeDocument/2006/relationships/diagramData" Target="../diagrams/data13.xml"/><Relationship Id="rId1" Type="http://schemas.openxmlformats.org/officeDocument/2006/relationships/slideLayout" Target="../slideLayouts/slideLayout18.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8.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Regression_analysis" TargetMode="External"/><Relationship Id="rId2" Type="http://schemas.openxmlformats.org/officeDocument/2006/relationships/hyperlink" Target="https://en.wikipedia.org/wiki/Statistical_model" TargetMode="Externa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BDC4-01BF-43A2-8DF3-9E4020B6F666}"/>
              </a:ext>
            </a:extLst>
          </p:cNvPr>
          <p:cNvSpPr>
            <a:spLocks noGrp="1"/>
          </p:cNvSpPr>
          <p:nvPr>
            <p:ph type="ctrTitle"/>
          </p:nvPr>
        </p:nvSpPr>
        <p:spPr>
          <a:xfrm>
            <a:off x="2678595" y="142494"/>
            <a:ext cx="8001000" cy="2971801"/>
          </a:xfrm>
        </p:spPr>
        <p:txBody>
          <a:bodyPr>
            <a:normAutofit/>
          </a:bodyPr>
          <a:lstStyle/>
          <a:p>
            <a:pPr algn="ctr"/>
            <a:r>
              <a:rPr lang="en-IN" sz="4000" b="1" dirty="0">
                <a:solidFill>
                  <a:srgbClr val="FF0000"/>
                </a:solidFill>
              </a:rPr>
              <a:t>Machine learning presentation</a:t>
            </a:r>
            <a:br>
              <a:rPr lang="en-IN" sz="4000" b="1" dirty="0">
                <a:solidFill>
                  <a:srgbClr val="FF0000"/>
                </a:solidFill>
              </a:rPr>
            </a:br>
            <a:br>
              <a:rPr lang="en-IN" sz="4000" b="1" dirty="0">
                <a:solidFill>
                  <a:srgbClr val="FF0000"/>
                </a:solidFill>
              </a:rPr>
            </a:br>
            <a:r>
              <a:rPr lang="en-IN" sz="4000" b="1" dirty="0">
                <a:solidFill>
                  <a:srgbClr val="FF0000"/>
                </a:solidFill>
              </a:rPr>
              <a:t>CRICANALYSIS</a:t>
            </a:r>
          </a:p>
        </p:txBody>
      </p:sp>
      <p:sp>
        <p:nvSpPr>
          <p:cNvPr id="3" name="Subtitle 2">
            <a:extLst>
              <a:ext uri="{FF2B5EF4-FFF2-40B4-BE49-F238E27FC236}">
                <a16:creationId xmlns:a16="http://schemas.microsoft.com/office/drawing/2014/main" id="{3E5D20FB-E988-4844-8306-A49368D44E10}"/>
              </a:ext>
            </a:extLst>
          </p:cNvPr>
          <p:cNvSpPr>
            <a:spLocks noGrp="1"/>
          </p:cNvSpPr>
          <p:nvPr>
            <p:ph type="subTitle" idx="1"/>
          </p:nvPr>
        </p:nvSpPr>
        <p:spPr>
          <a:xfrm>
            <a:off x="4951412" y="4185849"/>
            <a:ext cx="6400800" cy="1947333"/>
          </a:xfrm>
        </p:spPr>
        <p:txBody>
          <a:bodyPr>
            <a:noAutofit/>
          </a:bodyPr>
          <a:lstStyle/>
          <a:p>
            <a:pPr algn="r"/>
            <a:r>
              <a:rPr lang="en-IN" sz="2400" b="1" dirty="0">
                <a:solidFill>
                  <a:schemeClr val="accent5">
                    <a:lumMod val="75000"/>
                  </a:schemeClr>
                </a:solidFill>
              </a:rPr>
              <a:t>Presented by:-</a:t>
            </a:r>
          </a:p>
          <a:p>
            <a:pPr algn="r"/>
            <a:r>
              <a:rPr lang="en-IN" sz="2400" b="1" dirty="0">
                <a:solidFill>
                  <a:schemeClr val="accent5">
                    <a:lumMod val="75000"/>
                  </a:schemeClr>
                </a:solidFill>
              </a:rPr>
              <a:t>Raja  (04713302716)</a:t>
            </a:r>
          </a:p>
          <a:p>
            <a:pPr algn="r"/>
            <a:r>
              <a:rPr lang="en-IN" sz="2400" b="1" dirty="0">
                <a:solidFill>
                  <a:schemeClr val="accent5">
                    <a:lumMod val="75000"/>
                  </a:schemeClr>
                </a:solidFill>
              </a:rPr>
              <a:t>Raunak Goswami  (04813302716)</a:t>
            </a:r>
          </a:p>
          <a:p>
            <a:pPr algn="r"/>
            <a:r>
              <a:rPr lang="en-IN" sz="2400" b="1" dirty="0">
                <a:solidFill>
                  <a:schemeClr val="accent5">
                    <a:lumMod val="75000"/>
                  </a:schemeClr>
                </a:solidFill>
              </a:rPr>
              <a:t>Mohit Gaur  (03513302716)</a:t>
            </a:r>
          </a:p>
        </p:txBody>
      </p:sp>
      <p:pic>
        <p:nvPicPr>
          <p:cNvPr id="5" name="Picture 4">
            <a:extLst>
              <a:ext uri="{FF2B5EF4-FFF2-40B4-BE49-F238E27FC236}">
                <a16:creationId xmlns:a16="http://schemas.microsoft.com/office/drawing/2014/main" id="{0D132FED-8295-462A-A032-15C15049D26A}"/>
              </a:ext>
            </a:extLst>
          </p:cNvPr>
          <p:cNvPicPr>
            <a:picLocks noChangeAspect="1"/>
          </p:cNvPicPr>
          <p:nvPr/>
        </p:nvPicPr>
        <p:blipFill>
          <a:blip r:embed="rId2"/>
          <a:stretch>
            <a:fillRect/>
          </a:stretch>
        </p:blipFill>
        <p:spPr>
          <a:xfrm rot="19836578">
            <a:off x="620573" y="2824543"/>
            <a:ext cx="2486025" cy="1838325"/>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0000" endA="300" endPos="90000" dir="5400000" sy="-100000" algn="bl" rotWithShape="0"/>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05168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70E97A1-C821-4DAD-90EC-BC612A4217C3}"/>
              </a:ext>
            </a:extLst>
          </p:cNvPr>
          <p:cNvGraphicFramePr/>
          <p:nvPr>
            <p:extLst>
              <p:ext uri="{D42A27DB-BD31-4B8C-83A1-F6EECF244321}">
                <p14:modId xmlns:p14="http://schemas.microsoft.com/office/powerpoint/2010/main" val="3988045841"/>
              </p:ext>
            </p:extLst>
          </p:nvPr>
        </p:nvGraphicFramePr>
        <p:xfrm>
          <a:off x="1378227" y="725556"/>
          <a:ext cx="9939130" cy="4588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7618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05BDCA1-F88E-4908-A34A-5E15541C7DC1}"/>
              </a:ext>
            </a:extLst>
          </p:cNvPr>
          <p:cNvGraphicFramePr/>
          <p:nvPr>
            <p:extLst>
              <p:ext uri="{D42A27DB-BD31-4B8C-83A1-F6EECF244321}">
                <p14:modId xmlns:p14="http://schemas.microsoft.com/office/powerpoint/2010/main" val="3951863787"/>
              </p:ext>
            </p:extLst>
          </p:nvPr>
        </p:nvGraphicFramePr>
        <p:xfrm>
          <a:off x="931333" y="609599"/>
          <a:ext cx="9193327" cy="4651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525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E99FC35A-0F20-4476-BB13-AFDBB486CD51}"/>
              </a:ext>
            </a:extLst>
          </p:cNvPr>
          <p:cNvGraphicFramePr/>
          <p:nvPr>
            <p:extLst>
              <p:ext uri="{D42A27DB-BD31-4B8C-83A1-F6EECF244321}">
                <p14:modId xmlns:p14="http://schemas.microsoft.com/office/powerpoint/2010/main" val="479689855"/>
              </p:ext>
            </p:extLst>
          </p:nvPr>
        </p:nvGraphicFramePr>
        <p:xfrm>
          <a:off x="1497495" y="308848"/>
          <a:ext cx="873318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425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FD854E0-E97F-4B2E-A9FA-D3F6BFB9A7D5}"/>
              </a:ext>
            </a:extLst>
          </p:cNvPr>
          <p:cNvGraphicFramePr/>
          <p:nvPr>
            <p:extLst>
              <p:ext uri="{D42A27DB-BD31-4B8C-83A1-F6EECF244321}">
                <p14:modId xmlns:p14="http://schemas.microsoft.com/office/powerpoint/2010/main" val="4212427095"/>
              </p:ext>
            </p:extLst>
          </p:nvPr>
        </p:nvGraphicFramePr>
        <p:xfrm>
          <a:off x="839305"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15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580F97-B742-40CB-ABF6-987D1A82CEE8}"/>
              </a:ext>
            </a:extLst>
          </p:cNvPr>
          <p:cNvGraphicFramePr/>
          <p:nvPr>
            <p:extLst>
              <p:ext uri="{D42A27DB-BD31-4B8C-83A1-F6EECF244321}">
                <p14:modId xmlns:p14="http://schemas.microsoft.com/office/powerpoint/2010/main" val="3445947168"/>
              </p:ext>
            </p:extLst>
          </p:nvPr>
        </p:nvGraphicFramePr>
        <p:xfrm>
          <a:off x="1272209" y="297257"/>
          <a:ext cx="8870858" cy="4619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C635F6DF-FCB8-4D96-AE5D-95EEAFF1C4D9}"/>
              </a:ext>
            </a:extLst>
          </p:cNvPr>
          <p:cNvPicPr>
            <a:picLocks noChangeAspect="1"/>
          </p:cNvPicPr>
          <p:nvPr/>
        </p:nvPicPr>
        <p:blipFill>
          <a:blip r:embed="rId7"/>
          <a:stretch>
            <a:fillRect/>
          </a:stretch>
        </p:blipFill>
        <p:spPr>
          <a:xfrm>
            <a:off x="4711841" y="5193772"/>
            <a:ext cx="2273970" cy="1664228"/>
          </a:xfrm>
          <a:prstGeom prst="rect">
            <a:avLst/>
          </a:prstGeom>
        </p:spPr>
      </p:pic>
    </p:spTree>
    <p:extLst>
      <p:ext uri="{BB962C8B-B14F-4D97-AF65-F5344CB8AC3E}">
        <p14:creationId xmlns:p14="http://schemas.microsoft.com/office/powerpoint/2010/main" val="339421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EF7AB623-74CD-44D6-9F1A-363AFE913A22}"/>
              </a:ext>
            </a:extLst>
          </p:cNvPr>
          <p:cNvGraphicFramePr/>
          <p:nvPr>
            <p:extLst>
              <p:ext uri="{D42A27DB-BD31-4B8C-83A1-F6EECF244321}">
                <p14:modId xmlns:p14="http://schemas.microsoft.com/office/powerpoint/2010/main" val="80782578"/>
              </p:ext>
            </p:extLst>
          </p:nvPr>
        </p:nvGraphicFramePr>
        <p:xfrm>
          <a:off x="1347684" y="-15766"/>
          <a:ext cx="1120692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1422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FF23D8-AD6E-4980-B32D-8AA435AFC964}"/>
              </a:ext>
            </a:extLst>
          </p:cNvPr>
          <p:cNvPicPr>
            <a:picLocks noChangeAspect="1"/>
          </p:cNvPicPr>
          <p:nvPr/>
        </p:nvPicPr>
        <p:blipFill>
          <a:blip r:embed="rId2"/>
          <a:stretch>
            <a:fillRect/>
          </a:stretch>
        </p:blipFill>
        <p:spPr>
          <a:xfrm>
            <a:off x="834887" y="4002157"/>
            <a:ext cx="9664947" cy="2602476"/>
          </a:xfrm>
          <a:prstGeom prst="rect">
            <a:avLst/>
          </a:prstGeom>
        </p:spPr>
      </p:pic>
      <p:graphicFrame>
        <p:nvGraphicFramePr>
          <p:cNvPr id="8" name="Diagram 7">
            <a:extLst>
              <a:ext uri="{FF2B5EF4-FFF2-40B4-BE49-F238E27FC236}">
                <a16:creationId xmlns:a16="http://schemas.microsoft.com/office/drawing/2014/main" id="{133EC839-0EA1-4482-8036-BED36A4C219A}"/>
              </a:ext>
            </a:extLst>
          </p:cNvPr>
          <p:cNvGraphicFramePr/>
          <p:nvPr>
            <p:extLst>
              <p:ext uri="{D42A27DB-BD31-4B8C-83A1-F6EECF244321}">
                <p14:modId xmlns:p14="http://schemas.microsoft.com/office/powerpoint/2010/main" val="3647130771"/>
              </p:ext>
            </p:extLst>
          </p:nvPr>
        </p:nvGraphicFramePr>
        <p:xfrm>
          <a:off x="530088" y="461293"/>
          <a:ext cx="9806608" cy="3925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872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B9EB49-1427-4743-A885-F0A10C2454CA}"/>
              </a:ext>
            </a:extLst>
          </p:cNvPr>
          <p:cNvSpPr/>
          <p:nvPr/>
        </p:nvSpPr>
        <p:spPr>
          <a:xfrm>
            <a:off x="4030571" y="302962"/>
            <a:ext cx="334258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3">
                    <a:lumMod val="75000"/>
                  </a:schemeClr>
                </a:solidFill>
                <a:effectLst/>
              </a:rPr>
              <a:t>Summary</a:t>
            </a:r>
          </a:p>
        </p:txBody>
      </p:sp>
      <p:sp>
        <p:nvSpPr>
          <p:cNvPr id="6" name="TextBox 5">
            <a:extLst>
              <a:ext uri="{FF2B5EF4-FFF2-40B4-BE49-F238E27FC236}">
                <a16:creationId xmlns:a16="http://schemas.microsoft.com/office/drawing/2014/main" id="{2D0E25CB-1A95-4849-B1C0-5364B99522D7}"/>
              </a:ext>
            </a:extLst>
          </p:cNvPr>
          <p:cNvSpPr txBox="1"/>
          <p:nvPr/>
        </p:nvSpPr>
        <p:spPr>
          <a:xfrm>
            <a:off x="126124" y="1734207"/>
            <a:ext cx="12065876" cy="4524315"/>
          </a:xfrm>
          <a:prstGeom prst="rect">
            <a:avLst/>
          </a:prstGeom>
          <a:noFill/>
        </p:spPr>
        <p:txBody>
          <a:bodyPr wrap="square" rtlCol="0">
            <a:spAutoFit/>
          </a:bodyPr>
          <a:lstStyle/>
          <a:p>
            <a:r>
              <a:rPr lang="en-IN" sz="2400" dirty="0"/>
              <a:t>The logistic regression is the </a:t>
            </a:r>
            <a:r>
              <a:rPr lang="en-IN" sz="2400" b="1" dirty="0"/>
              <a:t>logistic model</a:t>
            </a:r>
            <a:r>
              <a:rPr lang="en-IN" sz="2400" dirty="0"/>
              <a:t> (or </a:t>
            </a:r>
            <a:r>
              <a:rPr lang="en-IN" sz="2400" b="1" dirty="0"/>
              <a:t>logit model</a:t>
            </a:r>
            <a:r>
              <a:rPr lang="en-IN" sz="2400" dirty="0"/>
              <a:t>) is a </a:t>
            </a:r>
            <a:r>
              <a:rPr lang="en-IN" sz="2400" dirty="0">
                <a:hlinkClick r:id="rId2" tooltip="Statistical model"/>
              </a:rPr>
              <a:t>statistical  model</a:t>
            </a:r>
            <a:r>
              <a:rPr lang="en-IN" sz="2400" dirty="0"/>
              <a:t> that is usually taken to apply to a binary dependent variable. In </a:t>
            </a:r>
            <a:r>
              <a:rPr lang="en-IN" sz="2400" dirty="0">
                <a:hlinkClick r:id="rId3" tooltip="Regression analysis"/>
              </a:rPr>
              <a:t>regression analysis</a:t>
            </a:r>
            <a:r>
              <a:rPr lang="en-IN" sz="2400" dirty="0"/>
              <a:t>, Using this type of regression we are able to predict the 2019 cricket </a:t>
            </a:r>
            <a:r>
              <a:rPr lang="en-IN" sz="2400" dirty="0" err="1"/>
              <a:t>worldcup</a:t>
            </a:r>
            <a:r>
              <a:rPr lang="en-IN" sz="2400" dirty="0"/>
              <a:t> and also the best bowlers of Indian cricket team based on the live data set . To predict the best batsmen of the Indian cricket team we have used Gaussian SVM .The reason being the Gaussian kernel computed with a support vector is an exponentially decaying function in the input feature space, the maximum value of which is attained at the support vector and which decays uniformly in all directions around the support vector, leading to hyper-spherical contours of the kernel function. </a:t>
            </a:r>
          </a:p>
          <a:p>
            <a:r>
              <a:rPr lang="en-IN" sz="2400" dirty="0"/>
              <a:t>At the end we have also decided to create an HTML page and link our prediction models to the webpage using Django framework</a:t>
            </a:r>
          </a:p>
        </p:txBody>
      </p:sp>
    </p:spTree>
    <p:extLst>
      <p:ext uri="{BB962C8B-B14F-4D97-AF65-F5344CB8AC3E}">
        <p14:creationId xmlns:p14="http://schemas.microsoft.com/office/powerpoint/2010/main" val="3315770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EBC9-95A7-450F-940A-64B2B123AE7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A4667A8-0570-41C9-AD95-83CC42943C66}"/>
              </a:ext>
            </a:extLst>
          </p:cNvPr>
          <p:cNvSpPr>
            <a:spLocks noGrp="1"/>
          </p:cNvSpPr>
          <p:nvPr>
            <p:ph type="body" sz="quarter" idx="13"/>
          </p:nvPr>
        </p:nvSpPr>
        <p:spPr/>
        <p:txBody>
          <a:bodyPr/>
          <a:lstStyle/>
          <a:p>
            <a:endParaRPr lang="en-IN"/>
          </a:p>
        </p:txBody>
      </p:sp>
      <p:sp>
        <p:nvSpPr>
          <p:cNvPr id="4" name="Text Placeholder 3">
            <a:extLst>
              <a:ext uri="{FF2B5EF4-FFF2-40B4-BE49-F238E27FC236}">
                <a16:creationId xmlns:a16="http://schemas.microsoft.com/office/drawing/2014/main" id="{0FC344F4-74EE-47DC-ADBB-BC644ECF7CB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283443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AFCF-8486-49B6-9F54-6B416581280E}"/>
              </a:ext>
            </a:extLst>
          </p:cNvPr>
          <p:cNvSpPr>
            <a:spLocks noGrp="1"/>
          </p:cNvSpPr>
          <p:nvPr>
            <p:ph type="title"/>
          </p:nvPr>
        </p:nvSpPr>
        <p:spPr>
          <a:xfrm>
            <a:off x="790654" y="609600"/>
            <a:ext cx="8094134" cy="3022600"/>
          </a:xfrm>
        </p:spPr>
        <p:txBody>
          <a:bodyPr>
            <a:normAutofit/>
          </a:bodyPr>
          <a:lstStyle/>
          <a:p>
            <a:pPr algn="ctr"/>
            <a:r>
              <a:rPr lang="en-IN" sz="8000" dirty="0"/>
              <a:t>Thank you</a:t>
            </a:r>
          </a:p>
        </p:txBody>
      </p:sp>
    </p:spTree>
    <p:extLst>
      <p:ext uri="{BB962C8B-B14F-4D97-AF65-F5344CB8AC3E}">
        <p14:creationId xmlns:p14="http://schemas.microsoft.com/office/powerpoint/2010/main" val="29000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351C15A-2273-425C-96FB-AE8731488A60}"/>
              </a:ext>
            </a:extLst>
          </p:cNvPr>
          <p:cNvGraphicFramePr/>
          <p:nvPr>
            <p:extLst>
              <p:ext uri="{D42A27DB-BD31-4B8C-83A1-F6EECF244321}">
                <p14:modId xmlns:p14="http://schemas.microsoft.com/office/powerpoint/2010/main" val="383112959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472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8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49ABF3C-904B-4B9B-879E-B0AFBA6BA6B4}"/>
              </a:ext>
            </a:extLst>
          </p:cNvPr>
          <p:cNvGraphicFramePr/>
          <p:nvPr>
            <p:extLst>
              <p:ext uri="{D42A27DB-BD31-4B8C-83A1-F6EECF244321}">
                <p14:modId xmlns:p14="http://schemas.microsoft.com/office/powerpoint/2010/main" val="1715046822"/>
              </p:ext>
            </p:extLst>
          </p:nvPr>
        </p:nvGraphicFramePr>
        <p:xfrm>
          <a:off x="1172981" y="145494"/>
          <a:ext cx="10038357" cy="6003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38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6C2DD55-807A-4C32-B62D-539133F302B2}"/>
              </a:ext>
            </a:extLst>
          </p:cNvPr>
          <p:cNvGraphicFramePr/>
          <p:nvPr>
            <p:extLst>
              <p:ext uri="{D42A27DB-BD31-4B8C-83A1-F6EECF244321}">
                <p14:modId xmlns:p14="http://schemas.microsoft.com/office/powerpoint/2010/main" val="332188701"/>
              </p:ext>
            </p:extLst>
          </p:nvPr>
        </p:nvGraphicFramePr>
        <p:xfrm>
          <a:off x="1342887" y="44137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939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E9B6890-10EC-43A3-B600-04149E31B2E1}"/>
              </a:ext>
            </a:extLst>
          </p:cNvPr>
          <p:cNvGraphicFramePr/>
          <p:nvPr>
            <p:extLst>
              <p:ext uri="{D42A27DB-BD31-4B8C-83A1-F6EECF244321}">
                <p14:modId xmlns:p14="http://schemas.microsoft.com/office/powerpoint/2010/main" val="2954460416"/>
              </p:ext>
            </p:extLst>
          </p:nvPr>
        </p:nvGraphicFramePr>
        <p:xfrm>
          <a:off x="0" y="0"/>
          <a:ext cx="12192000" cy="5459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221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D181431-D510-4B18-A616-C45169BDEEB9}"/>
              </a:ext>
            </a:extLst>
          </p:cNvPr>
          <p:cNvGraphicFramePr/>
          <p:nvPr>
            <p:extLst>
              <p:ext uri="{D42A27DB-BD31-4B8C-83A1-F6EECF244321}">
                <p14:modId xmlns:p14="http://schemas.microsoft.com/office/powerpoint/2010/main" val="2687928581"/>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08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16E4A39-4AB1-4113-8B4A-A3EE56EA8394}"/>
              </a:ext>
            </a:extLst>
          </p:cNvPr>
          <p:cNvGraphicFramePr/>
          <p:nvPr>
            <p:extLst>
              <p:ext uri="{D42A27DB-BD31-4B8C-83A1-F6EECF244321}">
                <p14:modId xmlns:p14="http://schemas.microsoft.com/office/powerpoint/2010/main" val="1745580691"/>
              </p:ext>
            </p:extLst>
          </p:nvPr>
        </p:nvGraphicFramePr>
        <p:xfrm>
          <a:off x="1077843" y="82568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645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646B4DBB-393E-4785-96DC-70DE349ADDE8}"/>
              </a:ext>
            </a:extLst>
          </p:cNvPr>
          <p:cNvGraphicFramePr/>
          <p:nvPr>
            <p:extLst>
              <p:ext uri="{D42A27DB-BD31-4B8C-83A1-F6EECF244321}">
                <p14:modId xmlns:p14="http://schemas.microsoft.com/office/powerpoint/2010/main" val="1298744360"/>
              </p:ext>
            </p:extLst>
          </p:nvPr>
        </p:nvGraphicFramePr>
        <p:xfrm>
          <a:off x="600766" y="202831"/>
          <a:ext cx="969617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091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B503521-A027-4C45-AE89-3BF6F3CF1E50}"/>
              </a:ext>
            </a:extLst>
          </p:cNvPr>
          <p:cNvGraphicFramePr/>
          <p:nvPr>
            <p:extLst>
              <p:ext uri="{D42A27DB-BD31-4B8C-83A1-F6EECF244321}">
                <p14:modId xmlns:p14="http://schemas.microsoft.com/office/powerpoint/2010/main" val="312503147"/>
              </p:ext>
            </p:extLst>
          </p:nvPr>
        </p:nvGraphicFramePr>
        <p:xfrm>
          <a:off x="1011583" y="229336"/>
          <a:ext cx="941787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7799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423</TotalTime>
  <Words>715</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Century Gothic</vt:lpstr>
      <vt:lpstr>Wingdings</vt:lpstr>
      <vt:lpstr>Wingdings 3</vt:lpstr>
      <vt:lpstr>Ion</vt:lpstr>
      <vt:lpstr>Machine learning presentation  CRICANALYSIS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presentation</dc:title>
  <dc:creator>Hemant Verma</dc:creator>
  <cp:lastModifiedBy>Logan</cp:lastModifiedBy>
  <cp:revision>48</cp:revision>
  <dcterms:created xsi:type="dcterms:W3CDTF">2018-07-04T12:56:26Z</dcterms:created>
  <dcterms:modified xsi:type="dcterms:W3CDTF">2018-07-13T04:54:45Z</dcterms:modified>
</cp:coreProperties>
</file>