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4"/>
    <p:sldMasterId id="2147483936" r:id="rId5"/>
    <p:sldMasterId id="2147483950" r:id="rId6"/>
  </p:sldMasterIdLst>
  <p:notesMasterIdLst>
    <p:notesMasterId r:id="rId9"/>
  </p:notesMasterIdLst>
  <p:handoutMasterIdLst>
    <p:handoutMasterId r:id="rId10"/>
  </p:handoutMasterIdLst>
  <p:sldIdLst>
    <p:sldId id="8651" r:id="rId7"/>
    <p:sldId id="1694295523" r:id="rId8"/>
  </p:sldIdLst>
  <p:sldSz cx="12188825" cy="6858000"/>
  <p:notesSz cx="6858000" cy="1085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orient="horz" pos="1200" userDrawn="1">
          <p15:clr>
            <a:srgbClr val="A4A3A4"/>
          </p15:clr>
        </p15:guide>
        <p15:guide id="3" orient="horz" pos="4116" userDrawn="1">
          <p15:clr>
            <a:srgbClr val="A4A3A4"/>
          </p15:clr>
        </p15:guide>
        <p15:guide id="4" orient="horz" pos="3624" userDrawn="1">
          <p15:clr>
            <a:srgbClr val="A4A3A4"/>
          </p15:clr>
        </p15:guide>
        <p15:guide id="5" pos="361" userDrawn="1">
          <p15:clr>
            <a:srgbClr val="A4A3A4"/>
          </p15:clr>
        </p15:guide>
        <p15:guide id="6" pos="73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08B92"/>
    <a:srgbClr val="00A78E"/>
    <a:srgbClr val="9E0000"/>
    <a:srgbClr val="A5A5A5"/>
    <a:srgbClr val="66CCFF"/>
    <a:srgbClr val="D9D9D9"/>
    <a:srgbClr val="770F03"/>
    <a:srgbClr val="F9F9F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84184" autoAdjust="0"/>
  </p:normalViewPr>
  <p:slideViewPr>
    <p:cSldViewPr snapToGrid="0">
      <p:cViewPr varScale="1">
        <p:scale>
          <a:sx n="81" d="100"/>
          <a:sy n="81" d="100"/>
        </p:scale>
        <p:origin x="465" y="60"/>
      </p:cViewPr>
      <p:guideLst>
        <p:guide orient="horz" pos="360"/>
        <p:guide orient="horz" pos="1200"/>
        <p:guide orient="horz" pos="4116"/>
        <p:guide orient="horz" pos="3624"/>
        <p:guide pos="361"/>
        <p:guide pos="73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3/11/2022</a:t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4.bin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3078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28797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8120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9929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46998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399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92030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12689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46062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74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6628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30707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56777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777505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0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326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83824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2851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3879276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1437736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625066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2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3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88165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03833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6394344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302835"/>
            <a:ext cx="9665208" cy="4591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33916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309209"/>
            <a:ext cx="9665208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784" y="679474"/>
            <a:ext cx="9685338" cy="422275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62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18146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063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8015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BE SURE IMAGE IS </a:t>
            </a:r>
            <a:br>
              <a:rPr lang="en-US"/>
            </a:br>
            <a:r>
              <a:rPr lang="en-US"/>
              <a:t>DARK ENOUGH SO TYPE AND </a:t>
            </a:r>
            <a:br>
              <a:rPr lang="en-US"/>
            </a:br>
            <a:r>
              <a:rPr lang="en-US"/>
              <a:t>LOGO ARE READABLE</a:t>
            </a:r>
          </a:p>
          <a:p>
            <a:br>
              <a:rPr lang="en-US"/>
            </a:br>
            <a:r>
              <a:rPr lang="en-US"/>
              <a:t>Be sure to send image to </a:t>
            </a:r>
            <a:br>
              <a:rPr lang="en-US"/>
            </a:br>
            <a:r>
              <a:rPr lang="en-US"/>
              <a:t>back so logo sits on top of image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1258669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350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619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547597" y="152399"/>
            <a:ext cx="11067453" cy="86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Insert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11773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90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pic>
        <p:nvPicPr>
          <p:cNvPr id="8" name="Picture 4" descr="A picture containing drawing, hat&#10;&#10;Description generated with very high confidence">
            <a:extLst>
              <a:ext uri="{FF2B5EF4-FFF2-40B4-BE49-F238E27FC236}">
                <a16:creationId xmlns:a16="http://schemas.microsoft.com/office/drawing/2014/main" id="{A0E2BD37-49E0-4C30-A644-52FDDB6E0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6254" y="4446904"/>
            <a:ext cx="2628933" cy="1304925"/>
          </a:xfrm>
          <a:prstGeom prst="rect">
            <a:avLst/>
          </a:prstGeom>
        </p:spPr>
      </p:pic>
      <p:pic>
        <p:nvPicPr>
          <p:cNvPr id="9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8AA5101-FB22-4929-B737-C7F34BEDF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2861" y="1037934"/>
            <a:ext cx="2428687" cy="1209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0C4841-988F-4B49-9064-5AF208E4A576}"/>
              </a:ext>
            </a:extLst>
          </p:cNvPr>
          <p:cNvSpPr txBox="1"/>
          <p:nvPr userDrawn="1"/>
        </p:nvSpPr>
        <p:spPr>
          <a:xfrm>
            <a:off x="577085" y="3009735"/>
            <a:ext cx="49420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cs typeface="Arial"/>
              </a:rPr>
              <a:t>Turning 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13255-8C46-4A6D-8B0D-185644612B69}"/>
              </a:ext>
            </a:extLst>
          </p:cNvPr>
          <p:cNvSpPr txBox="1"/>
          <p:nvPr userDrawn="1"/>
        </p:nvSpPr>
        <p:spPr>
          <a:xfrm>
            <a:off x="7450658" y="3009819"/>
            <a:ext cx="37171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accent2"/>
                </a:solidFill>
                <a:cs typeface="Arial"/>
              </a:rPr>
              <a:t>Into Action</a:t>
            </a:r>
            <a:endParaRPr lang="en-US" sz="5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64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- Idea Growth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589" y="0"/>
            <a:ext cx="12185651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C576B5-C5F0-4AE1-859B-AF397F6782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137" y="659178"/>
            <a:ext cx="1280205" cy="2279548"/>
          </a:xfrm>
          <a:prstGeom prst="rect">
            <a:avLst/>
          </a:prstGeom>
        </p:spPr>
      </p:pic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9437301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88825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1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4171371" y="1957350"/>
            <a:ext cx="3948080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398" b="1">
                <a:solidFill>
                  <a:schemeClr val="accent3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2258" y="5940720"/>
            <a:ext cx="3096980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 userDrawn="1"/>
        </p:nvSpPr>
        <p:spPr>
          <a:xfrm>
            <a:off x="2358668" y="883362"/>
            <a:ext cx="5203825" cy="9066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398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sp>
        <p:nvSpPr>
          <p:cNvPr id="60" name="Rectangle 59"/>
          <p:cNvSpPr/>
          <p:nvPr userDrawn="1"/>
        </p:nvSpPr>
        <p:spPr>
          <a:xfrm flipH="1">
            <a:off x="-1590" y="4732898"/>
            <a:ext cx="12190414" cy="33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EF47A6-05C7-438A-BC79-72BA77BAEF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7375" y="2622493"/>
            <a:ext cx="3981450" cy="962025"/>
          </a:xfrm>
          <a:prstGeom prst="rect">
            <a:avLst/>
          </a:prstGeom>
        </p:spPr>
      </p:pic>
      <p:pic>
        <p:nvPicPr>
          <p:cNvPr id="19" name="Picture 18" descr="A tree with red leaves&#10;&#10;Description automatically generated">
            <a:extLst>
              <a:ext uri="{FF2B5EF4-FFF2-40B4-BE49-F238E27FC236}">
                <a16:creationId xmlns:a16="http://schemas.microsoft.com/office/drawing/2014/main" id="{57E2360A-5BC0-479C-861D-4BA9815BF9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383224" y="331838"/>
            <a:ext cx="2833660" cy="28380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19D290-EE0C-4AA6-89EF-0E0C65E2B3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868" y="1162713"/>
            <a:ext cx="894640" cy="777649"/>
          </a:xfrm>
          <a:prstGeom prst="rect">
            <a:avLst/>
          </a:prstGeom>
        </p:spPr>
      </p:pic>
      <p:pic>
        <p:nvPicPr>
          <p:cNvPr id="3" name="Picture 2" descr="A picture containing lit&#10;&#10;Description automatically generated">
            <a:extLst>
              <a:ext uri="{FF2B5EF4-FFF2-40B4-BE49-F238E27FC236}">
                <a16:creationId xmlns:a16="http://schemas.microsoft.com/office/drawing/2014/main" id="{B700E2FA-0BF6-431F-B80E-49FC521EB86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685200">
            <a:off x="1742225" y="2914961"/>
            <a:ext cx="1546858" cy="907168"/>
          </a:xfrm>
          <a:prstGeom prst="rect">
            <a:avLst/>
          </a:prstGeom>
        </p:spPr>
      </p:pic>
      <p:pic>
        <p:nvPicPr>
          <p:cNvPr id="61" name="Picture 60" descr="A picture containing lit&#10;&#10;Description automatically generated">
            <a:extLst>
              <a:ext uri="{FF2B5EF4-FFF2-40B4-BE49-F238E27FC236}">
                <a16:creationId xmlns:a16="http://schemas.microsoft.com/office/drawing/2014/main" id="{E65E3FC6-2EE9-4326-BF99-6CD38F09D7B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0492355">
            <a:off x="3859965" y="3512648"/>
            <a:ext cx="1546858" cy="907168"/>
          </a:xfrm>
          <a:prstGeom prst="rect">
            <a:avLst/>
          </a:prstGeom>
        </p:spPr>
      </p:pic>
      <p:pic>
        <p:nvPicPr>
          <p:cNvPr id="62" name="Picture 61" descr="A picture containing lit&#10;&#10;Description automatically generated">
            <a:extLst>
              <a:ext uri="{FF2B5EF4-FFF2-40B4-BE49-F238E27FC236}">
                <a16:creationId xmlns:a16="http://schemas.microsoft.com/office/drawing/2014/main" id="{EC06E53F-AE25-400D-A15E-F6BB68E78D7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9974934">
            <a:off x="5988622" y="3464042"/>
            <a:ext cx="1546858" cy="907168"/>
          </a:xfrm>
          <a:prstGeom prst="rect">
            <a:avLst/>
          </a:prstGeom>
        </p:spPr>
      </p:pic>
      <p:pic>
        <p:nvPicPr>
          <p:cNvPr id="63" name="Picture 62" descr="A picture containing lit&#10;&#10;Description automatically generated">
            <a:extLst>
              <a:ext uri="{FF2B5EF4-FFF2-40B4-BE49-F238E27FC236}">
                <a16:creationId xmlns:a16="http://schemas.microsoft.com/office/drawing/2014/main" id="{5BEAE8F9-E0FE-49A1-A2D9-69089A9E083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8050913">
            <a:off x="7773527" y="3234560"/>
            <a:ext cx="1546858" cy="90716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A6FBF99-48CF-4427-B920-45724E3F721E}"/>
              </a:ext>
            </a:extLst>
          </p:cNvPr>
          <p:cNvGrpSpPr/>
          <p:nvPr userDrawn="1"/>
        </p:nvGrpSpPr>
        <p:grpSpPr>
          <a:xfrm>
            <a:off x="504185" y="5402513"/>
            <a:ext cx="1929916" cy="1067172"/>
            <a:chOff x="504185" y="5402513"/>
            <a:chExt cx="1929916" cy="10671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5A08354-7EE1-457D-A76C-B3473DC70114}"/>
                </a:ext>
              </a:extLst>
            </p:cNvPr>
            <p:cNvGrpSpPr/>
            <p:nvPr userDrawn="1"/>
          </p:nvGrpSpPr>
          <p:grpSpPr>
            <a:xfrm>
              <a:off x="842320" y="5759628"/>
              <a:ext cx="1333913" cy="513517"/>
              <a:chOff x="842320" y="5759628"/>
              <a:chExt cx="1333913" cy="513517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1088165" y="5759628"/>
                <a:ext cx="305222" cy="239748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842320" y="5774513"/>
                <a:ext cx="227655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1419590" y="5839439"/>
                <a:ext cx="153881" cy="16310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1586865" y="5839439"/>
                <a:ext cx="157997" cy="16310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1316764" y="5842606"/>
                <a:ext cx="88339" cy="156771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1482599" y="6045115"/>
                <a:ext cx="202958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1948578" y="6045115"/>
                <a:ext cx="227655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1699208" y="6045432"/>
                <a:ext cx="234304" cy="224547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1078644" y="6054360"/>
                <a:ext cx="81999" cy="83434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1172888" y="6055634"/>
                <a:ext cx="49687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1245369" y="6055634"/>
                <a:ext cx="66819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1322240" y="6055634"/>
                <a:ext cx="67672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1405878" y="6055634"/>
                <a:ext cx="49687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504185" y="5402513"/>
              <a:ext cx="1929916" cy="106717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57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- Businessma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4456956"/>
              </p:ext>
            </p:ext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88825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1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5651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4884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3540" y="2"/>
            <a:ext cx="665044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899489" y="3658243"/>
            <a:ext cx="3948080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398" b="1">
                <a:solidFill>
                  <a:schemeClr val="accent3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59968" y="2489625"/>
            <a:ext cx="5203825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398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2258" y="5940720"/>
            <a:ext cx="3096980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0" y="4732898"/>
            <a:ext cx="12190414" cy="33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EC9DE4-6A08-48E3-899E-25CB20CACCC8}"/>
              </a:ext>
            </a:extLst>
          </p:cNvPr>
          <p:cNvGrpSpPr/>
          <p:nvPr userDrawn="1"/>
        </p:nvGrpSpPr>
        <p:grpSpPr>
          <a:xfrm>
            <a:off x="504185" y="5402513"/>
            <a:ext cx="1929916" cy="1067172"/>
            <a:chOff x="504185" y="5402513"/>
            <a:chExt cx="1929916" cy="106717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E41249-52B2-46B0-AA76-6B4B14F8533A}"/>
                </a:ext>
              </a:extLst>
            </p:cNvPr>
            <p:cNvGrpSpPr/>
            <p:nvPr userDrawn="1"/>
          </p:nvGrpSpPr>
          <p:grpSpPr>
            <a:xfrm>
              <a:off x="842320" y="5759628"/>
              <a:ext cx="1333913" cy="513517"/>
              <a:chOff x="842320" y="5759628"/>
              <a:chExt cx="1333913" cy="513517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E34812-C392-4832-8F9E-E87FB1D212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165" y="5759628"/>
                <a:ext cx="305222" cy="239748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C2725B5-B30F-4DF8-943C-EA276DB8FD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2320" y="5774513"/>
                <a:ext cx="227655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4F3ABF0-9755-45A6-AEE9-C828F4FB5E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9590" y="5839439"/>
                <a:ext cx="153881" cy="16310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1F408A-69CD-4613-BE0C-350BB1CED8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6865" y="5839439"/>
                <a:ext cx="157997" cy="16310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B7C4C4E-5B47-4AFA-A5F1-6081DCDDB2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6764" y="5842606"/>
                <a:ext cx="88339" cy="156771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DE0DBE-FDA2-4E03-BA00-5D60F0DD0B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599" y="6045115"/>
                <a:ext cx="202958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1EBAFE-B597-4318-A127-6259F7F3E1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8578" y="6045115"/>
                <a:ext cx="227655" cy="228030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99786EC-C155-4767-98FA-58FBC85589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9208" y="6045432"/>
                <a:ext cx="234304" cy="224547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C1B29C5-3748-475E-B24C-477C5AA6CE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8644" y="6054360"/>
                <a:ext cx="81999" cy="83434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6E87E88-C0DD-4F3C-9637-16542FCAC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2888" y="6055634"/>
                <a:ext cx="49687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E78960-F8E7-482B-80E9-349226D1AC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5369" y="6055634"/>
                <a:ext cx="66819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A0105D-F11C-4B87-9E30-76807B9D4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22240" y="6055634"/>
                <a:ext cx="67672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FBDACD-00CD-4B3C-8AFF-55B2E7B4E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5878" y="6055634"/>
                <a:ext cx="49687" cy="81050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215BAA87-6F0A-44E6-865D-38D1FE9AAA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185" y="5402513"/>
              <a:ext cx="1929916" cy="106717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7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49347" y="0"/>
            <a:ext cx="44394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7903" y="0"/>
            <a:ext cx="12144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3970" y="5051933"/>
            <a:ext cx="2121408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7365" y="5460984"/>
            <a:ext cx="2844202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745" y="640080"/>
            <a:ext cx="5583564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198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746" y="3383280"/>
            <a:ext cx="5577404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399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65" y="5892928"/>
            <a:ext cx="2844202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799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49347" y="1"/>
            <a:ext cx="4439479" cy="338328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7747328" y="3375049"/>
            <a:ext cx="4441497" cy="11887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0434" y="5931511"/>
            <a:ext cx="2191958" cy="292877"/>
            <a:chOff x="279400" y="2781300"/>
            <a:chExt cx="8585200" cy="1092200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40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, Divis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spect="1"/>
          </p:cNvSpPr>
          <p:nvPr/>
        </p:nvSpPr>
        <p:spPr>
          <a:xfrm>
            <a:off x="7749347" y="0"/>
            <a:ext cx="443947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7903" y="0"/>
            <a:ext cx="12144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33970" y="5051933"/>
            <a:ext cx="2121408" cy="1172755"/>
            <a:chOff x="834187" y="5007328"/>
            <a:chExt cx="2121961" cy="1172755"/>
          </a:xfrm>
        </p:grpSpPr>
        <p:sp>
          <p:nvSpPr>
            <p:cNvPr id="12" name="TextBox 11"/>
            <p:cNvSpPr txBox="1">
              <a:spLocks/>
            </p:cNvSpPr>
            <p:nvPr/>
          </p:nvSpPr>
          <p:spPr>
            <a:xfrm>
              <a:off x="1476280" y="5399774"/>
              <a:ext cx="335594" cy="263468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05971" y="5416132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840684" y="5487481"/>
              <a:ext cx="169193" cy="17924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024603" y="5487481"/>
              <a:ext cx="173719" cy="17924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1727626" y="5490962"/>
              <a:ext cx="97129" cy="172281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1909962" y="5713507"/>
              <a:ext cx="223154" cy="25059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2422311" y="5713507"/>
              <a:ext cx="250308" cy="25059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2148125" y="5713855"/>
              <a:ext cx="257619" cy="2467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465810" y="5723666"/>
              <a:ext cx="414429" cy="91688"/>
              <a:chOff x="1465428" y="5723666"/>
              <a:chExt cx="414321" cy="91688"/>
            </a:xfrm>
          </p:grpSpPr>
          <p:sp>
            <p:nvSpPr>
              <p:cNvPr id="20" name="TextBox 19"/>
              <p:cNvSpPr txBox="1">
                <a:spLocks/>
              </p:cNvSpPr>
              <p:nvPr/>
            </p:nvSpPr>
            <p:spPr>
              <a:xfrm>
                <a:off x="1465428" y="5723666"/>
                <a:ext cx="90135" cy="91688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TextBox 20"/>
              <p:cNvSpPr txBox="1">
                <a:spLocks/>
              </p:cNvSpPr>
              <p:nvPr/>
            </p:nvSpPr>
            <p:spPr>
              <a:xfrm>
                <a:off x="1569024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" name="TextBox 21"/>
              <p:cNvSpPr txBox="1">
                <a:spLocks/>
              </p:cNvSpPr>
              <p:nvPr/>
            </p:nvSpPr>
            <p:spPr>
              <a:xfrm>
                <a:off x="1648696" y="5725066"/>
                <a:ext cx="73449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TextBox 22"/>
              <p:cNvSpPr txBox="1">
                <a:spLocks/>
              </p:cNvSpPr>
              <p:nvPr/>
            </p:nvSpPr>
            <p:spPr>
              <a:xfrm>
                <a:off x="1733195" y="5725066"/>
                <a:ext cx="74387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TextBox 23"/>
              <p:cNvSpPr txBox="1">
                <a:spLocks/>
              </p:cNvSpPr>
              <p:nvPr/>
            </p:nvSpPr>
            <p:spPr>
              <a:xfrm>
                <a:off x="1825131" y="5725066"/>
                <a:ext cx="54618" cy="89069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834187" y="5007328"/>
              <a:ext cx="2121961" cy="1172755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077365" y="5460984"/>
            <a:ext cx="2844202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200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 Name</a:t>
            </a:r>
            <a:endParaRPr lang="tr-TR"/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822745" y="640080"/>
            <a:ext cx="5583564" cy="2630356"/>
          </a:xfrm>
          <a:prstGeom prst="rect">
            <a:avLst/>
          </a:prstGeom>
        </p:spPr>
        <p:txBody>
          <a:bodyPr lIns="0" anchor="t"/>
          <a:lstStyle>
            <a:lvl1pPr algn="l">
              <a:lnSpc>
                <a:spcPct val="80000"/>
              </a:lnSpc>
              <a:defRPr sz="7198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Cover Slide Title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22746" y="3383280"/>
            <a:ext cx="5577404" cy="4318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2399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Second Level Title</a:t>
            </a:r>
            <a:endParaRPr lang="tr-TR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077365" y="5892928"/>
            <a:ext cx="2844202" cy="431800"/>
          </a:xfrm>
          <a:prstGeom prst="rect">
            <a:avLst/>
          </a:prstGeom>
        </p:spPr>
        <p:txBody>
          <a:bodyPr rIns="0" anchor="b"/>
          <a:lstStyle>
            <a:lvl1pPr algn="r">
              <a:defRPr sz="1799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Date</a:t>
            </a:r>
            <a:endParaRPr lang="tr-TR"/>
          </a:p>
        </p:txBody>
      </p:sp>
      <p:sp>
        <p:nvSpPr>
          <p:cNvPr id="3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749347" y="1"/>
            <a:ext cx="4439479" cy="3283083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 userDrawn="1"/>
        </p:nvSpPr>
        <p:spPr>
          <a:xfrm>
            <a:off x="7747328" y="3314332"/>
            <a:ext cx="4441496" cy="529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3991" rIns="0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endParaRPr lang="en-US" sz="16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7747328" y="3283084"/>
            <a:ext cx="4441497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7747327" y="3799295"/>
            <a:ext cx="4441497" cy="74842"/>
          </a:xfrm>
          <a:prstGeom prst="rect">
            <a:avLst/>
          </a:prstGeom>
          <a:solidFill>
            <a:srgbClr val="04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5" hasCustomPrompt="1"/>
          </p:nvPr>
        </p:nvSpPr>
        <p:spPr>
          <a:xfrm>
            <a:off x="7747326" y="3374406"/>
            <a:ext cx="4441499" cy="438517"/>
          </a:xfrm>
          <a:prstGeom prst="rect">
            <a:avLst/>
          </a:prstGeom>
        </p:spPr>
        <p:txBody>
          <a:bodyPr anchor="ctr"/>
          <a:lstStyle>
            <a:lvl1pPr marL="0" algn="ctr" defTabSz="914126" rtl="0" eaLnBrk="1" latinLnBrk="0" hangingPunct="1">
              <a:lnSpc>
                <a:spcPct val="85000"/>
              </a:lnSpc>
              <a:defRPr lang="en-US" sz="1600" b="1" kern="120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&lt;DIVISION NAME&gt;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70434" y="5931511"/>
            <a:ext cx="2191958" cy="292877"/>
            <a:chOff x="279400" y="2781300"/>
            <a:chExt cx="8585200" cy="1092200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33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s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989323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3" name="Rectangle 2"/>
          <p:cNvSpPr/>
          <p:nvPr userDrawn="1"/>
        </p:nvSpPr>
        <p:spPr>
          <a:xfrm flipH="1">
            <a:off x="4989324" y="0"/>
            <a:ext cx="157689" cy="6858000"/>
          </a:xfrm>
          <a:prstGeom prst="rect">
            <a:avLst/>
          </a:prstGeom>
          <a:solidFill>
            <a:srgbClr val="04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147015" y="2"/>
            <a:ext cx="7040225" cy="236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11703" y="1347025"/>
            <a:ext cx="6086049" cy="707944"/>
          </a:xfrm>
          <a:prstGeom prst="rect">
            <a:avLst/>
          </a:prstGeom>
        </p:spPr>
        <p:txBody>
          <a:bodyPr lIns="0" anchor="t"/>
          <a:lstStyle>
            <a:lvl1pPr marL="0" indent="0" algn="l" defTabSz="914126" rtl="0" eaLnBrk="1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377" algn="l"/>
              </a:tabLst>
              <a:defRPr lang="en-US" sz="5398" b="1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Table of Contents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711704" y="2623839"/>
            <a:ext cx="5577404" cy="431800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2399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Page titles</a:t>
            </a:r>
          </a:p>
        </p:txBody>
      </p:sp>
    </p:spTree>
    <p:extLst>
      <p:ext uri="{BB962C8B-B14F-4D97-AF65-F5344CB8AC3E}">
        <p14:creationId xmlns:p14="http://schemas.microsoft.com/office/powerpoint/2010/main" val="8238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6005" y="633221"/>
            <a:ext cx="224154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5458" y="644151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49402" y="691818"/>
            <a:ext cx="113009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2247" y="691818"/>
            <a:ext cx="11603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3887" y="694143"/>
            <a:ext cx="64875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5677" y="842828"/>
            <a:ext cx="149051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37888" y="842828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4752" y="843061"/>
            <a:ext cx="172072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99014" y="849616"/>
            <a:ext cx="276809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7133" y="371026"/>
            <a:ext cx="1417320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011682"/>
            <a:ext cx="11269902" cy="417486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0075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 flipH="1">
            <a:off x="-2" y="1549669"/>
            <a:ext cx="4296561" cy="53083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8"/>
          <p:cNvSpPr txBox="1">
            <a:spLocks/>
          </p:cNvSpPr>
          <p:nvPr/>
        </p:nvSpPr>
        <p:spPr>
          <a:xfrm>
            <a:off x="547780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577133" y="371026"/>
            <a:ext cx="1417320" cy="783522"/>
            <a:chOff x="10577133" y="371026"/>
            <a:chExt cx="1417320" cy="783522"/>
          </a:xfrm>
        </p:grpSpPr>
        <p:sp>
          <p:nvSpPr>
            <p:cNvPr id="25" name="TextBox 24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4" name="TextBox 33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63" y="2011681"/>
            <a:ext cx="6974919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364967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Inter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1" y="1554482"/>
            <a:ext cx="2743200" cy="53196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365665" tIns="91416" rIns="365665" bIns="182832" anchor="ctr">
            <a:noAutofit/>
          </a:bodyPr>
          <a:lstStyle/>
          <a:p>
            <a:endParaRPr lang="en-US" sz="7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577133" y="371026"/>
            <a:ext cx="1417320" cy="783522"/>
            <a:chOff x="10577133" y="371026"/>
            <a:chExt cx="1417320" cy="783522"/>
          </a:xfrm>
        </p:grpSpPr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1006005" y="633221"/>
              <a:ext cx="224154" cy="176024"/>
            </a:xfrm>
            <a:custGeom>
              <a:avLst/>
              <a:gdLst/>
              <a:ahLst/>
              <a:cxnLst/>
              <a:rect l="l" t="t" r="r" b="b"/>
              <a:pathLst>
                <a:path w="486642" h="382152">
                  <a:moveTo>
                    <a:pt x="150943" y="0"/>
                  </a:moveTo>
                  <a:cubicBezTo>
                    <a:pt x="191582" y="0"/>
                    <a:pt x="224490" y="12368"/>
                    <a:pt x="232082" y="39810"/>
                  </a:cubicBezTo>
                  <a:lnTo>
                    <a:pt x="232262" y="41192"/>
                  </a:lnTo>
                  <a:lnTo>
                    <a:pt x="244394" y="27828"/>
                  </a:lnTo>
                  <a:cubicBezTo>
                    <a:pt x="265912" y="9086"/>
                    <a:pt x="296328" y="0"/>
                    <a:pt x="331918" y="0"/>
                  </a:cubicBezTo>
                  <a:cubicBezTo>
                    <a:pt x="355140" y="0"/>
                    <a:pt x="375838" y="4038"/>
                    <a:pt x="390730" y="12620"/>
                  </a:cubicBezTo>
                  <a:lnTo>
                    <a:pt x="399550" y="19037"/>
                  </a:lnTo>
                  <a:lnTo>
                    <a:pt x="415123" y="9213"/>
                  </a:lnTo>
                  <a:cubicBezTo>
                    <a:pt x="421204" y="6846"/>
                    <a:pt x="427956" y="5553"/>
                    <a:pt x="435150" y="5553"/>
                  </a:cubicBezTo>
                  <a:cubicBezTo>
                    <a:pt x="464430" y="5553"/>
                    <a:pt x="486642" y="26250"/>
                    <a:pt x="486642" y="53511"/>
                  </a:cubicBezTo>
                  <a:cubicBezTo>
                    <a:pt x="486642" y="80772"/>
                    <a:pt x="464430" y="101974"/>
                    <a:pt x="435150" y="101974"/>
                  </a:cubicBezTo>
                  <a:cubicBezTo>
                    <a:pt x="420763" y="101974"/>
                    <a:pt x="408142" y="96674"/>
                    <a:pt x="399118" y="87965"/>
                  </a:cubicBezTo>
                  <a:lnTo>
                    <a:pt x="397141" y="85099"/>
                  </a:lnTo>
                  <a:lnTo>
                    <a:pt x="387023" y="90979"/>
                  </a:lnTo>
                  <a:cubicBezTo>
                    <a:pt x="381675" y="92887"/>
                    <a:pt x="375838" y="93897"/>
                    <a:pt x="369780" y="93897"/>
                  </a:cubicBezTo>
                  <a:cubicBezTo>
                    <a:pt x="355140" y="93897"/>
                    <a:pt x="342015" y="89354"/>
                    <a:pt x="335452" y="81781"/>
                  </a:cubicBezTo>
                  <a:cubicBezTo>
                    <a:pt x="350092" y="78247"/>
                    <a:pt x="359179" y="66132"/>
                    <a:pt x="359179" y="42910"/>
                  </a:cubicBezTo>
                  <a:cubicBezTo>
                    <a:pt x="359179" y="22717"/>
                    <a:pt x="350597" y="8077"/>
                    <a:pt x="331918" y="8077"/>
                  </a:cubicBezTo>
                  <a:cubicBezTo>
                    <a:pt x="308696" y="8077"/>
                    <a:pt x="300619" y="29784"/>
                    <a:pt x="300619" y="58054"/>
                  </a:cubicBezTo>
                  <a:lnTo>
                    <a:pt x="300619" y="132264"/>
                  </a:lnTo>
                  <a:lnTo>
                    <a:pt x="363217" y="132264"/>
                  </a:lnTo>
                  <a:lnTo>
                    <a:pt x="360693" y="144884"/>
                  </a:lnTo>
                  <a:lnTo>
                    <a:pt x="300619" y="144884"/>
                  </a:lnTo>
                  <a:lnTo>
                    <a:pt x="300619" y="327126"/>
                  </a:lnTo>
                  <a:cubicBezTo>
                    <a:pt x="300619" y="360445"/>
                    <a:pt x="312230" y="369027"/>
                    <a:pt x="339490" y="381142"/>
                  </a:cubicBezTo>
                  <a:lnTo>
                    <a:pt x="339490" y="382152"/>
                  </a:lnTo>
                  <a:lnTo>
                    <a:pt x="186529" y="382152"/>
                  </a:lnTo>
                  <a:lnTo>
                    <a:pt x="186529" y="381142"/>
                  </a:lnTo>
                  <a:cubicBezTo>
                    <a:pt x="208741" y="367007"/>
                    <a:pt x="210255" y="360445"/>
                    <a:pt x="210255" y="327126"/>
                  </a:cubicBezTo>
                  <a:lnTo>
                    <a:pt x="210255" y="144884"/>
                  </a:lnTo>
                  <a:lnTo>
                    <a:pt x="180976" y="144884"/>
                  </a:lnTo>
                  <a:lnTo>
                    <a:pt x="180976" y="139331"/>
                  </a:lnTo>
                  <a:lnTo>
                    <a:pt x="210255" y="128225"/>
                  </a:lnTo>
                  <a:lnTo>
                    <a:pt x="210255" y="113585"/>
                  </a:lnTo>
                  <a:lnTo>
                    <a:pt x="212504" y="87227"/>
                  </a:lnTo>
                  <a:lnTo>
                    <a:pt x="206048" y="90979"/>
                  </a:lnTo>
                  <a:cubicBezTo>
                    <a:pt x="200700" y="92887"/>
                    <a:pt x="194863" y="93897"/>
                    <a:pt x="188805" y="93897"/>
                  </a:cubicBezTo>
                  <a:cubicBezTo>
                    <a:pt x="174165" y="93897"/>
                    <a:pt x="161040" y="89354"/>
                    <a:pt x="154477" y="81781"/>
                  </a:cubicBezTo>
                  <a:cubicBezTo>
                    <a:pt x="169117" y="78247"/>
                    <a:pt x="178204" y="66132"/>
                    <a:pt x="178204" y="42910"/>
                  </a:cubicBezTo>
                  <a:cubicBezTo>
                    <a:pt x="178204" y="22717"/>
                    <a:pt x="169622" y="8077"/>
                    <a:pt x="150943" y="8077"/>
                  </a:cubicBezTo>
                  <a:cubicBezTo>
                    <a:pt x="127721" y="8077"/>
                    <a:pt x="119644" y="29784"/>
                    <a:pt x="119644" y="58054"/>
                  </a:cubicBezTo>
                  <a:lnTo>
                    <a:pt x="119644" y="132264"/>
                  </a:lnTo>
                  <a:lnTo>
                    <a:pt x="182242" y="132264"/>
                  </a:lnTo>
                  <a:lnTo>
                    <a:pt x="179718" y="144884"/>
                  </a:lnTo>
                  <a:lnTo>
                    <a:pt x="119644" y="144884"/>
                  </a:lnTo>
                  <a:lnTo>
                    <a:pt x="119644" y="327126"/>
                  </a:lnTo>
                  <a:cubicBezTo>
                    <a:pt x="119644" y="360445"/>
                    <a:pt x="131255" y="369027"/>
                    <a:pt x="158516" y="381142"/>
                  </a:cubicBezTo>
                  <a:lnTo>
                    <a:pt x="158516" y="382152"/>
                  </a:lnTo>
                  <a:lnTo>
                    <a:pt x="5554" y="382152"/>
                  </a:lnTo>
                  <a:lnTo>
                    <a:pt x="5554" y="381142"/>
                  </a:lnTo>
                  <a:cubicBezTo>
                    <a:pt x="27766" y="367007"/>
                    <a:pt x="29280" y="360445"/>
                    <a:pt x="29280" y="327126"/>
                  </a:cubicBezTo>
                  <a:lnTo>
                    <a:pt x="29280" y="144884"/>
                  </a:lnTo>
                  <a:lnTo>
                    <a:pt x="0" y="144884"/>
                  </a:lnTo>
                  <a:lnTo>
                    <a:pt x="0" y="139331"/>
                  </a:lnTo>
                  <a:lnTo>
                    <a:pt x="29280" y="128225"/>
                  </a:lnTo>
                  <a:lnTo>
                    <a:pt x="29280" y="113585"/>
                  </a:lnTo>
                  <a:cubicBezTo>
                    <a:pt x="29280" y="36347"/>
                    <a:pt x="79763" y="0"/>
                    <a:pt x="1509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10825458" y="644149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>
              <a:spLocks/>
            </p:cNvSpPr>
            <p:nvPr/>
          </p:nvSpPr>
          <p:spPr>
            <a:xfrm>
              <a:off x="11249402" y="691818"/>
              <a:ext cx="113009" cy="119752"/>
            </a:xfrm>
            <a:custGeom>
              <a:avLst/>
              <a:gdLst/>
              <a:ahLst/>
              <a:cxnLst/>
              <a:rect l="l" t="t" r="r" b="b"/>
              <a:pathLst>
                <a:path w="245345" h="259984">
                  <a:moveTo>
                    <a:pt x="144885" y="0"/>
                  </a:moveTo>
                  <a:cubicBezTo>
                    <a:pt x="199406" y="0"/>
                    <a:pt x="240297" y="23726"/>
                    <a:pt x="240297" y="65122"/>
                  </a:cubicBezTo>
                  <a:cubicBezTo>
                    <a:pt x="240297" y="95411"/>
                    <a:pt x="217075" y="111061"/>
                    <a:pt x="192843" y="111061"/>
                  </a:cubicBezTo>
                  <a:cubicBezTo>
                    <a:pt x="166087" y="111061"/>
                    <a:pt x="150438" y="96421"/>
                    <a:pt x="148923" y="81781"/>
                  </a:cubicBezTo>
                  <a:cubicBezTo>
                    <a:pt x="151952" y="82791"/>
                    <a:pt x="155486" y="83296"/>
                    <a:pt x="158010" y="83296"/>
                  </a:cubicBezTo>
                  <a:cubicBezTo>
                    <a:pt x="176689" y="83296"/>
                    <a:pt x="184261" y="67646"/>
                    <a:pt x="184261" y="48463"/>
                  </a:cubicBezTo>
                  <a:cubicBezTo>
                    <a:pt x="184261" y="24231"/>
                    <a:pt x="171136" y="8582"/>
                    <a:pt x="145894" y="8582"/>
                  </a:cubicBezTo>
                  <a:cubicBezTo>
                    <a:pt x="110557" y="8582"/>
                    <a:pt x="93897" y="54016"/>
                    <a:pt x="93897" y="112575"/>
                  </a:cubicBezTo>
                  <a:cubicBezTo>
                    <a:pt x="93897" y="181737"/>
                    <a:pt x="124692" y="218589"/>
                    <a:pt x="171640" y="218589"/>
                  </a:cubicBezTo>
                  <a:cubicBezTo>
                    <a:pt x="200415" y="218589"/>
                    <a:pt x="226666" y="204958"/>
                    <a:pt x="242316" y="173659"/>
                  </a:cubicBezTo>
                  <a:lnTo>
                    <a:pt x="245345" y="175174"/>
                  </a:lnTo>
                  <a:cubicBezTo>
                    <a:pt x="231210" y="229190"/>
                    <a:pt x="185775" y="259984"/>
                    <a:pt x="129740" y="259984"/>
                  </a:cubicBezTo>
                  <a:cubicBezTo>
                    <a:pt x="60074" y="259984"/>
                    <a:pt x="0" y="213036"/>
                    <a:pt x="0" y="134788"/>
                  </a:cubicBezTo>
                  <a:cubicBezTo>
                    <a:pt x="0" y="49977"/>
                    <a:pt x="63608" y="0"/>
                    <a:pt x="1448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11372247" y="691818"/>
              <a:ext cx="116032" cy="119752"/>
            </a:xfrm>
            <a:custGeom>
              <a:avLst/>
              <a:gdLst/>
              <a:ahLst/>
              <a:cxnLst/>
              <a:rect l="l" t="t" r="r" b="b"/>
              <a:pathLst>
                <a:path w="251908" h="259984">
                  <a:moveTo>
                    <a:pt x="132264" y="0"/>
                  </a:moveTo>
                  <a:cubicBezTo>
                    <a:pt x="213541" y="0"/>
                    <a:pt x="251908" y="51996"/>
                    <a:pt x="251908" y="118633"/>
                  </a:cubicBezTo>
                  <a:lnTo>
                    <a:pt x="91373" y="118633"/>
                  </a:lnTo>
                  <a:cubicBezTo>
                    <a:pt x="91373" y="181232"/>
                    <a:pt x="124187" y="218589"/>
                    <a:pt x="172650" y="218589"/>
                  </a:cubicBezTo>
                  <a:cubicBezTo>
                    <a:pt x="203444" y="218589"/>
                    <a:pt x="230200" y="204958"/>
                    <a:pt x="245850" y="173659"/>
                  </a:cubicBezTo>
                  <a:lnTo>
                    <a:pt x="249383" y="175174"/>
                  </a:lnTo>
                  <a:cubicBezTo>
                    <a:pt x="234744" y="229190"/>
                    <a:pt x="189309" y="259984"/>
                    <a:pt x="131759" y="259984"/>
                  </a:cubicBezTo>
                  <a:cubicBezTo>
                    <a:pt x="59569" y="259984"/>
                    <a:pt x="0" y="212531"/>
                    <a:pt x="0" y="130244"/>
                  </a:cubicBezTo>
                  <a:cubicBezTo>
                    <a:pt x="0" y="50987"/>
                    <a:pt x="60074" y="0"/>
                    <a:pt x="132264" y="0"/>
                  </a:cubicBezTo>
                  <a:close/>
                  <a:moveTo>
                    <a:pt x="132264" y="8582"/>
                  </a:moveTo>
                  <a:cubicBezTo>
                    <a:pt x="106013" y="8582"/>
                    <a:pt x="92888" y="48463"/>
                    <a:pt x="91878" y="108032"/>
                  </a:cubicBezTo>
                  <a:lnTo>
                    <a:pt x="165078" y="108032"/>
                  </a:lnTo>
                  <a:cubicBezTo>
                    <a:pt x="165078" y="51492"/>
                    <a:pt x="161039" y="8582"/>
                    <a:pt x="132264" y="85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>
              <a:spLocks/>
            </p:cNvSpPr>
            <p:nvPr/>
          </p:nvSpPr>
          <p:spPr>
            <a:xfrm>
              <a:off x="11173887" y="694143"/>
              <a:ext cx="64875" cy="115102"/>
            </a:xfrm>
            <a:custGeom>
              <a:avLst/>
              <a:gdLst/>
              <a:ahLst/>
              <a:cxnLst/>
              <a:rect l="l" t="t" r="r" b="b"/>
              <a:pathLst>
                <a:path w="140846" h="249888">
                  <a:moveTo>
                    <a:pt x="0" y="0"/>
                  </a:moveTo>
                  <a:lnTo>
                    <a:pt x="117119" y="0"/>
                  </a:lnTo>
                  <a:lnTo>
                    <a:pt x="117119" y="194862"/>
                  </a:lnTo>
                  <a:cubicBezTo>
                    <a:pt x="117119" y="228181"/>
                    <a:pt x="118633" y="234743"/>
                    <a:pt x="140846" y="248878"/>
                  </a:cubicBezTo>
                  <a:lnTo>
                    <a:pt x="140846" y="249888"/>
                  </a:lnTo>
                  <a:lnTo>
                    <a:pt x="3029" y="249888"/>
                  </a:lnTo>
                  <a:lnTo>
                    <a:pt x="3029" y="248878"/>
                  </a:lnTo>
                  <a:cubicBezTo>
                    <a:pt x="25241" y="234743"/>
                    <a:pt x="26755" y="228181"/>
                    <a:pt x="26755" y="194862"/>
                  </a:cubicBezTo>
                  <a:lnTo>
                    <a:pt x="26755" y="56035"/>
                  </a:lnTo>
                  <a:cubicBezTo>
                    <a:pt x="26755" y="21707"/>
                    <a:pt x="23726" y="14640"/>
                    <a:pt x="0" y="10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>
              <a:spLocks/>
            </p:cNvSpPr>
            <p:nvPr/>
          </p:nvSpPr>
          <p:spPr>
            <a:xfrm>
              <a:off x="11295676" y="842826"/>
              <a:ext cx="149051" cy="167421"/>
            </a:xfrm>
            <a:custGeom>
              <a:avLst/>
              <a:gdLst/>
              <a:ahLst/>
              <a:cxnLst/>
              <a:rect l="l" t="t" r="r" b="b"/>
              <a:pathLst>
                <a:path w="323593" h="363474">
                  <a:moveTo>
                    <a:pt x="190319" y="0"/>
                  </a:moveTo>
                  <a:cubicBezTo>
                    <a:pt x="236258" y="0"/>
                    <a:pt x="260994" y="15145"/>
                    <a:pt x="277653" y="15145"/>
                  </a:cubicBezTo>
                  <a:cubicBezTo>
                    <a:pt x="291284" y="15145"/>
                    <a:pt x="299866" y="9087"/>
                    <a:pt x="310467" y="0"/>
                  </a:cubicBezTo>
                  <a:lnTo>
                    <a:pt x="314001" y="120149"/>
                  </a:lnTo>
                  <a:lnTo>
                    <a:pt x="312991" y="120149"/>
                  </a:lnTo>
                  <a:cubicBezTo>
                    <a:pt x="287750" y="56541"/>
                    <a:pt x="250393" y="11107"/>
                    <a:pt x="199910" y="11107"/>
                  </a:cubicBezTo>
                  <a:cubicBezTo>
                    <a:pt x="137312" y="11107"/>
                    <a:pt x="101974" y="80268"/>
                    <a:pt x="101974" y="164573"/>
                  </a:cubicBezTo>
                  <a:cubicBezTo>
                    <a:pt x="101974" y="260490"/>
                    <a:pt x="155486" y="315011"/>
                    <a:pt x="221113" y="315011"/>
                  </a:cubicBezTo>
                  <a:cubicBezTo>
                    <a:pt x="263014" y="315011"/>
                    <a:pt x="297846" y="300371"/>
                    <a:pt x="320564" y="252918"/>
                  </a:cubicBezTo>
                  <a:lnTo>
                    <a:pt x="323593" y="253927"/>
                  </a:lnTo>
                  <a:cubicBezTo>
                    <a:pt x="306428" y="321574"/>
                    <a:pt x="252412" y="363474"/>
                    <a:pt x="173660" y="363474"/>
                  </a:cubicBezTo>
                  <a:cubicBezTo>
                    <a:pt x="74209" y="363474"/>
                    <a:pt x="0" y="293304"/>
                    <a:pt x="0" y="186786"/>
                  </a:cubicBezTo>
                  <a:cubicBezTo>
                    <a:pt x="0" y="76229"/>
                    <a:pt x="85820" y="0"/>
                    <a:pt x="1903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11637888" y="842826"/>
              <a:ext cx="167188" cy="167421"/>
            </a:xfrm>
            <a:custGeom>
              <a:avLst/>
              <a:gdLst/>
              <a:ahLst/>
              <a:cxnLst/>
              <a:rect l="l" t="t" r="r" b="b"/>
              <a:pathLst>
                <a:path w="362969" h="363474">
                  <a:moveTo>
                    <a:pt x="181737" y="0"/>
                  </a:moveTo>
                  <a:cubicBezTo>
                    <a:pt x="285731" y="0"/>
                    <a:pt x="362969" y="75724"/>
                    <a:pt x="362969" y="181737"/>
                  </a:cubicBezTo>
                  <a:cubicBezTo>
                    <a:pt x="362969" y="287751"/>
                    <a:pt x="285731" y="363474"/>
                    <a:pt x="181737" y="363474"/>
                  </a:cubicBezTo>
                  <a:cubicBezTo>
                    <a:pt x="77238" y="363474"/>
                    <a:pt x="0" y="287751"/>
                    <a:pt x="0" y="181737"/>
                  </a:cubicBezTo>
                  <a:cubicBezTo>
                    <a:pt x="0" y="75724"/>
                    <a:pt x="77238" y="0"/>
                    <a:pt x="181737" y="0"/>
                  </a:cubicBezTo>
                  <a:close/>
                  <a:moveTo>
                    <a:pt x="181737" y="10097"/>
                  </a:moveTo>
                  <a:cubicBezTo>
                    <a:pt x="123682" y="10097"/>
                    <a:pt x="103994" y="70676"/>
                    <a:pt x="103994" y="181737"/>
                  </a:cubicBezTo>
                  <a:cubicBezTo>
                    <a:pt x="103994" y="292799"/>
                    <a:pt x="123682" y="353378"/>
                    <a:pt x="181737" y="353378"/>
                  </a:cubicBezTo>
                  <a:cubicBezTo>
                    <a:pt x="239287" y="353378"/>
                    <a:pt x="258975" y="292799"/>
                    <a:pt x="258975" y="181737"/>
                  </a:cubicBezTo>
                  <a:cubicBezTo>
                    <a:pt x="258975" y="70676"/>
                    <a:pt x="239287" y="10097"/>
                    <a:pt x="181737" y="100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11454751" y="843059"/>
              <a:ext cx="172072" cy="164863"/>
            </a:xfrm>
            <a:custGeom>
              <a:avLst/>
              <a:gdLst/>
              <a:ahLst/>
              <a:cxnLst/>
              <a:rect l="l" t="t" r="r" b="b"/>
              <a:pathLst>
                <a:path w="373571" h="357921">
                  <a:moveTo>
                    <a:pt x="17164" y="0"/>
                  </a:moveTo>
                  <a:cubicBezTo>
                    <a:pt x="24232" y="3534"/>
                    <a:pt x="35338" y="4544"/>
                    <a:pt x="52502" y="4544"/>
                  </a:cubicBezTo>
                  <a:lnTo>
                    <a:pt x="321069" y="4544"/>
                  </a:lnTo>
                  <a:cubicBezTo>
                    <a:pt x="338233" y="4544"/>
                    <a:pt x="349339" y="3534"/>
                    <a:pt x="356407" y="0"/>
                  </a:cubicBezTo>
                  <a:lnTo>
                    <a:pt x="373571" y="119644"/>
                  </a:lnTo>
                  <a:lnTo>
                    <a:pt x="372561" y="119644"/>
                  </a:lnTo>
                  <a:cubicBezTo>
                    <a:pt x="329651" y="50988"/>
                    <a:pt x="309963" y="17669"/>
                    <a:pt x="255946" y="17669"/>
                  </a:cubicBezTo>
                  <a:lnTo>
                    <a:pt x="234239" y="17669"/>
                  </a:lnTo>
                  <a:lnTo>
                    <a:pt x="234239" y="297847"/>
                  </a:lnTo>
                  <a:cubicBezTo>
                    <a:pt x="234239" y="331165"/>
                    <a:pt x="240802" y="342272"/>
                    <a:pt x="263014" y="356912"/>
                  </a:cubicBezTo>
                  <a:lnTo>
                    <a:pt x="263014" y="357921"/>
                  </a:lnTo>
                  <a:lnTo>
                    <a:pt x="110557" y="357921"/>
                  </a:lnTo>
                  <a:lnTo>
                    <a:pt x="110557" y="356912"/>
                  </a:lnTo>
                  <a:cubicBezTo>
                    <a:pt x="133274" y="342272"/>
                    <a:pt x="139332" y="331165"/>
                    <a:pt x="139332" y="297847"/>
                  </a:cubicBezTo>
                  <a:lnTo>
                    <a:pt x="139332" y="17669"/>
                  </a:lnTo>
                  <a:lnTo>
                    <a:pt x="117624" y="17669"/>
                  </a:lnTo>
                  <a:cubicBezTo>
                    <a:pt x="63608" y="17669"/>
                    <a:pt x="43920" y="50988"/>
                    <a:pt x="1010" y="119644"/>
                  </a:cubicBezTo>
                  <a:lnTo>
                    <a:pt x="0" y="119644"/>
                  </a:lnTo>
                  <a:lnTo>
                    <a:pt x="171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0999013" y="849614"/>
              <a:ext cx="276809" cy="61257"/>
              <a:chOff x="10999013" y="849614"/>
              <a:chExt cx="276809" cy="61257"/>
            </a:xfrm>
            <a:solidFill>
              <a:schemeClr val="accent3"/>
            </a:solidFill>
          </p:grpSpPr>
          <p:sp>
            <p:nvSpPr>
              <p:cNvPr id="35" name="TextBox 34"/>
              <p:cNvSpPr txBox="1">
                <a:spLocks/>
              </p:cNvSpPr>
              <p:nvPr/>
            </p:nvSpPr>
            <p:spPr>
              <a:xfrm>
                <a:off x="10999013" y="849614"/>
                <a:ext cx="60220" cy="61257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>
                <a:spLocks/>
              </p:cNvSpPr>
              <p:nvPr/>
            </p:nvSpPr>
            <p:spPr>
              <a:xfrm>
                <a:off x="11068225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TextBox 36"/>
              <p:cNvSpPr txBox="1">
                <a:spLocks/>
              </p:cNvSpPr>
              <p:nvPr/>
            </p:nvSpPr>
            <p:spPr>
              <a:xfrm>
                <a:off x="11121455" y="850549"/>
                <a:ext cx="49071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>
                <a:spLocks/>
              </p:cNvSpPr>
              <p:nvPr/>
            </p:nvSpPr>
            <p:spPr>
              <a:xfrm>
                <a:off x="11177909" y="850549"/>
                <a:ext cx="49698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" name="TextBox 38"/>
              <p:cNvSpPr txBox="1">
                <a:spLocks/>
              </p:cNvSpPr>
              <p:nvPr/>
            </p:nvSpPr>
            <p:spPr>
              <a:xfrm>
                <a:off x="11239332" y="850549"/>
                <a:ext cx="36490" cy="59507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10577133" y="371026"/>
              <a:ext cx="1417320" cy="78352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177802" y="2011681"/>
            <a:ext cx="8549182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  <p:sp>
        <p:nvSpPr>
          <p:cNvPr id="44" name="Content Placeholder 8"/>
          <p:cNvSpPr txBox="1">
            <a:spLocks/>
          </p:cNvSpPr>
          <p:nvPr userDrawn="1"/>
        </p:nvSpPr>
        <p:spPr>
          <a:xfrm>
            <a:off x="547780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©2018</a:t>
            </a:r>
          </a:p>
        </p:txBody>
      </p:sp>
    </p:spTree>
    <p:extLst>
      <p:ext uri="{BB962C8B-B14F-4D97-AF65-F5344CB8AC3E}">
        <p14:creationId xmlns:p14="http://schemas.microsoft.com/office/powerpoint/2010/main" val="15873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554481"/>
            <a:ext cx="3290983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6005" y="633221"/>
            <a:ext cx="224154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5458" y="644151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49402" y="691818"/>
            <a:ext cx="113009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2247" y="691818"/>
            <a:ext cx="11603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3887" y="694143"/>
            <a:ext cx="64875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5677" y="842828"/>
            <a:ext cx="149051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37888" y="842828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4752" y="843061"/>
            <a:ext cx="172072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99014" y="849616"/>
            <a:ext cx="276809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7133" y="371026"/>
            <a:ext cx="1417320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290983" y="1554480"/>
            <a:ext cx="91416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837903" y="2011681"/>
            <a:ext cx="7889080" cy="41743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6905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69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Lef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9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-2" y="1554482"/>
            <a:ext cx="3839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6005" y="633221"/>
            <a:ext cx="224154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5458" y="644151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49402" y="691818"/>
            <a:ext cx="113009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2247" y="691818"/>
            <a:ext cx="11603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3887" y="694143"/>
            <a:ext cx="64875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5677" y="842828"/>
            <a:ext cx="149051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37888" y="842828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4752" y="843061"/>
            <a:ext cx="172072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99014" y="849616"/>
            <a:ext cx="276809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7133" y="371026"/>
            <a:ext cx="1417320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3839478" y="1554233"/>
            <a:ext cx="91416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398" y="2011681"/>
            <a:ext cx="7340585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36747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Slide -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897842" y="1554481"/>
            <a:ext cx="3290983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6005" y="633221"/>
            <a:ext cx="224154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5458" y="644151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49402" y="691818"/>
            <a:ext cx="113009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2247" y="691818"/>
            <a:ext cx="11603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3887" y="694143"/>
            <a:ext cx="64875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5677" y="842828"/>
            <a:ext cx="149051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37888" y="842828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4752" y="843061"/>
            <a:ext cx="172072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99014" y="849616"/>
            <a:ext cx="276809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7133" y="371026"/>
            <a:ext cx="1417320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ntent Placeholder 8"/>
          <p:cNvSpPr txBox="1">
            <a:spLocks/>
          </p:cNvSpPr>
          <p:nvPr userDrawn="1"/>
        </p:nvSpPr>
        <p:spPr>
          <a:xfrm>
            <a:off x="11101517" y="6418626"/>
            <a:ext cx="73430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4669" y="6413373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621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8806296" y="1554233"/>
            <a:ext cx="91416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011433"/>
            <a:ext cx="7935796" cy="416224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41031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Slide - Photo Right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349345" y="1554482"/>
            <a:ext cx="3839480" cy="53035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3199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IMAGE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1"/>
            <a:ext cx="12188821" cy="1554480"/>
          </a:xfrm>
          <a:prstGeom prst="rect">
            <a:avLst/>
          </a:prstGeom>
          <a:solidFill>
            <a:srgbClr val="064E69"/>
          </a:solidFill>
        </p:spPr>
        <p:txBody>
          <a:bodyPr wrap="square" lIns="548497" tIns="0" rIns="91416" bIns="0" anchor="ctr">
            <a:noAutofit/>
          </a:bodyPr>
          <a:lstStyle/>
          <a:p>
            <a:endParaRPr lang="en-US" sz="3999" b="1">
              <a:solidFill>
                <a:schemeClr val="bg1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1448247"/>
            <a:ext cx="12188952" cy="106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296380"/>
            <a:ext cx="9686100" cy="476805"/>
          </a:xfrm>
          <a:prstGeom prst="rect">
            <a:avLst/>
          </a:prstGeom>
        </p:spPr>
        <p:txBody>
          <a:bodyPr tIns="0" bIns="0" anchor="t" anchorCtr="0"/>
          <a:lstStyle>
            <a:lvl1pPr algn="l">
              <a:defRPr sz="2999" b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081" y="860151"/>
            <a:ext cx="9686099" cy="42309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90000"/>
              </a:lnSpc>
              <a:spcBef>
                <a:spcPts val="0"/>
              </a:spcBef>
              <a:defRPr sz="1999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361175" y="222724"/>
            <a:ext cx="0" cy="1032988"/>
          </a:xfrm>
          <a:prstGeom prst="line">
            <a:avLst/>
          </a:prstGeom>
          <a:ln w="158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>
            <a:spLocks/>
          </p:cNvSpPr>
          <p:nvPr/>
        </p:nvSpPr>
        <p:spPr>
          <a:xfrm>
            <a:off x="11006005" y="633221"/>
            <a:ext cx="224154" cy="176024"/>
          </a:xfrm>
          <a:custGeom>
            <a:avLst/>
            <a:gdLst/>
            <a:ahLst/>
            <a:cxnLst/>
            <a:rect l="l" t="t" r="r" b="b"/>
            <a:pathLst>
              <a:path w="486642" h="382152">
                <a:moveTo>
                  <a:pt x="150943" y="0"/>
                </a:moveTo>
                <a:cubicBezTo>
                  <a:pt x="191582" y="0"/>
                  <a:pt x="224490" y="12368"/>
                  <a:pt x="232082" y="39810"/>
                </a:cubicBezTo>
                <a:lnTo>
                  <a:pt x="232262" y="41192"/>
                </a:lnTo>
                <a:lnTo>
                  <a:pt x="244394" y="27828"/>
                </a:lnTo>
                <a:cubicBezTo>
                  <a:pt x="265912" y="9086"/>
                  <a:pt x="296328" y="0"/>
                  <a:pt x="331918" y="0"/>
                </a:cubicBezTo>
                <a:cubicBezTo>
                  <a:pt x="355140" y="0"/>
                  <a:pt x="375838" y="4038"/>
                  <a:pt x="390730" y="12620"/>
                </a:cubicBezTo>
                <a:lnTo>
                  <a:pt x="399550" y="19037"/>
                </a:lnTo>
                <a:lnTo>
                  <a:pt x="415123" y="9213"/>
                </a:lnTo>
                <a:cubicBezTo>
                  <a:pt x="421204" y="6846"/>
                  <a:pt x="427956" y="5553"/>
                  <a:pt x="435150" y="5553"/>
                </a:cubicBezTo>
                <a:cubicBezTo>
                  <a:pt x="464430" y="5553"/>
                  <a:pt x="486642" y="26250"/>
                  <a:pt x="486642" y="53511"/>
                </a:cubicBezTo>
                <a:cubicBezTo>
                  <a:pt x="486642" y="80772"/>
                  <a:pt x="464430" y="101974"/>
                  <a:pt x="435150" y="101974"/>
                </a:cubicBezTo>
                <a:cubicBezTo>
                  <a:pt x="420763" y="101974"/>
                  <a:pt x="408142" y="96674"/>
                  <a:pt x="399118" y="87965"/>
                </a:cubicBezTo>
                <a:lnTo>
                  <a:pt x="397141" y="85099"/>
                </a:lnTo>
                <a:lnTo>
                  <a:pt x="387023" y="90979"/>
                </a:lnTo>
                <a:cubicBezTo>
                  <a:pt x="381675" y="92887"/>
                  <a:pt x="375838" y="93897"/>
                  <a:pt x="369780" y="93897"/>
                </a:cubicBezTo>
                <a:cubicBezTo>
                  <a:pt x="355140" y="93897"/>
                  <a:pt x="342015" y="89354"/>
                  <a:pt x="335452" y="81781"/>
                </a:cubicBezTo>
                <a:cubicBezTo>
                  <a:pt x="350092" y="78247"/>
                  <a:pt x="359179" y="66132"/>
                  <a:pt x="359179" y="42910"/>
                </a:cubicBezTo>
                <a:cubicBezTo>
                  <a:pt x="359179" y="22717"/>
                  <a:pt x="350597" y="8077"/>
                  <a:pt x="331918" y="8077"/>
                </a:cubicBezTo>
                <a:cubicBezTo>
                  <a:pt x="308696" y="8077"/>
                  <a:pt x="300619" y="29784"/>
                  <a:pt x="300619" y="58054"/>
                </a:cubicBezTo>
                <a:lnTo>
                  <a:pt x="300619" y="132264"/>
                </a:lnTo>
                <a:lnTo>
                  <a:pt x="363217" y="132264"/>
                </a:lnTo>
                <a:lnTo>
                  <a:pt x="360693" y="144884"/>
                </a:lnTo>
                <a:lnTo>
                  <a:pt x="300619" y="144884"/>
                </a:lnTo>
                <a:lnTo>
                  <a:pt x="300619" y="327126"/>
                </a:lnTo>
                <a:cubicBezTo>
                  <a:pt x="300619" y="360445"/>
                  <a:pt x="312230" y="369027"/>
                  <a:pt x="339490" y="381142"/>
                </a:cubicBezTo>
                <a:lnTo>
                  <a:pt x="339490" y="382152"/>
                </a:lnTo>
                <a:lnTo>
                  <a:pt x="186529" y="382152"/>
                </a:lnTo>
                <a:lnTo>
                  <a:pt x="186529" y="381142"/>
                </a:lnTo>
                <a:cubicBezTo>
                  <a:pt x="208741" y="367007"/>
                  <a:pt x="210255" y="360445"/>
                  <a:pt x="210255" y="327126"/>
                </a:cubicBezTo>
                <a:lnTo>
                  <a:pt x="210255" y="144884"/>
                </a:lnTo>
                <a:lnTo>
                  <a:pt x="180976" y="144884"/>
                </a:lnTo>
                <a:lnTo>
                  <a:pt x="180976" y="139331"/>
                </a:lnTo>
                <a:lnTo>
                  <a:pt x="210255" y="128225"/>
                </a:lnTo>
                <a:lnTo>
                  <a:pt x="210255" y="113585"/>
                </a:lnTo>
                <a:lnTo>
                  <a:pt x="212504" y="87227"/>
                </a:lnTo>
                <a:lnTo>
                  <a:pt x="206048" y="90979"/>
                </a:lnTo>
                <a:cubicBezTo>
                  <a:pt x="200700" y="92887"/>
                  <a:pt x="194863" y="93897"/>
                  <a:pt x="188805" y="93897"/>
                </a:cubicBezTo>
                <a:cubicBezTo>
                  <a:pt x="174165" y="93897"/>
                  <a:pt x="161040" y="89354"/>
                  <a:pt x="154477" y="81781"/>
                </a:cubicBezTo>
                <a:cubicBezTo>
                  <a:pt x="169117" y="78247"/>
                  <a:pt x="178204" y="66132"/>
                  <a:pt x="178204" y="42910"/>
                </a:cubicBezTo>
                <a:cubicBezTo>
                  <a:pt x="178204" y="22717"/>
                  <a:pt x="169622" y="8077"/>
                  <a:pt x="150943" y="8077"/>
                </a:cubicBezTo>
                <a:cubicBezTo>
                  <a:pt x="127721" y="8077"/>
                  <a:pt x="119644" y="29784"/>
                  <a:pt x="119644" y="58054"/>
                </a:cubicBezTo>
                <a:lnTo>
                  <a:pt x="119644" y="132264"/>
                </a:lnTo>
                <a:lnTo>
                  <a:pt x="182242" y="132264"/>
                </a:lnTo>
                <a:lnTo>
                  <a:pt x="179718" y="144884"/>
                </a:lnTo>
                <a:lnTo>
                  <a:pt x="119644" y="144884"/>
                </a:lnTo>
                <a:lnTo>
                  <a:pt x="119644" y="327126"/>
                </a:lnTo>
                <a:cubicBezTo>
                  <a:pt x="119644" y="360445"/>
                  <a:pt x="131255" y="369027"/>
                  <a:pt x="158516" y="381142"/>
                </a:cubicBezTo>
                <a:lnTo>
                  <a:pt x="158516" y="382152"/>
                </a:lnTo>
                <a:lnTo>
                  <a:pt x="5554" y="382152"/>
                </a:lnTo>
                <a:lnTo>
                  <a:pt x="5554" y="381142"/>
                </a:lnTo>
                <a:cubicBezTo>
                  <a:pt x="27766" y="367007"/>
                  <a:pt x="29280" y="360445"/>
                  <a:pt x="29280" y="327126"/>
                </a:cubicBezTo>
                <a:lnTo>
                  <a:pt x="29280" y="144884"/>
                </a:lnTo>
                <a:lnTo>
                  <a:pt x="0" y="144884"/>
                </a:lnTo>
                <a:lnTo>
                  <a:pt x="0" y="139331"/>
                </a:lnTo>
                <a:lnTo>
                  <a:pt x="29280" y="128225"/>
                </a:lnTo>
                <a:lnTo>
                  <a:pt x="29280" y="113585"/>
                </a:lnTo>
                <a:cubicBezTo>
                  <a:pt x="29280" y="36347"/>
                  <a:pt x="79763" y="0"/>
                  <a:pt x="1509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10825458" y="644151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11249402" y="691818"/>
            <a:ext cx="113009" cy="119752"/>
          </a:xfrm>
          <a:custGeom>
            <a:avLst/>
            <a:gdLst/>
            <a:ahLst/>
            <a:cxnLst/>
            <a:rect l="l" t="t" r="r" b="b"/>
            <a:pathLst>
              <a:path w="245345" h="259984">
                <a:moveTo>
                  <a:pt x="144885" y="0"/>
                </a:moveTo>
                <a:cubicBezTo>
                  <a:pt x="199406" y="0"/>
                  <a:pt x="240297" y="23726"/>
                  <a:pt x="240297" y="65122"/>
                </a:cubicBezTo>
                <a:cubicBezTo>
                  <a:pt x="240297" y="95411"/>
                  <a:pt x="217075" y="111061"/>
                  <a:pt x="192843" y="111061"/>
                </a:cubicBezTo>
                <a:cubicBezTo>
                  <a:pt x="166087" y="111061"/>
                  <a:pt x="150438" y="96421"/>
                  <a:pt x="148923" y="81781"/>
                </a:cubicBezTo>
                <a:cubicBezTo>
                  <a:pt x="151952" y="82791"/>
                  <a:pt x="155486" y="83296"/>
                  <a:pt x="158010" y="83296"/>
                </a:cubicBezTo>
                <a:cubicBezTo>
                  <a:pt x="176689" y="83296"/>
                  <a:pt x="184261" y="67646"/>
                  <a:pt x="184261" y="48463"/>
                </a:cubicBezTo>
                <a:cubicBezTo>
                  <a:pt x="184261" y="24231"/>
                  <a:pt x="171136" y="8582"/>
                  <a:pt x="145894" y="8582"/>
                </a:cubicBezTo>
                <a:cubicBezTo>
                  <a:pt x="110557" y="8582"/>
                  <a:pt x="93897" y="54016"/>
                  <a:pt x="93897" y="112575"/>
                </a:cubicBezTo>
                <a:cubicBezTo>
                  <a:pt x="93897" y="181737"/>
                  <a:pt x="124692" y="218589"/>
                  <a:pt x="171640" y="218589"/>
                </a:cubicBezTo>
                <a:cubicBezTo>
                  <a:pt x="200415" y="218589"/>
                  <a:pt x="226666" y="204958"/>
                  <a:pt x="242316" y="173659"/>
                </a:cubicBezTo>
                <a:lnTo>
                  <a:pt x="245345" y="175174"/>
                </a:lnTo>
                <a:cubicBezTo>
                  <a:pt x="231210" y="229190"/>
                  <a:pt x="185775" y="259984"/>
                  <a:pt x="129740" y="259984"/>
                </a:cubicBezTo>
                <a:cubicBezTo>
                  <a:pt x="60074" y="259984"/>
                  <a:pt x="0" y="213036"/>
                  <a:pt x="0" y="134788"/>
                </a:cubicBezTo>
                <a:cubicBezTo>
                  <a:pt x="0" y="49977"/>
                  <a:pt x="63608" y="0"/>
                  <a:pt x="1448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1372247" y="691818"/>
            <a:ext cx="116032" cy="119752"/>
          </a:xfrm>
          <a:custGeom>
            <a:avLst/>
            <a:gdLst/>
            <a:ahLst/>
            <a:cxnLst/>
            <a:rect l="l" t="t" r="r" b="b"/>
            <a:pathLst>
              <a:path w="251908" h="259984">
                <a:moveTo>
                  <a:pt x="132264" y="0"/>
                </a:moveTo>
                <a:cubicBezTo>
                  <a:pt x="213541" y="0"/>
                  <a:pt x="251908" y="51996"/>
                  <a:pt x="251908" y="118633"/>
                </a:cubicBezTo>
                <a:lnTo>
                  <a:pt x="91373" y="118633"/>
                </a:lnTo>
                <a:cubicBezTo>
                  <a:pt x="91373" y="181232"/>
                  <a:pt x="124187" y="218589"/>
                  <a:pt x="172650" y="218589"/>
                </a:cubicBezTo>
                <a:cubicBezTo>
                  <a:pt x="203444" y="218589"/>
                  <a:pt x="230200" y="204958"/>
                  <a:pt x="245850" y="173659"/>
                </a:cubicBezTo>
                <a:lnTo>
                  <a:pt x="249383" y="175174"/>
                </a:lnTo>
                <a:cubicBezTo>
                  <a:pt x="234744" y="229190"/>
                  <a:pt x="189309" y="259984"/>
                  <a:pt x="131759" y="259984"/>
                </a:cubicBezTo>
                <a:cubicBezTo>
                  <a:pt x="59569" y="259984"/>
                  <a:pt x="0" y="212531"/>
                  <a:pt x="0" y="130244"/>
                </a:cubicBezTo>
                <a:cubicBezTo>
                  <a:pt x="0" y="50987"/>
                  <a:pt x="60074" y="0"/>
                  <a:pt x="132264" y="0"/>
                </a:cubicBezTo>
                <a:close/>
                <a:moveTo>
                  <a:pt x="132264" y="8582"/>
                </a:moveTo>
                <a:cubicBezTo>
                  <a:pt x="106013" y="8582"/>
                  <a:pt x="92888" y="48463"/>
                  <a:pt x="91878" y="108032"/>
                </a:cubicBezTo>
                <a:lnTo>
                  <a:pt x="165078" y="108032"/>
                </a:lnTo>
                <a:cubicBezTo>
                  <a:pt x="165078" y="51492"/>
                  <a:pt x="161039" y="8582"/>
                  <a:pt x="132264" y="85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11173887" y="694143"/>
            <a:ext cx="64875" cy="115102"/>
          </a:xfrm>
          <a:custGeom>
            <a:avLst/>
            <a:gdLst/>
            <a:ahLst/>
            <a:cxnLst/>
            <a:rect l="l" t="t" r="r" b="b"/>
            <a:pathLst>
              <a:path w="140846" h="249888">
                <a:moveTo>
                  <a:pt x="0" y="0"/>
                </a:moveTo>
                <a:lnTo>
                  <a:pt x="117119" y="0"/>
                </a:lnTo>
                <a:lnTo>
                  <a:pt x="117119" y="194862"/>
                </a:lnTo>
                <a:cubicBezTo>
                  <a:pt x="117119" y="228181"/>
                  <a:pt x="118633" y="234743"/>
                  <a:pt x="140846" y="248878"/>
                </a:cubicBezTo>
                <a:lnTo>
                  <a:pt x="140846" y="249888"/>
                </a:lnTo>
                <a:lnTo>
                  <a:pt x="3029" y="249888"/>
                </a:lnTo>
                <a:lnTo>
                  <a:pt x="3029" y="248878"/>
                </a:lnTo>
                <a:cubicBezTo>
                  <a:pt x="25241" y="234743"/>
                  <a:pt x="26755" y="228181"/>
                  <a:pt x="26755" y="194862"/>
                </a:cubicBezTo>
                <a:lnTo>
                  <a:pt x="26755" y="56035"/>
                </a:lnTo>
                <a:cubicBezTo>
                  <a:pt x="26755" y="21707"/>
                  <a:pt x="23726" y="14640"/>
                  <a:pt x="0" y="100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TextBox 67"/>
          <p:cNvSpPr txBox="1">
            <a:spLocks/>
          </p:cNvSpPr>
          <p:nvPr/>
        </p:nvSpPr>
        <p:spPr>
          <a:xfrm>
            <a:off x="11295677" y="842828"/>
            <a:ext cx="149051" cy="167421"/>
          </a:xfrm>
          <a:custGeom>
            <a:avLst/>
            <a:gdLst/>
            <a:ahLst/>
            <a:cxnLst/>
            <a:rect l="l" t="t" r="r" b="b"/>
            <a:pathLst>
              <a:path w="323593" h="363474">
                <a:moveTo>
                  <a:pt x="190319" y="0"/>
                </a:moveTo>
                <a:cubicBezTo>
                  <a:pt x="236258" y="0"/>
                  <a:pt x="260994" y="15145"/>
                  <a:pt x="277653" y="15145"/>
                </a:cubicBezTo>
                <a:cubicBezTo>
                  <a:pt x="291284" y="15145"/>
                  <a:pt x="299866" y="9087"/>
                  <a:pt x="310467" y="0"/>
                </a:cubicBezTo>
                <a:lnTo>
                  <a:pt x="314001" y="120149"/>
                </a:lnTo>
                <a:lnTo>
                  <a:pt x="312991" y="120149"/>
                </a:lnTo>
                <a:cubicBezTo>
                  <a:pt x="287750" y="56541"/>
                  <a:pt x="250393" y="11107"/>
                  <a:pt x="199910" y="11107"/>
                </a:cubicBezTo>
                <a:cubicBezTo>
                  <a:pt x="137312" y="11107"/>
                  <a:pt x="101974" y="80268"/>
                  <a:pt x="101974" y="164573"/>
                </a:cubicBezTo>
                <a:cubicBezTo>
                  <a:pt x="101974" y="260490"/>
                  <a:pt x="155486" y="315011"/>
                  <a:pt x="221113" y="315011"/>
                </a:cubicBezTo>
                <a:cubicBezTo>
                  <a:pt x="263014" y="315011"/>
                  <a:pt x="297846" y="300371"/>
                  <a:pt x="320564" y="252918"/>
                </a:cubicBezTo>
                <a:lnTo>
                  <a:pt x="323593" y="253927"/>
                </a:lnTo>
                <a:cubicBezTo>
                  <a:pt x="306428" y="321574"/>
                  <a:pt x="252412" y="363474"/>
                  <a:pt x="173660" y="363474"/>
                </a:cubicBezTo>
                <a:cubicBezTo>
                  <a:pt x="74209" y="363474"/>
                  <a:pt x="0" y="293304"/>
                  <a:pt x="0" y="186786"/>
                </a:cubicBezTo>
                <a:cubicBezTo>
                  <a:pt x="0" y="76229"/>
                  <a:pt x="85820" y="0"/>
                  <a:pt x="190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11637888" y="842828"/>
            <a:ext cx="167188" cy="167421"/>
          </a:xfrm>
          <a:custGeom>
            <a:avLst/>
            <a:gdLst/>
            <a:ahLst/>
            <a:cxnLst/>
            <a:rect l="l" t="t" r="r" b="b"/>
            <a:pathLst>
              <a:path w="362969" h="363474">
                <a:moveTo>
                  <a:pt x="181737" y="0"/>
                </a:moveTo>
                <a:cubicBezTo>
                  <a:pt x="285731" y="0"/>
                  <a:pt x="362969" y="75724"/>
                  <a:pt x="362969" y="181737"/>
                </a:cubicBezTo>
                <a:cubicBezTo>
                  <a:pt x="362969" y="287751"/>
                  <a:pt x="285731" y="363474"/>
                  <a:pt x="181737" y="363474"/>
                </a:cubicBezTo>
                <a:cubicBezTo>
                  <a:pt x="77238" y="363474"/>
                  <a:pt x="0" y="287751"/>
                  <a:pt x="0" y="181737"/>
                </a:cubicBezTo>
                <a:cubicBezTo>
                  <a:pt x="0" y="75724"/>
                  <a:pt x="77238" y="0"/>
                  <a:pt x="181737" y="0"/>
                </a:cubicBezTo>
                <a:close/>
                <a:moveTo>
                  <a:pt x="181737" y="10097"/>
                </a:moveTo>
                <a:cubicBezTo>
                  <a:pt x="123682" y="10097"/>
                  <a:pt x="103994" y="70676"/>
                  <a:pt x="103994" y="181737"/>
                </a:cubicBezTo>
                <a:cubicBezTo>
                  <a:pt x="103994" y="292799"/>
                  <a:pt x="123682" y="353378"/>
                  <a:pt x="181737" y="353378"/>
                </a:cubicBezTo>
                <a:cubicBezTo>
                  <a:pt x="239287" y="353378"/>
                  <a:pt x="258975" y="292799"/>
                  <a:pt x="258975" y="181737"/>
                </a:cubicBezTo>
                <a:cubicBezTo>
                  <a:pt x="258975" y="70676"/>
                  <a:pt x="239287" y="10097"/>
                  <a:pt x="181737" y="100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11454752" y="843061"/>
            <a:ext cx="172072" cy="164863"/>
          </a:xfrm>
          <a:custGeom>
            <a:avLst/>
            <a:gdLst/>
            <a:ahLst/>
            <a:cxnLst/>
            <a:rect l="l" t="t" r="r" b="b"/>
            <a:pathLst>
              <a:path w="373571" h="357921">
                <a:moveTo>
                  <a:pt x="17164" y="0"/>
                </a:moveTo>
                <a:cubicBezTo>
                  <a:pt x="24232" y="3534"/>
                  <a:pt x="35338" y="4544"/>
                  <a:pt x="52502" y="4544"/>
                </a:cubicBezTo>
                <a:lnTo>
                  <a:pt x="321069" y="4544"/>
                </a:lnTo>
                <a:cubicBezTo>
                  <a:pt x="338233" y="4544"/>
                  <a:pt x="349339" y="3534"/>
                  <a:pt x="356407" y="0"/>
                </a:cubicBezTo>
                <a:lnTo>
                  <a:pt x="373571" y="119644"/>
                </a:lnTo>
                <a:lnTo>
                  <a:pt x="372561" y="119644"/>
                </a:lnTo>
                <a:cubicBezTo>
                  <a:pt x="329651" y="50988"/>
                  <a:pt x="309963" y="17669"/>
                  <a:pt x="255946" y="17669"/>
                </a:cubicBezTo>
                <a:lnTo>
                  <a:pt x="234239" y="17669"/>
                </a:lnTo>
                <a:lnTo>
                  <a:pt x="234239" y="297847"/>
                </a:lnTo>
                <a:cubicBezTo>
                  <a:pt x="234239" y="331165"/>
                  <a:pt x="240802" y="342272"/>
                  <a:pt x="263014" y="356912"/>
                </a:cubicBezTo>
                <a:lnTo>
                  <a:pt x="263014" y="357921"/>
                </a:lnTo>
                <a:lnTo>
                  <a:pt x="110557" y="357921"/>
                </a:lnTo>
                <a:lnTo>
                  <a:pt x="110557" y="356912"/>
                </a:lnTo>
                <a:cubicBezTo>
                  <a:pt x="133274" y="342272"/>
                  <a:pt x="139332" y="331165"/>
                  <a:pt x="139332" y="297847"/>
                </a:cubicBezTo>
                <a:lnTo>
                  <a:pt x="139332" y="17669"/>
                </a:lnTo>
                <a:lnTo>
                  <a:pt x="117624" y="17669"/>
                </a:lnTo>
                <a:cubicBezTo>
                  <a:pt x="63608" y="17669"/>
                  <a:pt x="43920" y="50988"/>
                  <a:pt x="1010" y="119644"/>
                </a:cubicBezTo>
                <a:lnTo>
                  <a:pt x="0" y="119644"/>
                </a:lnTo>
                <a:lnTo>
                  <a:pt x="1716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00025" indent="-200025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98463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22300" indent="-200025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6450" indent="-182563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Tx/>
              <a:buFont typeface="Lucida Grande"/>
              <a:buChar char="-"/>
              <a:tabLst>
                <a:tab pos="1201738" algn="l"/>
              </a:tabLst>
              <a:defRPr sz="1800" b="0" i="0" kern="120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>
              <a:solidFill>
                <a:schemeClr val="accent5"/>
              </a:solidFill>
              <a:latin typeface="Arial" panose="020B0604020202020204" pitchFamily="34" charset="0"/>
              <a:ea typeface="Domaine Display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99014" y="849616"/>
            <a:ext cx="276809" cy="61257"/>
            <a:chOff x="10999013" y="849614"/>
            <a:chExt cx="276809" cy="61257"/>
          </a:xfrm>
          <a:solidFill>
            <a:schemeClr val="accent3"/>
          </a:solidFill>
        </p:grpSpPr>
        <p:sp>
          <p:nvSpPr>
            <p:cNvPr id="71" name="TextBox 70"/>
            <p:cNvSpPr txBox="1">
              <a:spLocks/>
            </p:cNvSpPr>
            <p:nvPr/>
          </p:nvSpPr>
          <p:spPr>
            <a:xfrm>
              <a:off x="10999013" y="849614"/>
              <a:ext cx="60220" cy="61257"/>
            </a:xfrm>
            <a:custGeom>
              <a:avLst/>
              <a:gdLst/>
              <a:ahLst/>
              <a:cxnLst/>
              <a:rect l="l" t="t" r="r" b="b"/>
              <a:pathLst>
                <a:path w="130738" h="132991">
                  <a:moveTo>
                    <a:pt x="65709" y="0"/>
                  </a:moveTo>
                  <a:cubicBezTo>
                    <a:pt x="86122" y="0"/>
                    <a:pt x="102063" y="5891"/>
                    <a:pt x="113533" y="17673"/>
                  </a:cubicBezTo>
                  <a:cubicBezTo>
                    <a:pt x="125003" y="29455"/>
                    <a:pt x="130738" y="45715"/>
                    <a:pt x="130738" y="66451"/>
                  </a:cubicBezTo>
                  <a:cubicBezTo>
                    <a:pt x="130738" y="87129"/>
                    <a:pt x="124987" y="103389"/>
                    <a:pt x="113485" y="115230"/>
                  </a:cubicBezTo>
                  <a:cubicBezTo>
                    <a:pt x="101982" y="127071"/>
                    <a:pt x="85992" y="132991"/>
                    <a:pt x="65515" y="132991"/>
                  </a:cubicBezTo>
                  <a:cubicBezTo>
                    <a:pt x="44584" y="132991"/>
                    <a:pt x="28432" y="127174"/>
                    <a:pt x="17059" y="115539"/>
                  </a:cubicBezTo>
                  <a:cubicBezTo>
                    <a:pt x="5686" y="103904"/>
                    <a:pt x="0" y="87483"/>
                    <a:pt x="0" y="66275"/>
                  </a:cubicBezTo>
                  <a:cubicBezTo>
                    <a:pt x="0" y="45243"/>
                    <a:pt x="5702" y="28940"/>
                    <a:pt x="17107" y="17364"/>
                  </a:cubicBezTo>
                  <a:cubicBezTo>
                    <a:pt x="28513" y="5788"/>
                    <a:pt x="44713" y="0"/>
                    <a:pt x="65709" y="0"/>
                  </a:cubicBezTo>
                  <a:close/>
                  <a:moveTo>
                    <a:pt x="65709" y="13431"/>
                  </a:moveTo>
                  <a:cubicBezTo>
                    <a:pt x="49962" y="13431"/>
                    <a:pt x="37990" y="17953"/>
                    <a:pt x="29793" y="26996"/>
                  </a:cubicBezTo>
                  <a:cubicBezTo>
                    <a:pt x="21595" y="36038"/>
                    <a:pt x="17496" y="49190"/>
                    <a:pt x="17496" y="66451"/>
                  </a:cubicBezTo>
                  <a:cubicBezTo>
                    <a:pt x="17496" y="83948"/>
                    <a:pt x="21595" y="97218"/>
                    <a:pt x="29793" y="106261"/>
                  </a:cubicBezTo>
                  <a:cubicBezTo>
                    <a:pt x="37990" y="115303"/>
                    <a:pt x="49897" y="119825"/>
                    <a:pt x="65515" y="119825"/>
                  </a:cubicBezTo>
                  <a:cubicBezTo>
                    <a:pt x="81262" y="119825"/>
                    <a:pt x="93153" y="115318"/>
                    <a:pt x="101188" y="106305"/>
                  </a:cubicBezTo>
                  <a:cubicBezTo>
                    <a:pt x="109224" y="97291"/>
                    <a:pt x="113242" y="84007"/>
                    <a:pt x="113242" y="66451"/>
                  </a:cubicBezTo>
                  <a:cubicBezTo>
                    <a:pt x="113242" y="49073"/>
                    <a:pt x="109240" y="35891"/>
                    <a:pt x="101237" y="26907"/>
                  </a:cubicBezTo>
                  <a:cubicBezTo>
                    <a:pt x="93234" y="17923"/>
                    <a:pt x="81391" y="13431"/>
                    <a:pt x="65709" y="1343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>
              <a:spLocks/>
            </p:cNvSpPr>
            <p:nvPr/>
          </p:nvSpPr>
          <p:spPr>
            <a:xfrm>
              <a:off x="11068225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60620"/>
                  </a:lnTo>
                  <a:lnTo>
                    <a:pt x="75430" y="60620"/>
                  </a:lnTo>
                  <a:lnTo>
                    <a:pt x="75430" y="73963"/>
                  </a:lnTo>
                  <a:lnTo>
                    <a:pt x="16525" y="73963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TextBox 72"/>
            <p:cNvSpPr txBox="1">
              <a:spLocks/>
            </p:cNvSpPr>
            <p:nvPr/>
          </p:nvSpPr>
          <p:spPr>
            <a:xfrm>
              <a:off x="11121455" y="850549"/>
              <a:ext cx="49071" cy="59507"/>
            </a:xfrm>
            <a:custGeom>
              <a:avLst/>
              <a:gdLst/>
              <a:ahLst/>
              <a:cxnLst/>
              <a:rect l="l" t="t" r="r" b="b"/>
              <a:pathLst>
                <a:path w="106535" h="129192">
                  <a:moveTo>
                    <a:pt x="0" y="0"/>
                  </a:moveTo>
                  <a:lnTo>
                    <a:pt x="106535" y="0"/>
                  </a:lnTo>
                  <a:lnTo>
                    <a:pt x="106535" y="13343"/>
                  </a:lnTo>
                  <a:lnTo>
                    <a:pt x="61530" y="13343"/>
                  </a:lnTo>
                  <a:lnTo>
                    <a:pt x="61530" y="129192"/>
                  </a:lnTo>
                  <a:lnTo>
                    <a:pt x="45005" y="129192"/>
                  </a:lnTo>
                  <a:lnTo>
                    <a:pt x="45005" y="13343"/>
                  </a:lnTo>
                  <a:lnTo>
                    <a:pt x="0" y="1334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3"/>
            <p:cNvSpPr txBox="1">
              <a:spLocks/>
            </p:cNvSpPr>
            <p:nvPr/>
          </p:nvSpPr>
          <p:spPr>
            <a:xfrm>
              <a:off x="11177909" y="850549"/>
              <a:ext cx="49698" cy="59507"/>
            </a:xfrm>
            <a:custGeom>
              <a:avLst/>
              <a:gdLst/>
              <a:ahLst/>
              <a:cxnLst/>
              <a:rect l="l" t="t" r="r" b="b"/>
              <a:pathLst>
                <a:path w="107896" h="129192">
                  <a:moveTo>
                    <a:pt x="0" y="0"/>
                  </a:moveTo>
                  <a:lnTo>
                    <a:pt x="16525" y="0"/>
                  </a:lnTo>
                  <a:lnTo>
                    <a:pt x="16525" y="54964"/>
                  </a:lnTo>
                  <a:lnTo>
                    <a:pt x="91371" y="54964"/>
                  </a:lnTo>
                  <a:lnTo>
                    <a:pt x="91371" y="0"/>
                  </a:lnTo>
                  <a:lnTo>
                    <a:pt x="107896" y="0"/>
                  </a:lnTo>
                  <a:lnTo>
                    <a:pt x="107896" y="129192"/>
                  </a:lnTo>
                  <a:lnTo>
                    <a:pt x="91371" y="129192"/>
                  </a:lnTo>
                  <a:lnTo>
                    <a:pt x="91371" y="68396"/>
                  </a:lnTo>
                  <a:lnTo>
                    <a:pt x="16525" y="68396"/>
                  </a:lnTo>
                  <a:lnTo>
                    <a:pt x="16525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/>
            </p:cNvSpPr>
            <p:nvPr/>
          </p:nvSpPr>
          <p:spPr>
            <a:xfrm>
              <a:off x="11239332" y="850549"/>
              <a:ext cx="36490" cy="59507"/>
            </a:xfrm>
            <a:custGeom>
              <a:avLst/>
              <a:gdLst/>
              <a:ahLst/>
              <a:cxnLst/>
              <a:rect l="l" t="t" r="r" b="b"/>
              <a:pathLst>
                <a:path w="79221" h="129192">
                  <a:moveTo>
                    <a:pt x="0" y="0"/>
                  </a:moveTo>
                  <a:lnTo>
                    <a:pt x="79221" y="0"/>
                  </a:lnTo>
                  <a:lnTo>
                    <a:pt x="79221" y="13343"/>
                  </a:lnTo>
                  <a:lnTo>
                    <a:pt x="16525" y="13343"/>
                  </a:lnTo>
                  <a:lnTo>
                    <a:pt x="16525" y="54964"/>
                  </a:lnTo>
                  <a:lnTo>
                    <a:pt x="75430" y="54964"/>
                  </a:lnTo>
                  <a:lnTo>
                    <a:pt x="75430" y="68219"/>
                  </a:lnTo>
                  <a:lnTo>
                    <a:pt x="16525" y="68219"/>
                  </a:lnTo>
                  <a:lnTo>
                    <a:pt x="16525" y="115760"/>
                  </a:lnTo>
                  <a:lnTo>
                    <a:pt x="79221" y="115760"/>
                  </a:lnTo>
                  <a:lnTo>
                    <a:pt x="79221" y="129192"/>
                  </a:lnTo>
                  <a:lnTo>
                    <a:pt x="0" y="12919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Tx/>
                <a:buNone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200025" indent="-200025" algn="l" defTabSz="914400" rtl="0" eaLnBrk="1" latinLnBrk="0" hangingPunct="1">
                <a:spcBef>
                  <a:spcPts val="12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398463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622300" indent="-200025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Arial" pitchFamily="34" charset="0"/>
                <a:buChar char="•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806450" indent="-182563" algn="l" defTabSz="914400" rtl="0" eaLnBrk="1" latinLnBrk="0" hangingPunct="1">
                <a:spcBef>
                  <a:spcPts val="300"/>
                </a:spcBef>
                <a:spcAft>
                  <a:spcPts val="0"/>
                </a:spcAft>
                <a:buClrTx/>
                <a:buFont typeface="Lucida Grande"/>
                <a:buChar char="-"/>
                <a:tabLst>
                  <a:tab pos="1201738" algn="l"/>
                </a:tabLst>
                <a:defRPr sz="1800" b="0" i="0" kern="1200">
                  <a:solidFill>
                    <a:schemeClr val="tx2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b="1">
                <a:solidFill>
                  <a:schemeClr val="accent5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62" name="Freeform 9"/>
          <p:cNvSpPr>
            <a:spLocks noEditPoints="1"/>
          </p:cNvSpPr>
          <p:nvPr/>
        </p:nvSpPr>
        <p:spPr bwMode="auto">
          <a:xfrm>
            <a:off x="10577133" y="371026"/>
            <a:ext cx="1417320" cy="783522"/>
          </a:xfrm>
          <a:custGeom>
            <a:avLst/>
            <a:gdLst>
              <a:gd name="T0" fmla="*/ 279 w 326"/>
              <a:gd name="T1" fmla="*/ 180 h 180"/>
              <a:gd name="T2" fmla="*/ 271 w 326"/>
              <a:gd name="T3" fmla="*/ 179 h 180"/>
              <a:gd name="T4" fmla="*/ 45 w 326"/>
              <a:gd name="T5" fmla="*/ 179 h 180"/>
              <a:gd name="T6" fmla="*/ 6 w 326"/>
              <a:gd name="T7" fmla="*/ 153 h 180"/>
              <a:gd name="T8" fmla="*/ 0 w 326"/>
              <a:gd name="T9" fmla="*/ 129 h 180"/>
              <a:gd name="T10" fmla="*/ 32 w 326"/>
              <a:gd name="T11" fmla="*/ 82 h 180"/>
              <a:gd name="T12" fmla="*/ 30 w 326"/>
              <a:gd name="T13" fmla="*/ 70 h 180"/>
              <a:gd name="T14" fmla="*/ 100 w 326"/>
              <a:gd name="T15" fmla="*/ 0 h 180"/>
              <a:gd name="T16" fmla="*/ 154 w 326"/>
              <a:gd name="T17" fmla="*/ 26 h 180"/>
              <a:gd name="T18" fmla="*/ 187 w 326"/>
              <a:gd name="T19" fmla="*/ 16 h 180"/>
              <a:gd name="T20" fmla="*/ 242 w 326"/>
              <a:gd name="T21" fmla="*/ 55 h 180"/>
              <a:gd name="T22" fmla="*/ 245 w 326"/>
              <a:gd name="T23" fmla="*/ 54 h 180"/>
              <a:gd name="T24" fmla="*/ 280 w 326"/>
              <a:gd name="T25" fmla="*/ 85 h 180"/>
              <a:gd name="T26" fmla="*/ 326 w 326"/>
              <a:gd name="T27" fmla="*/ 132 h 180"/>
              <a:gd name="T28" fmla="*/ 279 w 326"/>
              <a:gd name="T29" fmla="*/ 180 h 180"/>
              <a:gd name="T30" fmla="*/ 100 w 326"/>
              <a:gd name="T31" fmla="*/ 4 h 180"/>
              <a:gd name="T32" fmla="*/ 34 w 326"/>
              <a:gd name="T33" fmla="*/ 70 h 180"/>
              <a:gd name="T34" fmla="*/ 36 w 326"/>
              <a:gd name="T35" fmla="*/ 83 h 180"/>
              <a:gd name="T36" fmla="*/ 36 w 326"/>
              <a:gd name="T37" fmla="*/ 85 h 180"/>
              <a:gd name="T38" fmla="*/ 35 w 326"/>
              <a:gd name="T39" fmla="*/ 86 h 180"/>
              <a:gd name="T40" fmla="*/ 4 w 326"/>
              <a:gd name="T41" fmla="*/ 129 h 180"/>
              <a:gd name="T42" fmla="*/ 10 w 326"/>
              <a:gd name="T43" fmla="*/ 151 h 180"/>
              <a:gd name="T44" fmla="*/ 10 w 326"/>
              <a:gd name="T45" fmla="*/ 151 h 180"/>
              <a:gd name="T46" fmla="*/ 45 w 326"/>
              <a:gd name="T47" fmla="*/ 175 h 180"/>
              <a:gd name="T48" fmla="*/ 271 w 326"/>
              <a:gd name="T49" fmla="*/ 175 h 180"/>
              <a:gd name="T50" fmla="*/ 272 w 326"/>
              <a:gd name="T51" fmla="*/ 175 h 180"/>
              <a:gd name="T52" fmla="*/ 279 w 326"/>
              <a:gd name="T53" fmla="*/ 176 h 180"/>
              <a:gd name="T54" fmla="*/ 322 w 326"/>
              <a:gd name="T55" fmla="*/ 132 h 180"/>
              <a:gd name="T56" fmla="*/ 279 w 326"/>
              <a:gd name="T57" fmla="*/ 89 h 180"/>
              <a:gd name="T58" fmla="*/ 278 w 326"/>
              <a:gd name="T59" fmla="*/ 89 h 180"/>
              <a:gd name="T60" fmla="*/ 276 w 326"/>
              <a:gd name="T61" fmla="*/ 89 h 180"/>
              <a:gd name="T62" fmla="*/ 276 w 326"/>
              <a:gd name="T63" fmla="*/ 87 h 180"/>
              <a:gd name="T64" fmla="*/ 245 w 326"/>
              <a:gd name="T65" fmla="*/ 58 h 180"/>
              <a:gd name="T66" fmla="*/ 240 w 326"/>
              <a:gd name="T67" fmla="*/ 59 h 180"/>
              <a:gd name="T68" fmla="*/ 239 w 326"/>
              <a:gd name="T69" fmla="*/ 59 h 180"/>
              <a:gd name="T70" fmla="*/ 238 w 326"/>
              <a:gd name="T71" fmla="*/ 57 h 180"/>
              <a:gd name="T72" fmla="*/ 187 w 326"/>
              <a:gd name="T73" fmla="*/ 20 h 180"/>
              <a:gd name="T74" fmla="*/ 155 w 326"/>
              <a:gd name="T75" fmla="*/ 30 h 180"/>
              <a:gd name="T76" fmla="*/ 153 w 326"/>
              <a:gd name="T77" fmla="*/ 31 h 180"/>
              <a:gd name="T78" fmla="*/ 152 w 326"/>
              <a:gd name="T79" fmla="*/ 30 h 180"/>
              <a:gd name="T80" fmla="*/ 100 w 326"/>
              <a:gd name="T81" fmla="*/ 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6" h="180">
                <a:moveTo>
                  <a:pt x="279" y="180"/>
                </a:moveTo>
                <a:cubicBezTo>
                  <a:pt x="276" y="180"/>
                  <a:pt x="274" y="179"/>
                  <a:pt x="271" y="179"/>
                </a:cubicBezTo>
                <a:cubicBezTo>
                  <a:pt x="45" y="179"/>
                  <a:pt x="45" y="179"/>
                  <a:pt x="45" y="179"/>
                </a:cubicBezTo>
                <a:cubicBezTo>
                  <a:pt x="28" y="179"/>
                  <a:pt x="13" y="169"/>
                  <a:pt x="6" y="153"/>
                </a:cubicBezTo>
                <a:cubicBezTo>
                  <a:pt x="2" y="146"/>
                  <a:pt x="0" y="137"/>
                  <a:pt x="0" y="129"/>
                </a:cubicBezTo>
                <a:cubicBezTo>
                  <a:pt x="0" y="109"/>
                  <a:pt x="13" y="90"/>
                  <a:pt x="32" y="82"/>
                </a:cubicBezTo>
                <a:cubicBezTo>
                  <a:pt x="31" y="78"/>
                  <a:pt x="30" y="74"/>
                  <a:pt x="30" y="70"/>
                </a:cubicBezTo>
                <a:cubicBezTo>
                  <a:pt x="30" y="32"/>
                  <a:pt x="62" y="0"/>
                  <a:pt x="100" y="0"/>
                </a:cubicBezTo>
                <a:cubicBezTo>
                  <a:pt x="121" y="0"/>
                  <a:pt x="141" y="10"/>
                  <a:pt x="154" y="26"/>
                </a:cubicBezTo>
                <a:cubicBezTo>
                  <a:pt x="164" y="19"/>
                  <a:pt x="175" y="16"/>
                  <a:pt x="187" y="16"/>
                </a:cubicBezTo>
                <a:cubicBezTo>
                  <a:pt x="212" y="16"/>
                  <a:pt x="233" y="31"/>
                  <a:pt x="242" y="55"/>
                </a:cubicBezTo>
                <a:cubicBezTo>
                  <a:pt x="243" y="54"/>
                  <a:pt x="244" y="54"/>
                  <a:pt x="245" y="54"/>
                </a:cubicBezTo>
                <a:cubicBezTo>
                  <a:pt x="263" y="54"/>
                  <a:pt x="278" y="68"/>
                  <a:pt x="280" y="85"/>
                </a:cubicBezTo>
                <a:cubicBezTo>
                  <a:pt x="305" y="86"/>
                  <a:pt x="326" y="107"/>
                  <a:pt x="326" y="132"/>
                </a:cubicBezTo>
                <a:cubicBezTo>
                  <a:pt x="326" y="158"/>
                  <a:pt x="305" y="180"/>
                  <a:pt x="279" y="180"/>
                </a:cubicBezTo>
                <a:close/>
                <a:moveTo>
                  <a:pt x="100" y="4"/>
                </a:moveTo>
                <a:cubicBezTo>
                  <a:pt x="64" y="4"/>
                  <a:pt x="34" y="34"/>
                  <a:pt x="34" y="70"/>
                </a:cubicBezTo>
                <a:cubicBezTo>
                  <a:pt x="34" y="75"/>
                  <a:pt x="35" y="79"/>
                  <a:pt x="36" y="83"/>
                </a:cubicBezTo>
                <a:cubicBezTo>
                  <a:pt x="36" y="85"/>
                  <a:pt x="36" y="85"/>
                  <a:pt x="36" y="85"/>
                </a:cubicBezTo>
                <a:cubicBezTo>
                  <a:pt x="35" y="86"/>
                  <a:pt x="35" y="86"/>
                  <a:pt x="35" y="86"/>
                </a:cubicBezTo>
                <a:cubicBezTo>
                  <a:pt x="16" y="92"/>
                  <a:pt x="4" y="110"/>
                  <a:pt x="4" y="129"/>
                </a:cubicBezTo>
                <a:cubicBezTo>
                  <a:pt x="4" y="137"/>
                  <a:pt x="6" y="144"/>
                  <a:pt x="10" y="151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6" y="166"/>
                  <a:pt x="30" y="175"/>
                  <a:pt x="45" y="175"/>
                </a:cubicBezTo>
                <a:cubicBezTo>
                  <a:pt x="271" y="175"/>
                  <a:pt x="271" y="175"/>
                  <a:pt x="271" y="175"/>
                </a:cubicBezTo>
                <a:cubicBezTo>
                  <a:pt x="272" y="175"/>
                  <a:pt x="272" y="175"/>
                  <a:pt x="272" y="175"/>
                </a:cubicBezTo>
                <a:cubicBezTo>
                  <a:pt x="274" y="175"/>
                  <a:pt x="276" y="176"/>
                  <a:pt x="279" y="176"/>
                </a:cubicBezTo>
                <a:cubicBezTo>
                  <a:pt x="303" y="176"/>
                  <a:pt x="322" y="156"/>
                  <a:pt x="322" y="132"/>
                </a:cubicBezTo>
                <a:cubicBezTo>
                  <a:pt x="322" y="109"/>
                  <a:pt x="303" y="89"/>
                  <a:pt x="279" y="89"/>
                </a:cubicBezTo>
                <a:cubicBezTo>
                  <a:pt x="279" y="89"/>
                  <a:pt x="278" y="89"/>
                  <a:pt x="278" y="89"/>
                </a:cubicBezTo>
                <a:cubicBezTo>
                  <a:pt x="276" y="89"/>
                  <a:pt x="276" y="89"/>
                  <a:pt x="276" y="89"/>
                </a:cubicBezTo>
                <a:cubicBezTo>
                  <a:pt x="276" y="87"/>
                  <a:pt x="276" y="87"/>
                  <a:pt x="276" y="87"/>
                </a:cubicBezTo>
                <a:cubicBezTo>
                  <a:pt x="275" y="71"/>
                  <a:pt x="261" y="58"/>
                  <a:pt x="245" y="58"/>
                </a:cubicBezTo>
                <a:cubicBezTo>
                  <a:pt x="243" y="58"/>
                  <a:pt x="242" y="59"/>
                  <a:pt x="240" y="59"/>
                </a:cubicBezTo>
                <a:cubicBezTo>
                  <a:pt x="239" y="59"/>
                  <a:pt x="239" y="59"/>
                  <a:pt x="239" y="59"/>
                </a:cubicBezTo>
                <a:cubicBezTo>
                  <a:pt x="238" y="57"/>
                  <a:pt x="238" y="57"/>
                  <a:pt x="238" y="57"/>
                </a:cubicBezTo>
                <a:cubicBezTo>
                  <a:pt x="231" y="35"/>
                  <a:pt x="210" y="20"/>
                  <a:pt x="187" y="20"/>
                </a:cubicBezTo>
                <a:cubicBezTo>
                  <a:pt x="175" y="20"/>
                  <a:pt x="164" y="23"/>
                  <a:pt x="155" y="30"/>
                </a:cubicBezTo>
                <a:cubicBezTo>
                  <a:pt x="153" y="31"/>
                  <a:pt x="153" y="31"/>
                  <a:pt x="153" y="31"/>
                </a:cubicBezTo>
                <a:cubicBezTo>
                  <a:pt x="152" y="30"/>
                  <a:pt x="152" y="30"/>
                  <a:pt x="152" y="30"/>
                </a:cubicBezTo>
                <a:cubicBezTo>
                  <a:pt x="139" y="14"/>
                  <a:pt x="121" y="4"/>
                  <a:pt x="100" y="4"/>
                </a:cubicBezTo>
                <a:close/>
              </a:path>
            </a:pathLst>
          </a:custGeom>
          <a:solidFill>
            <a:srgbClr val="34697F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Content Placeholder 8"/>
          <p:cNvSpPr txBox="1">
            <a:spLocks/>
          </p:cNvSpPr>
          <p:nvPr userDrawn="1"/>
        </p:nvSpPr>
        <p:spPr>
          <a:xfrm>
            <a:off x="11101517" y="6418626"/>
            <a:ext cx="73430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B869DC3D-CEDB-48B8-8C95-B8965AA1143A}"/>
              </a:ext>
            </a:extLst>
          </p:cNvPr>
          <p:cNvSpPr txBox="1"/>
          <p:nvPr userDrawn="1"/>
        </p:nvSpPr>
        <p:spPr>
          <a:xfrm>
            <a:off x="10714669" y="6413373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621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Proprietary</a:t>
            </a:r>
            <a:endParaRPr lang="en-US" sz="800" err="1">
              <a:solidFill>
                <a:srgbClr val="41414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8257929" y="1554480"/>
            <a:ext cx="91416" cy="5303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2" y="2011681"/>
            <a:ext cx="7404711" cy="416200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31626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sion to actio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88825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2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5651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4884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3540" y="2"/>
            <a:ext cx="665044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899489" y="3658243"/>
            <a:ext cx="3948080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398" b="1">
                <a:solidFill>
                  <a:srgbClr val="00859B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59968" y="2489625"/>
            <a:ext cx="5203825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398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2258" y="5940720"/>
            <a:ext cx="3096980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185" y="5402513"/>
            <a:ext cx="1929916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rgbClr val="3469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0" y="4732898"/>
            <a:ext cx="12190414" cy="336177"/>
          </a:xfrm>
          <a:prstGeom prst="rect">
            <a:avLst/>
          </a:prstGeom>
          <a:solidFill>
            <a:srgbClr val="064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678" y="388066"/>
            <a:ext cx="9454896" cy="731611"/>
          </a:xfrm>
        </p:spPr>
        <p:txBody>
          <a:bodyPr anchor="ctr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57200" y="1600202"/>
            <a:ext cx="9450388" cy="46355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99"/>
            </a:lvl4pPr>
            <a:lvl5pPr>
              <a:defRPr sz="1899"/>
            </a:lvl5pPr>
          </a:lstStyle>
          <a:p>
            <a:pPr lvl="0"/>
            <a:r>
              <a:rPr lang="en-US"/>
              <a:t>First-level</a:t>
            </a:r>
          </a:p>
          <a:p>
            <a:pPr lvl="1"/>
            <a:r>
              <a:rPr lang="en-US"/>
              <a:t>Second-level</a:t>
            </a:r>
          </a:p>
          <a:p>
            <a:pPr lvl="2"/>
            <a:r>
              <a:rPr lang="en-US"/>
              <a:t>Third-level</a:t>
            </a:r>
          </a:p>
        </p:txBody>
      </p:sp>
    </p:spTree>
    <p:extLst>
      <p:ext uri="{BB962C8B-B14F-4D97-AF65-F5344CB8AC3E}">
        <p14:creationId xmlns:p14="http://schemas.microsoft.com/office/powerpoint/2010/main" val="22482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61" y="1016178"/>
            <a:ext cx="522111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768068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456783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 userDrawn="1"/>
        </p:nvSpPr>
        <p:spPr>
          <a:xfrm>
            <a:off x="557784" y="6427484"/>
            <a:ext cx="6858000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7784" y="429541"/>
            <a:ext cx="2871788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416470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944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3"/>
            <a:ext cx="12188825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212" y="4634747"/>
            <a:ext cx="10561320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212" y="5578043"/>
            <a:ext cx="10561320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3499" y="6371584"/>
            <a:ext cx="2798064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/>
              <a:t>Click to add date</a:t>
            </a:r>
          </a:p>
          <a:p>
            <a:pPr lvl="1"/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4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095262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786" y="2130386"/>
            <a:ext cx="468172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7784" y="429541"/>
            <a:ext cx="2871788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784" y="4379002"/>
            <a:ext cx="3582017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</a:t>
            </a:r>
          </a:p>
          <a:p>
            <a:pPr lvl="1"/>
            <a:r>
              <a:rPr lang="en-US"/>
              <a:t>Presenter title</a:t>
            </a:r>
          </a:p>
          <a:p>
            <a:pPr lvl="2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50101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093739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39899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8479837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0788964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88825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4260080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1487787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290810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2512" y="1767532"/>
            <a:ext cx="5237114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33611381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0832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3880" y="1764792"/>
            <a:ext cx="3433191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6307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784" y="1755739"/>
            <a:ext cx="8586216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784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0712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4496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098280" y="1764792"/>
            <a:ext cx="2505456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875915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966520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664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2826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0988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29150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7312" y="3475038"/>
            <a:ext cx="1673352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6067410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69625" y="1752600"/>
            <a:ext cx="9049575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86667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6495" y="1764792"/>
            <a:ext cx="7172418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3" y="1767531"/>
            <a:ext cx="3438144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6828729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148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78375" y="3718011"/>
            <a:ext cx="349300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9177478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 userDrawn="1"/>
        </p:nvSpPr>
        <p:spPr>
          <a:xfrm>
            <a:off x="218661" y="6241774"/>
            <a:ext cx="5585791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1837" y="0"/>
            <a:ext cx="405709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18931" y="0"/>
            <a:ext cx="40698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770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6236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69729" y="3148861"/>
            <a:ext cx="2368296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Header</a:t>
            </a:r>
          </a:p>
          <a:p>
            <a:pPr lvl="1"/>
            <a:r>
              <a:rPr lang="en-US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4122452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89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</a:t>
            </a:r>
            <a:br>
              <a:rPr lang="en-US"/>
            </a:br>
            <a:r>
              <a:rPr lang="en-US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50794948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00786434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1836" y="530351"/>
            <a:ext cx="488289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38938" y="1765300"/>
            <a:ext cx="4882896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268397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66739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257" y="1756548"/>
            <a:ext cx="3913633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1452" y="1756548"/>
            <a:ext cx="391151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header</a:t>
            </a:r>
          </a:p>
          <a:p>
            <a:pPr lvl="1"/>
            <a:r>
              <a:rPr lang="en-US"/>
              <a:t>Tab to Time then tab to Agenda item</a:t>
            </a:r>
          </a:p>
          <a:p>
            <a:pPr lvl="2"/>
            <a:r>
              <a:rPr lang="en-US"/>
              <a:t>Speaker name and topic</a:t>
            </a:r>
          </a:p>
          <a:p>
            <a:pPr lvl="3"/>
            <a:r>
              <a:rPr lang="en-US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5466578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/>
            </a:br>
            <a:r>
              <a:rPr lang="en-US"/>
              <a:t>IMAGE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1764792"/>
            <a:ext cx="4434840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784" y="3590382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14930643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6847857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213" y="2180108"/>
            <a:ext cx="7168896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213" y="4020921"/>
            <a:ext cx="4572000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13007277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2895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12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18888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2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2672" y="2110424"/>
            <a:ext cx="2505456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3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</a:t>
            </a:r>
          </a:p>
          <a:p>
            <a:pPr lvl="3"/>
            <a:r>
              <a:rPr lang="en-US"/>
              <a:t>Second-level</a:t>
            </a:r>
          </a:p>
          <a:p>
            <a:pPr lvl="4"/>
            <a:r>
              <a:rPr lang="en-US"/>
              <a:t>Third-level</a:t>
            </a:r>
          </a:p>
          <a:p>
            <a:pPr lvl="5"/>
            <a:r>
              <a:rPr lang="en-US"/>
              <a:t>Fourth-level</a:t>
            </a:r>
          </a:p>
          <a:p>
            <a:pPr lvl="6"/>
            <a:r>
              <a:rPr lang="en-US"/>
              <a:t>Fifth-level</a:t>
            </a:r>
          </a:p>
          <a:p>
            <a:pPr lvl="7"/>
            <a:r>
              <a:rPr lang="en-US"/>
              <a:t>Sixth-level</a:t>
            </a:r>
          </a:p>
          <a:p>
            <a:pPr lvl="8"/>
            <a:r>
              <a:rPr lang="en-US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4191481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34800" y="416157"/>
            <a:ext cx="4088928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784" y="1767532"/>
            <a:ext cx="8586216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add Header</a:t>
            </a:r>
          </a:p>
          <a:p>
            <a:pPr lvl="1"/>
            <a:r>
              <a:rPr lang="en-US"/>
              <a:t>Body text</a:t>
            </a:r>
          </a:p>
          <a:p>
            <a:pPr lvl="2"/>
            <a:r>
              <a:rPr lang="en-US"/>
              <a:t>First-level bullet</a:t>
            </a:r>
          </a:p>
          <a:p>
            <a:pPr lvl="3"/>
            <a:r>
              <a:rPr lang="en-US"/>
              <a:t>Second-level bullet</a:t>
            </a:r>
          </a:p>
          <a:p>
            <a:pPr lvl="4"/>
            <a:r>
              <a:rPr lang="en-US"/>
              <a:t>Third-level bullet</a:t>
            </a:r>
          </a:p>
          <a:p>
            <a:pPr lvl="5"/>
            <a:r>
              <a:rPr lang="en-US"/>
              <a:t>Fourth-level bullet</a:t>
            </a:r>
          </a:p>
          <a:p>
            <a:pPr lvl="6"/>
            <a:r>
              <a:rPr lang="en-US"/>
              <a:t>Fifth-level bullet</a:t>
            </a:r>
          </a:p>
          <a:p>
            <a:pPr lvl="7"/>
            <a:r>
              <a:rPr lang="en-US"/>
              <a:t>Sixth-level bullet</a:t>
            </a:r>
          </a:p>
          <a:p>
            <a:pPr lvl="8"/>
            <a:r>
              <a:rPr lang="en-US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6119408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302835"/>
            <a:ext cx="9665208" cy="4591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42438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784" y="309209"/>
            <a:ext cx="9665208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784" y="679474"/>
            <a:ext cx="9685338" cy="422275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7277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8882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©2021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010345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122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812939" y="2941078"/>
            <a:ext cx="4562947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807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1270" y="3022967"/>
            <a:ext cx="5726284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93899461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BE SURE IMAGE IS </a:t>
            </a:r>
            <a:br>
              <a:rPr lang="en-US"/>
            </a:br>
            <a:r>
              <a:rPr lang="en-US"/>
              <a:t>DARK ENOUGH SO TYPE AND </a:t>
            </a:r>
            <a:br>
              <a:rPr lang="en-US"/>
            </a:br>
            <a:r>
              <a:rPr lang="en-US"/>
              <a:t>LOGO ARE READABLE</a:t>
            </a:r>
          </a:p>
          <a:p>
            <a:br>
              <a:rPr lang="en-US"/>
            </a:br>
            <a:r>
              <a:rPr lang="en-US"/>
              <a:t>Be sure to send image to </a:t>
            </a:r>
            <a:br>
              <a:rPr lang="en-US"/>
            </a:br>
            <a:r>
              <a:rPr lang="en-US"/>
              <a:t>back so logo sits on top of image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44952" y="1196075"/>
            <a:ext cx="306868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35178004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825581" y="3027447"/>
            <a:ext cx="6537663" cy="803106"/>
            <a:chOff x="2825581" y="3027447"/>
            <a:chExt cx="6537663" cy="803106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3520" y="3050215"/>
              <a:ext cx="3134808" cy="775163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439" y="3027447"/>
              <a:ext cx="671671" cy="803106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9141" y="3027447"/>
              <a:ext cx="748256" cy="803106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651" y="3050215"/>
              <a:ext cx="746186" cy="758604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81" y="3027447"/>
              <a:ext cx="978011" cy="803106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1109" y="3657720"/>
              <a:ext cx="152135" cy="156275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88825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1467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S logo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949C91-C34A-48C0-97AF-F55ED1D82DF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25581" y="3027447"/>
            <a:ext cx="6537663" cy="803106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B2BDFE3B-4557-45B7-B3FF-10C47DDF3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4DFEB978-9998-4C51-B950-8201DC48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5AA45A1A-56E8-4687-A1C0-2DE872F66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F5885F4-B442-4DC7-A6C5-9C77C9A1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430A74DF-73A3-4CDD-A36E-988C8B0C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26DD814-0149-498C-A954-885C837F6B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6165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547597" y="152399"/>
            <a:ext cx="11067453" cy="86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Insert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70685428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- Partnersh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784" y="6376946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536" y="6376946"/>
            <a:ext cx="3859212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pic>
        <p:nvPicPr>
          <p:cNvPr id="8" name="Picture 4" descr="A picture containing drawing, hat&#10;&#10;Description generated with very high confidence">
            <a:extLst>
              <a:ext uri="{FF2B5EF4-FFF2-40B4-BE49-F238E27FC236}">
                <a16:creationId xmlns:a16="http://schemas.microsoft.com/office/drawing/2014/main" id="{A0E2BD37-49E0-4C30-A644-52FDDB6E0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6254" y="4446904"/>
            <a:ext cx="2628933" cy="1304925"/>
          </a:xfrm>
          <a:prstGeom prst="rect">
            <a:avLst/>
          </a:prstGeom>
        </p:spPr>
      </p:pic>
      <p:pic>
        <p:nvPicPr>
          <p:cNvPr id="9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8AA5101-FB22-4929-B737-C7F34BEDFC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2861" y="1037934"/>
            <a:ext cx="2428687" cy="12096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0C4841-988F-4B49-9064-5AF208E4A576}"/>
              </a:ext>
            </a:extLst>
          </p:cNvPr>
          <p:cNvSpPr txBox="1"/>
          <p:nvPr userDrawn="1"/>
        </p:nvSpPr>
        <p:spPr>
          <a:xfrm>
            <a:off x="577085" y="3009735"/>
            <a:ext cx="494200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cs typeface="Arial"/>
              </a:rPr>
              <a:t>Turning 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13255-8C46-4A6D-8B0D-185644612B69}"/>
              </a:ext>
            </a:extLst>
          </p:cNvPr>
          <p:cNvSpPr txBox="1"/>
          <p:nvPr userDrawn="1"/>
        </p:nvSpPr>
        <p:spPr>
          <a:xfrm>
            <a:off x="7450658" y="3009819"/>
            <a:ext cx="37171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accent2"/>
                </a:solidFill>
                <a:cs typeface="Arial"/>
              </a:rPr>
              <a:t>Into Action</a:t>
            </a:r>
            <a:endParaRPr lang="en-US" sz="5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8294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- Idea Growth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>
            <a:off x="1589" y="0"/>
            <a:ext cx="12185651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C576B5-C5F0-4AE1-859B-AF397F6782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137" y="659178"/>
            <a:ext cx="1280205" cy="2279548"/>
          </a:xfrm>
          <a:prstGeom prst="rect">
            <a:avLst/>
          </a:prstGeom>
        </p:spPr>
      </p:pic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3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88825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1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4171371" y="1957350"/>
            <a:ext cx="3948080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398" b="1">
                <a:solidFill>
                  <a:schemeClr val="accent3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2258" y="5940720"/>
            <a:ext cx="3096980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185" y="5402513"/>
            <a:ext cx="1929916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Title 1"/>
          <p:cNvSpPr txBox="1">
            <a:spLocks/>
          </p:cNvSpPr>
          <p:nvPr userDrawn="1"/>
        </p:nvSpPr>
        <p:spPr>
          <a:xfrm>
            <a:off x="2358668" y="883362"/>
            <a:ext cx="5203825" cy="9066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398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sp>
        <p:nvSpPr>
          <p:cNvPr id="60" name="Rectangle 59"/>
          <p:cNvSpPr/>
          <p:nvPr userDrawn="1"/>
        </p:nvSpPr>
        <p:spPr>
          <a:xfrm flipH="1">
            <a:off x="-1590" y="4732898"/>
            <a:ext cx="12190414" cy="33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EF47A6-05C7-438A-BC79-72BA77BAEF2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7375" y="2622493"/>
            <a:ext cx="3981450" cy="962025"/>
          </a:xfrm>
          <a:prstGeom prst="rect">
            <a:avLst/>
          </a:prstGeom>
        </p:spPr>
      </p:pic>
      <p:pic>
        <p:nvPicPr>
          <p:cNvPr id="19" name="Picture 18" descr="A tree with red leaves&#10;&#10;Description automatically generated">
            <a:extLst>
              <a:ext uri="{FF2B5EF4-FFF2-40B4-BE49-F238E27FC236}">
                <a16:creationId xmlns:a16="http://schemas.microsoft.com/office/drawing/2014/main" id="{57E2360A-5BC0-479C-861D-4BA9815BF92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383224" y="331838"/>
            <a:ext cx="2833660" cy="28380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19D290-EE0C-4AA6-89EF-0E0C65E2B3AE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868" y="1162713"/>
            <a:ext cx="894640" cy="777649"/>
          </a:xfrm>
          <a:prstGeom prst="rect">
            <a:avLst/>
          </a:prstGeom>
        </p:spPr>
      </p:pic>
      <p:pic>
        <p:nvPicPr>
          <p:cNvPr id="3" name="Picture 2" descr="A picture containing lit&#10;&#10;Description automatically generated">
            <a:extLst>
              <a:ext uri="{FF2B5EF4-FFF2-40B4-BE49-F238E27FC236}">
                <a16:creationId xmlns:a16="http://schemas.microsoft.com/office/drawing/2014/main" id="{B700E2FA-0BF6-431F-B80E-49FC521EB86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685200">
            <a:off x="1742225" y="2914961"/>
            <a:ext cx="1546858" cy="907168"/>
          </a:xfrm>
          <a:prstGeom prst="rect">
            <a:avLst/>
          </a:prstGeom>
        </p:spPr>
      </p:pic>
      <p:pic>
        <p:nvPicPr>
          <p:cNvPr id="61" name="Picture 60" descr="A picture containing lit&#10;&#10;Description automatically generated">
            <a:extLst>
              <a:ext uri="{FF2B5EF4-FFF2-40B4-BE49-F238E27FC236}">
                <a16:creationId xmlns:a16="http://schemas.microsoft.com/office/drawing/2014/main" id="{E65E3FC6-2EE9-4326-BF99-6CD38F09D7B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0492355">
            <a:off x="3859965" y="3512648"/>
            <a:ext cx="1546858" cy="907168"/>
          </a:xfrm>
          <a:prstGeom prst="rect">
            <a:avLst/>
          </a:prstGeom>
        </p:spPr>
      </p:pic>
      <p:pic>
        <p:nvPicPr>
          <p:cNvPr id="62" name="Picture 61" descr="A picture containing lit&#10;&#10;Description automatically generated">
            <a:extLst>
              <a:ext uri="{FF2B5EF4-FFF2-40B4-BE49-F238E27FC236}">
                <a16:creationId xmlns:a16="http://schemas.microsoft.com/office/drawing/2014/main" id="{EC06E53F-AE25-400D-A15E-F6BB68E78D7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19974934">
            <a:off x="5988622" y="3464042"/>
            <a:ext cx="1546858" cy="907168"/>
          </a:xfrm>
          <a:prstGeom prst="rect">
            <a:avLst/>
          </a:prstGeom>
        </p:spPr>
      </p:pic>
      <p:pic>
        <p:nvPicPr>
          <p:cNvPr id="63" name="Picture 62" descr="A picture containing lit&#10;&#10;Description automatically generated">
            <a:extLst>
              <a:ext uri="{FF2B5EF4-FFF2-40B4-BE49-F238E27FC236}">
                <a16:creationId xmlns:a16="http://schemas.microsoft.com/office/drawing/2014/main" id="{5BEAE8F9-E0FE-49A1-A2D9-69089A9E083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8050913">
            <a:off x="7773527" y="3234560"/>
            <a:ext cx="1546858" cy="9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- Businessman">
    <p:bg>
      <p:bgPr>
        <a:solidFill>
          <a:srgbClr val="064E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7"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 userDrawn="1"/>
        </p:nvSpPr>
        <p:spPr>
          <a:xfrm>
            <a:off x="0" y="4732020"/>
            <a:ext cx="12188825" cy="2125980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bg1"/>
              </a:gs>
              <a:gs pos="55000">
                <a:schemeClr val="accent1"/>
              </a:gs>
              <a:gs pos="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589" y="0"/>
            <a:ext cx="12185651" cy="4732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" y="0"/>
            <a:ext cx="6124884" cy="4732020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 flipH="1">
            <a:off x="6013540" y="2"/>
            <a:ext cx="665044" cy="47320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itle 2"/>
          <p:cNvSpPr txBox="1">
            <a:spLocks/>
          </p:cNvSpPr>
          <p:nvPr userDrawn="1"/>
        </p:nvSpPr>
        <p:spPr>
          <a:xfrm>
            <a:off x="7899489" y="3658243"/>
            <a:ext cx="3948080" cy="7271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5398" b="1">
                <a:solidFill>
                  <a:schemeClr val="accent3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into action.</a:t>
            </a:r>
          </a:p>
        </p:txBody>
      </p:sp>
      <p:sp>
        <p:nvSpPr>
          <p:cNvPr id="32" name="Title 1"/>
          <p:cNvSpPr txBox="1">
            <a:spLocks/>
          </p:cNvSpPr>
          <p:nvPr userDrawn="1"/>
        </p:nvSpPr>
        <p:spPr>
          <a:xfrm>
            <a:off x="5059968" y="2489625"/>
            <a:ext cx="5203825" cy="177082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b="0" i="0" kern="1200">
                <a:solidFill>
                  <a:schemeClr val="bg1"/>
                </a:solidFill>
                <a:latin typeface="Domaine Display Bold" panose="020A0803080505060203" pitchFamily="18" charset="0"/>
                <a:ea typeface="Open Sans" panose="020B0606030504020204" pitchFamily="34" charset="0"/>
                <a:cs typeface="Domaine Display Bold" panose="020A0803080505060203" pitchFamily="18" charset="0"/>
              </a:defRPr>
            </a:lvl1pPr>
          </a:lstStyle>
          <a:p>
            <a:pPr algn="l">
              <a:lnSpc>
                <a:spcPct val="90000"/>
              </a:lnSpc>
            </a:pPr>
            <a:r>
              <a:rPr lang="en-US" sz="5398" b="1">
                <a:solidFill>
                  <a:schemeClr val="accent2"/>
                </a:solidFill>
                <a:latin typeface="Arial" panose="020B0604020202020204" pitchFamily="34" charset="0"/>
                <a:ea typeface="Domaine Display" charset="0"/>
                <a:cs typeface="Arial" panose="020B0604020202020204" pitchFamily="34" charset="0"/>
              </a:rPr>
              <a:t>Turning vision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0573B-7502-4EE6-AE67-B3B2FFD71F3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652258" y="5940720"/>
            <a:ext cx="3096980" cy="413801"/>
            <a:chOff x="279400" y="2781300"/>
            <a:chExt cx="8585200" cy="109220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64CBBCF-7D70-4513-96B2-BDE78A1B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CB55B7D8-3723-4CA7-83E2-4ECF2520F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66826270-096D-4A0F-B57D-78D557210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D644210C-71FB-46C2-BB06-3DAD03BC8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6BD464F9-CB86-4782-98A8-138D13B2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A8BDCE4-6FCC-47A7-9CDE-4AC06B36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331AB147-689A-43A6-B970-E8CB2BE02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AA8CC35E-627A-410D-9CC1-5DFD2707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A6104163-5896-46B6-AC7E-D2E4D25EC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4" y="2816225"/>
              <a:ext cx="1014412" cy="1023939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481FE757-1FA8-48AB-BF72-DF393E4A3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504185" y="5402513"/>
            <a:ext cx="1929916" cy="1067172"/>
            <a:chOff x="7526204" y="2289887"/>
            <a:chExt cx="3108960" cy="1718692"/>
          </a:xfrm>
        </p:grpSpPr>
        <p:grpSp>
          <p:nvGrpSpPr>
            <p:cNvPr id="45" name="Group 44"/>
            <p:cNvGrpSpPr>
              <a:grpSpLocks noChangeAspect="1"/>
            </p:cNvGrpSpPr>
            <p:nvPr/>
          </p:nvGrpSpPr>
          <p:grpSpPr>
            <a:xfrm>
              <a:off x="8070916" y="2865025"/>
              <a:ext cx="2148840" cy="827025"/>
              <a:chOff x="-2522495" y="1678245"/>
              <a:chExt cx="2126771" cy="818532"/>
            </a:xfrm>
          </p:grpSpPr>
          <p:sp>
            <p:nvSpPr>
              <p:cNvPr id="47" name="TextBox 46"/>
              <p:cNvSpPr txBox="1">
                <a:spLocks/>
              </p:cNvSpPr>
              <p:nvPr/>
            </p:nvSpPr>
            <p:spPr>
              <a:xfrm>
                <a:off x="-2130523" y="1678245"/>
                <a:ext cx="486642" cy="382152"/>
              </a:xfrm>
              <a:custGeom>
                <a:avLst/>
                <a:gdLst/>
                <a:ahLst/>
                <a:cxnLst/>
                <a:rect l="l" t="t" r="r" b="b"/>
                <a:pathLst>
                  <a:path w="486642" h="382152">
                    <a:moveTo>
                      <a:pt x="150943" y="0"/>
                    </a:moveTo>
                    <a:cubicBezTo>
                      <a:pt x="191582" y="0"/>
                      <a:pt x="224490" y="12368"/>
                      <a:pt x="232082" y="39810"/>
                    </a:cubicBezTo>
                    <a:lnTo>
                      <a:pt x="232262" y="41192"/>
                    </a:lnTo>
                    <a:lnTo>
                      <a:pt x="244394" y="27828"/>
                    </a:lnTo>
                    <a:cubicBezTo>
                      <a:pt x="265912" y="9086"/>
                      <a:pt x="296328" y="0"/>
                      <a:pt x="331918" y="0"/>
                    </a:cubicBezTo>
                    <a:cubicBezTo>
                      <a:pt x="355140" y="0"/>
                      <a:pt x="375838" y="4038"/>
                      <a:pt x="390730" y="12620"/>
                    </a:cubicBezTo>
                    <a:lnTo>
                      <a:pt x="399550" y="19037"/>
                    </a:lnTo>
                    <a:lnTo>
                      <a:pt x="415123" y="9213"/>
                    </a:lnTo>
                    <a:cubicBezTo>
                      <a:pt x="421204" y="6846"/>
                      <a:pt x="427956" y="5553"/>
                      <a:pt x="435150" y="5553"/>
                    </a:cubicBezTo>
                    <a:cubicBezTo>
                      <a:pt x="464430" y="5553"/>
                      <a:pt x="486642" y="26250"/>
                      <a:pt x="486642" y="53511"/>
                    </a:cubicBezTo>
                    <a:cubicBezTo>
                      <a:pt x="486642" y="80772"/>
                      <a:pt x="464430" y="101974"/>
                      <a:pt x="435150" y="101974"/>
                    </a:cubicBezTo>
                    <a:cubicBezTo>
                      <a:pt x="420763" y="101974"/>
                      <a:pt x="408142" y="96674"/>
                      <a:pt x="399118" y="87965"/>
                    </a:cubicBezTo>
                    <a:lnTo>
                      <a:pt x="397141" y="85099"/>
                    </a:lnTo>
                    <a:lnTo>
                      <a:pt x="387023" y="90979"/>
                    </a:lnTo>
                    <a:cubicBezTo>
                      <a:pt x="381675" y="92887"/>
                      <a:pt x="375838" y="93897"/>
                      <a:pt x="369780" y="93897"/>
                    </a:cubicBezTo>
                    <a:cubicBezTo>
                      <a:pt x="355140" y="93897"/>
                      <a:pt x="342015" y="89354"/>
                      <a:pt x="335452" y="81781"/>
                    </a:cubicBezTo>
                    <a:cubicBezTo>
                      <a:pt x="350092" y="78247"/>
                      <a:pt x="359179" y="66132"/>
                      <a:pt x="359179" y="42910"/>
                    </a:cubicBezTo>
                    <a:cubicBezTo>
                      <a:pt x="359179" y="22717"/>
                      <a:pt x="350597" y="8077"/>
                      <a:pt x="331918" y="8077"/>
                    </a:cubicBezTo>
                    <a:cubicBezTo>
                      <a:pt x="308696" y="8077"/>
                      <a:pt x="300619" y="29784"/>
                      <a:pt x="300619" y="58054"/>
                    </a:cubicBezTo>
                    <a:lnTo>
                      <a:pt x="300619" y="132264"/>
                    </a:lnTo>
                    <a:lnTo>
                      <a:pt x="363217" y="132264"/>
                    </a:lnTo>
                    <a:lnTo>
                      <a:pt x="360693" y="144884"/>
                    </a:lnTo>
                    <a:lnTo>
                      <a:pt x="300619" y="144884"/>
                    </a:lnTo>
                    <a:lnTo>
                      <a:pt x="300619" y="327126"/>
                    </a:lnTo>
                    <a:cubicBezTo>
                      <a:pt x="300619" y="360445"/>
                      <a:pt x="312230" y="369027"/>
                      <a:pt x="339490" y="381142"/>
                    </a:cubicBezTo>
                    <a:lnTo>
                      <a:pt x="339490" y="382152"/>
                    </a:lnTo>
                    <a:lnTo>
                      <a:pt x="186529" y="382152"/>
                    </a:lnTo>
                    <a:lnTo>
                      <a:pt x="186529" y="381142"/>
                    </a:lnTo>
                    <a:cubicBezTo>
                      <a:pt x="208741" y="367007"/>
                      <a:pt x="210255" y="360445"/>
                      <a:pt x="210255" y="327126"/>
                    </a:cubicBezTo>
                    <a:lnTo>
                      <a:pt x="210255" y="144884"/>
                    </a:lnTo>
                    <a:lnTo>
                      <a:pt x="180976" y="144884"/>
                    </a:lnTo>
                    <a:lnTo>
                      <a:pt x="180976" y="139331"/>
                    </a:lnTo>
                    <a:lnTo>
                      <a:pt x="210255" y="128225"/>
                    </a:lnTo>
                    <a:lnTo>
                      <a:pt x="210255" y="113585"/>
                    </a:lnTo>
                    <a:lnTo>
                      <a:pt x="212504" y="87227"/>
                    </a:lnTo>
                    <a:lnTo>
                      <a:pt x="206048" y="90979"/>
                    </a:lnTo>
                    <a:cubicBezTo>
                      <a:pt x="200700" y="92887"/>
                      <a:pt x="194863" y="93897"/>
                      <a:pt x="188805" y="93897"/>
                    </a:cubicBezTo>
                    <a:cubicBezTo>
                      <a:pt x="174165" y="93897"/>
                      <a:pt x="161040" y="89354"/>
                      <a:pt x="154477" y="81781"/>
                    </a:cubicBezTo>
                    <a:cubicBezTo>
                      <a:pt x="169117" y="78247"/>
                      <a:pt x="178204" y="66132"/>
                      <a:pt x="178204" y="42910"/>
                    </a:cubicBezTo>
                    <a:cubicBezTo>
                      <a:pt x="178204" y="22717"/>
                      <a:pt x="169622" y="8077"/>
                      <a:pt x="150943" y="8077"/>
                    </a:cubicBezTo>
                    <a:cubicBezTo>
                      <a:pt x="127721" y="8077"/>
                      <a:pt x="119644" y="29784"/>
                      <a:pt x="119644" y="58054"/>
                    </a:cubicBezTo>
                    <a:lnTo>
                      <a:pt x="119644" y="132264"/>
                    </a:lnTo>
                    <a:lnTo>
                      <a:pt x="182242" y="132264"/>
                    </a:lnTo>
                    <a:lnTo>
                      <a:pt x="179718" y="144884"/>
                    </a:lnTo>
                    <a:lnTo>
                      <a:pt x="119644" y="144884"/>
                    </a:lnTo>
                    <a:lnTo>
                      <a:pt x="119644" y="327126"/>
                    </a:lnTo>
                    <a:cubicBezTo>
                      <a:pt x="119644" y="360445"/>
                      <a:pt x="131255" y="369027"/>
                      <a:pt x="158516" y="381142"/>
                    </a:cubicBezTo>
                    <a:lnTo>
                      <a:pt x="158516" y="382152"/>
                    </a:lnTo>
                    <a:lnTo>
                      <a:pt x="5554" y="382152"/>
                    </a:lnTo>
                    <a:lnTo>
                      <a:pt x="5554" y="381142"/>
                    </a:lnTo>
                    <a:cubicBezTo>
                      <a:pt x="27766" y="367007"/>
                      <a:pt x="29280" y="360445"/>
                      <a:pt x="29280" y="327126"/>
                    </a:cubicBezTo>
                    <a:lnTo>
                      <a:pt x="29280" y="144884"/>
                    </a:lnTo>
                    <a:lnTo>
                      <a:pt x="0" y="144884"/>
                    </a:lnTo>
                    <a:lnTo>
                      <a:pt x="0" y="139331"/>
                    </a:lnTo>
                    <a:lnTo>
                      <a:pt x="29280" y="128225"/>
                    </a:lnTo>
                    <a:lnTo>
                      <a:pt x="29280" y="113585"/>
                    </a:lnTo>
                    <a:cubicBezTo>
                      <a:pt x="29280" y="36347"/>
                      <a:pt x="79763" y="0"/>
                      <a:pt x="15094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>
                <a:spLocks/>
              </p:cNvSpPr>
              <p:nvPr/>
            </p:nvSpPr>
            <p:spPr>
              <a:xfrm>
                <a:off x="-2522495" y="1701971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>
                <a:spLocks/>
              </p:cNvSpPr>
              <p:nvPr/>
            </p:nvSpPr>
            <p:spPr>
              <a:xfrm>
                <a:off x="-1602104" y="1805461"/>
                <a:ext cx="245345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45345" h="259984">
                    <a:moveTo>
                      <a:pt x="144885" y="0"/>
                    </a:moveTo>
                    <a:cubicBezTo>
                      <a:pt x="199406" y="0"/>
                      <a:pt x="240297" y="23726"/>
                      <a:pt x="240297" y="65122"/>
                    </a:cubicBezTo>
                    <a:cubicBezTo>
                      <a:pt x="240297" y="95411"/>
                      <a:pt x="217075" y="111061"/>
                      <a:pt x="192843" y="111061"/>
                    </a:cubicBezTo>
                    <a:cubicBezTo>
                      <a:pt x="166087" y="111061"/>
                      <a:pt x="150438" y="96421"/>
                      <a:pt x="148923" y="81781"/>
                    </a:cubicBezTo>
                    <a:cubicBezTo>
                      <a:pt x="151952" y="82791"/>
                      <a:pt x="155486" y="83296"/>
                      <a:pt x="158010" y="83296"/>
                    </a:cubicBezTo>
                    <a:cubicBezTo>
                      <a:pt x="176689" y="83296"/>
                      <a:pt x="184261" y="67646"/>
                      <a:pt x="184261" y="48463"/>
                    </a:cubicBezTo>
                    <a:cubicBezTo>
                      <a:pt x="184261" y="24231"/>
                      <a:pt x="171136" y="8582"/>
                      <a:pt x="145894" y="8582"/>
                    </a:cubicBezTo>
                    <a:cubicBezTo>
                      <a:pt x="110557" y="8582"/>
                      <a:pt x="93897" y="54016"/>
                      <a:pt x="93897" y="112575"/>
                    </a:cubicBezTo>
                    <a:cubicBezTo>
                      <a:pt x="93897" y="181737"/>
                      <a:pt x="124692" y="218589"/>
                      <a:pt x="171640" y="218589"/>
                    </a:cubicBezTo>
                    <a:cubicBezTo>
                      <a:pt x="200415" y="218589"/>
                      <a:pt x="226666" y="204958"/>
                      <a:pt x="242316" y="173659"/>
                    </a:cubicBezTo>
                    <a:lnTo>
                      <a:pt x="245345" y="175174"/>
                    </a:lnTo>
                    <a:cubicBezTo>
                      <a:pt x="231210" y="229190"/>
                      <a:pt x="185775" y="259984"/>
                      <a:pt x="129740" y="259984"/>
                    </a:cubicBezTo>
                    <a:cubicBezTo>
                      <a:pt x="60074" y="259984"/>
                      <a:pt x="0" y="213036"/>
                      <a:pt x="0" y="134788"/>
                    </a:cubicBezTo>
                    <a:cubicBezTo>
                      <a:pt x="0" y="49977"/>
                      <a:pt x="63608" y="0"/>
                      <a:pt x="14488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Box 49"/>
              <p:cNvSpPr txBox="1">
                <a:spLocks/>
              </p:cNvSpPr>
              <p:nvPr/>
            </p:nvSpPr>
            <p:spPr>
              <a:xfrm>
                <a:off x="-1335404" y="1805461"/>
                <a:ext cx="251908" cy="259984"/>
              </a:xfrm>
              <a:custGeom>
                <a:avLst/>
                <a:gdLst/>
                <a:ahLst/>
                <a:cxnLst/>
                <a:rect l="l" t="t" r="r" b="b"/>
                <a:pathLst>
                  <a:path w="251908" h="259984">
                    <a:moveTo>
                      <a:pt x="132264" y="0"/>
                    </a:moveTo>
                    <a:cubicBezTo>
                      <a:pt x="213541" y="0"/>
                      <a:pt x="251908" y="51996"/>
                      <a:pt x="251908" y="118633"/>
                    </a:cubicBezTo>
                    <a:lnTo>
                      <a:pt x="91373" y="118633"/>
                    </a:lnTo>
                    <a:cubicBezTo>
                      <a:pt x="91373" y="181232"/>
                      <a:pt x="124187" y="218589"/>
                      <a:pt x="172650" y="218589"/>
                    </a:cubicBezTo>
                    <a:cubicBezTo>
                      <a:pt x="203444" y="218589"/>
                      <a:pt x="230200" y="204958"/>
                      <a:pt x="245850" y="173659"/>
                    </a:cubicBezTo>
                    <a:lnTo>
                      <a:pt x="249383" y="175174"/>
                    </a:lnTo>
                    <a:cubicBezTo>
                      <a:pt x="234744" y="229190"/>
                      <a:pt x="189309" y="259984"/>
                      <a:pt x="131759" y="259984"/>
                    </a:cubicBezTo>
                    <a:cubicBezTo>
                      <a:pt x="59569" y="259984"/>
                      <a:pt x="0" y="212531"/>
                      <a:pt x="0" y="130244"/>
                    </a:cubicBezTo>
                    <a:cubicBezTo>
                      <a:pt x="0" y="50987"/>
                      <a:pt x="60074" y="0"/>
                      <a:pt x="132264" y="0"/>
                    </a:cubicBezTo>
                    <a:close/>
                    <a:moveTo>
                      <a:pt x="132264" y="8582"/>
                    </a:moveTo>
                    <a:cubicBezTo>
                      <a:pt x="106013" y="8582"/>
                      <a:pt x="92888" y="48463"/>
                      <a:pt x="91878" y="108032"/>
                    </a:cubicBezTo>
                    <a:lnTo>
                      <a:pt x="165078" y="108032"/>
                    </a:lnTo>
                    <a:cubicBezTo>
                      <a:pt x="165078" y="51492"/>
                      <a:pt x="161039" y="8582"/>
                      <a:pt x="132264" y="85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>
                <a:spLocks/>
              </p:cNvSpPr>
              <p:nvPr/>
            </p:nvSpPr>
            <p:spPr>
              <a:xfrm>
                <a:off x="-1766048" y="1810509"/>
                <a:ext cx="140846" cy="249888"/>
              </a:xfrm>
              <a:custGeom>
                <a:avLst/>
                <a:gdLst/>
                <a:ahLst/>
                <a:cxnLst/>
                <a:rect l="l" t="t" r="r" b="b"/>
                <a:pathLst>
                  <a:path w="140846" h="249888">
                    <a:moveTo>
                      <a:pt x="0" y="0"/>
                    </a:moveTo>
                    <a:lnTo>
                      <a:pt x="117119" y="0"/>
                    </a:lnTo>
                    <a:lnTo>
                      <a:pt x="117119" y="194862"/>
                    </a:lnTo>
                    <a:cubicBezTo>
                      <a:pt x="117119" y="228181"/>
                      <a:pt x="118633" y="234743"/>
                      <a:pt x="140846" y="248878"/>
                    </a:cubicBezTo>
                    <a:lnTo>
                      <a:pt x="140846" y="249888"/>
                    </a:lnTo>
                    <a:lnTo>
                      <a:pt x="3029" y="249888"/>
                    </a:lnTo>
                    <a:lnTo>
                      <a:pt x="3029" y="248878"/>
                    </a:lnTo>
                    <a:cubicBezTo>
                      <a:pt x="25241" y="234743"/>
                      <a:pt x="26755" y="228181"/>
                      <a:pt x="26755" y="194862"/>
                    </a:cubicBezTo>
                    <a:lnTo>
                      <a:pt x="26755" y="56035"/>
                    </a:lnTo>
                    <a:cubicBezTo>
                      <a:pt x="26755" y="21707"/>
                      <a:pt x="23726" y="14640"/>
                      <a:pt x="0" y="100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>
                <a:spLocks/>
              </p:cNvSpPr>
              <p:nvPr/>
            </p:nvSpPr>
            <p:spPr>
              <a:xfrm>
                <a:off x="-1501643" y="2133303"/>
                <a:ext cx="323593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23593" h="363474">
                    <a:moveTo>
                      <a:pt x="190319" y="0"/>
                    </a:moveTo>
                    <a:cubicBezTo>
                      <a:pt x="236258" y="0"/>
                      <a:pt x="260994" y="15145"/>
                      <a:pt x="277653" y="15145"/>
                    </a:cubicBezTo>
                    <a:cubicBezTo>
                      <a:pt x="291284" y="15145"/>
                      <a:pt x="299866" y="9087"/>
                      <a:pt x="310467" y="0"/>
                    </a:cubicBezTo>
                    <a:lnTo>
                      <a:pt x="314001" y="120149"/>
                    </a:lnTo>
                    <a:lnTo>
                      <a:pt x="312991" y="120149"/>
                    </a:lnTo>
                    <a:cubicBezTo>
                      <a:pt x="287750" y="56541"/>
                      <a:pt x="250393" y="11107"/>
                      <a:pt x="199910" y="11107"/>
                    </a:cubicBezTo>
                    <a:cubicBezTo>
                      <a:pt x="137312" y="11107"/>
                      <a:pt x="101974" y="80268"/>
                      <a:pt x="101974" y="164573"/>
                    </a:cubicBezTo>
                    <a:cubicBezTo>
                      <a:pt x="101974" y="260490"/>
                      <a:pt x="155486" y="315011"/>
                      <a:pt x="221113" y="315011"/>
                    </a:cubicBezTo>
                    <a:cubicBezTo>
                      <a:pt x="263014" y="315011"/>
                      <a:pt x="297846" y="300371"/>
                      <a:pt x="320564" y="252918"/>
                    </a:cubicBezTo>
                    <a:lnTo>
                      <a:pt x="323593" y="253927"/>
                    </a:lnTo>
                    <a:cubicBezTo>
                      <a:pt x="306428" y="321574"/>
                      <a:pt x="252412" y="363474"/>
                      <a:pt x="173660" y="363474"/>
                    </a:cubicBezTo>
                    <a:cubicBezTo>
                      <a:pt x="74209" y="363474"/>
                      <a:pt x="0" y="293304"/>
                      <a:pt x="0" y="186786"/>
                    </a:cubicBezTo>
                    <a:cubicBezTo>
                      <a:pt x="0" y="76229"/>
                      <a:pt x="85820" y="0"/>
                      <a:pt x="1903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>
                <a:spLocks/>
              </p:cNvSpPr>
              <p:nvPr/>
            </p:nvSpPr>
            <p:spPr>
              <a:xfrm>
                <a:off x="-758693" y="2133303"/>
                <a:ext cx="362969" cy="363474"/>
              </a:xfrm>
              <a:custGeom>
                <a:avLst/>
                <a:gdLst/>
                <a:ahLst/>
                <a:cxnLst/>
                <a:rect l="l" t="t" r="r" b="b"/>
                <a:pathLst>
                  <a:path w="362969" h="363474">
                    <a:moveTo>
                      <a:pt x="181737" y="0"/>
                    </a:moveTo>
                    <a:cubicBezTo>
                      <a:pt x="285731" y="0"/>
                      <a:pt x="362969" y="75724"/>
                      <a:pt x="362969" y="181737"/>
                    </a:cubicBezTo>
                    <a:cubicBezTo>
                      <a:pt x="362969" y="287751"/>
                      <a:pt x="285731" y="363474"/>
                      <a:pt x="181737" y="363474"/>
                    </a:cubicBezTo>
                    <a:cubicBezTo>
                      <a:pt x="77238" y="363474"/>
                      <a:pt x="0" y="287751"/>
                      <a:pt x="0" y="181737"/>
                    </a:cubicBezTo>
                    <a:cubicBezTo>
                      <a:pt x="0" y="75724"/>
                      <a:pt x="77238" y="0"/>
                      <a:pt x="181737" y="0"/>
                    </a:cubicBezTo>
                    <a:close/>
                    <a:moveTo>
                      <a:pt x="181737" y="10097"/>
                    </a:moveTo>
                    <a:cubicBezTo>
                      <a:pt x="123682" y="10097"/>
                      <a:pt x="103994" y="70676"/>
                      <a:pt x="103994" y="181737"/>
                    </a:cubicBezTo>
                    <a:cubicBezTo>
                      <a:pt x="103994" y="292799"/>
                      <a:pt x="123682" y="353378"/>
                      <a:pt x="181737" y="353378"/>
                    </a:cubicBezTo>
                    <a:cubicBezTo>
                      <a:pt x="239287" y="353378"/>
                      <a:pt x="258975" y="292799"/>
                      <a:pt x="258975" y="181737"/>
                    </a:cubicBezTo>
                    <a:cubicBezTo>
                      <a:pt x="258975" y="70676"/>
                      <a:pt x="239287" y="10097"/>
                      <a:pt x="181737" y="100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>
                <a:spLocks/>
              </p:cNvSpPr>
              <p:nvPr/>
            </p:nvSpPr>
            <p:spPr>
              <a:xfrm>
                <a:off x="-1156286" y="2133808"/>
                <a:ext cx="373571" cy="357921"/>
              </a:xfrm>
              <a:custGeom>
                <a:avLst/>
                <a:gdLst/>
                <a:ahLst/>
                <a:cxnLst/>
                <a:rect l="l" t="t" r="r" b="b"/>
                <a:pathLst>
                  <a:path w="373571" h="357921">
                    <a:moveTo>
                      <a:pt x="17164" y="0"/>
                    </a:moveTo>
                    <a:cubicBezTo>
                      <a:pt x="24232" y="3534"/>
                      <a:pt x="35338" y="4544"/>
                      <a:pt x="52502" y="4544"/>
                    </a:cubicBezTo>
                    <a:lnTo>
                      <a:pt x="321069" y="4544"/>
                    </a:lnTo>
                    <a:cubicBezTo>
                      <a:pt x="338233" y="4544"/>
                      <a:pt x="349339" y="3534"/>
                      <a:pt x="356407" y="0"/>
                    </a:cubicBezTo>
                    <a:lnTo>
                      <a:pt x="373571" y="119644"/>
                    </a:lnTo>
                    <a:lnTo>
                      <a:pt x="372561" y="119644"/>
                    </a:lnTo>
                    <a:cubicBezTo>
                      <a:pt x="329651" y="50988"/>
                      <a:pt x="309963" y="17669"/>
                      <a:pt x="255946" y="17669"/>
                    </a:cubicBezTo>
                    <a:lnTo>
                      <a:pt x="234239" y="17669"/>
                    </a:lnTo>
                    <a:lnTo>
                      <a:pt x="234239" y="297847"/>
                    </a:lnTo>
                    <a:cubicBezTo>
                      <a:pt x="234239" y="331165"/>
                      <a:pt x="240802" y="342272"/>
                      <a:pt x="263014" y="356912"/>
                    </a:cubicBezTo>
                    <a:lnTo>
                      <a:pt x="263014" y="357921"/>
                    </a:lnTo>
                    <a:lnTo>
                      <a:pt x="110557" y="357921"/>
                    </a:lnTo>
                    <a:lnTo>
                      <a:pt x="110557" y="356912"/>
                    </a:lnTo>
                    <a:cubicBezTo>
                      <a:pt x="133274" y="342272"/>
                      <a:pt x="139332" y="331165"/>
                      <a:pt x="139332" y="297847"/>
                    </a:cubicBezTo>
                    <a:lnTo>
                      <a:pt x="139332" y="17669"/>
                    </a:lnTo>
                    <a:lnTo>
                      <a:pt x="117624" y="17669"/>
                    </a:lnTo>
                    <a:cubicBezTo>
                      <a:pt x="63608" y="17669"/>
                      <a:pt x="43920" y="50988"/>
                      <a:pt x="1010" y="119644"/>
                    </a:cubicBezTo>
                    <a:lnTo>
                      <a:pt x="0" y="119644"/>
                    </a:lnTo>
                    <a:lnTo>
                      <a:pt x="1716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5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>
                <a:spLocks/>
              </p:cNvSpPr>
              <p:nvPr/>
            </p:nvSpPr>
            <p:spPr>
              <a:xfrm>
                <a:off x="-2145704" y="2148039"/>
                <a:ext cx="130738" cy="132991"/>
              </a:xfrm>
              <a:custGeom>
                <a:avLst/>
                <a:gdLst/>
                <a:ahLst/>
                <a:cxnLst/>
                <a:rect l="l" t="t" r="r" b="b"/>
                <a:pathLst>
                  <a:path w="130738" h="132991">
                    <a:moveTo>
                      <a:pt x="65709" y="0"/>
                    </a:moveTo>
                    <a:cubicBezTo>
                      <a:pt x="86122" y="0"/>
                      <a:pt x="102063" y="5891"/>
                      <a:pt x="113533" y="17673"/>
                    </a:cubicBezTo>
                    <a:cubicBezTo>
                      <a:pt x="125003" y="29455"/>
                      <a:pt x="130738" y="45715"/>
                      <a:pt x="130738" y="66451"/>
                    </a:cubicBezTo>
                    <a:cubicBezTo>
                      <a:pt x="130738" y="87129"/>
                      <a:pt x="124987" y="103389"/>
                      <a:pt x="113485" y="115230"/>
                    </a:cubicBezTo>
                    <a:cubicBezTo>
                      <a:pt x="101982" y="127071"/>
                      <a:pt x="85992" y="132991"/>
                      <a:pt x="65515" y="132991"/>
                    </a:cubicBezTo>
                    <a:cubicBezTo>
                      <a:pt x="44584" y="132991"/>
                      <a:pt x="28432" y="127174"/>
                      <a:pt x="17059" y="115539"/>
                    </a:cubicBezTo>
                    <a:cubicBezTo>
                      <a:pt x="5686" y="103904"/>
                      <a:pt x="0" y="87483"/>
                      <a:pt x="0" y="66275"/>
                    </a:cubicBezTo>
                    <a:cubicBezTo>
                      <a:pt x="0" y="45243"/>
                      <a:pt x="5702" y="28940"/>
                      <a:pt x="17107" y="17364"/>
                    </a:cubicBezTo>
                    <a:cubicBezTo>
                      <a:pt x="28513" y="5788"/>
                      <a:pt x="44713" y="0"/>
                      <a:pt x="65709" y="0"/>
                    </a:cubicBezTo>
                    <a:close/>
                    <a:moveTo>
                      <a:pt x="65709" y="13431"/>
                    </a:moveTo>
                    <a:cubicBezTo>
                      <a:pt x="49962" y="13431"/>
                      <a:pt x="37990" y="17953"/>
                      <a:pt x="29793" y="26996"/>
                    </a:cubicBezTo>
                    <a:cubicBezTo>
                      <a:pt x="21595" y="36038"/>
                      <a:pt x="17496" y="49190"/>
                      <a:pt x="17496" y="66451"/>
                    </a:cubicBezTo>
                    <a:cubicBezTo>
                      <a:pt x="17496" y="83948"/>
                      <a:pt x="21595" y="97218"/>
                      <a:pt x="29793" y="106261"/>
                    </a:cubicBezTo>
                    <a:cubicBezTo>
                      <a:pt x="37990" y="115303"/>
                      <a:pt x="49897" y="119825"/>
                      <a:pt x="65515" y="119825"/>
                    </a:cubicBezTo>
                    <a:cubicBezTo>
                      <a:pt x="81262" y="119825"/>
                      <a:pt x="93153" y="115318"/>
                      <a:pt x="101188" y="106305"/>
                    </a:cubicBezTo>
                    <a:cubicBezTo>
                      <a:pt x="109224" y="97291"/>
                      <a:pt x="113242" y="84007"/>
                      <a:pt x="113242" y="66451"/>
                    </a:cubicBezTo>
                    <a:cubicBezTo>
                      <a:pt x="113242" y="49073"/>
                      <a:pt x="109240" y="35891"/>
                      <a:pt x="101237" y="26907"/>
                    </a:cubicBezTo>
                    <a:cubicBezTo>
                      <a:pt x="93234" y="17923"/>
                      <a:pt x="81391" y="13431"/>
                      <a:pt x="65709" y="134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>
                <a:spLocks/>
              </p:cNvSpPr>
              <p:nvPr/>
            </p:nvSpPr>
            <p:spPr>
              <a:xfrm>
                <a:off x="-1995442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60620"/>
                    </a:lnTo>
                    <a:lnTo>
                      <a:pt x="75430" y="60620"/>
                    </a:lnTo>
                    <a:lnTo>
                      <a:pt x="75430" y="73963"/>
                    </a:lnTo>
                    <a:lnTo>
                      <a:pt x="16525" y="73963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>
                <a:spLocks/>
              </p:cNvSpPr>
              <p:nvPr/>
            </p:nvSpPr>
            <p:spPr>
              <a:xfrm>
                <a:off x="-1879880" y="2150070"/>
                <a:ext cx="106535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6535" h="129192">
                    <a:moveTo>
                      <a:pt x="0" y="0"/>
                    </a:moveTo>
                    <a:lnTo>
                      <a:pt x="106535" y="0"/>
                    </a:lnTo>
                    <a:lnTo>
                      <a:pt x="106535" y="13343"/>
                    </a:lnTo>
                    <a:lnTo>
                      <a:pt x="61530" y="13343"/>
                    </a:lnTo>
                    <a:lnTo>
                      <a:pt x="61530" y="129192"/>
                    </a:lnTo>
                    <a:lnTo>
                      <a:pt x="45005" y="129192"/>
                    </a:lnTo>
                    <a:lnTo>
                      <a:pt x="45005" y="13343"/>
                    </a:lnTo>
                    <a:lnTo>
                      <a:pt x="0" y="13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>
                <a:spLocks/>
              </p:cNvSpPr>
              <p:nvPr/>
            </p:nvSpPr>
            <p:spPr>
              <a:xfrm>
                <a:off x="-1757317" y="2150070"/>
                <a:ext cx="107896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107896" h="129192">
                    <a:moveTo>
                      <a:pt x="0" y="0"/>
                    </a:moveTo>
                    <a:lnTo>
                      <a:pt x="16525" y="0"/>
                    </a:lnTo>
                    <a:lnTo>
                      <a:pt x="16525" y="54964"/>
                    </a:lnTo>
                    <a:lnTo>
                      <a:pt x="91371" y="54964"/>
                    </a:lnTo>
                    <a:lnTo>
                      <a:pt x="91371" y="0"/>
                    </a:lnTo>
                    <a:lnTo>
                      <a:pt x="107896" y="0"/>
                    </a:lnTo>
                    <a:lnTo>
                      <a:pt x="107896" y="129192"/>
                    </a:lnTo>
                    <a:lnTo>
                      <a:pt x="91371" y="129192"/>
                    </a:lnTo>
                    <a:lnTo>
                      <a:pt x="91371" y="68396"/>
                    </a:lnTo>
                    <a:lnTo>
                      <a:pt x="16525" y="68396"/>
                    </a:lnTo>
                    <a:lnTo>
                      <a:pt x="16525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>
                <a:spLocks/>
              </p:cNvSpPr>
              <p:nvPr/>
            </p:nvSpPr>
            <p:spPr>
              <a:xfrm>
                <a:off x="-1623967" y="2150070"/>
                <a:ext cx="79221" cy="129192"/>
              </a:xfrm>
              <a:custGeom>
                <a:avLst/>
                <a:gdLst/>
                <a:ahLst/>
                <a:cxnLst/>
                <a:rect l="l" t="t" r="r" b="b"/>
                <a:pathLst>
                  <a:path w="79221" h="129192">
                    <a:moveTo>
                      <a:pt x="0" y="0"/>
                    </a:moveTo>
                    <a:lnTo>
                      <a:pt x="79221" y="0"/>
                    </a:lnTo>
                    <a:lnTo>
                      <a:pt x="79221" y="13343"/>
                    </a:lnTo>
                    <a:lnTo>
                      <a:pt x="16525" y="13343"/>
                    </a:lnTo>
                    <a:lnTo>
                      <a:pt x="16525" y="54964"/>
                    </a:lnTo>
                    <a:lnTo>
                      <a:pt x="75430" y="54964"/>
                    </a:lnTo>
                    <a:lnTo>
                      <a:pt x="75430" y="68219"/>
                    </a:lnTo>
                    <a:lnTo>
                      <a:pt x="16525" y="68219"/>
                    </a:lnTo>
                    <a:lnTo>
                      <a:pt x="16525" y="115760"/>
                    </a:lnTo>
                    <a:lnTo>
                      <a:pt x="79221" y="115760"/>
                    </a:lnTo>
                    <a:lnTo>
                      <a:pt x="79221" y="129192"/>
                    </a:lnTo>
                    <a:lnTo>
                      <a:pt x="0" y="129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Tx/>
                  <a:buNone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 marL="200025" indent="-200025" algn="l" defTabSz="914400" rtl="0" eaLnBrk="1" latinLnBrk="0" hangingPunct="1">
                  <a:spcBef>
                    <a:spcPts val="12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2pPr>
                <a:lvl3pPr marL="398463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3pPr>
                <a:lvl4pPr marL="622300" indent="-200025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Arial" pitchFamily="34" charset="0"/>
                  <a:buChar char="•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4pPr>
                <a:lvl5pPr marL="806450" indent="-182563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Font typeface="Lucida Grande"/>
                  <a:buChar char="-"/>
                  <a:tabLst>
                    <a:tab pos="1201738" algn="l"/>
                  </a:tabLst>
                  <a:defRPr sz="1800" b="0" i="0" kern="1200">
                    <a:solidFill>
                      <a:schemeClr val="tx2"/>
                    </a:solidFill>
                    <a:latin typeface="+mn-lt"/>
                    <a:ea typeface="Open Sans" panose="020B0606030504020204" pitchFamily="34" charset="0"/>
                    <a:cs typeface="Open Sans" panose="020B0606030504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400" b="1">
                  <a:solidFill>
                    <a:schemeClr val="accent3"/>
                  </a:solidFill>
                  <a:latin typeface="Arial" panose="020B0604020202020204" pitchFamily="34" charset="0"/>
                  <a:ea typeface="Domaine Display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7526204" y="2289887"/>
              <a:ext cx="3108960" cy="1718692"/>
            </a:xfrm>
            <a:custGeom>
              <a:avLst/>
              <a:gdLst>
                <a:gd name="T0" fmla="*/ 279 w 326"/>
                <a:gd name="T1" fmla="*/ 180 h 180"/>
                <a:gd name="T2" fmla="*/ 271 w 326"/>
                <a:gd name="T3" fmla="*/ 179 h 180"/>
                <a:gd name="T4" fmla="*/ 45 w 326"/>
                <a:gd name="T5" fmla="*/ 179 h 180"/>
                <a:gd name="T6" fmla="*/ 6 w 326"/>
                <a:gd name="T7" fmla="*/ 153 h 180"/>
                <a:gd name="T8" fmla="*/ 0 w 326"/>
                <a:gd name="T9" fmla="*/ 129 h 180"/>
                <a:gd name="T10" fmla="*/ 32 w 326"/>
                <a:gd name="T11" fmla="*/ 82 h 180"/>
                <a:gd name="T12" fmla="*/ 30 w 326"/>
                <a:gd name="T13" fmla="*/ 70 h 180"/>
                <a:gd name="T14" fmla="*/ 100 w 326"/>
                <a:gd name="T15" fmla="*/ 0 h 180"/>
                <a:gd name="T16" fmla="*/ 154 w 326"/>
                <a:gd name="T17" fmla="*/ 26 h 180"/>
                <a:gd name="T18" fmla="*/ 187 w 326"/>
                <a:gd name="T19" fmla="*/ 16 h 180"/>
                <a:gd name="T20" fmla="*/ 242 w 326"/>
                <a:gd name="T21" fmla="*/ 55 h 180"/>
                <a:gd name="T22" fmla="*/ 245 w 326"/>
                <a:gd name="T23" fmla="*/ 54 h 180"/>
                <a:gd name="T24" fmla="*/ 280 w 326"/>
                <a:gd name="T25" fmla="*/ 85 h 180"/>
                <a:gd name="T26" fmla="*/ 326 w 326"/>
                <a:gd name="T27" fmla="*/ 132 h 180"/>
                <a:gd name="T28" fmla="*/ 279 w 326"/>
                <a:gd name="T29" fmla="*/ 180 h 180"/>
                <a:gd name="T30" fmla="*/ 100 w 326"/>
                <a:gd name="T31" fmla="*/ 4 h 180"/>
                <a:gd name="T32" fmla="*/ 34 w 326"/>
                <a:gd name="T33" fmla="*/ 70 h 180"/>
                <a:gd name="T34" fmla="*/ 36 w 326"/>
                <a:gd name="T35" fmla="*/ 83 h 180"/>
                <a:gd name="T36" fmla="*/ 36 w 326"/>
                <a:gd name="T37" fmla="*/ 85 h 180"/>
                <a:gd name="T38" fmla="*/ 35 w 326"/>
                <a:gd name="T39" fmla="*/ 86 h 180"/>
                <a:gd name="T40" fmla="*/ 4 w 326"/>
                <a:gd name="T41" fmla="*/ 129 h 180"/>
                <a:gd name="T42" fmla="*/ 10 w 326"/>
                <a:gd name="T43" fmla="*/ 151 h 180"/>
                <a:gd name="T44" fmla="*/ 10 w 326"/>
                <a:gd name="T45" fmla="*/ 151 h 180"/>
                <a:gd name="T46" fmla="*/ 45 w 326"/>
                <a:gd name="T47" fmla="*/ 175 h 180"/>
                <a:gd name="T48" fmla="*/ 271 w 326"/>
                <a:gd name="T49" fmla="*/ 175 h 180"/>
                <a:gd name="T50" fmla="*/ 272 w 326"/>
                <a:gd name="T51" fmla="*/ 175 h 180"/>
                <a:gd name="T52" fmla="*/ 279 w 326"/>
                <a:gd name="T53" fmla="*/ 176 h 180"/>
                <a:gd name="T54" fmla="*/ 322 w 326"/>
                <a:gd name="T55" fmla="*/ 132 h 180"/>
                <a:gd name="T56" fmla="*/ 279 w 326"/>
                <a:gd name="T57" fmla="*/ 89 h 180"/>
                <a:gd name="T58" fmla="*/ 278 w 326"/>
                <a:gd name="T59" fmla="*/ 89 h 180"/>
                <a:gd name="T60" fmla="*/ 276 w 326"/>
                <a:gd name="T61" fmla="*/ 89 h 180"/>
                <a:gd name="T62" fmla="*/ 276 w 326"/>
                <a:gd name="T63" fmla="*/ 87 h 180"/>
                <a:gd name="T64" fmla="*/ 245 w 326"/>
                <a:gd name="T65" fmla="*/ 58 h 180"/>
                <a:gd name="T66" fmla="*/ 240 w 326"/>
                <a:gd name="T67" fmla="*/ 59 h 180"/>
                <a:gd name="T68" fmla="*/ 239 w 326"/>
                <a:gd name="T69" fmla="*/ 59 h 180"/>
                <a:gd name="T70" fmla="*/ 238 w 326"/>
                <a:gd name="T71" fmla="*/ 57 h 180"/>
                <a:gd name="T72" fmla="*/ 187 w 326"/>
                <a:gd name="T73" fmla="*/ 20 h 180"/>
                <a:gd name="T74" fmla="*/ 155 w 326"/>
                <a:gd name="T75" fmla="*/ 30 h 180"/>
                <a:gd name="T76" fmla="*/ 153 w 326"/>
                <a:gd name="T77" fmla="*/ 31 h 180"/>
                <a:gd name="T78" fmla="*/ 152 w 326"/>
                <a:gd name="T79" fmla="*/ 30 h 180"/>
                <a:gd name="T80" fmla="*/ 100 w 326"/>
                <a:gd name="T81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6" h="180">
                  <a:moveTo>
                    <a:pt x="279" y="180"/>
                  </a:moveTo>
                  <a:cubicBezTo>
                    <a:pt x="276" y="180"/>
                    <a:pt x="274" y="179"/>
                    <a:pt x="271" y="179"/>
                  </a:cubicBezTo>
                  <a:cubicBezTo>
                    <a:pt x="45" y="179"/>
                    <a:pt x="45" y="179"/>
                    <a:pt x="45" y="179"/>
                  </a:cubicBezTo>
                  <a:cubicBezTo>
                    <a:pt x="28" y="179"/>
                    <a:pt x="13" y="169"/>
                    <a:pt x="6" y="153"/>
                  </a:cubicBezTo>
                  <a:cubicBezTo>
                    <a:pt x="2" y="146"/>
                    <a:pt x="0" y="137"/>
                    <a:pt x="0" y="129"/>
                  </a:cubicBezTo>
                  <a:cubicBezTo>
                    <a:pt x="0" y="109"/>
                    <a:pt x="13" y="90"/>
                    <a:pt x="32" y="82"/>
                  </a:cubicBezTo>
                  <a:cubicBezTo>
                    <a:pt x="31" y="78"/>
                    <a:pt x="30" y="74"/>
                    <a:pt x="30" y="70"/>
                  </a:cubicBezTo>
                  <a:cubicBezTo>
                    <a:pt x="30" y="32"/>
                    <a:pt x="62" y="0"/>
                    <a:pt x="100" y="0"/>
                  </a:cubicBezTo>
                  <a:cubicBezTo>
                    <a:pt x="121" y="0"/>
                    <a:pt x="141" y="10"/>
                    <a:pt x="154" y="26"/>
                  </a:cubicBezTo>
                  <a:cubicBezTo>
                    <a:pt x="164" y="19"/>
                    <a:pt x="175" y="16"/>
                    <a:pt x="187" y="16"/>
                  </a:cubicBezTo>
                  <a:cubicBezTo>
                    <a:pt x="212" y="16"/>
                    <a:pt x="233" y="31"/>
                    <a:pt x="242" y="55"/>
                  </a:cubicBezTo>
                  <a:cubicBezTo>
                    <a:pt x="243" y="54"/>
                    <a:pt x="244" y="54"/>
                    <a:pt x="245" y="54"/>
                  </a:cubicBezTo>
                  <a:cubicBezTo>
                    <a:pt x="263" y="54"/>
                    <a:pt x="278" y="68"/>
                    <a:pt x="280" y="85"/>
                  </a:cubicBezTo>
                  <a:cubicBezTo>
                    <a:pt x="305" y="86"/>
                    <a:pt x="326" y="107"/>
                    <a:pt x="326" y="132"/>
                  </a:cubicBezTo>
                  <a:cubicBezTo>
                    <a:pt x="326" y="158"/>
                    <a:pt x="305" y="180"/>
                    <a:pt x="279" y="180"/>
                  </a:cubicBezTo>
                  <a:close/>
                  <a:moveTo>
                    <a:pt x="100" y="4"/>
                  </a:moveTo>
                  <a:cubicBezTo>
                    <a:pt x="64" y="4"/>
                    <a:pt x="34" y="34"/>
                    <a:pt x="34" y="70"/>
                  </a:cubicBezTo>
                  <a:cubicBezTo>
                    <a:pt x="34" y="75"/>
                    <a:pt x="35" y="79"/>
                    <a:pt x="36" y="83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16" y="92"/>
                    <a:pt x="4" y="110"/>
                    <a:pt x="4" y="129"/>
                  </a:cubicBezTo>
                  <a:cubicBezTo>
                    <a:pt x="4" y="137"/>
                    <a:pt x="6" y="144"/>
                    <a:pt x="10" y="151"/>
                  </a:cubicBezTo>
                  <a:cubicBezTo>
                    <a:pt x="10" y="151"/>
                    <a:pt x="10" y="151"/>
                    <a:pt x="10" y="151"/>
                  </a:cubicBezTo>
                  <a:cubicBezTo>
                    <a:pt x="16" y="166"/>
                    <a:pt x="30" y="175"/>
                    <a:pt x="45" y="175"/>
                  </a:cubicBezTo>
                  <a:cubicBezTo>
                    <a:pt x="271" y="175"/>
                    <a:pt x="271" y="175"/>
                    <a:pt x="271" y="175"/>
                  </a:cubicBezTo>
                  <a:cubicBezTo>
                    <a:pt x="272" y="175"/>
                    <a:pt x="272" y="175"/>
                    <a:pt x="272" y="175"/>
                  </a:cubicBezTo>
                  <a:cubicBezTo>
                    <a:pt x="274" y="175"/>
                    <a:pt x="276" y="176"/>
                    <a:pt x="279" y="176"/>
                  </a:cubicBezTo>
                  <a:cubicBezTo>
                    <a:pt x="303" y="176"/>
                    <a:pt x="322" y="156"/>
                    <a:pt x="322" y="132"/>
                  </a:cubicBezTo>
                  <a:cubicBezTo>
                    <a:pt x="322" y="109"/>
                    <a:pt x="303" y="89"/>
                    <a:pt x="279" y="89"/>
                  </a:cubicBezTo>
                  <a:cubicBezTo>
                    <a:pt x="279" y="89"/>
                    <a:pt x="278" y="89"/>
                    <a:pt x="278" y="89"/>
                  </a:cubicBezTo>
                  <a:cubicBezTo>
                    <a:pt x="276" y="89"/>
                    <a:pt x="276" y="89"/>
                    <a:pt x="276" y="89"/>
                  </a:cubicBezTo>
                  <a:cubicBezTo>
                    <a:pt x="276" y="87"/>
                    <a:pt x="276" y="87"/>
                    <a:pt x="276" y="87"/>
                  </a:cubicBezTo>
                  <a:cubicBezTo>
                    <a:pt x="275" y="71"/>
                    <a:pt x="261" y="58"/>
                    <a:pt x="245" y="58"/>
                  </a:cubicBezTo>
                  <a:cubicBezTo>
                    <a:pt x="243" y="58"/>
                    <a:pt x="242" y="59"/>
                    <a:pt x="240" y="59"/>
                  </a:cubicBezTo>
                  <a:cubicBezTo>
                    <a:pt x="239" y="59"/>
                    <a:pt x="239" y="59"/>
                    <a:pt x="239" y="59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1" y="35"/>
                    <a:pt x="210" y="20"/>
                    <a:pt x="187" y="20"/>
                  </a:cubicBezTo>
                  <a:cubicBezTo>
                    <a:pt x="175" y="20"/>
                    <a:pt x="164" y="23"/>
                    <a:pt x="155" y="30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39" y="14"/>
                    <a:pt x="121" y="4"/>
                    <a:pt x="10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Rectangle 59"/>
          <p:cNvSpPr/>
          <p:nvPr userDrawn="1"/>
        </p:nvSpPr>
        <p:spPr>
          <a:xfrm flipH="1">
            <a:off x="-1590" y="4732898"/>
            <a:ext cx="12190414" cy="3361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44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vmlDrawing" Target="../drawings/vmlDrawing3.v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theme" Target="../theme/theme3.xml"/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302835"/>
            <a:ext cx="945997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©2021 CVS Health and/or one of its affiliates. Confidential and proprietary.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F7F16-4BBA-4BDB-B928-403DC90FBC62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10350879" y="182881"/>
            <a:ext cx="1817625" cy="9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82" r:id="rId2"/>
    <p:sldLayoutId id="2147483883" r:id="rId3"/>
    <p:sldLayoutId id="2147483884" r:id="rId4"/>
    <p:sldLayoutId id="2147483887" r:id="rId5"/>
    <p:sldLayoutId id="2147483886" r:id="rId6"/>
    <p:sldLayoutId id="2147483870" r:id="rId7"/>
    <p:sldLayoutId id="2147483888" r:id="rId8"/>
    <p:sldLayoutId id="2147483889" r:id="rId9"/>
    <p:sldLayoutId id="2147483891" r:id="rId10"/>
    <p:sldLayoutId id="2147483892" r:id="rId11"/>
    <p:sldLayoutId id="2147483871" r:id="rId12"/>
    <p:sldLayoutId id="2147483893" r:id="rId13"/>
    <p:sldLayoutId id="2147483894" r:id="rId14"/>
    <p:sldLayoutId id="2147483896" r:id="rId15"/>
    <p:sldLayoutId id="2147483898" r:id="rId16"/>
    <p:sldLayoutId id="2147483900" r:id="rId17"/>
    <p:sldLayoutId id="2147483901" r:id="rId18"/>
    <p:sldLayoutId id="2147483902" r:id="rId19"/>
    <p:sldLayoutId id="2147483904" r:id="rId20"/>
    <p:sldLayoutId id="2147483905" r:id="rId21"/>
    <p:sldLayoutId id="2147483907" r:id="rId22"/>
    <p:sldLayoutId id="2147483909" r:id="rId23"/>
    <p:sldLayoutId id="2147483906" r:id="rId24"/>
    <p:sldLayoutId id="2147483908" r:id="rId25"/>
    <p:sldLayoutId id="2147483910" r:id="rId26"/>
    <p:sldLayoutId id="2147483911" r:id="rId27"/>
    <p:sldLayoutId id="2147483917" r:id="rId28"/>
    <p:sldLayoutId id="2147483912" r:id="rId29"/>
    <p:sldLayoutId id="2147483913" r:id="rId30"/>
    <p:sldLayoutId id="2147483878" r:id="rId31"/>
    <p:sldLayoutId id="2147483929" r:id="rId32"/>
    <p:sldLayoutId id="2147483919" r:id="rId33"/>
    <p:sldLayoutId id="2147483879" r:id="rId34"/>
    <p:sldLayoutId id="2147483922" r:id="rId35"/>
    <p:sldLayoutId id="2147483920" r:id="rId36"/>
    <p:sldLayoutId id="2147483914" r:id="rId37"/>
    <p:sldLayoutId id="2147483915" r:id="rId38"/>
    <p:sldLayoutId id="2147483927" r:id="rId39"/>
    <p:sldLayoutId id="2147483932" r:id="rId40"/>
    <p:sldLayoutId id="2147483931" r:id="rId41"/>
    <p:sldLayoutId id="2147483928" r:id="rId4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 userDrawn="1">
          <p15:clr>
            <a:srgbClr val="F26B43"/>
          </p15:clr>
        </p15:guide>
        <p15:guide id="2" pos="362" userDrawn="1">
          <p15:clr>
            <a:srgbClr val="F26B43"/>
          </p15:clr>
        </p15:guide>
        <p15:guide id="3" pos="7319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3622" userDrawn="1">
          <p15:clr>
            <a:srgbClr val="F26B43"/>
          </p15:clr>
        </p15:guide>
        <p15:guide id="6" orient="horz" pos="41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 txBox="1">
            <a:spLocks/>
          </p:cNvSpPr>
          <p:nvPr/>
        </p:nvSpPr>
        <p:spPr>
          <a:xfrm>
            <a:off x="11101517" y="6418626"/>
            <a:ext cx="734302" cy="2286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00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fld id="{38743595-4496-5147-A886-7D133864DF76}" type="slidenum">
              <a:rPr lang="en-US" sz="1000" smtClean="0">
                <a:solidFill>
                  <a:srgbClr val="3F3F3F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r"/>
              <a:t>‹#›</a:t>
            </a:fld>
            <a:endParaRPr lang="en-US" sz="100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" name="think-cell Slide" r:id="rId16" imgW="471" imgH="470" progId="TCLayout.ActiveDocument.1">
                  <p:embed/>
                </p:oleObj>
              </mc:Choice>
              <mc:Fallback>
                <p:oleObj name="think-cell Slide" r:id="rId16" imgW="471" imgH="470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 txBox="1">
            <a:spLocks/>
          </p:cNvSpPr>
          <p:nvPr userDrawn="1"/>
        </p:nvSpPr>
        <p:spPr>
          <a:xfrm>
            <a:off x="547780" y="6418626"/>
            <a:ext cx="2383124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©2021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D1A23-D88D-46C3-95E5-B10C224E1C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617033" y="6443197"/>
            <a:ext cx="954760" cy="127570"/>
            <a:chOff x="279400" y="2781300"/>
            <a:chExt cx="8585200" cy="109220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365CECB-7D2B-4CF7-BFD3-6752DEC67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38" y="2816225"/>
              <a:ext cx="958850" cy="1035050"/>
            </a:xfrm>
            <a:custGeom>
              <a:avLst/>
              <a:gdLst>
                <a:gd name="T0" fmla="*/ 142 w 604"/>
                <a:gd name="T1" fmla="*/ 272 h 652"/>
                <a:gd name="T2" fmla="*/ 142 w 604"/>
                <a:gd name="T3" fmla="*/ 57 h 652"/>
                <a:gd name="T4" fmla="*/ 206 w 604"/>
                <a:gd name="T5" fmla="*/ 57 h 652"/>
                <a:gd name="T6" fmla="*/ 206 w 604"/>
                <a:gd name="T7" fmla="*/ 0 h 652"/>
                <a:gd name="T8" fmla="*/ 0 w 604"/>
                <a:gd name="T9" fmla="*/ 0 h 652"/>
                <a:gd name="T10" fmla="*/ 0 w 604"/>
                <a:gd name="T11" fmla="*/ 57 h 652"/>
                <a:gd name="T12" fmla="*/ 64 w 604"/>
                <a:gd name="T13" fmla="*/ 57 h 652"/>
                <a:gd name="T14" fmla="*/ 64 w 604"/>
                <a:gd name="T15" fmla="*/ 587 h 652"/>
                <a:gd name="T16" fmla="*/ 0 w 604"/>
                <a:gd name="T17" fmla="*/ 587 h 652"/>
                <a:gd name="T18" fmla="*/ 0 w 604"/>
                <a:gd name="T19" fmla="*/ 652 h 652"/>
                <a:gd name="T20" fmla="*/ 206 w 604"/>
                <a:gd name="T21" fmla="*/ 652 h 652"/>
                <a:gd name="T22" fmla="*/ 206 w 604"/>
                <a:gd name="T23" fmla="*/ 587 h 652"/>
                <a:gd name="T24" fmla="*/ 142 w 604"/>
                <a:gd name="T25" fmla="*/ 587 h 652"/>
                <a:gd name="T26" fmla="*/ 142 w 604"/>
                <a:gd name="T27" fmla="*/ 329 h 652"/>
                <a:gd name="T28" fmla="*/ 462 w 604"/>
                <a:gd name="T29" fmla="*/ 329 h 652"/>
                <a:gd name="T30" fmla="*/ 462 w 604"/>
                <a:gd name="T31" fmla="*/ 587 h 652"/>
                <a:gd name="T32" fmla="*/ 398 w 604"/>
                <a:gd name="T33" fmla="*/ 587 h 652"/>
                <a:gd name="T34" fmla="*/ 398 w 604"/>
                <a:gd name="T35" fmla="*/ 652 h 652"/>
                <a:gd name="T36" fmla="*/ 604 w 604"/>
                <a:gd name="T37" fmla="*/ 652 h 652"/>
                <a:gd name="T38" fmla="*/ 604 w 604"/>
                <a:gd name="T39" fmla="*/ 587 h 652"/>
                <a:gd name="T40" fmla="*/ 540 w 604"/>
                <a:gd name="T41" fmla="*/ 587 h 652"/>
                <a:gd name="T42" fmla="*/ 540 w 604"/>
                <a:gd name="T43" fmla="*/ 57 h 652"/>
                <a:gd name="T44" fmla="*/ 604 w 604"/>
                <a:gd name="T45" fmla="*/ 57 h 652"/>
                <a:gd name="T46" fmla="*/ 604 w 604"/>
                <a:gd name="T47" fmla="*/ 0 h 652"/>
                <a:gd name="T48" fmla="*/ 398 w 604"/>
                <a:gd name="T49" fmla="*/ 0 h 652"/>
                <a:gd name="T50" fmla="*/ 398 w 604"/>
                <a:gd name="T51" fmla="*/ 57 h 652"/>
                <a:gd name="T52" fmla="*/ 462 w 604"/>
                <a:gd name="T53" fmla="*/ 57 h 652"/>
                <a:gd name="T54" fmla="*/ 462 w 604"/>
                <a:gd name="T55" fmla="*/ 272 h 652"/>
                <a:gd name="T56" fmla="*/ 142 w 604"/>
                <a:gd name="T57" fmla="*/ 27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4" h="652">
                  <a:moveTo>
                    <a:pt x="142" y="272"/>
                  </a:moveTo>
                  <a:lnTo>
                    <a:pt x="142" y="57"/>
                  </a:lnTo>
                  <a:lnTo>
                    <a:pt x="206" y="57"/>
                  </a:lnTo>
                  <a:lnTo>
                    <a:pt x="206" y="0"/>
                  </a:lnTo>
                  <a:lnTo>
                    <a:pt x="0" y="0"/>
                  </a:lnTo>
                  <a:lnTo>
                    <a:pt x="0" y="57"/>
                  </a:lnTo>
                  <a:lnTo>
                    <a:pt x="64" y="57"/>
                  </a:lnTo>
                  <a:lnTo>
                    <a:pt x="64" y="587"/>
                  </a:lnTo>
                  <a:lnTo>
                    <a:pt x="0" y="587"/>
                  </a:lnTo>
                  <a:lnTo>
                    <a:pt x="0" y="652"/>
                  </a:lnTo>
                  <a:lnTo>
                    <a:pt x="206" y="652"/>
                  </a:lnTo>
                  <a:lnTo>
                    <a:pt x="206" y="587"/>
                  </a:lnTo>
                  <a:lnTo>
                    <a:pt x="142" y="587"/>
                  </a:lnTo>
                  <a:lnTo>
                    <a:pt x="142" y="329"/>
                  </a:lnTo>
                  <a:lnTo>
                    <a:pt x="462" y="329"/>
                  </a:lnTo>
                  <a:lnTo>
                    <a:pt x="462" y="587"/>
                  </a:lnTo>
                  <a:lnTo>
                    <a:pt x="398" y="587"/>
                  </a:lnTo>
                  <a:lnTo>
                    <a:pt x="398" y="652"/>
                  </a:lnTo>
                  <a:lnTo>
                    <a:pt x="604" y="652"/>
                  </a:lnTo>
                  <a:lnTo>
                    <a:pt x="604" y="587"/>
                  </a:lnTo>
                  <a:lnTo>
                    <a:pt x="540" y="587"/>
                  </a:lnTo>
                  <a:lnTo>
                    <a:pt x="540" y="57"/>
                  </a:lnTo>
                  <a:lnTo>
                    <a:pt x="604" y="57"/>
                  </a:lnTo>
                  <a:lnTo>
                    <a:pt x="604" y="0"/>
                  </a:lnTo>
                  <a:lnTo>
                    <a:pt x="398" y="0"/>
                  </a:lnTo>
                  <a:lnTo>
                    <a:pt x="398" y="57"/>
                  </a:lnTo>
                  <a:lnTo>
                    <a:pt x="462" y="57"/>
                  </a:lnTo>
                  <a:lnTo>
                    <a:pt x="462" y="272"/>
                  </a:lnTo>
                  <a:lnTo>
                    <a:pt x="142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11873F-5B39-42DE-99F1-E7FC7458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2816225"/>
              <a:ext cx="822325" cy="1035050"/>
            </a:xfrm>
            <a:custGeom>
              <a:avLst/>
              <a:gdLst>
                <a:gd name="T0" fmla="*/ 27 w 73"/>
                <a:gd name="T1" fmla="*/ 82 h 91"/>
                <a:gd name="T2" fmla="*/ 19 w 73"/>
                <a:gd name="T3" fmla="*/ 82 h 91"/>
                <a:gd name="T4" fmla="*/ 19 w 73"/>
                <a:gd name="T5" fmla="*/ 54 h 91"/>
                <a:gd name="T6" fmla="*/ 37 w 73"/>
                <a:gd name="T7" fmla="*/ 35 h 91"/>
                <a:gd name="T8" fmla="*/ 55 w 73"/>
                <a:gd name="T9" fmla="*/ 54 h 91"/>
                <a:gd name="T10" fmla="*/ 55 w 73"/>
                <a:gd name="T11" fmla="*/ 82 h 91"/>
                <a:gd name="T12" fmla="*/ 46 w 73"/>
                <a:gd name="T13" fmla="*/ 82 h 91"/>
                <a:gd name="T14" fmla="*/ 46 w 73"/>
                <a:gd name="T15" fmla="*/ 91 h 91"/>
                <a:gd name="T16" fmla="*/ 73 w 73"/>
                <a:gd name="T17" fmla="*/ 91 h 91"/>
                <a:gd name="T18" fmla="*/ 73 w 73"/>
                <a:gd name="T19" fmla="*/ 82 h 91"/>
                <a:gd name="T20" fmla="*/ 65 w 73"/>
                <a:gd name="T21" fmla="*/ 82 h 91"/>
                <a:gd name="T22" fmla="*/ 65 w 73"/>
                <a:gd name="T23" fmla="*/ 54 h 91"/>
                <a:gd name="T24" fmla="*/ 38 w 73"/>
                <a:gd name="T25" fmla="*/ 26 h 91"/>
                <a:gd name="T26" fmla="*/ 19 w 73"/>
                <a:gd name="T27" fmla="*/ 35 h 91"/>
                <a:gd name="T28" fmla="*/ 19 w 73"/>
                <a:gd name="T29" fmla="*/ 0 h 91"/>
                <a:gd name="T30" fmla="*/ 0 w 73"/>
                <a:gd name="T31" fmla="*/ 0 h 91"/>
                <a:gd name="T32" fmla="*/ 0 w 73"/>
                <a:gd name="T33" fmla="*/ 8 h 91"/>
                <a:gd name="T34" fmla="*/ 9 w 73"/>
                <a:gd name="T35" fmla="*/ 8 h 91"/>
                <a:gd name="T36" fmla="*/ 9 w 73"/>
                <a:gd name="T37" fmla="*/ 82 h 91"/>
                <a:gd name="T38" fmla="*/ 0 w 73"/>
                <a:gd name="T39" fmla="*/ 82 h 91"/>
                <a:gd name="T40" fmla="*/ 0 w 73"/>
                <a:gd name="T41" fmla="*/ 91 h 91"/>
                <a:gd name="T42" fmla="*/ 27 w 73"/>
                <a:gd name="T43" fmla="*/ 91 h 91"/>
                <a:gd name="T44" fmla="*/ 27 w 73"/>
                <a:gd name="T45" fmla="*/ 8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3" h="91">
                  <a:moveTo>
                    <a:pt x="27" y="82"/>
                  </a:moveTo>
                  <a:cubicBezTo>
                    <a:pt x="19" y="82"/>
                    <a:pt x="19" y="82"/>
                    <a:pt x="19" y="82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41"/>
                    <a:pt x="25" y="35"/>
                    <a:pt x="37" y="35"/>
                  </a:cubicBezTo>
                  <a:cubicBezTo>
                    <a:pt x="48" y="35"/>
                    <a:pt x="55" y="41"/>
                    <a:pt x="55" y="54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82"/>
                    <a:pt x="73" y="82"/>
                    <a:pt x="73" y="82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65" y="39"/>
                    <a:pt x="55" y="26"/>
                    <a:pt x="38" y="26"/>
                  </a:cubicBezTo>
                  <a:cubicBezTo>
                    <a:pt x="30" y="26"/>
                    <a:pt x="23" y="29"/>
                    <a:pt x="19" y="3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27" y="91"/>
                    <a:pt x="27" y="91"/>
                    <a:pt x="27" y="91"/>
                  </a:cubicBez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CB93BBE-80DA-457D-B72D-9C9C5E5B86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0" y="3111500"/>
              <a:ext cx="822325" cy="750888"/>
            </a:xfrm>
            <a:custGeom>
              <a:avLst/>
              <a:gdLst>
                <a:gd name="T0" fmla="*/ 73 w 73"/>
                <a:gd name="T1" fmla="*/ 10 h 66"/>
                <a:gd name="T2" fmla="*/ 73 w 73"/>
                <a:gd name="T3" fmla="*/ 2 h 66"/>
                <a:gd name="T4" fmla="*/ 54 w 73"/>
                <a:gd name="T5" fmla="*/ 2 h 66"/>
                <a:gd name="T6" fmla="*/ 54 w 73"/>
                <a:gd name="T7" fmla="*/ 11 h 66"/>
                <a:gd name="T8" fmla="*/ 31 w 73"/>
                <a:gd name="T9" fmla="*/ 0 h 66"/>
                <a:gd name="T10" fmla="*/ 0 w 73"/>
                <a:gd name="T11" fmla="*/ 33 h 66"/>
                <a:gd name="T12" fmla="*/ 31 w 73"/>
                <a:gd name="T13" fmla="*/ 66 h 66"/>
                <a:gd name="T14" fmla="*/ 54 w 73"/>
                <a:gd name="T15" fmla="*/ 55 h 66"/>
                <a:gd name="T16" fmla="*/ 54 w 73"/>
                <a:gd name="T17" fmla="*/ 65 h 66"/>
                <a:gd name="T18" fmla="*/ 73 w 73"/>
                <a:gd name="T19" fmla="*/ 65 h 66"/>
                <a:gd name="T20" fmla="*/ 73 w 73"/>
                <a:gd name="T21" fmla="*/ 56 h 66"/>
                <a:gd name="T22" fmla="*/ 64 w 73"/>
                <a:gd name="T23" fmla="*/ 56 h 66"/>
                <a:gd name="T24" fmla="*/ 64 w 73"/>
                <a:gd name="T25" fmla="*/ 10 h 66"/>
                <a:gd name="T26" fmla="*/ 73 w 73"/>
                <a:gd name="T27" fmla="*/ 10 h 66"/>
                <a:gd name="T28" fmla="*/ 33 w 73"/>
                <a:gd name="T29" fmla="*/ 58 h 66"/>
                <a:gd name="T30" fmla="*/ 11 w 73"/>
                <a:gd name="T31" fmla="*/ 33 h 66"/>
                <a:gd name="T32" fmla="*/ 33 w 73"/>
                <a:gd name="T33" fmla="*/ 9 h 66"/>
                <a:gd name="T34" fmla="*/ 54 w 73"/>
                <a:gd name="T35" fmla="*/ 33 h 66"/>
                <a:gd name="T36" fmla="*/ 33 w 73"/>
                <a:gd name="T3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" h="66">
                  <a:moveTo>
                    <a:pt x="73" y="10"/>
                  </a:moveTo>
                  <a:cubicBezTo>
                    <a:pt x="73" y="2"/>
                    <a:pt x="73" y="2"/>
                    <a:pt x="73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9" y="4"/>
                    <a:pt x="41" y="0"/>
                    <a:pt x="31" y="0"/>
                  </a:cubicBezTo>
                  <a:cubicBezTo>
                    <a:pt x="13" y="0"/>
                    <a:pt x="0" y="14"/>
                    <a:pt x="0" y="33"/>
                  </a:cubicBezTo>
                  <a:cubicBezTo>
                    <a:pt x="0" y="52"/>
                    <a:pt x="13" y="66"/>
                    <a:pt x="31" y="66"/>
                  </a:cubicBezTo>
                  <a:cubicBezTo>
                    <a:pt x="41" y="66"/>
                    <a:pt x="49" y="62"/>
                    <a:pt x="54" y="55"/>
                  </a:cubicBezTo>
                  <a:cubicBezTo>
                    <a:pt x="54" y="65"/>
                    <a:pt x="54" y="65"/>
                    <a:pt x="54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10"/>
                    <a:pt x="64" y="10"/>
                    <a:pt x="64" y="10"/>
                  </a:cubicBezTo>
                  <a:lnTo>
                    <a:pt x="73" y="10"/>
                  </a:lnTo>
                  <a:close/>
                  <a:moveTo>
                    <a:pt x="33" y="58"/>
                  </a:moveTo>
                  <a:cubicBezTo>
                    <a:pt x="20" y="58"/>
                    <a:pt x="11" y="47"/>
                    <a:pt x="11" y="33"/>
                  </a:cubicBezTo>
                  <a:cubicBezTo>
                    <a:pt x="11" y="19"/>
                    <a:pt x="20" y="9"/>
                    <a:pt x="33" y="9"/>
                  </a:cubicBezTo>
                  <a:cubicBezTo>
                    <a:pt x="46" y="9"/>
                    <a:pt x="54" y="19"/>
                    <a:pt x="54" y="33"/>
                  </a:cubicBezTo>
                  <a:cubicBezTo>
                    <a:pt x="54" y="47"/>
                    <a:pt x="46" y="58"/>
                    <a:pt x="33" y="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D49BCB4-A340-471B-971A-24BD033C7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8638" y="3111500"/>
              <a:ext cx="731838" cy="750888"/>
            </a:xfrm>
            <a:custGeom>
              <a:avLst/>
              <a:gdLst>
                <a:gd name="T0" fmla="*/ 65 w 65"/>
                <a:gd name="T1" fmla="*/ 32 h 66"/>
                <a:gd name="T2" fmla="*/ 33 w 65"/>
                <a:gd name="T3" fmla="*/ 0 h 66"/>
                <a:gd name="T4" fmla="*/ 0 w 65"/>
                <a:gd name="T5" fmla="*/ 33 h 66"/>
                <a:gd name="T6" fmla="*/ 33 w 65"/>
                <a:gd name="T7" fmla="*/ 66 h 66"/>
                <a:gd name="T8" fmla="*/ 63 w 65"/>
                <a:gd name="T9" fmla="*/ 48 h 66"/>
                <a:gd name="T10" fmla="*/ 53 w 65"/>
                <a:gd name="T11" fmla="*/ 48 h 66"/>
                <a:gd name="T12" fmla="*/ 34 w 65"/>
                <a:gd name="T13" fmla="*/ 58 h 66"/>
                <a:gd name="T14" fmla="*/ 11 w 65"/>
                <a:gd name="T15" fmla="*/ 37 h 66"/>
                <a:gd name="T16" fmla="*/ 65 w 65"/>
                <a:gd name="T17" fmla="*/ 37 h 66"/>
                <a:gd name="T18" fmla="*/ 65 w 65"/>
                <a:gd name="T19" fmla="*/ 32 h 66"/>
                <a:gd name="T20" fmla="*/ 11 w 65"/>
                <a:gd name="T21" fmla="*/ 28 h 66"/>
                <a:gd name="T22" fmla="*/ 33 w 65"/>
                <a:gd name="T23" fmla="*/ 8 h 66"/>
                <a:gd name="T24" fmla="*/ 55 w 65"/>
                <a:gd name="T25" fmla="*/ 28 h 66"/>
                <a:gd name="T26" fmla="*/ 11 w 65"/>
                <a:gd name="T27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" h="66">
                  <a:moveTo>
                    <a:pt x="65" y="32"/>
                  </a:moveTo>
                  <a:cubicBezTo>
                    <a:pt x="65" y="13"/>
                    <a:pt x="53" y="0"/>
                    <a:pt x="33" y="0"/>
                  </a:cubicBezTo>
                  <a:cubicBezTo>
                    <a:pt x="14" y="0"/>
                    <a:pt x="0" y="14"/>
                    <a:pt x="0" y="33"/>
                  </a:cubicBezTo>
                  <a:cubicBezTo>
                    <a:pt x="0" y="53"/>
                    <a:pt x="14" y="66"/>
                    <a:pt x="33" y="66"/>
                  </a:cubicBezTo>
                  <a:cubicBezTo>
                    <a:pt x="47" y="66"/>
                    <a:pt x="58" y="59"/>
                    <a:pt x="6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54"/>
                    <a:pt x="43" y="58"/>
                    <a:pt x="34" y="58"/>
                  </a:cubicBezTo>
                  <a:cubicBezTo>
                    <a:pt x="19" y="58"/>
                    <a:pt x="12" y="49"/>
                    <a:pt x="11" y="37"/>
                  </a:cubicBezTo>
                  <a:cubicBezTo>
                    <a:pt x="65" y="37"/>
                    <a:pt x="65" y="37"/>
                    <a:pt x="65" y="37"/>
                  </a:cubicBezTo>
                  <a:lnTo>
                    <a:pt x="65" y="32"/>
                  </a:lnTo>
                  <a:close/>
                  <a:moveTo>
                    <a:pt x="11" y="28"/>
                  </a:moveTo>
                  <a:cubicBezTo>
                    <a:pt x="12" y="17"/>
                    <a:pt x="20" y="8"/>
                    <a:pt x="33" y="8"/>
                  </a:cubicBezTo>
                  <a:cubicBezTo>
                    <a:pt x="47" y="8"/>
                    <a:pt x="54" y="18"/>
                    <a:pt x="55" y="28"/>
                  </a:cubicBezTo>
                  <a:lnTo>
                    <a:pt x="11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C4938EB-CD7A-497C-9BA4-5CD6B3F08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650" y="2952750"/>
              <a:ext cx="360363" cy="898525"/>
            </a:xfrm>
            <a:custGeom>
              <a:avLst/>
              <a:gdLst>
                <a:gd name="T0" fmla="*/ 20 w 32"/>
                <a:gd name="T1" fmla="*/ 62 h 79"/>
                <a:gd name="T2" fmla="*/ 20 w 32"/>
                <a:gd name="T3" fmla="*/ 24 h 79"/>
                <a:gd name="T4" fmla="*/ 32 w 32"/>
                <a:gd name="T5" fmla="*/ 24 h 79"/>
                <a:gd name="T6" fmla="*/ 32 w 32"/>
                <a:gd name="T7" fmla="*/ 16 h 79"/>
                <a:gd name="T8" fmla="*/ 20 w 32"/>
                <a:gd name="T9" fmla="*/ 16 h 79"/>
                <a:gd name="T10" fmla="*/ 20 w 32"/>
                <a:gd name="T11" fmla="*/ 0 h 79"/>
                <a:gd name="T12" fmla="*/ 9 w 32"/>
                <a:gd name="T13" fmla="*/ 0 h 79"/>
                <a:gd name="T14" fmla="*/ 9 w 32"/>
                <a:gd name="T15" fmla="*/ 16 h 79"/>
                <a:gd name="T16" fmla="*/ 0 w 32"/>
                <a:gd name="T17" fmla="*/ 16 h 79"/>
                <a:gd name="T18" fmla="*/ 0 w 32"/>
                <a:gd name="T19" fmla="*/ 24 h 79"/>
                <a:gd name="T20" fmla="*/ 9 w 32"/>
                <a:gd name="T21" fmla="*/ 24 h 79"/>
                <a:gd name="T22" fmla="*/ 9 w 32"/>
                <a:gd name="T23" fmla="*/ 63 h 79"/>
                <a:gd name="T24" fmla="*/ 26 w 32"/>
                <a:gd name="T25" fmla="*/ 79 h 79"/>
                <a:gd name="T26" fmla="*/ 32 w 32"/>
                <a:gd name="T27" fmla="*/ 79 h 79"/>
                <a:gd name="T28" fmla="*/ 32 w 32"/>
                <a:gd name="T29" fmla="*/ 70 h 79"/>
                <a:gd name="T30" fmla="*/ 27 w 32"/>
                <a:gd name="T31" fmla="*/ 71 h 79"/>
                <a:gd name="T32" fmla="*/ 20 w 32"/>
                <a:gd name="T33" fmla="*/ 6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79">
                  <a:moveTo>
                    <a:pt x="20" y="6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4"/>
                    <a:pt x="14" y="79"/>
                    <a:pt x="26" y="79"/>
                  </a:cubicBezTo>
                  <a:cubicBezTo>
                    <a:pt x="28" y="79"/>
                    <a:pt x="31" y="79"/>
                    <a:pt x="32" y="79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30" y="71"/>
                    <a:pt x="29" y="71"/>
                    <a:pt x="27" y="71"/>
                  </a:cubicBezTo>
                  <a:cubicBezTo>
                    <a:pt x="22" y="71"/>
                    <a:pt x="20" y="69"/>
                    <a:pt x="20" y="6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B080F-C58C-4388-AF4B-47AA97CF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2816225"/>
              <a:ext cx="338138" cy="1035050"/>
            </a:xfrm>
            <a:custGeom>
              <a:avLst/>
              <a:gdLst>
                <a:gd name="T0" fmla="*/ 24 w 30"/>
                <a:gd name="T1" fmla="*/ 91 h 91"/>
                <a:gd name="T2" fmla="*/ 30 w 30"/>
                <a:gd name="T3" fmla="*/ 91 h 91"/>
                <a:gd name="T4" fmla="*/ 30 w 30"/>
                <a:gd name="T5" fmla="*/ 82 h 91"/>
                <a:gd name="T6" fmla="*/ 26 w 30"/>
                <a:gd name="T7" fmla="*/ 83 h 91"/>
                <a:gd name="T8" fmla="*/ 19 w 30"/>
                <a:gd name="T9" fmla="*/ 74 h 91"/>
                <a:gd name="T10" fmla="*/ 19 w 30"/>
                <a:gd name="T11" fmla="*/ 0 h 91"/>
                <a:gd name="T12" fmla="*/ 0 w 30"/>
                <a:gd name="T13" fmla="*/ 0 h 91"/>
                <a:gd name="T14" fmla="*/ 0 w 30"/>
                <a:gd name="T15" fmla="*/ 8 h 91"/>
                <a:gd name="T16" fmla="*/ 9 w 30"/>
                <a:gd name="T17" fmla="*/ 8 h 91"/>
                <a:gd name="T18" fmla="*/ 9 w 30"/>
                <a:gd name="T19" fmla="*/ 74 h 91"/>
                <a:gd name="T20" fmla="*/ 24 w 30"/>
                <a:gd name="T2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91">
                  <a:moveTo>
                    <a:pt x="24" y="91"/>
                  </a:moveTo>
                  <a:cubicBezTo>
                    <a:pt x="26" y="91"/>
                    <a:pt x="29" y="91"/>
                    <a:pt x="30" y="9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8" y="83"/>
                    <a:pt x="27" y="83"/>
                    <a:pt x="26" y="83"/>
                  </a:cubicBezTo>
                  <a:cubicBezTo>
                    <a:pt x="21" y="83"/>
                    <a:pt x="19" y="80"/>
                    <a:pt x="19" y="7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9" y="85"/>
                    <a:pt x="13" y="91"/>
                    <a:pt x="24" y="9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AF44958-70BD-4D20-94BC-622DD0D8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625" y="2781300"/>
              <a:ext cx="911225" cy="1092200"/>
            </a:xfrm>
            <a:custGeom>
              <a:avLst/>
              <a:gdLst>
                <a:gd name="T0" fmla="*/ 28 w 81"/>
                <a:gd name="T1" fmla="*/ 65 h 96"/>
                <a:gd name="T2" fmla="*/ 41 w 81"/>
                <a:gd name="T3" fmla="*/ 74 h 96"/>
                <a:gd name="T4" fmla="*/ 52 w 81"/>
                <a:gd name="T5" fmla="*/ 68 h 96"/>
                <a:gd name="T6" fmla="*/ 36 w 81"/>
                <a:gd name="T7" fmla="*/ 59 h 96"/>
                <a:gd name="T8" fmla="*/ 12 w 81"/>
                <a:gd name="T9" fmla="*/ 50 h 96"/>
                <a:gd name="T10" fmla="*/ 1 w 81"/>
                <a:gd name="T11" fmla="*/ 29 h 96"/>
                <a:gd name="T12" fmla="*/ 39 w 81"/>
                <a:gd name="T13" fmla="*/ 0 h 96"/>
                <a:gd name="T14" fmla="*/ 78 w 81"/>
                <a:gd name="T15" fmla="*/ 29 h 96"/>
                <a:gd name="T16" fmla="*/ 51 w 81"/>
                <a:gd name="T17" fmla="*/ 29 h 96"/>
                <a:gd name="T18" fmla="*/ 39 w 81"/>
                <a:gd name="T19" fmla="*/ 21 h 96"/>
                <a:gd name="T20" fmla="*/ 30 w 81"/>
                <a:gd name="T21" fmla="*/ 27 h 96"/>
                <a:gd name="T22" fmla="*/ 43 w 81"/>
                <a:gd name="T23" fmla="*/ 35 h 96"/>
                <a:gd name="T24" fmla="*/ 69 w 81"/>
                <a:gd name="T25" fmla="*/ 43 h 96"/>
                <a:gd name="T26" fmla="*/ 81 w 81"/>
                <a:gd name="T27" fmla="*/ 65 h 96"/>
                <a:gd name="T28" fmla="*/ 40 w 81"/>
                <a:gd name="T29" fmla="*/ 96 h 96"/>
                <a:gd name="T30" fmla="*/ 0 w 81"/>
                <a:gd name="T31" fmla="*/ 65 h 96"/>
                <a:gd name="T32" fmla="*/ 28 w 81"/>
                <a:gd name="T33" fmla="*/ 6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96">
                  <a:moveTo>
                    <a:pt x="28" y="65"/>
                  </a:moveTo>
                  <a:cubicBezTo>
                    <a:pt x="29" y="72"/>
                    <a:pt x="33" y="74"/>
                    <a:pt x="41" y="74"/>
                  </a:cubicBezTo>
                  <a:cubicBezTo>
                    <a:pt x="48" y="74"/>
                    <a:pt x="52" y="72"/>
                    <a:pt x="52" y="68"/>
                  </a:cubicBezTo>
                  <a:cubicBezTo>
                    <a:pt x="52" y="62"/>
                    <a:pt x="47" y="62"/>
                    <a:pt x="36" y="59"/>
                  </a:cubicBezTo>
                  <a:cubicBezTo>
                    <a:pt x="24" y="55"/>
                    <a:pt x="15" y="53"/>
                    <a:pt x="12" y="50"/>
                  </a:cubicBezTo>
                  <a:cubicBezTo>
                    <a:pt x="5" y="45"/>
                    <a:pt x="1" y="38"/>
                    <a:pt x="1" y="29"/>
                  </a:cubicBezTo>
                  <a:cubicBezTo>
                    <a:pt x="1" y="11"/>
                    <a:pt x="15" y="0"/>
                    <a:pt x="39" y="0"/>
                  </a:cubicBezTo>
                  <a:cubicBezTo>
                    <a:pt x="63" y="0"/>
                    <a:pt x="77" y="10"/>
                    <a:pt x="78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0" y="23"/>
                    <a:pt x="46" y="21"/>
                    <a:pt x="39" y="21"/>
                  </a:cubicBezTo>
                  <a:cubicBezTo>
                    <a:pt x="33" y="21"/>
                    <a:pt x="30" y="23"/>
                    <a:pt x="30" y="27"/>
                  </a:cubicBezTo>
                  <a:cubicBezTo>
                    <a:pt x="30" y="32"/>
                    <a:pt x="34" y="33"/>
                    <a:pt x="43" y="35"/>
                  </a:cubicBezTo>
                  <a:cubicBezTo>
                    <a:pt x="54" y="38"/>
                    <a:pt x="63" y="40"/>
                    <a:pt x="69" y="43"/>
                  </a:cubicBezTo>
                  <a:cubicBezTo>
                    <a:pt x="77" y="49"/>
                    <a:pt x="81" y="55"/>
                    <a:pt x="81" y="65"/>
                  </a:cubicBezTo>
                  <a:cubicBezTo>
                    <a:pt x="81" y="84"/>
                    <a:pt x="66" y="96"/>
                    <a:pt x="40" y="96"/>
                  </a:cubicBezTo>
                  <a:cubicBezTo>
                    <a:pt x="16" y="96"/>
                    <a:pt x="1" y="84"/>
                    <a:pt x="0" y="65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178D6E0-263D-45AD-BE10-D95989C19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2781300"/>
              <a:ext cx="1014413" cy="1092200"/>
            </a:xfrm>
            <a:custGeom>
              <a:avLst/>
              <a:gdLst>
                <a:gd name="T0" fmla="*/ 90 w 90"/>
                <a:gd name="T1" fmla="*/ 58 h 96"/>
                <a:gd name="T2" fmla="*/ 46 w 90"/>
                <a:gd name="T3" fmla="*/ 96 h 96"/>
                <a:gd name="T4" fmla="*/ 0 w 90"/>
                <a:gd name="T5" fmla="*/ 48 h 96"/>
                <a:gd name="T6" fmla="*/ 46 w 90"/>
                <a:gd name="T7" fmla="*/ 0 h 96"/>
                <a:gd name="T8" fmla="*/ 89 w 90"/>
                <a:gd name="T9" fmla="*/ 37 h 96"/>
                <a:gd name="T10" fmla="*/ 62 w 90"/>
                <a:gd name="T11" fmla="*/ 37 h 96"/>
                <a:gd name="T12" fmla="*/ 46 w 90"/>
                <a:gd name="T13" fmla="*/ 23 h 96"/>
                <a:gd name="T14" fmla="*/ 29 w 90"/>
                <a:gd name="T15" fmla="*/ 48 h 96"/>
                <a:gd name="T16" fmla="*/ 47 w 90"/>
                <a:gd name="T17" fmla="*/ 73 h 96"/>
                <a:gd name="T18" fmla="*/ 62 w 90"/>
                <a:gd name="T19" fmla="*/ 58 h 96"/>
                <a:gd name="T20" fmla="*/ 90 w 90"/>
                <a:gd name="T21" fmla="*/ 5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6">
                  <a:moveTo>
                    <a:pt x="90" y="58"/>
                  </a:moveTo>
                  <a:cubicBezTo>
                    <a:pt x="88" y="82"/>
                    <a:pt x="72" y="96"/>
                    <a:pt x="46" y="96"/>
                  </a:cubicBezTo>
                  <a:cubicBezTo>
                    <a:pt x="17" y="96"/>
                    <a:pt x="0" y="78"/>
                    <a:pt x="0" y="48"/>
                  </a:cubicBezTo>
                  <a:cubicBezTo>
                    <a:pt x="0" y="18"/>
                    <a:pt x="17" y="0"/>
                    <a:pt x="46" y="0"/>
                  </a:cubicBezTo>
                  <a:cubicBezTo>
                    <a:pt x="72" y="0"/>
                    <a:pt x="88" y="13"/>
                    <a:pt x="89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28"/>
                    <a:pt x="55" y="23"/>
                    <a:pt x="46" y="23"/>
                  </a:cubicBezTo>
                  <a:cubicBezTo>
                    <a:pt x="35" y="23"/>
                    <a:pt x="29" y="31"/>
                    <a:pt x="29" y="48"/>
                  </a:cubicBezTo>
                  <a:cubicBezTo>
                    <a:pt x="29" y="65"/>
                    <a:pt x="35" y="73"/>
                    <a:pt x="47" y="73"/>
                  </a:cubicBezTo>
                  <a:cubicBezTo>
                    <a:pt x="56" y="73"/>
                    <a:pt x="61" y="68"/>
                    <a:pt x="62" y="58"/>
                  </a:cubicBezTo>
                  <a:lnTo>
                    <a:pt x="90" y="58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E418160-22DA-431A-9B45-BDEDF2B7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775" y="2816225"/>
              <a:ext cx="1014413" cy="1023938"/>
            </a:xfrm>
            <a:custGeom>
              <a:avLst/>
              <a:gdLst>
                <a:gd name="T0" fmla="*/ 0 w 639"/>
                <a:gd name="T1" fmla="*/ 0 h 645"/>
                <a:gd name="T2" fmla="*/ 206 w 639"/>
                <a:gd name="T3" fmla="*/ 0 h 645"/>
                <a:gd name="T4" fmla="*/ 320 w 639"/>
                <a:gd name="T5" fmla="*/ 415 h 645"/>
                <a:gd name="T6" fmla="*/ 433 w 639"/>
                <a:gd name="T7" fmla="*/ 0 h 645"/>
                <a:gd name="T8" fmla="*/ 639 w 639"/>
                <a:gd name="T9" fmla="*/ 0 h 645"/>
                <a:gd name="T10" fmla="*/ 419 w 639"/>
                <a:gd name="T11" fmla="*/ 645 h 645"/>
                <a:gd name="T12" fmla="*/ 213 w 639"/>
                <a:gd name="T13" fmla="*/ 645 h 645"/>
                <a:gd name="T14" fmla="*/ 0 w 639"/>
                <a:gd name="T15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645">
                  <a:moveTo>
                    <a:pt x="0" y="0"/>
                  </a:moveTo>
                  <a:lnTo>
                    <a:pt x="206" y="0"/>
                  </a:lnTo>
                  <a:lnTo>
                    <a:pt x="320" y="415"/>
                  </a:lnTo>
                  <a:lnTo>
                    <a:pt x="433" y="0"/>
                  </a:lnTo>
                  <a:lnTo>
                    <a:pt x="639" y="0"/>
                  </a:lnTo>
                  <a:lnTo>
                    <a:pt x="419" y="645"/>
                  </a:lnTo>
                  <a:lnTo>
                    <a:pt x="213" y="6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1A4F274-1376-4B3F-9106-428B3F24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00" y="2781300"/>
              <a:ext cx="1295400" cy="1092200"/>
            </a:xfrm>
            <a:custGeom>
              <a:avLst/>
              <a:gdLst>
                <a:gd name="T0" fmla="*/ 4 w 115"/>
                <a:gd name="T1" fmla="*/ 42 h 96"/>
                <a:gd name="T2" fmla="*/ 0 w 115"/>
                <a:gd name="T3" fmla="*/ 33 h 96"/>
                <a:gd name="T4" fmla="*/ 4 w 115"/>
                <a:gd name="T5" fmla="*/ 23 h 96"/>
                <a:gd name="T6" fmla="*/ 22 w 115"/>
                <a:gd name="T7" fmla="*/ 4 h 96"/>
                <a:gd name="T8" fmla="*/ 32 w 115"/>
                <a:gd name="T9" fmla="*/ 0 h 96"/>
                <a:gd name="T10" fmla="*/ 42 w 115"/>
                <a:gd name="T11" fmla="*/ 4 h 96"/>
                <a:gd name="T12" fmla="*/ 58 w 115"/>
                <a:gd name="T13" fmla="*/ 20 h 96"/>
                <a:gd name="T14" fmla="*/ 73 w 115"/>
                <a:gd name="T15" fmla="*/ 4 h 96"/>
                <a:gd name="T16" fmla="*/ 83 w 115"/>
                <a:gd name="T17" fmla="*/ 0 h 96"/>
                <a:gd name="T18" fmla="*/ 93 w 115"/>
                <a:gd name="T19" fmla="*/ 4 h 96"/>
                <a:gd name="T20" fmla="*/ 111 w 115"/>
                <a:gd name="T21" fmla="*/ 23 h 96"/>
                <a:gd name="T22" fmla="*/ 115 w 115"/>
                <a:gd name="T23" fmla="*/ 33 h 96"/>
                <a:gd name="T24" fmla="*/ 111 w 115"/>
                <a:gd name="T25" fmla="*/ 42 h 96"/>
                <a:gd name="T26" fmla="*/ 58 w 115"/>
                <a:gd name="T27" fmla="*/ 96 h 96"/>
                <a:gd name="T28" fmla="*/ 57 w 115"/>
                <a:gd name="T29" fmla="*/ 96 h 96"/>
                <a:gd name="T30" fmla="*/ 4 w 115"/>
                <a:gd name="T31" fmla="*/ 4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5" h="96">
                  <a:moveTo>
                    <a:pt x="4" y="42"/>
                  </a:moveTo>
                  <a:cubicBezTo>
                    <a:pt x="1" y="40"/>
                    <a:pt x="0" y="36"/>
                    <a:pt x="0" y="33"/>
                  </a:cubicBezTo>
                  <a:cubicBezTo>
                    <a:pt x="0" y="29"/>
                    <a:pt x="1" y="25"/>
                    <a:pt x="4" y="23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5" y="1"/>
                    <a:pt x="29" y="0"/>
                    <a:pt x="32" y="0"/>
                  </a:cubicBezTo>
                  <a:cubicBezTo>
                    <a:pt x="36" y="0"/>
                    <a:pt x="39" y="1"/>
                    <a:pt x="42" y="4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6" y="1"/>
                    <a:pt x="79" y="0"/>
                    <a:pt x="83" y="0"/>
                  </a:cubicBezTo>
                  <a:cubicBezTo>
                    <a:pt x="87" y="0"/>
                    <a:pt x="90" y="1"/>
                    <a:pt x="93" y="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4" y="25"/>
                    <a:pt x="115" y="29"/>
                    <a:pt x="115" y="33"/>
                  </a:cubicBezTo>
                  <a:cubicBezTo>
                    <a:pt x="115" y="36"/>
                    <a:pt x="114" y="40"/>
                    <a:pt x="111" y="42"/>
                  </a:cubicBezTo>
                  <a:cubicBezTo>
                    <a:pt x="58" y="96"/>
                    <a:pt x="58" y="96"/>
                    <a:pt x="58" y="96"/>
                  </a:cubicBezTo>
                  <a:cubicBezTo>
                    <a:pt x="57" y="96"/>
                    <a:pt x="57" y="96"/>
                    <a:pt x="57" y="96"/>
                  </a:cubicBezTo>
                  <a:lnTo>
                    <a:pt x="4" y="42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1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14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799" b="0" i="0" kern="1200">
          <a:solidFill>
            <a:schemeClr val="accent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126" rtl="0" eaLnBrk="1" latinLnBrk="0" hangingPunct="1">
        <a:spcBef>
          <a:spcPts val="1200"/>
        </a:spcBef>
        <a:spcAft>
          <a:spcPts val="0"/>
        </a:spcAft>
        <a:buClrTx/>
        <a:buFontTx/>
        <a:buNone/>
        <a:tabLst>
          <a:tab pos="1201377" algn="l"/>
        </a:tabLst>
        <a:defRPr sz="1799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marL="199965" indent="-199965" algn="l" defTabSz="914126" rtl="0" eaLnBrk="1" latinLnBrk="0" hangingPunct="1">
        <a:spcBef>
          <a:spcPts val="1200"/>
        </a:spcBef>
        <a:spcAft>
          <a:spcPts val="0"/>
        </a:spcAft>
        <a:buClrTx/>
        <a:buFont typeface="Arial" pitchFamily="34" charset="0"/>
        <a:buChar char="•"/>
        <a:tabLst>
          <a:tab pos="1201377" algn="l"/>
        </a:tabLst>
        <a:defRPr sz="1799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398343" indent="-199965" algn="l" defTabSz="914126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377" algn="l"/>
        </a:tabLst>
        <a:defRPr sz="1799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3pPr>
      <a:lvl4pPr marL="622113" indent="-199965" algn="l" defTabSz="914126" rtl="0" eaLnBrk="1" latinLnBrk="0" hangingPunct="1">
        <a:spcBef>
          <a:spcPts val="300"/>
        </a:spcBef>
        <a:spcAft>
          <a:spcPts val="0"/>
        </a:spcAft>
        <a:buClrTx/>
        <a:buFont typeface="Arial" pitchFamily="34" charset="0"/>
        <a:buChar char="•"/>
        <a:tabLst>
          <a:tab pos="1201377" algn="l"/>
        </a:tabLst>
        <a:defRPr sz="1799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806208" indent="-182508" algn="l" defTabSz="914126" rtl="0" eaLnBrk="1" latinLnBrk="0" hangingPunct="1">
        <a:spcBef>
          <a:spcPts val="300"/>
        </a:spcBef>
        <a:spcAft>
          <a:spcPts val="0"/>
        </a:spcAft>
        <a:buClrTx/>
        <a:buFont typeface="Lucida Grande"/>
        <a:buChar char="-"/>
        <a:tabLst>
          <a:tab pos="1201377" algn="l"/>
        </a:tabLst>
        <a:defRPr sz="1799" b="0" i="0" kern="1200">
          <a:solidFill>
            <a:schemeClr val="tx2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784" y="302835"/>
            <a:ext cx="9665208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784" y="1767532"/>
            <a:ext cx="11045952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First-level bullet</a:t>
            </a:r>
          </a:p>
          <a:p>
            <a:pPr lvl="2"/>
            <a:r>
              <a:rPr lang="en-US"/>
              <a:t>Second-level bullet</a:t>
            </a:r>
          </a:p>
          <a:p>
            <a:pPr lvl="3"/>
            <a:r>
              <a:rPr lang="en-US"/>
              <a:t>Third-level bullet</a:t>
            </a:r>
          </a:p>
          <a:p>
            <a:pPr lvl="4"/>
            <a:r>
              <a:rPr lang="en-US"/>
              <a:t>Fourth-level bullet</a:t>
            </a:r>
          </a:p>
          <a:p>
            <a:pPr lvl="5"/>
            <a:r>
              <a:rPr lang="en-US"/>
              <a:t>Fifth-level bullet</a:t>
            </a:r>
          </a:p>
          <a:p>
            <a:pPr lvl="6"/>
            <a:r>
              <a:rPr lang="en-US"/>
              <a:t>Sixth-level bullet</a:t>
            </a:r>
          </a:p>
          <a:p>
            <a:pPr lvl="7"/>
            <a:r>
              <a:rPr lang="en-US"/>
              <a:t>Seventh-level bullet</a:t>
            </a:r>
          </a:p>
          <a:p>
            <a:pPr lvl="8"/>
            <a:r>
              <a:rPr lang="en-US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784" y="6367487"/>
            <a:ext cx="352367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2582" y="6373316"/>
            <a:ext cx="1279180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859534" y="6425581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©2021 CVS Health and/or one of its affiliates. Confidential and proprietary.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E26D8-D204-41F1-A8AD-8CA2483ED48A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10352582" y="194505"/>
            <a:ext cx="1744662" cy="89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  <p:sldLayoutId id="2147483962" r:id="rId12"/>
    <p:sldLayoutId id="2147483963" r:id="rId13"/>
    <p:sldLayoutId id="2147483964" r:id="rId14"/>
    <p:sldLayoutId id="2147483965" r:id="rId15"/>
    <p:sldLayoutId id="2147483966" r:id="rId16"/>
    <p:sldLayoutId id="2147483967" r:id="rId17"/>
    <p:sldLayoutId id="2147483968" r:id="rId18"/>
    <p:sldLayoutId id="2147483969" r:id="rId19"/>
    <p:sldLayoutId id="2147483970" r:id="rId20"/>
    <p:sldLayoutId id="2147483971" r:id="rId21"/>
    <p:sldLayoutId id="2147483972" r:id="rId22"/>
    <p:sldLayoutId id="2147483973" r:id="rId23"/>
    <p:sldLayoutId id="2147483974" r:id="rId24"/>
    <p:sldLayoutId id="2147483975" r:id="rId25"/>
    <p:sldLayoutId id="2147483976" r:id="rId26"/>
    <p:sldLayoutId id="2147483977" r:id="rId27"/>
    <p:sldLayoutId id="2147483978" r:id="rId28"/>
    <p:sldLayoutId id="2147483979" r:id="rId29"/>
    <p:sldLayoutId id="2147483980" r:id="rId30"/>
    <p:sldLayoutId id="2147483981" r:id="rId31"/>
    <p:sldLayoutId id="2147483982" r:id="rId32"/>
    <p:sldLayoutId id="2147483983" r:id="rId33"/>
    <p:sldLayoutId id="2147483984" r:id="rId34"/>
    <p:sldLayoutId id="2147483985" r:id="rId35"/>
    <p:sldLayoutId id="2147483986" r:id="rId36"/>
    <p:sldLayoutId id="2147483987" r:id="rId37"/>
    <p:sldLayoutId id="2147483988" r:id="rId38"/>
    <p:sldLayoutId id="2147483990" r:id="rId39"/>
    <p:sldLayoutId id="2147483991" r:id="rId40"/>
    <p:sldLayoutId id="2147483992" r:id="rId41"/>
    <p:sldLayoutId id="2147483993" r:id="rId42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14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5" y="3375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9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" y="3375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VS Health Sans" panose="020B05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Architecture Manifesto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F572F0F-C452-4B79-B808-91DB7509A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212" y="5577483"/>
            <a:ext cx="10561320" cy="612797"/>
          </a:xfrm>
        </p:spPr>
        <p:txBody>
          <a:bodyPr/>
          <a:lstStyle/>
          <a:p>
            <a:r>
              <a:rPr lang="en-US" dirty="0">
                <a:latin typeface="CVS Health Sans" panose="020B0504020202020204" pitchFamily="34" charset="0"/>
              </a:rPr>
              <a:t>David Fitzgerald &amp; George Hillocks</a:t>
            </a:r>
          </a:p>
          <a:p>
            <a:r>
              <a:rPr lang="en-US" dirty="0">
                <a:latin typeface="CVS Health Sans" panose="020B0504020202020204" pitchFamily="34" charset="0"/>
              </a:rPr>
              <a:t>Systems Planning, Technology Architecture &amp; Innovation (TA&amp;I)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FEEA7C-27B8-4ABB-9BBC-FBF6F2498B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latin typeface="CVS Health Sans" panose="020B0504020202020204" pitchFamily="34" charset="0"/>
              </a:rPr>
              <a:t>March 2021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9630" y="1787"/>
            <a:ext cx="4434435" cy="34272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E5268C-C141-4840-9D00-CD333097B788}"/>
              </a:ext>
            </a:extLst>
          </p:cNvPr>
          <p:cNvSpPr/>
          <p:nvPr/>
        </p:nvSpPr>
        <p:spPr>
          <a:xfrm>
            <a:off x="7746898" y="3314392"/>
            <a:ext cx="4440339" cy="52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3974" rIns="0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1600" b="1">
                <a:solidFill>
                  <a:schemeClr val="accent1"/>
                </a:solidFill>
                <a:latin typeface="CVS Health Sans" panose="020B05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Systems Planning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46898" y="3283161"/>
            <a:ext cx="4440340" cy="74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b="1">
              <a:latin typeface="CVS Health Sans" panose="020B05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46897" y="3799103"/>
            <a:ext cx="4440340" cy="74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8" b="1">
              <a:latin typeface="CVS Health Sans" panose="020B05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C66BC-BAF6-4E51-87C2-CA56B2130642}"/>
              </a:ext>
            </a:extLst>
          </p:cNvPr>
          <p:cNvSpPr/>
          <p:nvPr/>
        </p:nvSpPr>
        <p:spPr>
          <a:xfrm>
            <a:off x="285751" y="1614364"/>
            <a:ext cx="7565482" cy="7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999" dirty="0">
                <a:latin typeface="CVS Health Sans" panose="020B0504020202020204" pitchFamily="34" charset="0"/>
                <a:cs typeface="Arial"/>
              </a:rPr>
              <a:t>Prior Authorization Manifesto</a:t>
            </a:r>
            <a:endParaRPr lang="en-US" sz="3999" dirty="0">
              <a:latin typeface="CVS Health Sans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8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763" y="426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3" y="426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27" y="310837"/>
            <a:ext cx="6548907" cy="370073"/>
          </a:xfrm>
        </p:spPr>
        <p:txBody>
          <a:bodyPr/>
          <a:lstStyle/>
          <a:p>
            <a:r>
              <a:rPr lang="en-US" dirty="0">
                <a:latin typeface="CVS Health Sans" panose="020B0504020202020204" pitchFamily="34" charset="0"/>
              </a:rPr>
              <a:t>Prior Authorization Manifesto </a:t>
            </a:r>
            <a:endParaRPr lang="en-US" b="0" dirty="0">
              <a:latin typeface="CVS Health Sans Medium" panose="020B05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A62DB4A-F100-49DD-AAC7-76F74865C38B}"/>
              </a:ext>
            </a:extLst>
          </p:cNvPr>
          <p:cNvSpPr txBox="1">
            <a:spLocks/>
          </p:cNvSpPr>
          <p:nvPr/>
        </p:nvSpPr>
        <p:spPr>
          <a:xfrm>
            <a:off x="436860" y="1311766"/>
            <a:ext cx="11562361" cy="4089453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6484">
              <a:spcBef>
                <a:spcPts val="0"/>
              </a:spcBef>
              <a:spcAft>
                <a:spcPts val="400"/>
              </a:spcAft>
            </a:pPr>
            <a:r>
              <a:rPr lang="en-US" b="1" dirty="0">
                <a:solidFill>
                  <a:schemeClr val="accent1"/>
                </a:solidFill>
                <a:latin typeface="CVS Health Sans Light" panose="020B0404020202020204" pitchFamily="34" charset="0"/>
                <a:cs typeface="Arial"/>
              </a:rPr>
              <a:t>We believe CVS Health can</a:t>
            </a:r>
            <a:r>
              <a:rPr lang="en-US" b="1" dirty="0">
                <a:solidFill>
                  <a:srgbClr val="FF0000"/>
                </a:solidFill>
                <a:latin typeface="CVS Health Sans Light" panose="020B0404020202020204" pitchFamily="34" charset="0"/>
                <a:cs typeface="Arial"/>
              </a:rPr>
              <a:t> </a:t>
            </a:r>
            <a:r>
              <a:rPr lang="en-US" b="1" dirty="0">
                <a:solidFill>
                  <a:schemeClr val="accent1"/>
                </a:solidFill>
                <a:latin typeface="CVS Health Sans Light" panose="020B0404020202020204" pitchFamily="34" charset="0"/>
                <a:cs typeface="Arial"/>
              </a:rPr>
              <a:t>create a better health journey for members, patients and providers by simplifying, digitizing and automating the </a:t>
            </a:r>
          </a:p>
          <a:p>
            <a:pPr defTabSz="456484">
              <a:spcBef>
                <a:spcPts val="0"/>
              </a:spcBef>
              <a:spcAft>
                <a:spcPts val="400"/>
              </a:spcAft>
            </a:pPr>
            <a:r>
              <a:rPr lang="en-US" b="1" dirty="0">
                <a:solidFill>
                  <a:schemeClr val="accent1"/>
                </a:solidFill>
                <a:latin typeface="CVS Health Sans Light" panose="020B0404020202020204" pitchFamily="34" charset="0"/>
                <a:cs typeface="Arial"/>
              </a:rPr>
              <a:t>Prior Authorization processes..</a:t>
            </a:r>
            <a:endParaRPr lang="en-US" dirty="0">
              <a:solidFill>
                <a:srgbClr val="064E69"/>
              </a:solidFill>
              <a:latin typeface="CVS Health Sans Light" panose="020B0404020202020204" pitchFamily="34" charset="0"/>
              <a:cs typeface="Arial"/>
            </a:endParaRP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create data synergies to help create clinical data continuity across CVS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meet all regulatory, contractual turn-around times, and performance guarantees, </a:t>
            </a:r>
            <a:r>
              <a:rPr lang="en-US" b="1" dirty="0" err="1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etc</a:t>
            </a: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be Pro-Active in working with our Patients/Members, Providers/Prescribers and our Plan Sponsors/Clients in realizing the needs for Prior Authorizations 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create an architecture that enables business agility to change and scale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make the Prior Authorization processes easier and cost effective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streamline and automate the Prior Authorization processes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reduce manual approvals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have a single approval for Medical and Pharmacy combined diagnosis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decrease the time spent (both from the provider and payer perspective) on Pre-certification adjudication 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We will consolidate and sunset redundant systems / capabilities </a:t>
            </a:r>
          </a:p>
          <a:p>
            <a:pPr marL="285578" indent="-28557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4E69"/>
                </a:solidFill>
                <a:latin typeface="CVS Health Sans Light" panose="020B0404020202020204" pitchFamily="34" charset="0"/>
                <a:cs typeface="Arial"/>
              </a:rPr>
              <a:t> We will be the easiest company to work with across the healthcare industry </a:t>
            </a:r>
          </a:p>
          <a:p>
            <a:pPr>
              <a:spcBef>
                <a:spcPts val="0"/>
              </a:spcBef>
            </a:pPr>
            <a:endParaRPr lang="en-US" sz="900" dirty="0">
              <a:latin typeface="Arial"/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9EF7312-9E36-4902-B089-86C34649377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60668" y="693602"/>
            <a:ext cx="9680294" cy="70114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VS Health Sans" panose="020B0504020202020204" pitchFamily="34" charset="0"/>
                <a:cs typeface="Arial"/>
              </a:rPr>
              <a:t>Ensure our people, processes and technology enable our strategy. 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VS Health Sans" panose="020B0504020202020204" pitchFamily="34" charset="0"/>
                <a:cs typeface="Arial"/>
              </a:rPr>
              <a:t>* CVS Strategic Imperative - Optimize Performance and Service. </a:t>
            </a:r>
            <a:endParaRPr lang="en-US" dirty="0">
              <a:latin typeface="CVS Health Sans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03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PPT_Everyday_Widescreen_Template_2020.pptx" id="{6AC818C0-4AF3-4469-BA42-0C4533F0DE57}" vid="{F67BA8A2-F2B9-4412-8885-ADAD747BB7A6}"/>
    </a:ext>
  </a:extLst>
</a:theme>
</file>

<file path=ppt/theme/theme2.xml><?xml version="1.0" encoding="utf-8"?>
<a:theme xmlns:a="http://schemas.openxmlformats.org/drawingml/2006/main" name="OfficeoftheCTO_theme_100218">
  <a:themeElements>
    <a:clrScheme name="Aetna - CTO FINAL AUGUST 18">
      <a:dk1>
        <a:srgbClr val="000000"/>
      </a:dk1>
      <a:lt1>
        <a:srgbClr val="FFFFFF"/>
      </a:lt1>
      <a:dk2>
        <a:srgbClr val="414141"/>
      </a:dk2>
      <a:lt2>
        <a:srgbClr val="C2C0C0"/>
      </a:lt2>
      <a:accent1>
        <a:srgbClr val="00859B"/>
      </a:accent1>
      <a:accent2>
        <a:srgbClr val="064E69"/>
      </a:accent2>
      <a:accent3>
        <a:srgbClr val="7CC0CC"/>
      </a:accent3>
      <a:accent4>
        <a:srgbClr val="B2DAE1"/>
      </a:accent4>
      <a:accent5>
        <a:srgbClr val="563D82"/>
      </a:accent5>
      <a:accent6>
        <a:srgbClr val="7C3E98"/>
      </a:accent6>
      <a:hlink>
        <a:srgbClr val="563D82"/>
      </a:hlink>
      <a:folHlink>
        <a:srgbClr val="B18BC1"/>
      </a:folHlink>
    </a:clrScheme>
    <a:fontScheme name="Sm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  <a:cs typeface="Open Sans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defTabSz="456758" fontAlgn="base">
          <a:spcBef>
            <a:spcPts val="1200"/>
          </a:spcBef>
          <a:defRPr dirty="0" err="1" smtClean="0">
            <a:solidFill>
              <a:schemeClr val="tx2"/>
            </a:solidFill>
            <a:cs typeface="Open Sans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of the CTO - Architecture North Star - November 2018 - FINAL.pptx" id="{74D27882-546D-4ED4-8176-EE27A56B1590}" vid="{E34C24D4-3811-4876-B3CE-F3AFC0925035}"/>
    </a:ext>
  </a:extLst>
</a:theme>
</file>

<file path=ppt/theme/theme3.xml><?xml version="1.0" encoding="utf-8"?>
<a:theme xmlns:a="http://schemas.openxmlformats.org/drawingml/2006/main" name="1_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VS_Health_PPT_Everyday_Widescreen_Template_2020.pptx" id="{6AC818C0-4AF3-4469-BA42-0C4533F0DE57}" vid="{F67BA8A2-F2B9-4412-8885-ADAD747BB7A6}"/>
    </a:ext>
  </a:extLst>
</a:theme>
</file>

<file path=ppt/theme/theme4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b="1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1cf5257-8992-498b-aff9-2ccb2706890d"/>
    <ds:schemaRef ds:uri="http://purl.org/dc/elements/1.1/"/>
    <ds:schemaRef ds:uri="http://schemas.microsoft.com/office/2006/metadata/properties"/>
    <ds:schemaRef ds:uri="f8f3ac21-d33a-4f17-9d4e-9f9f14b93e8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E69BBA-B536-4B05-B5EB-62B6162587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CVS_Health_PPT_Everyday_Widescreen_Nort Star</Template>
  <TotalTime>50406</TotalTime>
  <Words>226</Words>
  <Application>Microsoft Office PowerPoint</Application>
  <PresentationFormat>Custom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CVS_Health_PPT_Everyday_Widescreen_Template</vt:lpstr>
      <vt:lpstr>OfficeoftheCTO_theme_100218</vt:lpstr>
      <vt:lpstr>1_CVS_Health_PPT_Everyday_Widescreen_Template</vt:lpstr>
      <vt:lpstr>Architecture Manifesto</vt:lpstr>
      <vt:lpstr>Prior Authorization Manifesto 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</dc:title>
  <dc:creator>CramP@aetna.com</dc:creator>
  <cp:lastModifiedBy>Fitzgerald, David</cp:lastModifiedBy>
  <cp:revision>248</cp:revision>
  <cp:lastPrinted>2017-04-13T12:11:49Z</cp:lastPrinted>
  <dcterms:created xsi:type="dcterms:W3CDTF">2020-04-01T19:45:42Z</dcterms:created>
  <dcterms:modified xsi:type="dcterms:W3CDTF">2022-03-11T18:23:49Z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ItemStatus">
    <vt:lpwstr/>
  </property>
  <property fmtid="{D5CDD505-2E9C-101B-9397-08002B2CF9AE}" pid="4" name="MSIP_Label_7837230a-460a-4aec-98a3-ac101fb30b10_Enabled">
    <vt:lpwstr>true</vt:lpwstr>
  </property>
  <property fmtid="{D5CDD505-2E9C-101B-9397-08002B2CF9AE}" pid="5" name="MSIP_Label_7837230a-460a-4aec-98a3-ac101fb30b10_SetDate">
    <vt:lpwstr>2021-04-08T17:18:44Z</vt:lpwstr>
  </property>
  <property fmtid="{D5CDD505-2E9C-101B-9397-08002B2CF9AE}" pid="6" name="MSIP_Label_7837230a-460a-4aec-98a3-ac101fb30b10_Method">
    <vt:lpwstr>Privileged</vt:lpwstr>
  </property>
  <property fmtid="{D5CDD505-2E9C-101B-9397-08002B2CF9AE}" pid="7" name="MSIP_Label_7837230a-460a-4aec-98a3-ac101fb30b10_Name">
    <vt:lpwstr>7837230a-460a-4aec-98a3-ac101fb30b10</vt:lpwstr>
  </property>
  <property fmtid="{D5CDD505-2E9C-101B-9397-08002B2CF9AE}" pid="8" name="MSIP_Label_7837230a-460a-4aec-98a3-ac101fb30b10_SiteId">
    <vt:lpwstr>fabb61b8-3afe-4e75-b934-a47f782b8cd7</vt:lpwstr>
  </property>
  <property fmtid="{D5CDD505-2E9C-101B-9397-08002B2CF9AE}" pid="9" name="MSIP_Label_7837230a-460a-4aec-98a3-ac101fb30b10_ActionId">
    <vt:lpwstr/>
  </property>
  <property fmtid="{D5CDD505-2E9C-101B-9397-08002B2CF9AE}" pid="10" name="MSIP_Label_7837230a-460a-4aec-98a3-ac101fb30b10_ContentBits">
    <vt:lpwstr>0</vt:lpwstr>
  </property>
</Properties>
</file>