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6.xml" ContentType="application/vnd.openxmlformats-officedocument.presentationml.tags+xml"/>
  <Override PartName="/ppt/notesSlides/notesSlide38.xml" ContentType="application/vnd.openxmlformats-officedocument.presentationml.notesSlide+xml"/>
  <Override PartName="/ppt/tags/tag2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9.xml" ContentType="application/vnd.openxmlformats-officedocument.presentationml.tags+xml"/>
  <Override PartName="/ppt/notesSlides/notesSlide46.xml" ContentType="application/vnd.openxmlformats-officedocument.presentationml.notesSlide+xml"/>
  <Override PartName="/ppt/tags/tag30.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77"/>
  </p:notesMasterIdLst>
  <p:handoutMasterIdLst>
    <p:handoutMasterId r:id="rId78"/>
  </p:handoutMasterIdLst>
  <p:sldIdLst>
    <p:sldId id="736" r:id="rId5"/>
    <p:sldId id="257321" r:id="rId6"/>
    <p:sldId id="257335" r:id="rId7"/>
    <p:sldId id="257338" r:id="rId8"/>
    <p:sldId id="257319" r:id="rId9"/>
    <p:sldId id="5524" r:id="rId10"/>
    <p:sldId id="257359" r:id="rId11"/>
    <p:sldId id="257358" r:id="rId12"/>
    <p:sldId id="257378" r:id="rId13"/>
    <p:sldId id="257346" r:id="rId14"/>
    <p:sldId id="257323" r:id="rId15"/>
    <p:sldId id="257329" r:id="rId16"/>
    <p:sldId id="257330" r:id="rId17"/>
    <p:sldId id="257339" r:id="rId18"/>
    <p:sldId id="257343" r:id="rId19"/>
    <p:sldId id="257340" r:id="rId20"/>
    <p:sldId id="257363" r:id="rId21"/>
    <p:sldId id="2076136860" r:id="rId22"/>
    <p:sldId id="257328" r:id="rId23"/>
    <p:sldId id="257380" r:id="rId24"/>
    <p:sldId id="257381" r:id="rId25"/>
    <p:sldId id="257373" r:id="rId26"/>
    <p:sldId id="1027" r:id="rId27"/>
    <p:sldId id="2076136499" r:id="rId28"/>
    <p:sldId id="1878" r:id="rId29"/>
    <p:sldId id="1101" r:id="rId30"/>
    <p:sldId id="2076136513" r:id="rId31"/>
    <p:sldId id="580" r:id="rId32"/>
    <p:sldId id="2076136849" r:id="rId33"/>
    <p:sldId id="258" r:id="rId34"/>
    <p:sldId id="2076136850" r:id="rId35"/>
    <p:sldId id="2076136851" r:id="rId36"/>
    <p:sldId id="2076136852" r:id="rId37"/>
    <p:sldId id="257377" r:id="rId38"/>
    <p:sldId id="2076136853" r:id="rId39"/>
    <p:sldId id="257353" r:id="rId40"/>
    <p:sldId id="2263" r:id="rId41"/>
    <p:sldId id="2076136854" r:id="rId42"/>
    <p:sldId id="2076136855" r:id="rId43"/>
    <p:sldId id="2076136856" r:id="rId44"/>
    <p:sldId id="2076136857" r:id="rId45"/>
    <p:sldId id="2076136859" r:id="rId46"/>
    <p:sldId id="257357" r:id="rId47"/>
    <p:sldId id="1517" r:id="rId48"/>
    <p:sldId id="2076136858" r:id="rId49"/>
    <p:sldId id="659" r:id="rId50"/>
    <p:sldId id="737" r:id="rId51"/>
    <p:sldId id="738" r:id="rId52"/>
    <p:sldId id="739" r:id="rId53"/>
    <p:sldId id="257333" r:id="rId54"/>
    <p:sldId id="257349" r:id="rId55"/>
    <p:sldId id="257348" r:id="rId56"/>
    <p:sldId id="257347" r:id="rId57"/>
    <p:sldId id="257307" r:id="rId58"/>
    <p:sldId id="257309" r:id="rId59"/>
    <p:sldId id="257310" r:id="rId60"/>
    <p:sldId id="257342" r:id="rId61"/>
    <p:sldId id="257341" r:id="rId62"/>
    <p:sldId id="2076136861" r:id="rId63"/>
    <p:sldId id="413" r:id="rId64"/>
    <p:sldId id="414" r:id="rId65"/>
    <p:sldId id="2076136863" r:id="rId66"/>
    <p:sldId id="754" r:id="rId67"/>
    <p:sldId id="773" r:id="rId68"/>
    <p:sldId id="774" r:id="rId69"/>
    <p:sldId id="775" r:id="rId70"/>
    <p:sldId id="776" r:id="rId71"/>
    <p:sldId id="731" r:id="rId72"/>
    <p:sldId id="779" r:id="rId73"/>
    <p:sldId id="721" r:id="rId74"/>
    <p:sldId id="720" r:id="rId75"/>
    <p:sldId id="722" r:id="rId76"/>
  </p:sldIdLst>
  <p:sldSz cx="12192000" cy="6858000"/>
  <p:notesSz cx="9296400" cy="70104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adugu, Kiran K" initials="PK" lastIdx="5" clrIdx="0">
    <p:extLst>
      <p:ext uri="{19B8F6BF-5375-455C-9EA6-DF929625EA0E}">
        <p15:presenceInfo xmlns:p15="http://schemas.microsoft.com/office/powerpoint/2012/main" userId="S::paladuguk@cvshealth.com::3573a8a6-b324-4d05-9535-50ee8a8b6b4a" providerId="AD"/>
      </p:ext>
    </p:extLst>
  </p:cmAuthor>
  <p:cmAuthor id="2" name="Klanjsek, Oza" initials="KO" lastIdx="3" clrIdx="1">
    <p:extLst>
      <p:ext uri="{19B8F6BF-5375-455C-9EA6-DF929625EA0E}">
        <p15:presenceInfo xmlns:p15="http://schemas.microsoft.com/office/powerpoint/2012/main" userId="S::klanjseko@cvshealth.com::874fa2c0-eaf5-44f6-8986-729a2c3fb50b" providerId="AD"/>
      </p:ext>
    </p:extLst>
  </p:cmAuthor>
  <p:cmAuthor id="3" name="Oza Klanjsek" initials="OzaK" lastIdx="1" clrIdx="2">
    <p:extLst>
      <p:ext uri="{19B8F6BF-5375-455C-9EA6-DF929625EA0E}">
        <p15:presenceInfo xmlns:p15="http://schemas.microsoft.com/office/powerpoint/2012/main" userId="Oza Klanjs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CC0000"/>
    <a:srgbClr val="D997E9"/>
    <a:srgbClr val="F7F7F7"/>
    <a:srgbClr val="C0C0C0"/>
    <a:srgbClr val="F7978D"/>
    <a:srgbClr val="E94D4D"/>
    <a:srgbClr val="F2F2F2"/>
    <a:srgbClr val="FAC1BB"/>
    <a:srgbClr val="D9D9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DC857-CE89-0F3F-B113-F3C3AF9DD257}" v="1" dt="2021-12-03T05:06:04.552"/>
    <p1510:client id="{87CCEC4D-6071-45E5-8D64-865484DFDCE4}" v="467" dt="2021-05-05T13:26:47.116"/>
    <p1510:client id="{9F19E9CB-6469-849D-ECD2-2F8AEFC4433C}" v="14" dt="2021-05-17T18:31:54.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pos="1512"/>
        <p:guide pos="6144"/>
        <p:guide pos="3841"/>
        <p:guide pos="2664"/>
        <p:guide pos="4992"/>
        <p:guide orient="horz" pos="600"/>
        <p:guide orient="horz" pos="912"/>
        <p:guide orient="horz" pos="12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gs" Target="tags/tag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ez Diaz, Karen" userId="17027623-4de6-4c48-9453-394c2c5804f8" providerId="ADAL" clId="{AF28F34C-BB8E-476A-821F-C7C121A66169}"/>
    <pc:docChg chg="custSel modSld">
      <pc:chgData name="Perez Diaz, Karen" userId="17027623-4de6-4c48-9453-394c2c5804f8" providerId="ADAL" clId="{AF28F34C-BB8E-476A-821F-C7C121A66169}" dt="2021-02-02T17:13:45.700" v="422" actId="20577"/>
      <pc:docMkLst>
        <pc:docMk/>
      </pc:docMkLst>
      <pc:sldChg chg="modSp">
        <pc:chgData name="Perez Diaz, Karen" userId="17027623-4de6-4c48-9453-394c2c5804f8" providerId="ADAL" clId="{AF28F34C-BB8E-476A-821F-C7C121A66169}" dt="2021-02-02T17:13:45.700" v="422" actId="20577"/>
        <pc:sldMkLst>
          <pc:docMk/>
          <pc:sldMk cId="3585510629" sldId="257"/>
        </pc:sldMkLst>
        <pc:spChg chg="mod">
          <ac:chgData name="Perez Diaz, Karen" userId="17027623-4de6-4c48-9453-394c2c5804f8" providerId="ADAL" clId="{AF28F34C-BB8E-476A-821F-C7C121A66169}" dt="2021-02-02T17:13:45.700" v="422" actId="20577"/>
          <ac:spMkLst>
            <pc:docMk/>
            <pc:sldMk cId="3585510629" sldId="257"/>
            <ac:spMk id="14" creationId="{00000000-0000-0000-0000-000000000000}"/>
          </ac:spMkLst>
        </pc:spChg>
        <pc:spChg chg="mod">
          <ac:chgData name="Perez Diaz, Karen" userId="17027623-4de6-4c48-9453-394c2c5804f8" providerId="ADAL" clId="{AF28F34C-BB8E-476A-821F-C7C121A66169}" dt="2021-02-02T16:35:12.346" v="122" actId="20577"/>
          <ac:spMkLst>
            <pc:docMk/>
            <pc:sldMk cId="3585510629" sldId="257"/>
            <ac:spMk id="24" creationId="{656A0AF9-A3C7-4D4B-95CB-CC8E535579C5}"/>
          </ac:spMkLst>
        </pc:spChg>
      </pc:sldChg>
      <pc:sldChg chg="modSp">
        <pc:chgData name="Perez Diaz, Karen" userId="17027623-4de6-4c48-9453-394c2c5804f8" providerId="ADAL" clId="{AF28F34C-BB8E-476A-821F-C7C121A66169}" dt="2021-02-02T16:30:12.086" v="71" actId="6549"/>
        <pc:sldMkLst>
          <pc:docMk/>
          <pc:sldMk cId="2981374527" sldId="519"/>
        </pc:sldMkLst>
        <pc:graphicFrameChg chg="modGraphic">
          <ac:chgData name="Perez Diaz, Karen" userId="17027623-4de6-4c48-9453-394c2c5804f8" providerId="ADAL" clId="{AF28F34C-BB8E-476A-821F-C7C121A66169}" dt="2021-02-02T16:30:12.086" v="71" actId="6549"/>
          <ac:graphicFrameMkLst>
            <pc:docMk/>
            <pc:sldMk cId="2981374527" sldId="519"/>
            <ac:graphicFrameMk id="7" creationId="{00000000-0000-0000-0000-000000000000}"/>
          </ac:graphicFrameMkLst>
        </pc:graphicFrameChg>
      </pc:sldChg>
    </pc:docChg>
  </pc:docChgLst>
  <pc:docChgLst>
    <pc:chgData name="Perez Diaz, Karen" userId="17027623-4de6-4c48-9453-394c2c5804f8" providerId="ADAL" clId="{E742C781-04BE-4CDE-A219-178BF93EC160}"/>
    <pc:docChg chg="undo custSel addSld delSld modSld modMainMaster">
      <pc:chgData name="Perez Diaz, Karen" userId="17027623-4de6-4c48-9453-394c2c5804f8" providerId="ADAL" clId="{E742C781-04BE-4CDE-A219-178BF93EC160}" dt="2021-04-21T20:34:41.898" v="1177" actId="478"/>
      <pc:docMkLst>
        <pc:docMk/>
      </pc:docMkLst>
      <pc:sldChg chg="add del">
        <pc:chgData name="Perez Diaz, Karen" userId="17027623-4de6-4c48-9453-394c2c5804f8" providerId="ADAL" clId="{E742C781-04BE-4CDE-A219-178BF93EC160}" dt="2021-04-21T18:12:27.716" v="78"/>
        <pc:sldMkLst>
          <pc:docMk/>
          <pc:sldMk cId="2810207039" sldId="258"/>
        </pc:sldMkLst>
      </pc:sldChg>
      <pc:sldChg chg="del">
        <pc:chgData name="Perez Diaz, Karen" userId="17027623-4de6-4c48-9453-394c2c5804f8" providerId="ADAL" clId="{E742C781-04BE-4CDE-A219-178BF93EC160}" dt="2021-04-21T18:17:38.505" v="129" actId="47"/>
        <pc:sldMkLst>
          <pc:docMk/>
          <pc:sldMk cId="2029077284" sldId="572"/>
        </pc:sldMkLst>
      </pc:sldChg>
      <pc:sldChg chg="add del">
        <pc:chgData name="Perez Diaz, Karen" userId="17027623-4de6-4c48-9453-394c2c5804f8" providerId="ADAL" clId="{E742C781-04BE-4CDE-A219-178BF93EC160}" dt="2021-04-21T18:12:27.716" v="78"/>
        <pc:sldMkLst>
          <pc:docMk/>
          <pc:sldMk cId="3569039491" sldId="580"/>
        </pc:sldMkLst>
      </pc:sldChg>
      <pc:sldChg chg="add del">
        <pc:chgData name="Perez Diaz, Karen" userId="17027623-4de6-4c48-9453-394c2c5804f8" providerId="ADAL" clId="{E742C781-04BE-4CDE-A219-178BF93EC160}" dt="2021-04-21T18:12:27.716" v="78"/>
        <pc:sldMkLst>
          <pc:docMk/>
          <pc:sldMk cId="3427231049" sldId="1027"/>
        </pc:sldMkLst>
      </pc:sldChg>
      <pc:sldChg chg="add del setBg">
        <pc:chgData name="Perez Diaz, Karen" userId="17027623-4de6-4c48-9453-394c2c5804f8" providerId="ADAL" clId="{E742C781-04BE-4CDE-A219-178BF93EC160}" dt="2021-04-21T18:12:27.716" v="78"/>
        <pc:sldMkLst>
          <pc:docMk/>
          <pc:sldMk cId="3667557608" sldId="1101"/>
        </pc:sldMkLst>
      </pc:sldChg>
      <pc:sldChg chg="add">
        <pc:chgData name="Perez Diaz, Karen" userId="17027623-4de6-4c48-9453-394c2c5804f8" providerId="ADAL" clId="{E742C781-04BE-4CDE-A219-178BF93EC160}" dt="2021-04-21T18:12:27.716" v="78"/>
        <pc:sldMkLst>
          <pc:docMk/>
          <pc:sldMk cId="2684089137" sldId="1517"/>
        </pc:sldMkLst>
      </pc:sldChg>
      <pc:sldChg chg="add del">
        <pc:chgData name="Perez Diaz, Karen" userId="17027623-4de6-4c48-9453-394c2c5804f8" providerId="ADAL" clId="{E742C781-04BE-4CDE-A219-178BF93EC160}" dt="2021-04-21T18:12:27.716" v="78"/>
        <pc:sldMkLst>
          <pc:docMk/>
          <pc:sldMk cId="3464770739" sldId="1878"/>
        </pc:sldMkLst>
      </pc:sldChg>
      <pc:sldChg chg="add del">
        <pc:chgData name="Perez Diaz, Karen" userId="17027623-4de6-4c48-9453-394c2c5804f8" providerId="ADAL" clId="{E742C781-04BE-4CDE-A219-178BF93EC160}" dt="2021-04-21T18:12:27.716" v="78"/>
        <pc:sldMkLst>
          <pc:docMk/>
          <pc:sldMk cId="2786624491" sldId="2263"/>
        </pc:sldMkLst>
      </pc:sldChg>
      <pc:sldChg chg="addSp modSp mod">
        <pc:chgData name="Perez Diaz, Karen" userId="17027623-4de6-4c48-9453-394c2c5804f8" providerId="ADAL" clId="{E742C781-04BE-4CDE-A219-178BF93EC160}" dt="2021-04-21T18:37:15.936" v="622" actId="20577"/>
        <pc:sldMkLst>
          <pc:docMk/>
          <pc:sldMk cId="3183831675" sldId="5524"/>
        </pc:sldMkLst>
        <pc:spChg chg="mod">
          <ac:chgData name="Perez Diaz, Karen" userId="17027623-4de6-4c48-9453-394c2c5804f8" providerId="ADAL" clId="{E742C781-04BE-4CDE-A219-178BF93EC160}" dt="2021-04-21T18:25:54.630" v="284" actId="20577"/>
          <ac:spMkLst>
            <pc:docMk/>
            <pc:sldMk cId="3183831675" sldId="5524"/>
            <ac:spMk id="26" creationId="{00000000-0000-0000-0000-000000000000}"/>
          </ac:spMkLst>
        </pc:spChg>
        <pc:spChg chg="add mod">
          <ac:chgData name="Perez Diaz, Karen" userId="17027623-4de6-4c48-9453-394c2c5804f8" providerId="ADAL" clId="{E742C781-04BE-4CDE-A219-178BF93EC160}" dt="2021-04-21T18:37:15.936" v="622" actId="20577"/>
          <ac:spMkLst>
            <pc:docMk/>
            <pc:sldMk cId="3183831675" sldId="5524"/>
            <ac:spMk id="28" creationId="{9E4199E6-62F5-4601-ACBB-E6C937921C97}"/>
          </ac:spMkLst>
        </pc:spChg>
        <pc:spChg chg="mod">
          <ac:chgData name="Perez Diaz, Karen" userId="17027623-4de6-4c48-9453-394c2c5804f8" providerId="ADAL" clId="{E742C781-04BE-4CDE-A219-178BF93EC160}" dt="2021-04-21T18:30:36.915" v="532" actId="20577"/>
          <ac:spMkLst>
            <pc:docMk/>
            <pc:sldMk cId="3183831675" sldId="5524"/>
            <ac:spMk id="31" creationId="{00000000-0000-0000-0000-000000000000}"/>
          </ac:spMkLst>
        </pc:spChg>
      </pc:sldChg>
      <pc:sldChg chg="addSp delSp modSp mod">
        <pc:chgData name="Perez Diaz, Karen" userId="17027623-4de6-4c48-9453-394c2c5804f8" providerId="ADAL" clId="{E742C781-04BE-4CDE-A219-178BF93EC160}" dt="2021-04-21T20:31:52.545" v="1176"/>
        <pc:sldMkLst>
          <pc:docMk/>
          <pc:sldMk cId="1539355255" sldId="257321"/>
        </pc:sldMkLst>
        <pc:spChg chg="mod">
          <ac:chgData name="Perez Diaz, Karen" userId="17027623-4de6-4c48-9453-394c2c5804f8" providerId="ADAL" clId="{E742C781-04BE-4CDE-A219-178BF93EC160}" dt="2021-04-21T20:30:10.050" v="1089" actId="1035"/>
          <ac:spMkLst>
            <pc:docMk/>
            <pc:sldMk cId="1539355255" sldId="257321"/>
            <ac:spMk id="5" creationId="{00000000-0000-0000-0000-000000000000}"/>
          </ac:spMkLst>
        </pc:spChg>
        <pc:spChg chg="mod">
          <ac:chgData name="Perez Diaz, Karen" userId="17027623-4de6-4c48-9453-394c2c5804f8" providerId="ADAL" clId="{E742C781-04BE-4CDE-A219-178BF93EC160}" dt="2021-04-21T20:30:10.050" v="1089" actId="1035"/>
          <ac:spMkLst>
            <pc:docMk/>
            <pc:sldMk cId="1539355255" sldId="257321"/>
            <ac:spMk id="6" creationId="{00000000-0000-0000-0000-000000000000}"/>
          </ac:spMkLst>
        </pc:spChg>
        <pc:spChg chg="mod">
          <ac:chgData name="Perez Diaz, Karen" userId="17027623-4de6-4c48-9453-394c2c5804f8" providerId="ADAL" clId="{E742C781-04BE-4CDE-A219-178BF93EC160}" dt="2021-04-21T20:30:10.050" v="1089" actId="1035"/>
          <ac:spMkLst>
            <pc:docMk/>
            <pc:sldMk cId="1539355255" sldId="257321"/>
            <ac:spMk id="7" creationId="{00000000-0000-0000-0000-000000000000}"/>
          </ac:spMkLst>
        </pc:spChg>
        <pc:spChg chg="mod">
          <ac:chgData name="Perez Diaz, Karen" userId="17027623-4de6-4c48-9453-394c2c5804f8" providerId="ADAL" clId="{E742C781-04BE-4CDE-A219-178BF93EC160}" dt="2021-04-21T20:30:10.050" v="1089" actId="1035"/>
          <ac:spMkLst>
            <pc:docMk/>
            <pc:sldMk cId="1539355255" sldId="257321"/>
            <ac:spMk id="11" creationId="{00000000-0000-0000-0000-000000000000}"/>
          </ac:spMkLst>
        </pc:spChg>
        <pc:spChg chg="mod">
          <ac:chgData name="Perez Diaz, Karen" userId="17027623-4de6-4c48-9453-394c2c5804f8" providerId="ADAL" clId="{E742C781-04BE-4CDE-A219-178BF93EC160}" dt="2021-04-21T20:30:10.050" v="1089" actId="1035"/>
          <ac:spMkLst>
            <pc:docMk/>
            <pc:sldMk cId="1539355255" sldId="257321"/>
            <ac:spMk id="12" creationId="{00000000-0000-0000-0000-000000000000}"/>
          </ac:spMkLst>
        </pc:spChg>
        <pc:spChg chg="mod">
          <ac:chgData name="Perez Diaz, Karen" userId="17027623-4de6-4c48-9453-394c2c5804f8" providerId="ADAL" clId="{E742C781-04BE-4CDE-A219-178BF93EC160}" dt="2021-04-21T20:30:10.050" v="1089" actId="1035"/>
          <ac:spMkLst>
            <pc:docMk/>
            <pc:sldMk cId="1539355255" sldId="257321"/>
            <ac:spMk id="14" creationId="{00000000-0000-0000-0000-000000000000}"/>
          </ac:spMkLst>
        </pc:spChg>
        <pc:spChg chg="mod">
          <ac:chgData name="Perez Diaz, Karen" userId="17027623-4de6-4c48-9453-394c2c5804f8" providerId="ADAL" clId="{E742C781-04BE-4CDE-A219-178BF93EC160}" dt="2021-04-21T20:30:55.988" v="1141" actId="6549"/>
          <ac:spMkLst>
            <pc:docMk/>
            <pc:sldMk cId="1539355255" sldId="257321"/>
            <ac:spMk id="15" creationId="{00000000-0000-0000-0000-000000000000}"/>
          </ac:spMkLst>
        </pc:spChg>
        <pc:spChg chg="mod">
          <ac:chgData name="Perez Diaz, Karen" userId="17027623-4de6-4c48-9453-394c2c5804f8" providerId="ADAL" clId="{E742C781-04BE-4CDE-A219-178BF93EC160}" dt="2021-04-21T20:31:52.545" v="1176"/>
          <ac:spMkLst>
            <pc:docMk/>
            <pc:sldMk cId="1539355255" sldId="257321"/>
            <ac:spMk id="16" creationId="{00000000-0000-0000-0000-000000000000}"/>
          </ac:spMkLst>
        </pc:spChg>
        <pc:spChg chg="mod">
          <ac:chgData name="Perez Diaz, Karen" userId="17027623-4de6-4c48-9453-394c2c5804f8" providerId="ADAL" clId="{E742C781-04BE-4CDE-A219-178BF93EC160}" dt="2021-04-21T20:30:10.050" v="1089" actId="1035"/>
          <ac:spMkLst>
            <pc:docMk/>
            <pc:sldMk cId="1539355255" sldId="257321"/>
            <ac:spMk id="18" creationId="{00000000-0000-0000-0000-000000000000}"/>
          </ac:spMkLst>
        </pc:spChg>
        <pc:spChg chg="add del mod">
          <ac:chgData name="Perez Diaz, Karen" userId="17027623-4de6-4c48-9453-394c2c5804f8" providerId="ADAL" clId="{E742C781-04BE-4CDE-A219-178BF93EC160}" dt="2021-04-21T20:28:14.599" v="1021" actId="478"/>
          <ac:spMkLst>
            <pc:docMk/>
            <pc:sldMk cId="1539355255" sldId="257321"/>
            <ac:spMk id="20" creationId="{988BC2A1-28D6-42F0-806F-40AADCFD5DAD}"/>
          </ac:spMkLst>
        </pc:spChg>
        <pc:grpChg chg="mod">
          <ac:chgData name="Perez Diaz, Karen" userId="17027623-4de6-4c48-9453-394c2c5804f8" providerId="ADAL" clId="{E742C781-04BE-4CDE-A219-178BF93EC160}" dt="2021-04-21T20:30:10.050" v="1089" actId="1035"/>
          <ac:grpSpMkLst>
            <pc:docMk/>
            <pc:sldMk cId="1539355255" sldId="257321"/>
            <ac:grpSpMk id="8" creationId="{00000000-0000-0000-0000-000000000000}"/>
          </ac:grpSpMkLst>
        </pc:grpChg>
        <pc:picChg chg="mod">
          <ac:chgData name="Perez Diaz, Karen" userId="17027623-4de6-4c48-9453-394c2c5804f8" providerId="ADAL" clId="{E742C781-04BE-4CDE-A219-178BF93EC160}" dt="2021-04-21T20:30:10.050" v="1089" actId="1035"/>
          <ac:picMkLst>
            <pc:docMk/>
            <pc:sldMk cId="1539355255" sldId="257321"/>
            <ac:picMk id="19" creationId="{00000000-0000-0000-0000-000000000000}"/>
          </ac:picMkLst>
        </pc:picChg>
      </pc:sldChg>
      <pc:sldChg chg="modSp mod">
        <pc:chgData name="Perez Diaz, Karen" userId="17027623-4de6-4c48-9453-394c2c5804f8" providerId="ADAL" clId="{E742C781-04BE-4CDE-A219-178BF93EC160}" dt="2021-04-21T17:53:09.248" v="3" actId="20577"/>
        <pc:sldMkLst>
          <pc:docMk/>
          <pc:sldMk cId="2832889006" sldId="257335"/>
        </pc:sldMkLst>
        <pc:spChg chg="mod">
          <ac:chgData name="Perez Diaz, Karen" userId="17027623-4de6-4c48-9453-394c2c5804f8" providerId="ADAL" clId="{E742C781-04BE-4CDE-A219-178BF93EC160}" dt="2021-04-21T17:53:09.248" v="3" actId="20577"/>
          <ac:spMkLst>
            <pc:docMk/>
            <pc:sldMk cId="2832889006" sldId="257335"/>
            <ac:spMk id="12" creationId="{05745967-7367-4DAD-B714-7E64C7F7BAA4}"/>
          </ac:spMkLst>
        </pc:spChg>
      </pc:sldChg>
      <pc:sldChg chg="modSp mod">
        <pc:chgData name="Perez Diaz, Karen" userId="17027623-4de6-4c48-9453-394c2c5804f8" providerId="ADAL" clId="{E742C781-04BE-4CDE-A219-178BF93EC160}" dt="2021-04-21T17:57:50.085" v="75" actId="20577"/>
        <pc:sldMkLst>
          <pc:docMk/>
          <pc:sldMk cId="475631471" sldId="257346"/>
        </pc:sldMkLst>
        <pc:spChg chg="mod">
          <ac:chgData name="Perez Diaz, Karen" userId="17027623-4de6-4c48-9453-394c2c5804f8" providerId="ADAL" clId="{E742C781-04BE-4CDE-A219-178BF93EC160}" dt="2021-04-21T17:57:50.085" v="75" actId="20577"/>
          <ac:spMkLst>
            <pc:docMk/>
            <pc:sldMk cId="475631471" sldId="257346"/>
            <ac:spMk id="3" creationId="{917169DB-B556-4406-9CE3-73B84E7E230A}"/>
          </ac:spMkLst>
        </pc:spChg>
      </pc:sldChg>
      <pc:sldChg chg="add del">
        <pc:chgData name="Perez Diaz, Karen" userId="17027623-4de6-4c48-9453-394c2c5804f8" providerId="ADAL" clId="{E742C781-04BE-4CDE-A219-178BF93EC160}" dt="2021-04-21T18:12:27.716" v="78"/>
        <pc:sldMkLst>
          <pc:docMk/>
          <pc:sldMk cId="1774089628" sldId="257353"/>
        </pc:sldMkLst>
      </pc:sldChg>
      <pc:sldChg chg="del">
        <pc:chgData name="Perez Diaz, Karen" userId="17027623-4de6-4c48-9453-394c2c5804f8" providerId="ADAL" clId="{E742C781-04BE-4CDE-A219-178BF93EC160}" dt="2021-04-21T18:29:03.168" v="433" actId="47"/>
        <pc:sldMkLst>
          <pc:docMk/>
          <pc:sldMk cId="3912871476" sldId="257354"/>
        </pc:sldMkLst>
      </pc:sldChg>
      <pc:sldChg chg="add">
        <pc:chgData name="Perez Diaz, Karen" userId="17027623-4de6-4c48-9453-394c2c5804f8" providerId="ADAL" clId="{E742C781-04BE-4CDE-A219-178BF93EC160}" dt="2021-04-21T18:12:27.716" v="78"/>
        <pc:sldMkLst>
          <pc:docMk/>
          <pc:sldMk cId="2668257233" sldId="257357"/>
        </pc:sldMkLst>
      </pc:sldChg>
      <pc:sldChg chg="add del modTransition">
        <pc:chgData name="Perez Diaz, Karen" userId="17027623-4de6-4c48-9453-394c2c5804f8" providerId="ADAL" clId="{E742C781-04BE-4CDE-A219-178BF93EC160}" dt="2021-04-21T18:13:54.052" v="80" actId="47"/>
        <pc:sldMkLst>
          <pc:docMk/>
          <pc:sldMk cId="2323066904" sldId="257364"/>
        </pc:sldMkLst>
      </pc:sldChg>
      <pc:sldChg chg="del">
        <pc:chgData name="Perez Diaz, Karen" userId="17027623-4de6-4c48-9453-394c2c5804f8" providerId="ADAL" clId="{E742C781-04BE-4CDE-A219-178BF93EC160}" dt="2021-04-21T18:29:05.678" v="434" actId="47"/>
        <pc:sldMkLst>
          <pc:docMk/>
          <pc:sldMk cId="2679375353" sldId="257365"/>
        </pc:sldMkLst>
      </pc:sldChg>
      <pc:sldChg chg="del">
        <pc:chgData name="Perez Diaz, Karen" userId="17027623-4de6-4c48-9453-394c2c5804f8" providerId="ADAL" clId="{E742C781-04BE-4CDE-A219-178BF93EC160}" dt="2021-04-21T18:28:59.795" v="432" actId="47"/>
        <pc:sldMkLst>
          <pc:docMk/>
          <pc:sldMk cId="3423405872" sldId="257366"/>
        </pc:sldMkLst>
      </pc:sldChg>
      <pc:sldChg chg="add del modTransition">
        <pc:chgData name="Perez Diaz, Karen" userId="17027623-4de6-4c48-9453-394c2c5804f8" providerId="ADAL" clId="{E742C781-04BE-4CDE-A219-178BF93EC160}" dt="2021-04-21T18:12:27.716" v="78"/>
        <pc:sldMkLst>
          <pc:docMk/>
          <pc:sldMk cId="493523262" sldId="257373"/>
        </pc:sldMkLst>
      </pc:sldChg>
      <pc:sldChg chg="add del">
        <pc:chgData name="Perez Diaz, Karen" userId="17027623-4de6-4c48-9453-394c2c5804f8" providerId="ADAL" clId="{E742C781-04BE-4CDE-A219-178BF93EC160}" dt="2021-04-21T18:12:27.716" v="78"/>
        <pc:sldMkLst>
          <pc:docMk/>
          <pc:sldMk cId="3712540975" sldId="257377"/>
        </pc:sldMkLst>
      </pc:sldChg>
      <pc:sldChg chg="modSp mod">
        <pc:chgData name="Perez Diaz, Karen" userId="17027623-4de6-4c48-9453-394c2c5804f8" providerId="ADAL" clId="{E742C781-04BE-4CDE-A219-178BF93EC160}" dt="2021-04-21T18:27:24.238" v="340" actId="20577"/>
        <pc:sldMkLst>
          <pc:docMk/>
          <pc:sldMk cId="1689566357" sldId="257378"/>
        </pc:sldMkLst>
        <pc:spChg chg="mod">
          <ac:chgData name="Perez Diaz, Karen" userId="17027623-4de6-4c48-9453-394c2c5804f8" providerId="ADAL" clId="{E742C781-04BE-4CDE-A219-178BF93EC160}" dt="2021-04-21T18:27:24.238" v="340" actId="20577"/>
          <ac:spMkLst>
            <pc:docMk/>
            <pc:sldMk cId="1689566357" sldId="257378"/>
            <ac:spMk id="2" creationId="{00000000-0000-0000-0000-000000000000}"/>
          </ac:spMkLst>
        </pc:spChg>
        <pc:spChg chg="mod">
          <ac:chgData name="Perez Diaz, Karen" userId="17027623-4de6-4c48-9453-394c2c5804f8" providerId="ADAL" clId="{E742C781-04BE-4CDE-A219-178BF93EC160}" dt="2021-04-21T18:27:05.555" v="326" actId="20577"/>
          <ac:spMkLst>
            <pc:docMk/>
            <pc:sldMk cId="1689566357" sldId="257378"/>
            <ac:spMk id="6" creationId="{00000000-0000-0000-0000-000000000000}"/>
          </ac:spMkLst>
        </pc:spChg>
      </pc:sldChg>
      <pc:sldChg chg="del">
        <pc:chgData name="Perez Diaz, Karen" userId="17027623-4de6-4c48-9453-394c2c5804f8" providerId="ADAL" clId="{E742C781-04BE-4CDE-A219-178BF93EC160}" dt="2021-04-21T18:29:07.838" v="435" actId="47"/>
        <pc:sldMkLst>
          <pc:docMk/>
          <pc:sldMk cId="3198198571" sldId="257379"/>
        </pc:sldMkLst>
      </pc:sldChg>
      <pc:sldChg chg="add">
        <pc:chgData name="Perez Diaz, Karen" userId="17027623-4de6-4c48-9453-394c2c5804f8" providerId="ADAL" clId="{E742C781-04BE-4CDE-A219-178BF93EC160}" dt="2021-04-21T18:12:27.716" v="78"/>
        <pc:sldMkLst>
          <pc:docMk/>
          <pc:sldMk cId="1349878314" sldId="257380"/>
        </pc:sldMkLst>
      </pc:sldChg>
      <pc:sldChg chg="add del">
        <pc:chgData name="Perez Diaz, Karen" userId="17027623-4de6-4c48-9453-394c2c5804f8" providerId="ADAL" clId="{E742C781-04BE-4CDE-A219-178BF93EC160}" dt="2021-04-21T18:03:36.499" v="77"/>
        <pc:sldMkLst>
          <pc:docMk/>
          <pc:sldMk cId="2034379439" sldId="257380"/>
        </pc:sldMkLst>
      </pc:sldChg>
      <pc:sldChg chg="add del">
        <pc:chgData name="Perez Diaz, Karen" userId="17027623-4de6-4c48-9453-394c2c5804f8" providerId="ADAL" clId="{E742C781-04BE-4CDE-A219-178BF93EC160}" dt="2021-04-21T18:12:27.716" v="78"/>
        <pc:sldMkLst>
          <pc:docMk/>
          <pc:sldMk cId="3651975398" sldId="257381"/>
        </pc:sldMkLst>
      </pc:sldChg>
      <pc:sldChg chg="add del">
        <pc:chgData name="Perez Diaz, Karen" userId="17027623-4de6-4c48-9453-394c2c5804f8" providerId="ADAL" clId="{E742C781-04BE-4CDE-A219-178BF93EC160}" dt="2021-04-21T18:12:27.716" v="78"/>
        <pc:sldMkLst>
          <pc:docMk/>
          <pc:sldMk cId="2888188017" sldId="2076136499"/>
        </pc:sldMkLst>
      </pc:sldChg>
      <pc:sldChg chg="add del">
        <pc:chgData name="Perez Diaz, Karen" userId="17027623-4de6-4c48-9453-394c2c5804f8" providerId="ADAL" clId="{E742C781-04BE-4CDE-A219-178BF93EC160}" dt="2021-04-21T18:12:27.716" v="78"/>
        <pc:sldMkLst>
          <pc:docMk/>
          <pc:sldMk cId="3858680643" sldId="2076136513"/>
        </pc:sldMkLst>
      </pc:sldChg>
      <pc:sldChg chg="add del">
        <pc:chgData name="Perez Diaz, Karen" userId="17027623-4de6-4c48-9453-394c2c5804f8" providerId="ADAL" clId="{E742C781-04BE-4CDE-A219-178BF93EC160}" dt="2021-04-21T18:12:27.716" v="78"/>
        <pc:sldMkLst>
          <pc:docMk/>
          <pc:sldMk cId="1322146576" sldId="2076136849"/>
        </pc:sldMkLst>
      </pc:sldChg>
      <pc:sldChg chg="add del">
        <pc:chgData name="Perez Diaz, Karen" userId="17027623-4de6-4c48-9453-394c2c5804f8" providerId="ADAL" clId="{E742C781-04BE-4CDE-A219-178BF93EC160}" dt="2021-04-21T18:03:36.499" v="77"/>
        <pc:sldMkLst>
          <pc:docMk/>
          <pc:sldMk cId="1533071775" sldId="2076136850"/>
        </pc:sldMkLst>
      </pc:sldChg>
      <pc:sldChg chg="add modTransition">
        <pc:chgData name="Perez Diaz, Karen" userId="17027623-4de6-4c48-9453-394c2c5804f8" providerId="ADAL" clId="{E742C781-04BE-4CDE-A219-178BF93EC160}" dt="2021-04-21T18:12:27.716" v="78"/>
        <pc:sldMkLst>
          <pc:docMk/>
          <pc:sldMk cId="4196574044" sldId="2076136850"/>
        </pc:sldMkLst>
      </pc:sldChg>
      <pc:sldChg chg="add">
        <pc:chgData name="Perez Diaz, Karen" userId="17027623-4de6-4c48-9453-394c2c5804f8" providerId="ADAL" clId="{E742C781-04BE-4CDE-A219-178BF93EC160}" dt="2021-04-21T18:12:27.716" v="78"/>
        <pc:sldMkLst>
          <pc:docMk/>
          <pc:sldMk cId="1557196265" sldId="2076136851"/>
        </pc:sldMkLst>
      </pc:sldChg>
      <pc:sldChg chg="add del">
        <pc:chgData name="Perez Diaz, Karen" userId="17027623-4de6-4c48-9453-394c2c5804f8" providerId="ADAL" clId="{E742C781-04BE-4CDE-A219-178BF93EC160}" dt="2021-04-21T18:03:36.499" v="77"/>
        <pc:sldMkLst>
          <pc:docMk/>
          <pc:sldMk cId="2077143496" sldId="2076136851"/>
        </pc:sldMkLst>
      </pc:sldChg>
      <pc:sldChg chg="add del">
        <pc:chgData name="Perez Diaz, Karen" userId="17027623-4de6-4c48-9453-394c2c5804f8" providerId="ADAL" clId="{E742C781-04BE-4CDE-A219-178BF93EC160}" dt="2021-04-21T18:03:36.499" v="77"/>
        <pc:sldMkLst>
          <pc:docMk/>
          <pc:sldMk cId="82718392" sldId="2076136852"/>
        </pc:sldMkLst>
      </pc:sldChg>
      <pc:sldChg chg="add">
        <pc:chgData name="Perez Diaz, Karen" userId="17027623-4de6-4c48-9453-394c2c5804f8" providerId="ADAL" clId="{E742C781-04BE-4CDE-A219-178BF93EC160}" dt="2021-04-21T18:12:27.716" v="78"/>
        <pc:sldMkLst>
          <pc:docMk/>
          <pc:sldMk cId="1021370218" sldId="2076136852"/>
        </pc:sldMkLst>
      </pc:sldChg>
      <pc:sldChg chg="add del">
        <pc:chgData name="Perez Diaz, Karen" userId="17027623-4de6-4c48-9453-394c2c5804f8" providerId="ADAL" clId="{E742C781-04BE-4CDE-A219-178BF93EC160}" dt="2021-04-21T18:03:36.499" v="77"/>
        <pc:sldMkLst>
          <pc:docMk/>
          <pc:sldMk cId="2711130178" sldId="2076136853"/>
        </pc:sldMkLst>
      </pc:sldChg>
      <pc:sldChg chg="add modTransition">
        <pc:chgData name="Perez Diaz, Karen" userId="17027623-4de6-4c48-9453-394c2c5804f8" providerId="ADAL" clId="{E742C781-04BE-4CDE-A219-178BF93EC160}" dt="2021-04-21T18:12:27.716" v="78"/>
        <pc:sldMkLst>
          <pc:docMk/>
          <pc:sldMk cId="3837357188" sldId="2076136853"/>
        </pc:sldMkLst>
      </pc:sldChg>
      <pc:sldChg chg="add del">
        <pc:chgData name="Perez Diaz, Karen" userId="17027623-4de6-4c48-9453-394c2c5804f8" providerId="ADAL" clId="{E742C781-04BE-4CDE-A219-178BF93EC160}" dt="2021-04-21T18:12:27.716" v="78"/>
        <pc:sldMkLst>
          <pc:docMk/>
          <pc:sldMk cId="3955593403" sldId="2076136854"/>
        </pc:sldMkLst>
      </pc:sldChg>
      <pc:sldChg chg="add del">
        <pc:chgData name="Perez Diaz, Karen" userId="17027623-4de6-4c48-9453-394c2c5804f8" providerId="ADAL" clId="{E742C781-04BE-4CDE-A219-178BF93EC160}" dt="2021-04-21T18:12:27.716" v="78"/>
        <pc:sldMkLst>
          <pc:docMk/>
          <pc:sldMk cId="1390744692" sldId="2076136855"/>
        </pc:sldMkLst>
      </pc:sldChg>
      <pc:sldChg chg="add">
        <pc:chgData name="Perez Diaz, Karen" userId="17027623-4de6-4c48-9453-394c2c5804f8" providerId="ADAL" clId="{E742C781-04BE-4CDE-A219-178BF93EC160}" dt="2021-04-21T18:12:27.716" v="78"/>
        <pc:sldMkLst>
          <pc:docMk/>
          <pc:sldMk cId="24611166" sldId="2076136856"/>
        </pc:sldMkLst>
      </pc:sldChg>
      <pc:sldChg chg="add del">
        <pc:chgData name="Perez Diaz, Karen" userId="17027623-4de6-4c48-9453-394c2c5804f8" providerId="ADAL" clId="{E742C781-04BE-4CDE-A219-178BF93EC160}" dt="2021-04-21T18:03:36.499" v="77"/>
        <pc:sldMkLst>
          <pc:docMk/>
          <pc:sldMk cId="2010182035" sldId="2076136856"/>
        </pc:sldMkLst>
      </pc:sldChg>
      <pc:sldChg chg="modSp add mod modTransition">
        <pc:chgData name="Perez Diaz, Karen" userId="17027623-4de6-4c48-9453-394c2c5804f8" providerId="ADAL" clId="{E742C781-04BE-4CDE-A219-178BF93EC160}" dt="2021-04-21T18:17:03.434" v="128" actId="20577"/>
        <pc:sldMkLst>
          <pc:docMk/>
          <pc:sldMk cId="2585235977" sldId="2076136857"/>
        </pc:sldMkLst>
        <pc:spChg chg="mod">
          <ac:chgData name="Perez Diaz, Karen" userId="17027623-4de6-4c48-9453-394c2c5804f8" providerId="ADAL" clId="{E742C781-04BE-4CDE-A219-178BF93EC160}" dt="2021-04-21T18:17:03.434" v="128" actId="20577"/>
          <ac:spMkLst>
            <pc:docMk/>
            <pc:sldMk cId="2585235977" sldId="2076136857"/>
            <ac:spMk id="2" creationId="{00000000-0000-0000-0000-000000000000}"/>
          </ac:spMkLst>
        </pc:spChg>
      </pc:sldChg>
      <pc:sldChg chg="add">
        <pc:chgData name="Perez Diaz, Karen" userId="17027623-4de6-4c48-9453-394c2c5804f8" providerId="ADAL" clId="{E742C781-04BE-4CDE-A219-178BF93EC160}" dt="2021-04-21T18:12:27.716" v="78"/>
        <pc:sldMkLst>
          <pc:docMk/>
          <pc:sldMk cId="1025578305" sldId="2076136858"/>
        </pc:sldMkLst>
      </pc:sldChg>
      <pc:sldChg chg="modSp add">
        <pc:chgData name="Perez Diaz, Karen" userId="17027623-4de6-4c48-9453-394c2c5804f8" providerId="ADAL" clId="{E742C781-04BE-4CDE-A219-178BF93EC160}" dt="2021-04-21T18:13:59.911" v="81"/>
        <pc:sldMkLst>
          <pc:docMk/>
          <pc:sldMk cId="2808427623" sldId="2076136859"/>
        </pc:sldMkLst>
        <pc:spChg chg="mod">
          <ac:chgData name="Perez Diaz, Karen" userId="17027623-4de6-4c48-9453-394c2c5804f8" providerId="ADAL" clId="{E742C781-04BE-4CDE-A219-178BF93EC160}" dt="2021-04-21T18:13:59.911" v="81"/>
          <ac:spMkLst>
            <pc:docMk/>
            <pc:sldMk cId="2808427623" sldId="2076136859"/>
            <ac:spMk id="3" creationId="{7C040999-68F2-4FFE-9108-7DD098B8666E}"/>
          </ac:spMkLst>
        </pc:spChg>
      </pc:sldChg>
      <pc:sldChg chg="add">
        <pc:chgData name="Perez Diaz, Karen" userId="17027623-4de6-4c48-9453-394c2c5804f8" providerId="ADAL" clId="{E742C781-04BE-4CDE-A219-178BF93EC160}" dt="2021-04-21T18:17:57.695" v="130"/>
        <pc:sldMkLst>
          <pc:docMk/>
          <pc:sldMk cId="3228479100" sldId="2076136860"/>
        </pc:sldMkLst>
      </pc:sldChg>
      <pc:sldMasterChg chg="modSldLayout">
        <pc:chgData name="Perez Diaz, Karen" userId="17027623-4de6-4c48-9453-394c2c5804f8" providerId="ADAL" clId="{E742C781-04BE-4CDE-A219-178BF93EC160}" dt="2021-04-21T20:34:41.898" v="1177" actId="478"/>
        <pc:sldMasterMkLst>
          <pc:docMk/>
          <pc:sldMasterMk cId="4106976396" sldId="2147483827"/>
        </pc:sldMasterMkLst>
        <pc:sldLayoutChg chg="delSp mod">
          <pc:chgData name="Perez Diaz, Karen" userId="17027623-4de6-4c48-9453-394c2c5804f8" providerId="ADAL" clId="{E742C781-04BE-4CDE-A219-178BF93EC160}" dt="2021-04-21T20:34:41.898" v="1177" actId="478"/>
          <pc:sldLayoutMkLst>
            <pc:docMk/>
            <pc:sldMasterMk cId="4106976396" sldId="2147483827"/>
            <pc:sldLayoutMk cId="1881474293" sldId="2147483861"/>
          </pc:sldLayoutMkLst>
          <pc:spChg chg="del">
            <ac:chgData name="Perez Diaz, Karen" userId="17027623-4de6-4c48-9453-394c2c5804f8" providerId="ADAL" clId="{E742C781-04BE-4CDE-A219-178BF93EC160}" dt="2021-04-21T20:34:41.898" v="1177" actId="478"/>
            <ac:spMkLst>
              <pc:docMk/>
              <pc:sldMasterMk cId="4106976396" sldId="2147483827"/>
              <pc:sldLayoutMk cId="1881474293" sldId="2147483861"/>
              <ac:spMk id="6" creationId="{494459DA-07D5-47CA-B1BD-131295730B54}"/>
            </ac:spMkLst>
          </pc:spChg>
        </pc:sldLayoutChg>
      </pc:sldMasterChg>
    </pc:docChg>
  </pc:docChgLst>
  <pc:docChgLst>
    <pc:chgData name="Pierce, John A" userId="b4d1c5e8-ca36-45fe-bf6e-52e4864f9769" providerId="ADAL" clId="{307C13ED-FA49-4C8B-8B73-9EAABE7C0481}"/>
    <pc:docChg chg="custSel modSld modMainMaster">
      <pc:chgData name="Pierce, John A" userId="b4d1c5e8-ca36-45fe-bf6e-52e4864f9769" providerId="ADAL" clId="{307C13ED-FA49-4C8B-8B73-9EAABE7C0481}" dt="2021-04-23T19:08:07.863" v="57"/>
      <pc:docMkLst>
        <pc:docMk/>
      </pc:docMkLst>
      <pc:sldChg chg="modSp mod">
        <pc:chgData name="Pierce, John A" userId="b4d1c5e8-ca36-45fe-bf6e-52e4864f9769" providerId="ADAL" clId="{307C13ED-FA49-4C8B-8B73-9EAABE7C0481}" dt="2021-04-22T19:08:55.499" v="54" actId="20577"/>
        <pc:sldMkLst>
          <pc:docMk/>
          <pc:sldMk cId="1539355255" sldId="257321"/>
        </pc:sldMkLst>
        <pc:spChg chg="mod">
          <ac:chgData name="Pierce, John A" userId="b4d1c5e8-ca36-45fe-bf6e-52e4864f9769" providerId="ADAL" clId="{307C13ED-FA49-4C8B-8B73-9EAABE7C0481}" dt="2021-04-22T19:08:27.856" v="52" actId="1035"/>
          <ac:spMkLst>
            <pc:docMk/>
            <pc:sldMk cId="1539355255" sldId="257321"/>
            <ac:spMk id="5"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6"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7"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11"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12"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14" creationId="{00000000-0000-0000-0000-000000000000}"/>
          </ac:spMkLst>
        </pc:spChg>
        <pc:spChg chg="mod">
          <ac:chgData name="Pierce, John A" userId="b4d1c5e8-ca36-45fe-bf6e-52e4864f9769" providerId="ADAL" clId="{307C13ED-FA49-4C8B-8B73-9EAABE7C0481}" dt="2021-04-22T19:08:55.499" v="54" actId="20577"/>
          <ac:spMkLst>
            <pc:docMk/>
            <pc:sldMk cId="1539355255" sldId="257321"/>
            <ac:spMk id="15"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16" creationId="{00000000-0000-0000-0000-000000000000}"/>
          </ac:spMkLst>
        </pc:spChg>
        <pc:spChg chg="mod">
          <ac:chgData name="Pierce, John A" userId="b4d1c5e8-ca36-45fe-bf6e-52e4864f9769" providerId="ADAL" clId="{307C13ED-FA49-4C8B-8B73-9EAABE7C0481}" dt="2021-04-22T19:08:27.856" v="52" actId="1035"/>
          <ac:spMkLst>
            <pc:docMk/>
            <pc:sldMk cId="1539355255" sldId="257321"/>
            <ac:spMk id="18" creationId="{00000000-0000-0000-0000-000000000000}"/>
          </ac:spMkLst>
        </pc:spChg>
        <pc:grpChg chg="mod">
          <ac:chgData name="Pierce, John A" userId="b4d1c5e8-ca36-45fe-bf6e-52e4864f9769" providerId="ADAL" clId="{307C13ED-FA49-4C8B-8B73-9EAABE7C0481}" dt="2021-04-22T19:08:27.856" v="52" actId="1035"/>
          <ac:grpSpMkLst>
            <pc:docMk/>
            <pc:sldMk cId="1539355255" sldId="257321"/>
            <ac:grpSpMk id="8" creationId="{00000000-0000-0000-0000-000000000000}"/>
          </ac:grpSpMkLst>
        </pc:grpChg>
        <pc:picChg chg="mod">
          <ac:chgData name="Pierce, John A" userId="b4d1c5e8-ca36-45fe-bf6e-52e4864f9769" providerId="ADAL" clId="{307C13ED-FA49-4C8B-8B73-9EAABE7C0481}" dt="2021-04-22T19:08:27.856" v="52" actId="1035"/>
          <ac:picMkLst>
            <pc:docMk/>
            <pc:sldMk cId="1539355255" sldId="257321"/>
            <ac:picMk id="19" creationId="{00000000-0000-0000-0000-000000000000}"/>
          </ac:picMkLst>
        </pc:picChg>
        <pc:cxnChg chg="mod">
          <ac:chgData name="Pierce, John A" userId="b4d1c5e8-ca36-45fe-bf6e-52e4864f9769" providerId="ADAL" clId="{307C13ED-FA49-4C8B-8B73-9EAABE7C0481}" dt="2021-04-22T19:08:27.856" v="52" actId="1035"/>
          <ac:cxnSpMkLst>
            <pc:docMk/>
            <pc:sldMk cId="1539355255" sldId="257321"/>
            <ac:cxnSpMk id="13" creationId="{00000000-0000-0000-0000-000000000000}"/>
          </ac:cxnSpMkLst>
        </pc:cxnChg>
        <pc:cxnChg chg="mod">
          <ac:chgData name="Pierce, John A" userId="b4d1c5e8-ca36-45fe-bf6e-52e4864f9769" providerId="ADAL" clId="{307C13ED-FA49-4C8B-8B73-9EAABE7C0481}" dt="2021-04-22T19:08:27.856" v="52" actId="1035"/>
          <ac:cxnSpMkLst>
            <pc:docMk/>
            <pc:sldMk cId="1539355255" sldId="257321"/>
            <ac:cxnSpMk id="17" creationId="{00000000-0000-0000-0000-000000000000}"/>
          </ac:cxnSpMkLst>
        </pc:cxnChg>
      </pc:sldChg>
      <pc:sldChg chg="modSp mod">
        <pc:chgData name="Pierce, John A" userId="b4d1c5e8-ca36-45fe-bf6e-52e4864f9769" providerId="ADAL" clId="{307C13ED-FA49-4C8B-8B73-9EAABE7C0481}" dt="2021-04-22T20:29:54.381" v="55" actId="20577"/>
        <pc:sldMkLst>
          <pc:docMk/>
          <pc:sldMk cId="1596708042" sldId="257338"/>
        </pc:sldMkLst>
        <pc:spChg chg="mod">
          <ac:chgData name="Pierce, John A" userId="b4d1c5e8-ca36-45fe-bf6e-52e4864f9769" providerId="ADAL" clId="{307C13ED-FA49-4C8B-8B73-9EAABE7C0481}" dt="2021-04-22T20:29:54.381" v="55" actId="20577"/>
          <ac:spMkLst>
            <pc:docMk/>
            <pc:sldMk cId="1596708042" sldId="257338"/>
            <ac:spMk id="13" creationId="{CB5D12FB-FF24-4F81-84A8-B6855780FA57}"/>
          </ac:spMkLst>
        </pc:spChg>
      </pc:sldChg>
      <pc:sldMasterChg chg="delSp mod">
        <pc:chgData name="Pierce, John A" userId="b4d1c5e8-ca36-45fe-bf6e-52e4864f9769" providerId="ADAL" clId="{307C13ED-FA49-4C8B-8B73-9EAABE7C0481}" dt="2021-04-23T19:08:07.863" v="57"/>
        <pc:sldMasterMkLst>
          <pc:docMk/>
          <pc:sldMasterMk cId="4106976396" sldId="2147483827"/>
        </pc:sldMasterMkLst>
        <pc:spChg chg="del">
          <ac:chgData name="Pierce, John A" userId="b4d1c5e8-ca36-45fe-bf6e-52e4864f9769" providerId="ADAL" clId="{307C13ED-FA49-4C8B-8B73-9EAABE7C0481}" dt="2021-04-23T19:08:07.863" v="57"/>
          <ac:spMkLst>
            <pc:docMk/>
            <pc:sldMasterMk cId="4106976396" sldId="2147483827"/>
            <ac:spMk id="15" creationId="{9863BAEA-104C-4DC4-94EA-7C493069F129}"/>
          </ac:spMkLst>
        </pc:spChg>
      </pc:sldMasterChg>
    </pc:docChg>
  </pc:docChgLst>
  <pc:docChgLst>
    <pc:chgData name="Perez Diaz, Karen" userId="17027623-4de6-4c48-9453-394c2c5804f8" providerId="ADAL" clId="{04BC8C75-84F7-46DC-B783-17BDCBE71D92}"/>
    <pc:docChg chg="undo custSel addSld delSld modSld sldOrd">
      <pc:chgData name="Perez Diaz, Karen" userId="17027623-4de6-4c48-9453-394c2c5804f8" providerId="ADAL" clId="{04BC8C75-84F7-46DC-B783-17BDCBE71D92}" dt="2021-02-17T19:56:16.029" v="3286"/>
      <pc:docMkLst>
        <pc:docMk/>
      </pc:docMkLst>
      <pc:sldChg chg="del">
        <pc:chgData name="Perez Diaz, Karen" userId="17027623-4de6-4c48-9453-394c2c5804f8" providerId="ADAL" clId="{04BC8C75-84F7-46DC-B783-17BDCBE71D92}" dt="2021-02-17T18:06:01.838" v="1956" actId="2696"/>
        <pc:sldMkLst>
          <pc:docMk/>
          <pc:sldMk cId="690024684" sldId="5523"/>
        </pc:sldMkLst>
      </pc:sldChg>
      <pc:sldChg chg="modSp add">
        <pc:chgData name="Perez Diaz, Karen" userId="17027623-4de6-4c48-9453-394c2c5804f8" providerId="ADAL" clId="{04BC8C75-84F7-46DC-B783-17BDCBE71D92}" dt="2021-02-17T16:05:56.172" v="1332" actId="6549"/>
        <pc:sldMkLst>
          <pc:docMk/>
          <pc:sldMk cId="2258907360" sldId="8753"/>
        </pc:sldMkLst>
        <pc:spChg chg="mod">
          <ac:chgData name="Perez Diaz, Karen" userId="17027623-4de6-4c48-9453-394c2c5804f8" providerId="ADAL" clId="{04BC8C75-84F7-46DC-B783-17BDCBE71D92}" dt="2021-02-17T16:05:56.172" v="1332" actId="6549"/>
          <ac:spMkLst>
            <pc:docMk/>
            <pc:sldMk cId="2258907360" sldId="8753"/>
            <ac:spMk id="2" creationId="{0BC2B7D9-F019-4DE2-A144-B6962153D385}"/>
          </ac:spMkLst>
        </pc:spChg>
        <pc:spChg chg="mod">
          <ac:chgData name="Perez Diaz, Karen" userId="17027623-4de6-4c48-9453-394c2c5804f8" providerId="ADAL" clId="{04BC8C75-84F7-46DC-B783-17BDCBE71D92}" dt="2021-02-17T16:04:35.142" v="1280" actId="20577"/>
          <ac:spMkLst>
            <pc:docMk/>
            <pc:sldMk cId="2258907360" sldId="8753"/>
            <ac:spMk id="161" creationId="{5524791F-C17D-47B2-89A2-17220AB98199}"/>
          </ac:spMkLst>
        </pc:spChg>
        <pc:spChg chg="mod">
          <ac:chgData name="Perez Diaz, Karen" userId="17027623-4de6-4c48-9453-394c2c5804f8" providerId="ADAL" clId="{04BC8C75-84F7-46DC-B783-17BDCBE71D92}" dt="2021-02-17T16:04:32.157" v="1276" actId="20577"/>
          <ac:spMkLst>
            <pc:docMk/>
            <pc:sldMk cId="2258907360" sldId="8753"/>
            <ac:spMk id="162" creationId="{E790C2CA-DB32-4F68-9BD5-B094634BCFE5}"/>
          </ac:spMkLst>
        </pc:spChg>
        <pc:spChg chg="mod">
          <ac:chgData name="Perez Diaz, Karen" userId="17027623-4de6-4c48-9453-394c2c5804f8" providerId="ADAL" clId="{04BC8C75-84F7-46DC-B783-17BDCBE71D92}" dt="2021-02-17T16:04:39.007" v="1286" actId="20577"/>
          <ac:spMkLst>
            <pc:docMk/>
            <pc:sldMk cId="2258907360" sldId="8753"/>
            <ac:spMk id="235" creationId="{DA2446A3-6E66-49C0-B890-37881E3D2942}"/>
          </ac:spMkLst>
        </pc:spChg>
        <pc:spChg chg="mod">
          <ac:chgData name="Perez Diaz, Karen" userId="17027623-4de6-4c48-9453-394c2c5804f8" providerId="ADAL" clId="{04BC8C75-84F7-46DC-B783-17BDCBE71D92}" dt="2021-02-17T16:04:21.655" v="1263" actId="20577"/>
          <ac:spMkLst>
            <pc:docMk/>
            <pc:sldMk cId="2258907360" sldId="8753"/>
            <ac:spMk id="236" creationId="{B6F752AC-FCB3-4511-8961-8CB90D694DB1}"/>
          </ac:spMkLst>
        </pc:spChg>
        <pc:spChg chg="mod">
          <ac:chgData name="Perez Diaz, Karen" userId="17027623-4de6-4c48-9453-394c2c5804f8" providerId="ADAL" clId="{04BC8C75-84F7-46DC-B783-17BDCBE71D92}" dt="2021-02-17T16:04:29.229" v="1272" actId="20577"/>
          <ac:spMkLst>
            <pc:docMk/>
            <pc:sldMk cId="2258907360" sldId="8753"/>
            <ac:spMk id="237" creationId="{290A0637-3985-461F-9E88-E31052E0FBA4}"/>
          </ac:spMkLst>
        </pc:spChg>
        <pc:spChg chg="mod">
          <ac:chgData name="Perez Diaz, Karen" userId="17027623-4de6-4c48-9453-394c2c5804f8" providerId="ADAL" clId="{04BC8C75-84F7-46DC-B783-17BDCBE71D92}" dt="2021-02-17T16:04:25.309" v="1266" actId="20577"/>
          <ac:spMkLst>
            <pc:docMk/>
            <pc:sldMk cId="2258907360" sldId="8753"/>
            <ac:spMk id="238" creationId="{91498C64-9A6F-499B-AF2A-B0B63B7E7ACA}"/>
          </ac:spMkLst>
        </pc:spChg>
        <pc:spChg chg="mod">
          <ac:chgData name="Perez Diaz, Karen" userId="17027623-4de6-4c48-9453-394c2c5804f8" providerId="ADAL" clId="{04BC8C75-84F7-46DC-B783-17BDCBE71D92}" dt="2021-02-17T16:04:50.835" v="1312" actId="20577"/>
          <ac:spMkLst>
            <pc:docMk/>
            <pc:sldMk cId="2258907360" sldId="8753"/>
            <ac:spMk id="239" creationId="{C22757A2-24C9-4153-B330-AAB069639615}"/>
          </ac:spMkLst>
        </pc:spChg>
        <pc:spChg chg="mod">
          <ac:chgData name="Perez Diaz, Karen" userId="17027623-4de6-4c48-9453-394c2c5804f8" providerId="ADAL" clId="{04BC8C75-84F7-46DC-B783-17BDCBE71D92}" dt="2021-02-17T16:04:44.658" v="1293" actId="20577"/>
          <ac:spMkLst>
            <pc:docMk/>
            <pc:sldMk cId="2258907360" sldId="8753"/>
            <ac:spMk id="240" creationId="{99BBBA21-0C08-4611-85E6-EE205CD9CBD7}"/>
          </ac:spMkLst>
        </pc:spChg>
      </pc:sldChg>
      <pc:sldChg chg="modSp">
        <pc:chgData name="Perez Diaz, Karen" userId="17027623-4de6-4c48-9453-394c2c5804f8" providerId="ADAL" clId="{04BC8C75-84F7-46DC-B783-17BDCBE71D92}" dt="2021-02-17T14:51:39.247" v="1232" actId="207"/>
        <pc:sldMkLst>
          <pc:docMk/>
          <pc:sldMk cId="2229847728" sldId="257318"/>
        </pc:sldMkLst>
        <pc:spChg chg="mod">
          <ac:chgData name="Perez Diaz, Karen" userId="17027623-4de6-4c48-9453-394c2c5804f8" providerId="ADAL" clId="{04BC8C75-84F7-46DC-B783-17BDCBE71D92}" dt="2021-02-17T14:51:39.247" v="1232" actId="207"/>
          <ac:spMkLst>
            <pc:docMk/>
            <pc:sldMk cId="2229847728" sldId="257318"/>
            <ac:spMk id="3" creationId="{85887F5F-197F-4DD8-A9F6-7EEAD450E354}"/>
          </ac:spMkLst>
        </pc:spChg>
        <pc:spChg chg="mod">
          <ac:chgData name="Perez Diaz, Karen" userId="17027623-4de6-4c48-9453-394c2c5804f8" providerId="ADAL" clId="{04BC8C75-84F7-46DC-B783-17BDCBE71D92}" dt="2021-02-17T14:51:35.963" v="1231" actId="207"/>
          <ac:spMkLst>
            <pc:docMk/>
            <pc:sldMk cId="2229847728" sldId="257318"/>
            <ac:spMk id="5" creationId="{CC17BDCC-0074-426F-B7F1-CD53F4513D3F}"/>
          </ac:spMkLst>
        </pc:spChg>
      </pc:sldChg>
      <pc:sldChg chg="modSp">
        <pc:chgData name="Perez Diaz, Karen" userId="17027623-4de6-4c48-9453-394c2c5804f8" providerId="ADAL" clId="{04BC8C75-84F7-46DC-B783-17BDCBE71D92}" dt="2021-02-17T17:55:11.496" v="1765" actId="20577"/>
        <pc:sldMkLst>
          <pc:docMk/>
          <pc:sldMk cId="1539355255" sldId="257321"/>
        </pc:sldMkLst>
        <pc:spChg chg="mod">
          <ac:chgData name="Perez Diaz, Karen" userId="17027623-4de6-4c48-9453-394c2c5804f8" providerId="ADAL" clId="{04BC8C75-84F7-46DC-B783-17BDCBE71D92}" dt="2021-02-17T17:55:11.496" v="1765" actId="20577"/>
          <ac:spMkLst>
            <pc:docMk/>
            <pc:sldMk cId="1539355255" sldId="257321"/>
            <ac:spMk id="16" creationId="{00000000-0000-0000-0000-000000000000}"/>
          </ac:spMkLst>
        </pc:spChg>
      </pc:sldChg>
      <pc:sldChg chg="addSp delSp modSp">
        <pc:chgData name="Perez Diaz, Karen" userId="17027623-4de6-4c48-9453-394c2c5804f8" providerId="ADAL" clId="{04BC8C75-84F7-46DC-B783-17BDCBE71D92}" dt="2021-02-17T14:41:27.554" v="1136" actId="20577"/>
        <pc:sldMkLst>
          <pc:docMk/>
          <pc:sldMk cId="1664564095" sldId="257323"/>
        </pc:sldMkLst>
        <pc:spChg chg="mod">
          <ac:chgData name="Perez Diaz, Karen" userId="17027623-4de6-4c48-9453-394c2c5804f8" providerId="ADAL" clId="{04BC8C75-84F7-46DC-B783-17BDCBE71D92}" dt="2021-02-17T14:41:27.554" v="1136" actId="20577"/>
          <ac:spMkLst>
            <pc:docMk/>
            <pc:sldMk cId="1664564095" sldId="257323"/>
            <ac:spMk id="3" creationId="{00000000-0000-0000-0000-000000000000}"/>
          </ac:spMkLst>
        </pc:spChg>
        <pc:spChg chg="del">
          <ac:chgData name="Perez Diaz, Karen" userId="17027623-4de6-4c48-9453-394c2c5804f8" providerId="ADAL" clId="{04BC8C75-84F7-46DC-B783-17BDCBE71D92}" dt="2021-02-12T19:09:29.469" v="301" actId="478"/>
          <ac:spMkLst>
            <pc:docMk/>
            <pc:sldMk cId="1664564095" sldId="257323"/>
            <ac:spMk id="8" creationId="{00000000-0000-0000-0000-000000000000}"/>
          </ac:spMkLst>
        </pc:spChg>
        <pc:spChg chg="del">
          <ac:chgData name="Perez Diaz, Karen" userId="17027623-4de6-4c48-9453-394c2c5804f8" providerId="ADAL" clId="{04BC8C75-84F7-46DC-B783-17BDCBE71D92}" dt="2021-02-12T19:09:16.621" v="298" actId="478"/>
          <ac:spMkLst>
            <pc:docMk/>
            <pc:sldMk cId="1664564095" sldId="257323"/>
            <ac:spMk id="9" creationId="{00000000-0000-0000-0000-000000000000}"/>
          </ac:spMkLst>
        </pc:spChg>
        <pc:spChg chg="del mod">
          <ac:chgData name="Perez Diaz, Karen" userId="17027623-4de6-4c48-9453-394c2c5804f8" providerId="ADAL" clId="{04BC8C75-84F7-46DC-B783-17BDCBE71D92}" dt="2021-02-12T20:13:56.951" v="703" actId="478"/>
          <ac:spMkLst>
            <pc:docMk/>
            <pc:sldMk cId="1664564095" sldId="257323"/>
            <ac:spMk id="10" creationId="{00000000-0000-0000-0000-000000000000}"/>
          </ac:spMkLst>
        </pc:spChg>
        <pc:spChg chg="del mod">
          <ac:chgData name="Perez Diaz, Karen" userId="17027623-4de6-4c48-9453-394c2c5804f8" providerId="ADAL" clId="{04BC8C75-84F7-46DC-B783-17BDCBE71D92}" dt="2021-02-12T20:13:49.565" v="700" actId="478"/>
          <ac:spMkLst>
            <pc:docMk/>
            <pc:sldMk cId="1664564095" sldId="257323"/>
            <ac:spMk id="11" creationId="{00000000-0000-0000-0000-000000000000}"/>
          </ac:spMkLst>
        </pc:spChg>
        <pc:spChg chg="del mod">
          <ac:chgData name="Perez Diaz, Karen" userId="17027623-4de6-4c48-9453-394c2c5804f8" providerId="ADAL" clId="{04BC8C75-84F7-46DC-B783-17BDCBE71D92}" dt="2021-02-12T20:13:47.947" v="699" actId="478"/>
          <ac:spMkLst>
            <pc:docMk/>
            <pc:sldMk cId="1664564095" sldId="257323"/>
            <ac:spMk id="12" creationId="{00000000-0000-0000-0000-000000000000}"/>
          </ac:spMkLst>
        </pc:spChg>
        <pc:spChg chg="del">
          <ac:chgData name="Perez Diaz, Karen" userId="17027623-4de6-4c48-9453-394c2c5804f8" providerId="ADAL" clId="{04BC8C75-84F7-46DC-B783-17BDCBE71D92}" dt="2021-02-12T19:08:51.773" v="296" actId="478"/>
          <ac:spMkLst>
            <pc:docMk/>
            <pc:sldMk cId="1664564095" sldId="257323"/>
            <ac:spMk id="13" creationId="{00000000-0000-0000-0000-000000000000}"/>
          </ac:spMkLst>
        </pc:spChg>
        <pc:spChg chg="del">
          <ac:chgData name="Perez Diaz, Karen" userId="17027623-4de6-4c48-9453-394c2c5804f8" providerId="ADAL" clId="{04BC8C75-84F7-46DC-B783-17BDCBE71D92}" dt="2021-02-12T19:26:04.260" v="478" actId="478"/>
          <ac:spMkLst>
            <pc:docMk/>
            <pc:sldMk cId="1664564095" sldId="257323"/>
            <ac:spMk id="15" creationId="{00000000-0000-0000-0000-000000000000}"/>
          </ac:spMkLst>
        </pc:spChg>
        <pc:spChg chg="add del">
          <ac:chgData name="Perez Diaz, Karen" userId="17027623-4de6-4c48-9453-394c2c5804f8" providerId="ADAL" clId="{04BC8C75-84F7-46DC-B783-17BDCBE71D92}" dt="2021-02-12T20:11:57.864" v="645"/>
          <ac:spMkLst>
            <pc:docMk/>
            <pc:sldMk cId="1664564095" sldId="257323"/>
            <ac:spMk id="19" creationId="{435FDC89-D04B-4BB2-A714-BDA808E7A2BA}"/>
          </ac:spMkLst>
        </pc:spChg>
        <pc:spChg chg="add del mod">
          <ac:chgData name="Perez Diaz, Karen" userId="17027623-4de6-4c48-9453-394c2c5804f8" providerId="ADAL" clId="{04BC8C75-84F7-46DC-B783-17BDCBE71D92}" dt="2021-02-12T20:14:14.391" v="708"/>
          <ac:spMkLst>
            <pc:docMk/>
            <pc:sldMk cId="1664564095" sldId="257323"/>
            <ac:spMk id="20" creationId="{26043032-708E-427D-A9E1-D8A4404F572F}"/>
          </ac:spMkLst>
        </pc:spChg>
        <pc:spChg chg="add">
          <ac:chgData name="Perez Diaz, Karen" userId="17027623-4de6-4c48-9453-394c2c5804f8" providerId="ADAL" clId="{04BC8C75-84F7-46DC-B783-17BDCBE71D92}" dt="2021-02-12T20:07:15.769" v="613"/>
          <ac:spMkLst>
            <pc:docMk/>
            <pc:sldMk cId="1664564095" sldId="257323"/>
            <ac:spMk id="27" creationId="{BC961179-81D4-47A6-8EAF-910B55EB37B8}"/>
          </ac:spMkLst>
        </pc:spChg>
        <pc:spChg chg="add del">
          <ac:chgData name="Perez Diaz, Karen" userId="17027623-4de6-4c48-9453-394c2c5804f8" providerId="ADAL" clId="{04BC8C75-84F7-46DC-B783-17BDCBE71D92}" dt="2021-02-12T20:07:21.686" v="614" actId="478"/>
          <ac:spMkLst>
            <pc:docMk/>
            <pc:sldMk cId="1664564095" sldId="257323"/>
            <ac:spMk id="28" creationId="{0C9C17E8-E8D1-462A-B543-B6BC7D82C5A1}"/>
          </ac:spMkLst>
        </pc:spChg>
        <pc:spChg chg="add">
          <ac:chgData name="Perez Diaz, Karen" userId="17027623-4de6-4c48-9453-394c2c5804f8" providerId="ADAL" clId="{04BC8C75-84F7-46DC-B783-17BDCBE71D92}" dt="2021-02-12T20:08:32.476" v="623"/>
          <ac:spMkLst>
            <pc:docMk/>
            <pc:sldMk cId="1664564095" sldId="257323"/>
            <ac:spMk id="32" creationId="{F9ED9C40-C90E-4F53-8074-FA7F0D7858D3}"/>
          </ac:spMkLst>
        </pc:spChg>
        <pc:spChg chg="add mod">
          <ac:chgData name="Perez Diaz, Karen" userId="17027623-4de6-4c48-9453-394c2c5804f8" providerId="ADAL" clId="{04BC8C75-84F7-46DC-B783-17BDCBE71D92}" dt="2021-02-12T20:41:11.375" v="806" actId="1037"/>
          <ac:spMkLst>
            <pc:docMk/>
            <pc:sldMk cId="1664564095" sldId="257323"/>
            <ac:spMk id="36" creationId="{6E5BCF27-78DC-4E30-8B6C-568A0E90D35D}"/>
          </ac:spMkLst>
        </pc:spChg>
        <pc:spChg chg="add mod">
          <ac:chgData name="Perez Diaz, Karen" userId="17027623-4de6-4c48-9453-394c2c5804f8" providerId="ADAL" clId="{04BC8C75-84F7-46DC-B783-17BDCBE71D92}" dt="2021-02-12T20:14:37.547" v="789" actId="1076"/>
          <ac:spMkLst>
            <pc:docMk/>
            <pc:sldMk cId="1664564095" sldId="257323"/>
            <ac:spMk id="53" creationId="{611F8529-F24E-42C8-A45D-0C61AE90953D}"/>
          </ac:spMkLst>
        </pc:spChg>
        <pc:spChg chg="add mod">
          <ac:chgData name="Perez Diaz, Karen" userId="17027623-4de6-4c48-9453-394c2c5804f8" providerId="ADAL" clId="{04BC8C75-84F7-46DC-B783-17BDCBE71D92}" dt="2021-02-12T20:14:37.547" v="789" actId="1076"/>
          <ac:spMkLst>
            <pc:docMk/>
            <pc:sldMk cId="1664564095" sldId="257323"/>
            <ac:spMk id="54" creationId="{96DCE2A3-A255-40FC-B03E-78AE862534F6}"/>
          </ac:spMkLst>
        </pc:spChg>
        <pc:grpChg chg="add del mod">
          <ac:chgData name="Perez Diaz, Karen" userId="17027623-4de6-4c48-9453-394c2c5804f8" providerId="ADAL" clId="{04BC8C75-84F7-46DC-B783-17BDCBE71D92}" dt="2021-02-12T20:12:00.455" v="646"/>
          <ac:grpSpMkLst>
            <pc:docMk/>
            <pc:sldMk cId="1664564095" sldId="257323"/>
            <ac:grpSpMk id="16" creationId="{B7942450-6CA8-4FD5-A697-3A1C753B091B}"/>
          </ac:grpSpMkLst>
        </pc:grpChg>
        <pc:grpChg chg="add del mod">
          <ac:chgData name="Perez Diaz, Karen" userId="17027623-4de6-4c48-9453-394c2c5804f8" providerId="ADAL" clId="{04BC8C75-84F7-46DC-B783-17BDCBE71D92}" dt="2021-02-12T20:08:35.862" v="625"/>
          <ac:grpSpMkLst>
            <pc:docMk/>
            <pc:sldMk cId="1664564095" sldId="257323"/>
            <ac:grpSpMk id="21" creationId="{57E02488-2FCB-4844-AD9E-6ED36668DA43}"/>
          </ac:grpSpMkLst>
        </pc:grpChg>
        <pc:grpChg chg="add del mod">
          <ac:chgData name="Perez Diaz, Karen" userId="17027623-4de6-4c48-9453-394c2c5804f8" providerId="ADAL" clId="{04BC8C75-84F7-46DC-B783-17BDCBE71D92}" dt="2021-02-12T20:07:26.844" v="616"/>
          <ac:grpSpMkLst>
            <pc:docMk/>
            <pc:sldMk cId="1664564095" sldId="257323"/>
            <ac:grpSpMk id="24" creationId="{437B776E-CD48-4DF0-82A2-73C134BCFAFB}"/>
          </ac:grpSpMkLst>
        </pc:grpChg>
        <pc:grpChg chg="add mod">
          <ac:chgData name="Perez Diaz, Karen" userId="17027623-4de6-4c48-9453-394c2c5804f8" providerId="ADAL" clId="{04BC8C75-84F7-46DC-B783-17BDCBE71D92}" dt="2021-02-12T20:08:03.043" v="621" actId="1035"/>
          <ac:grpSpMkLst>
            <pc:docMk/>
            <pc:sldMk cId="1664564095" sldId="257323"/>
            <ac:grpSpMk id="29" creationId="{8EA77600-0633-4A8E-B527-ADC6C4B58C07}"/>
          </ac:grpSpMkLst>
        </pc:grpChg>
        <pc:grpChg chg="add mod">
          <ac:chgData name="Perez Diaz, Karen" userId="17027623-4de6-4c48-9453-394c2c5804f8" providerId="ADAL" clId="{04BC8C75-84F7-46DC-B783-17BDCBE71D92}" dt="2021-02-12T20:08:46.707" v="627" actId="1076"/>
          <ac:grpSpMkLst>
            <pc:docMk/>
            <pc:sldMk cId="1664564095" sldId="257323"/>
            <ac:grpSpMk id="33" creationId="{D46A42A9-426D-46E4-AD49-24F18BC3D38D}"/>
          </ac:grpSpMkLst>
        </pc:grpChg>
        <pc:grpChg chg="add del">
          <ac:chgData name="Perez Diaz, Karen" userId="17027623-4de6-4c48-9453-394c2c5804f8" providerId="ADAL" clId="{04BC8C75-84F7-46DC-B783-17BDCBE71D92}" dt="2021-02-12T20:11:48.003" v="640"/>
          <ac:grpSpMkLst>
            <pc:docMk/>
            <pc:sldMk cId="1664564095" sldId="257323"/>
            <ac:grpSpMk id="37" creationId="{89B4CB83-4EAB-430E-99F4-43FDEAC9690E}"/>
          </ac:grpSpMkLst>
        </pc:grpChg>
        <pc:grpChg chg="add del mod">
          <ac:chgData name="Perez Diaz, Karen" userId="17027623-4de6-4c48-9453-394c2c5804f8" providerId="ADAL" clId="{04BC8C75-84F7-46DC-B783-17BDCBE71D92}" dt="2021-02-12T20:11:45.883" v="638"/>
          <ac:grpSpMkLst>
            <pc:docMk/>
            <pc:sldMk cId="1664564095" sldId="257323"/>
            <ac:grpSpMk id="41" creationId="{3955BB80-BF4D-440E-BC2F-3BBC58C6E2E2}"/>
          </ac:grpSpMkLst>
        </pc:grpChg>
        <pc:grpChg chg="add del mod">
          <ac:chgData name="Perez Diaz, Karen" userId="17027623-4de6-4c48-9453-394c2c5804f8" providerId="ADAL" clId="{04BC8C75-84F7-46DC-B783-17BDCBE71D92}" dt="2021-02-12T20:12:36.183" v="651"/>
          <ac:grpSpMkLst>
            <pc:docMk/>
            <pc:sldMk cId="1664564095" sldId="257323"/>
            <ac:grpSpMk id="45" creationId="{B17A53BE-285D-4483-8071-63C7F724F4EB}"/>
          </ac:grpSpMkLst>
        </pc:grpChg>
        <pc:grpChg chg="add mod">
          <ac:chgData name="Perez Diaz, Karen" userId="17027623-4de6-4c48-9453-394c2c5804f8" providerId="ADAL" clId="{04BC8C75-84F7-46DC-B783-17BDCBE71D92}" dt="2021-02-12T20:41:13.349" v="807" actId="1037"/>
          <ac:grpSpMkLst>
            <pc:docMk/>
            <pc:sldMk cId="1664564095" sldId="257323"/>
            <ac:grpSpMk id="49" creationId="{772728FC-8B97-41AF-851F-8198F2BBCC6D}"/>
          </ac:grpSpMkLst>
        </pc:grpChg>
        <pc:graphicFrameChg chg="mod modGraphic">
          <ac:chgData name="Perez Diaz, Karen" userId="17027623-4de6-4c48-9453-394c2c5804f8" providerId="ADAL" clId="{04BC8C75-84F7-46DC-B783-17BDCBE71D92}" dt="2021-02-12T20:48:17.570" v="944" actId="20577"/>
          <ac:graphicFrameMkLst>
            <pc:docMk/>
            <pc:sldMk cId="1664564095" sldId="257323"/>
            <ac:graphicFrameMk id="7" creationId="{00000000-0000-0000-0000-000000000000}"/>
          </ac:graphicFrameMkLst>
        </pc:graphicFrameChg>
        <pc:picChg chg="mod">
          <ac:chgData name="Perez Diaz, Karen" userId="17027623-4de6-4c48-9453-394c2c5804f8" providerId="ADAL" clId="{04BC8C75-84F7-46DC-B783-17BDCBE71D92}" dt="2021-02-12T20:08:03.043" v="621" actId="1035"/>
          <ac:picMkLst>
            <pc:docMk/>
            <pc:sldMk cId="1664564095" sldId="257323"/>
            <ac:picMk id="31" creationId="{D8A80C03-FBE8-439F-8D29-56450DE2E805}"/>
          </ac:picMkLst>
        </pc:picChg>
      </pc:sldChg>
      <pc:sldChg chg="modSp">
        <pc:chgData name="Perez Diaz, Karen" userId="17027623-4de6-4c48-9453-394c2c5804f8" providerId="ADAL" clId="{04BC8C75-84F7-46DC-B783-17BDCBE71D92}" dt="2021-02-17T19:36:18.525" v="2568" actId="20577"/>
        <pc:sldMkLst>
          <pc:docMk/>
          <pc:sldMk cId="437689559" sldId="257329"/>
        </pc:sldMkLst>
        <pc:spChg chg="mod">
          <ac:chgData name="Perez Diaz, Karen" userId="17027623-4de6-4c48-9453-394c2c5804f8" providerId="ADAL" clId="{04BC8C75-84F7-46DC-B783-17BDCBE71D92}" dt="2021-02-17T18:21:59.074" v="2035" actId="20577"/>
          <ac:spMkLst>
            <pc:docMk/>
            <pc:sldMk cId="437689559" sldId="257329"/>
            <ac:spMk id="2" creationId="{00000000-0000-0000-0000-000000000000}"/>
          </ac:spMkLst>
        </pc:spChg>
        <pc:spChg chg="mod">
          <ac:chgData name="Perez Diaz, Karen" userId="17027623-4de6-4c48-9453-394c2c5804f8" providerId="ADAL" clId="{04BC8C75-84F7-46DC-B783-17BDCBE71D92}" dt="2021-02-17T17:52:43.856" v="1740"/>
          <ac:spMkLst>
            <pc:docMk/>
            <pc:sldMk cId="437689559" sldId="257329"/>
            <ac:spMk id="3" creationId="{00000000-0000-0000-0000-000000000000}"/>
          </ac:spMkLst>
        </pc:spChg>
        <pc:spChg chg="mod">
          <ac:chgData name="Perez Diaz, Karen" userId="17027623-4de6-4c48-9453-394c2c5804f8" providerId="ADAL" clId="{04BC8C75-84F7-46DC-B783-17BDCBE71D92}" dt="2021-02-17T18:50:19.994" v="2135" actId="20577"/>
          <ac:spMkLst>
            <pc:docMk/>
            <pc:sldMk cId="437689559" sldId="257329"/>
            <ac:spMk id="5" creationId="{9CA0872D-E214-418D-B98A-17F8A13BD176}"/>
          </ac:spMkLst>
        </pc:spChg>
        <pc:spChg chg="mod">
          <ac:chgData name="Perez Diaz, Karen" userId="17027623-4de6-4c48-9453-394c2c5804f8" providerId="ADAL" clId="{04BC8C75-84F7-46DC-B783-17BDCBE71D92}" dt="2021-02-17T18:57:56.895" v="2242" actId="6549"/>
          <ac:spMkLst>
            <pc:docMk/>
            <pc:sldMk cId="437689559" sldId="257329"/>
            <ac:spMk id="6" creationId="{CB1F22F7-F235-490D-BAAE-832C94301F32}"/>
          </ac:spMkLst>
        </pc:spChg>
        <pc:spChg chg="mod">
          <ac:chgData name="Perez Diaz, Karen" userId="17027623-4de6-4c48-9453-394c2c5804f8" providerId="ADAL" clId="{04BC8C75-84F7-46DC-B783-17BDCBE71D92}" dt="2021-02-17T19:36:18.525" v="2568" actId="20577"/>
          <ac:spMkLst>
            <pc:docMk/>
            <pc:sldMk cId="437689559" sldId="257329"/>
            <ac:spMk id="7" creationId="{72A2BC24-D86F-4241-861D-0C77EB195D44}"/>
          </ac:spMkLst>
        </pc:spChg>
        <pc:spChg chg="mod">
          <ac:chgData name="Perez Diaz, Karen" userId="17027623-4de6-4c48-9453-394c2c5804f8" providerId="ADAL" clId="{04BC8C75-84F7-46DC-B783-17BDCBE71D92}" dt="2021-02-17T18:20:56.794" v="2027" actId="20577"/>
          <ac:spMkLst>
            <pc:docMk/>
            <pc:sldMk cId="437689559" sldId="257329"/>
            <ac:spMk id="11" creationId="{00000000-0000-0000-0000-000000000000}"/>
          </ac:spMkLst>
        </pc:spChg>
        <pc:spChg chg="mod">
          <ac:chgData name="Perez Diaz, Karen" userId="17027623-4de6-4c48-9453-394c2c5804f8" providerId="ADAL" clId="{04BC8C75-84F7-46DC-B783-17BDCBE71D92}" dt="2021-02-17T17:36:58.842" v="1426" actId="20577"/>
          <ac:spMkLst>
            <pc:docMk/>
            <pc:sldMk cId="437689559" sldId="257329"/>
            <ac:spMk id="12" creationId="{00000000-0000-0000-0000-000000000000}"/>
          </ac:spMkLst>
        </pc:spChg>
        <pc:spChg chg="mod">
          <ac:chgData name="Perez Diaz, Karen" userId="17027623-4de6-4c48-9453-394c2c5804f8" providerId="ADAL" clId="{04BC8C75-84F7-46DC-B783-17BDCBE71D92}" dt="2021-02-12T18:36:48.879" v="41" actId="20577"/>
          <ac:spMkLst>
            <pc:docMk/>
            <pc:sldMk cId="437689559" sldId="257329"/>
            <ac:spMk id="13" creationId="{00000000-0000-0000-0000-000000000000}"/>
          </ac:spMkLst>
        </pc:spChg>
      </pc:sldChg>
      <pc:sldChg chg="addSp delSp modSp ord">
        <pc:chgData name="Perez Diaz, Karen" userId="17027623-4de6-4c48-9453-394c2c5804f8" providerId="ADAL" clId="{04BC8C75-84F7-46DC-B783-17BDCBE71D92}" dt="2021-02-17T18:21:51.111" v="2033" actId="20577"/>
        <pc:sldMkLst>
          <pc:docMk/>
          <pc:sldMk cId="561111152" sldId="257330"/>
        </pc:sldMkLst>
        <pc:spChg chg="del mod">
          <ac:chgData name="Perez Diaz, Karen" userId="17027623-4de6-4c48-9453-394c2c5804f8" providerId="ADAL" clId="{04BC8C75-84F7-46DC-B783-17BDCBE71D92}" dt="2021-02-12T18:47:35.433" v="162" actId="478"/>
          <ac:spMkLst>
            <pc:docMk/>
            <pc:sldMk cId="561111152" sldId="257330"/>
            <ac:spMk id="2" creationId="{00000000-0000-0000-0000-000000000000}"/>
          </ac:spMkLst>
        </pc:spChg>
        <pc:spChg chg="mod">
          <ac:chgData name="Perez Diaz, Karen" userId="17027623-4de6-4c48-9453-394c2c5804f8" providerId="ADAL" clId="{04BC8C75-84F7-46DC-B783-17BDCBE71D92}" dt="2021-02-17T17:47:51.200" v="1579" actId="20577"/>
          <ac:spMkLst>
            <pc:docMk/>
            <pc:sldMk cId="561111152" sldId="257330"/>
            <ac:spMk id="3" creationId="{00000000-0000-0000-0000-000000000000}"/>
          </ac:spMkLst>
        </pc:spChg>
        <pc:spChg chg="mod">
          <ac:chgData name="Perez Diaz, Karen" userId="17027623-4de6-4c48-9453-394c2c5804f8" providerId="ADAL" clId="{04BC8C75-84F7-46DC-B783-17BDCBE71D92}" dt="2021-02-17T17:51:11.516" v="1681" actId="1036"/>
          <ac:spMkLst>
            <pc:docMk/>
            <pc:sldMk cId="561111152" sldId="257330"/>
            <ac:spMk id="5" creationId="{9CA0872D-E214-418D-B98A-17F8A13BD176}"/>
          </ac:spMkLst>
        </pc:spChg>
        <pc:spChg chg="mod">
          <ac:chgData name="Perez Diaz, Karen" userId="17027623-4de6-4c48-9453-394c2c5804f8" providerId="ADAL" clId="{04BC8C75-84F7-46DC-B783-17BDCBE71D92}" dt="2021-02-17T17:52:13.292" v="1739" actId="6549"/>
          <ac:spMkLst>
            <pc:docMk/>
            <pc:sldMk cId="561111152" sldId="257330"/>
            <ac:spMk id="6" creationId="{CB1F22F7-F235-490D-BAAE-832C94301F32}"/>
          </ac:spMkLst>
        </pc:spChg>
        <pc:spChg chg="mod">
          <ac:chgData name="Perez Diaz, Karen" userId="17027623-4de6-4c48-9453-394c2c5804f8" providerId="ADAL" clId="{04BC8C75-84F7-46DC-B783-17BDCBE71D92}" dt="2021-02-17T17:51:02.215" v="1672" actId="1036"/>
          <ac:spMkLst>
            <pc:docMk/>
            <pc:sldMk cId="561111152" sldId="257330"/>
            <ac:spMk id="7" creationId="{72A2BC24-D86F-4241-861D-0C77EB195D44}"/>
          </ac:spMkLst>
        </pc:spChg>
        <pc:spChg chg="mod">
          <ac:chgData name="Perez Diaz, Karen" userId="17027623-4de6-4c48-9453-394c2c5804f8" providerId="ADAL" clId="{04BC8C75-84F7-46DC-B783-17BDCBE71D92}" dt="2021-02-17T17:37:16.350" v="1436" actId="20577"/>
          <ac:spMkLst>
            <pc:docMk/>
            <pc:sldMk cId="561111152" sldId="257330"/>
            <ac:spMk id="10" creationId="{00000000-0000-0000-0000-000000000000}"/>
          </ac:spMkLst>
        </pc:spChg>
        <pc:spChg chg="mod">
          <ac:chgData name="Perez Diaz, Karen" userId="17027623-4de6-4c48-9453-394c2c5804f8" providerId="ADAL" clId="{04BC8C75-84F7-46DC-B783-17BDCBE71D92}" dt="2021-02-17T17:39:25.465" v="1472" actId="6549"/>
          <ac:spMkLst>
            <pc:docMk/>
            <pc:sldMk cId="561111152" sldId="257330"/>
            <ac:spMk id="11" creationId="{00000000-0000-0000-0000-000000000000}"/>
          </ac:spMkLst>
        </pc:spChg>
        <pc:spChg chg="mod">
          <ac:chgData name="Perez Diaz, Karen" userId="17027623-4de6-4c48-9453-394c2c5804f8" providerId="ADAL" clId="{04BC8C75-84F7-46DC-B783-17BDCBE71D92}" dt="2021-02-12T18:52:09.121" v="237" actId="20577"/>
          <ac:spMkLst>
            <pc:docMk/>
            <pc:sldMk cId="561111152" sldId="257330"/>
            <ac:spMk id="12" creationId="{00000000-0000-0000-0000-000000000000}"/>
          </ac:spMkLst>
        </pc:spChg>
        <pc:spChg chg="mod">
          <ac:chgData name="Perez Diaz, Karen" userId="17027623-4de6-4c48-9453-394c2c5804f8" providerId="ADAL" clId="{04BC8C75-84F7-46DC-B783-17BDCBE71D92}" dt="2021-02-17T17:31:49.056" v="1395" actId="20577"/>
          <ac:spMkLst>
            <pc:docMk/>
            <pc:sldMk cId="561111152" sldId="257330"/>
            <ac:spMk id="13" creationId="{00000000-0000-0000-0000-000000000000}"/>
          </ac:spMkLst>
        </pc:spChg>
        <pc:spChg chg="add mod">
          <ac:chgData name="Perez Diaz, Karen" userId="17027623-4de6-4c48-9453-394c2c5804f8" providerId="ADAL" clId="{04BC8C75-84F7-46DC-B783-17BDCBE71D92}" dt="2021-02-17T18:21:51.111" v="2033" actId="20577"/>
          <ac:spMkLst>
            <pc:docMk/>
            <pc:sldMk cId="561111152" sldId="257330"/>
            <ac:spMk id="16" creationId="{0E0F13FB-9972-4D97-B22E-95424C1E592D}"/>
          </ac:spMkLst>
        </pc:spChg>
        <pc:spChg chg="add del">
          <ac:chgData name="Perez Diaz, Karen" userId="17027623-4de6-4c48-9453-394c2c5804f8" providerId="ADAL" clId="{04BC8C75-84F7-46DC-B783-17BDCBE71D92}" dt="2021-02-12T18:47:40.356" v="164"/>
          <ac:spMkLst>
            <pc:docMk/>
            <pc:sldMk cId="561111152" sldId="257330"/>
            <ac:spMk id="17" creationId="{2A2C6B15-5B44-42FA-8F7B-F6F908208382}"/>
          </ac:spMkLst>
        </pc:spChg>
        <pc:picChg chg="add del">
          <ac:chgData name="Perez Diaz, Karen" userId="17027623-4de6-4c48-9453-394c2c5804f8" providerId="ADAL" clId="{04BC8C75-84F7-46DC-B783-17BDCBE71D92}" dt="2021-02-17T15:54:49.781" v="1234"/>
          <ac:picMkLst>
            <pc:docMk/>
            <pc:sldMk cId="561111152" sldId="257330"/>
            <ac:picMk id="10244" creationId="{5E4F600F-9261-4137-BE29-7EA653099086}"/>
          </ac:picMkLst>
        </pc:picChg>
        <pc:picChg chg="del">
          <ac:chgData name="Perez Diaz, Karen" userId="17027623-4de6-4c48-9453-394c2c5804f8" providerId="ADAL" clId="{04BC8C75-84F7-46DC-B783-17BDCBE71D92}" dt="2021-02-17T16:00:50.134" v="1235" actId="478"/>
          <ac:picMkLst>
            <pc:docMk/>
            <pc:sldMk cId="561111152" sldId="257330"/>
            <ac:picMk id="10246" creationId="{9BA3BF18-1475-42A5-91E1-FAC79BDDCD2A}"/>
          </ac:picMkLst>
        </pc:picChg>
      </pc:sldChg>
      <pc:sldChg chg="delSp modSp">
        <pc:chgData name="Perez Diaz, Karen" userId="17027623-4de6-4c48-9453-394c2c5804f8" providerId="ADAL" clId="{04BC8C75-84F7-46DC-B783-17BDCBE71D92}" dt="2021-02-12T18:35:05.120" v="8" actId="20577"/>
        <pc:sldMkLst>
          <pc:docMk/>
          <pc:sldMk cId="2832889006" sldId="257335"/>
        </pc:sldMkLst>
        <pc:spChg chg="mod">
          <ac:chgData name="Perez Diaz, Karen" userId="17027623-4de6-4c48-9453-394c2c5804f8" providerId="ADAL" clId="{04BC8C75-84F7-46DC-B783-17BDCBE71D92}" dt="2021-02-12T18:35:05.120" v="8" actId="20577"/>
          <ac:spMkLst>
            <pc:docMk/>
            <pc:sldMk cId="2832889006" sldId="257335"/>
            <ac:spMk id="12" creationId="{05745967-7367-4DAD-B714-7E64C7F7BAA4}"/>
          </ac:spMkLst>
        </pc:spChg>
        <pc:spChg chg="del mod">
          <ac:chgData name="Perez Diaz, Karen" userId="17027623-4de6-4c48-9453-394c2c5804f8" providerId="ADAL" clId="{04BC8C75-84F7-46DC-B783-17BDCBE71D92}" dt="2021-02-12T18:29:51.820" v="1" actId="478"/>
          <ac:spMkLst>
            <pc:docMk/>
            <pc:sldMk cId="2832889006" sldId="257335"/>
            <ac:spMk id="21" creationId="{00000000-0000-0000-0000-000000000000}"/>
          </ac:spMkLst>
        </pc:spChg>
      </pc:sldChg>
      <pc:sldChg chg="modSp">
        <pc:chgData name="Perez Diaz, Karen" userId="17027623-4de6-4c48-9453-394c2c5804f8" providerId="ADAL" clId="{04BC8C75-84F7-46DC-B783-17BDCBE71D92}" dt="2021-02-17T16:19:04.685" v="1347" actId="20578"/>
        <pc:sldMkLst>
          <pc:docMk/>
          <pc:sldMk cId="1596708042" sldId="257338"/>
        </pc:sldMkLst>
        <pc:spChg chg="mod">
          <ac:chgData name="Perez Diaz, Karen" userId="17027623-4de6-4c48-9453-394c2c5804f8" providerId="ADAL" clId="{04BC8C75-84F7-46DC-B783-17BDCBE71D92}" dt="2021-02-17T14:46:55.588" v="1145" actId="20577"/>
          <ac:spMkLst>
            <pc:docMk/>
            <pc:sldMk cId="1596708042" sldId="257338"/>
            <ac:spMk id="10" creationId="{CB5D12FB-FF24-4F81-84A8-B6855780FA57}"/>
          </ac:spMkLst>
        </pc:spChg>
        <pc:spChg chg="mod">
          <ac:chgData name="Perez Diaz, Karen" userId="17027623-4de6-4c48-9453-394c2c5804f8" providerId="ADAL" clId="{04BC8C75-84F7-46DC-B783-17BDCBE71D92}" dt="2021-02-17T16:19:04.685" v="1347" actId="20578"/>
          <ac:spMkLst>
            <pc:docMk/>
            <pc:sldMk cId="1596708042" sldId="257338"/>
            <ac:spMk id="13" creationId="{CB5D12FB-FF24-4F81-84A8-B6855780FA57}"/>
          </ac:spMkLst>
        </pc:spChg>
      </pc:sldChg>
      <pc:sldChg chg="add del">
        <pc:chgData name="Perez Diaz, Karen" userId="17027623-4de6-4c48-9453-394c2c5804f8" providerId="ADAL" clId="{04BC8C75-84F7-46DC-B783-17BDCBE71D92}" dt="2021-02-17T14:41:57.393" v="1137" actId="2696"/>
        <pc:sldMkLst>
          <pc:docMk/>
          <pc:sldMk cId="853141230" sldId="257339"/>
        </pc:sldMkLst>
      </pc:sldChg>
      <pc:sldChg chg="modSp add">
        <pc:chgData name="Perez Diaz, Karen" userId="17027623-4de6-4c48-9453-394c2c5804f8" providerId="ADAL" clId="{04BC8C75-84F7-46DC-B783-17BDCBE71D92}" dt="2021-02-17T19:56:16.029" v="3286"/>
        <pc:sldMkLst>
          <pc:docMk/>
          <pc:sldMk cId="1872171364" sldId="257339"/>
        </pc:sldMkLst>
        <pc:spChg chg="mod">
          <ac:chgData name="Perez Diaz, Karen" userId="17027623-4de6-4c48-9453-394c2c5804f8" providerId="ADAL" clId="{04BC8C75-84F7-46DC-B783-17BDCBE71D92}" dt="2021-02-17T19:37:08.871" v="2701" actId="20577"/>
          <ac:spMkLst>
            <pc:docMk/>
            <pc:sldMk cId="1872171364" sldId="257339"/>
            <ac:spMk id="5" creationId="{9CA0872D-E214-418D-B98A-17F8A13BD176}"/>
          </ac:spMkLst>
        </pc:spChg>
        <pc:spChg chg="mod">
          <ac:chgData name="Perez Diaz, Karen" userId="17027623-4de6-4c48-9453-394c2c5804f8" providerId="ADAL" clId="{04BC8C75-84F7-46DC-B783-17BDCBE71D92}" dt="2021-02-17T19:56:16.029" v="3286"/>
          <ac:spMkLst>
            <pc:docMk/>
            <pc:sldMk cId="1872171364" sldId="257339"/>
            <ac:spMk id="6" creationId="{CB1F22F7-F235-490D-BAAE-832C94301F32}"/>
          </ac:spMkLst>
        </pc:spChg>
        <pc:spChg chg="mod">
          <ac:chgData name="Perez Diaz, Karen" userId="17027623-4de6-4c48-9453-394c2c5804f8" providerId="ADAL" clId="{04BC8C75-84F7-46DC-B783-17BDCBE71D92}" dt="2021-02-17T19:47:58.830" v="3000" actId="20577"/>
          <ac:spMkLst>
            <pc:docMk/>
            <pc:sldMk cId="1872171364" sldId="257339"/>
            <ac:spMk id="7" creationId="{72A2BC24-D86F-4241-861D-0C77EB195D44}"/>
          </ac:spMkLst>
        </pc:spChg>
        <pc:spChg chg="mod">
          <ac:chgData name="Perez Diaz, Karen" userId="17027623-4de6-4c48-9453-394c2c5804f8" providerId="ADAL" clId="{04BC8C75-84F7-46DC-B783-17BDCBE71D92}" dt="2021-02-17T18:19:16.666" v="1961"/>
          <ac:spMkLst>
            <pc:docMk/>
            <pc:sldMk cId="1872171364" sldId="257339"/>
            <ac:spMk id="10" creationId="{00000000-0000-0000-0000-000000000000}"/>
          </ac:spMkLst>
        </pc:spChg>
        <pc:spChg chg="mod">
          <ac:chgData name="Perez Diaz, Karen" userId="17027623-4de6-4c48-9453-394c2c5804f8" providerId="ADAL" clId="{04BC8C75-84F7-46DC-B783-17BDCBE71D92}" dt="2021-02-17T19:42:21.474" v="2823" actId="20577"/>
          <ac:spMkLst>
            <pc:docMk/>
            <pc:sldMk cId="1872171364" sldId="257339"/>
            <ac:spMk id="11" creationId="{00000000-0000-0000-0000-000000000000}"/>
          </ac:spMkLst>
        </pc:spChg>
        <pc:spChg chg="mod">
          <ac:chgData name="Perez Diaz, Karen" userId="17027623-4de6-4c48-9453-394c2c5804f8" providerId="ADAL" clId="{04BC8C75-84F7-46DC-B783-17BDCBE71D92}" dt="2021-02-17T19:42:34.218" v="2848" actId="20577"/>
          <ac:spMkLst>
            <pc:docMk/>
            <pc:sldMk cId="1872171364" sldId="257339"/>
            <ac:spMk id="12" creationId="{00000000-0000-0000-0000-000000000000}"/>
          </ac:spMkLst>
        </pc:spChg>
        <pc:spChg chg="mod">
          <ac:chgData name="Perez Diaz, Karen" userId="17027623-4de6-4c48-9453-394c2c5804f8" providerId="ADAL" clId="{04BC8C75-84F7-46DC-B783-17BDCBE71D92}" dt="2021-02-17T18:21:28.471" v="2031" actId="20577"/>
          <ac:spMkLst>
            <pc:docMk/>
            <pc:sldMk cId="1872171364" sldId="257339"/>
            <ac:spMk id="16" creationId="{0E0F13FB-9972-4D97-B22E-95424C1E592D}"/>
          </ac:spMkLst>
        </pc:spChg>
      </pc:sldChg>
      <pc:sldChg chg="add del">
        <pc:chgData name="Perez Diaz, Karen" userId="17027623-4de6-4c48-9453-394c2c5804f8" providerId="ADAL" clId="{04BC8C75-84F7-46DC-B783-17BDCBE71D92}" dt="2021-02-17T16:03:48.070" v="1238" actId="2696"/>
        <pc:sldMkLst>
          <pc:docMk/>
          <pc:sldMk cId="3174103328" sldId="257339"/>
        </pc:sldMkLst>
      </pc:sldChg>
      <pc:sldChg chg="modSp add del">
        <pc:chgData name="Perez Diaz, Karen" userId="17027623-4de6-4c48-9453-394c2c5804f8" providerId="ADAL" clId="{04BC8C75-84F7-46DC-B783-17BDCBE71D92}" dt="2021-02-12T20:44:14.446" v="882" actId="2696"/>
        <pc:sldMkLst>
          <pc:docMk/>
          <pc:sldMk cId="457523707" sldId="257340"/>
        </pc:sldMkLst>
        <pc:graphicFrameChg chg="modGraphic">
          <ac:chgData name="Perez Diaz, Karen" userId="17027623-4de6-4c48-9453-394c2c5804f8" providerId="ADAL" clId="{04BC8C75-84F7-46DC-B783-17BDCBE71D92}" dt="2021-02-12T20:44:01.539" v="881" actId="20577"/>
          <ac:graphicFrameMkLst>
            <pc:docMk/>
            <pc:sldMk cId="457523707" sldId="257340"/>
            <ac:graphicFrameMk id="7" creationId="{00000000-0000-0000-0000-000000000000}"/>
          </ac:graphicFrameMkLst>
        </pc:graphicFrameChg>
      </pc:sldChg>
      <pc:sldMasterChg chg="delSldLayout">
        <pc:chgData name="Perez Diaz, Karen" userId="17027623-4de6-4c48-9453-394c2c5804f8" providerId="ADAL" clId="{04BC8C75-84F7-46DC-B783-17BDCBE71D92}" dt="2021-02-17T18:06:01.875" v="1957" actId="2696"/>
        <pc:sldMasterMkLst>
          <pc:docMk/>
          <pc:sldMasterMk cId="4106976396" sldId="2147483827"/>
        </pc:sldMasterMkLst>
        <pc:sldLayoutChg chg="del">
          <pc:chgData name="Perez Diaz, Karen" userId="17027623-4de6-4c48-9453-394c2c5804f8" providerId="ADAL" clId="{04BC8C75-84F7-46DC-B783-17BDCBE71D92}" dt="2021-02-17T18:06:01.875" v="1957" actId="2696"/>
          <pc:sldLayoutMkLst>
            <pc:docMk/>
            <pc:sldMasterMk cId="4106976396" sldId="2147483827"/>
            <pc:sldLayoutMk cId="156970142" sldId="2147483865"/>
          </pc:sldLayoutMkLst>
        </pc:sldLayoutChg>
      </pc:sldMasterChg>
    </pc:docChg>
  </pc:docChgLst>
  <pc:docChgLst>
    <pc:chgData name="Perez Diaz, Karen" userId="17027623-4de6-4c48-9453-394c2c5804f8" providerId="ADAL" clId="{87CCEC4D-6071-45E5-8D64-865484DFDCE4}"/>
    <pc:docChg chg="undo redo custSel modSld">
      <pc:chgData name="Perez Diaz, Karen" userId="17027623-4de6-4c48-9453-394c2c5804f8" providerId="ADAL" clId="{87CCEC4D-6071-45E5-8D64-865484DFDCE4}" dt="2021-05-05T13:27:36.174" v="500" actId="20577"/>
      <pc:docMkLst>
        <pc:docMk/>
      </pc:docMkLst>
      <pc:sldChg chg="addSp modSp mod">
        <pc:chgData name="Perez Diaz, Karen" userId="17027623-4de6-4c48-9453-394c2c5804f8" providerId="ADAL" clId="{87CCEC4D-6071-45E5-8D64-865484DFDCE4}" dt="2021-05-03T20:28:42.361" v="465" actId="20577"/>
        <pc:sldMkLst>
          <pc:docMk/>
          <pc:sldMk cId="3601976270" sldId="754"/>
        </pc:sldMkLst>
        <pc:spChg chg="mod">
          <ac:chgData name="Perez Diaz, Karen" userId="17027623-4de6-4c48-9453-394c2c5804f8" providerId="ADAL" clId="{87CCEC4D-6071-45E5-8D64-865484DFDCE4}" dt="2021-05-03T20:28:31.115" v="452" actId="20577"/>
          <ac:spMkLst>
            <pc:docMk/>
            <pc:sldMk cId="3601976270" sldId="754"/>
            <ac:spMk id="2" creationId="{00000000-0000-0000-0000-000000000000}"/>
          </ac:spMkLst>
        </pc:spChg>
        <pc:spChg chg="add mod">
          <ac:chgData name="Perez Diaz, Karen" userId="17027623-4de6-4c48-9453-394c2c5804f8" providerId="ADAL" clId="{87CCEC4D-6071-45E5-8D64-865484DFDCE4}" dt="2021-05-03T20:28:42.361" v="465" actId="20577"/>
          <ac:spMkLst>
            <pc:docMk/>
            <pc:sldMk cId="3601976270" sldId="754"/>
            <ac:spMk id="24" creationId="{FA0FF938-B718-4C37-B597-46F8A17BE8AD}"/>
          </ac:spMkLst>
        </pc:spChg>
      </pc:sldChg>
      <pc:sldChg chg="modSp mod">
        <pc:chgData name="Perez Diaz, Karen" userId="17027623-4de6-4c48-9453-394c2c5804f8" providerId="ADAL" clId="{87CCEC4D-6071-45E5-8D64-865484DFDCE4}" dt="2021-05-03T19:17:54.265" v="142" actId="20577"/>
        <pc:sldMkLst>
          <pc:docMk/>
          <pc:sldMk cId="3183831675" sldId="5524"/>
        </pc:sldMkLst>
        <pc:spChg chg="mod">
          <ac:chgData name="Perez Diaz, Karen" userId="17027623-4de6-4c48-9453-394c2c5804f8" providerId="ADAL" clId="{87CCEC4D-6071-45E5-8D64-865484DFDCE4}" dt="2021-05-03T19:17:54.265" v="142" actId="20577"/>
          <ac:spMkLst>
            <pc:docMk/>
            <pc:sldMk cId="3183831675" sldId="5524"/>
            <ac:spMk id="39" creationId="{00000000-0000-0000-0000-000000000000}"/>
          </ac:spMkLst>
        </pc:spChg>
      </pc:sldChg>
      <pc:sldChg chg="modSp mod">
        <pc:chgData name="Perez Diaz, Karen" userId="17027623-4de6-4c48-9453-394c2c5804f8" providerId="ADAL" clId="{87CCEC4D-6071-45E5-8D64-865484DFDCE4}" dt="2021-05-05T13:27:36.174" v="500" actId="20577"/>
        <pc:sldMkLst>
          <pc:docMk/>
          <pc:sldMk cId="90939179" sldId="257307"/>
        </pc:sldMkLst>
        <pc:spChg chg="mod">
          <ac:chgData name="Perez Diaz, Karen" userId="17027623-4de6-4c48-9453-394c2c5804f8" providerId="ADAL" clId="{87CCEC4D-6071-45E5-8D64-865484DFDCE4}" dt="2021-05-05T13:27:36.174" v="500" actId="20577"/>
          <ac:spMkLst>
            <pc:docMk/>
            <pc:sldMk cId="90939179" sldId="257307"/>
            <ac:spMk id="2" creationId="{07FFE066-CAC0-4A59-9B03-C97DAD081FFC}"/>
          </ac:spMkLst>
        </pc:spChg>
      </pc:sldChg>
      <pc:sldChg chg="modSp mod">
        <pc:chgData name="Perez Diaz, Karen" userId="17027623-4de6-4c48-9453-394c2c5804f8" providerId="ADAL" clId="{87CCEC4D-6071-45E5-8D64-865484DFDCE4}" dt="2021-05-03T19:13:17.297" v="31" actId="20577"/>
        <pc:sldMkLst>
          <pc:docMk/>
          <pc:sldMk cId="1539355255" sldId="257321"/>
        </pc:sldMkLst>
        <pc:spChg chg="mod">
          <ac:chgData name="Perez Diaz, Karen" userId="17027623-4de6-4c48-9453-394c2c5804f8" providerId="ADAL" clId="{87CCEC4D-6071-45E5-8D64-865484DFDCE4}" dt="2021-05-03T19:13:17.297" v="31" actId="20577"/>
          <ac:spMkLst>
            <pc:docMk/>
            <pc:sldMk cId="1539355255" sldId="257321"/>
            <ac:spMk id="16" creationId="{00000000-0000-0000-0000-000000000000}"/>
          </ac:spMkLst>
        </pc:spChg>
      </pc:sldChg>
      <pc:sldChg chg="modSp mod">
        <pc:chgData name="Perez Diaz, Karen" userId="17027623-4de6-4c48-9453-394c2c5804f8" providerId="ADAL" clId="{87CCEC4D-6071-45E5-8D64-865484DFDCE4}" dt="2021-05-03T19:26:38.250" v="296" actId="6549"/>
        <pc:sldMkLst>
          <pc:docMk/>
          <pc:sldMk cId="2776755944" sldId="257323"/>
        </pc:sldMkLst>
        <pc:graphicFrameChg chg="modGraphic">
          <ac:chgData name="Perez Diaz, Karen" userId="17027623-4de6-4c48-9453-394c2c5804f8" providerId="ADAL" clId="{87CCEC4D-6071-45E5-8D64-865484DFDCE4}" dt="2021-05-03T19:26:38.250" v="296" actId="6549"/>
          <ac:graphicFrameMkLst>
            <pc:docMk/>
            <pc:sldMk cId="2776755944" sldId="257323"/>
            <ac:graphicFrameMk id="7" creationId="{00000000-0000-0000-0000-000000000000}"/>
          </ac:graphicFrameMkLst>
        </pc:graphicFrameChg>
      </pc:sldChg>
      <pc:sldChg chg="modSp mod">
        <pc:chgData name="Perez Diaz, Karen" userId="17027623-4de6-4c48-9453-394c2c5804f8" providerId="ADAL" clId="{87CCEC4D-6071-45E5-8D64-865484DFDCE4}" dt="2021-05-03T19:20:37.794" v="221" actId="20577"/>
        <pc:sldMkLst>
          <pc:docMk/>
          <pc:sldMk cId="437689559" sldId="257329"/>
        </pc:sldMkLst>
        <pc:spChg chg="mod">
          <ac:chgData name="Perez Diaz, Karen" userId="17027623-4de6-4c48-9453-394c2c5804f8" providerId="ADAL" clId="{87CCEC4D-6071-45E5-8D64-865484DFDCE4}" dt="2021-05-03T19:20:14.210" v="193" actId="113"/>
          <ac:spMkLst>
            <pc:docMk/>
            <pc:sldMk cId="437689559" sldId="257329"/>
            <ac:spMk id="5" creationId="{9CA0872D-E214-418D-B98A-17F8A13BD176}"/>
          </ac:spMkLst>
        </pc:spChg>
        <pc:spChg chg="mod">
          <ac:chgData name="Perez Diaz, Karen" userId="17027623-4de6-4c48-9453-394c2c5804f8" providerId="ADAL" clId="{87CCEC4D-6071-45E5-8D64-865484DFDCE4}" dt="2021-05-03T19:20:37.794" v="221" actId="20577"/>
          <ac:spMkLst>
            <pc:docMk/>
            <pc:sldMk cId="437689559" sldId="257329"/>
            <ac:spMk id="7" creationId="{72A2BC24-D86F-4241-861D-0C77EB195D44}"/>
          </ac:spMkLst>
        </pc:spChg>
      </pc:sldChg>
      <pc:sldChg chg="modSp mod">
        <pc:chgData name="Perez Diaz, Karen" userId="17027623-4de6-4c48-9453-394c2c5804f8" providerId="ADAL" clId="{87CCEC4D-6071-45E5-8D64-865484DFDCE4}" dt="2021-05-03T19:11:55.030" v="11" actId="20577"/>
        <pc:sldMkLst>
          <pc:docMk/>
          <pc:sldMk cId="2832889006" sldId="257335"/>
        </pc:sldMkLst>
        <pc:spChg chg="mod">
          <ac:chgData name="Perez Diaz, Karen" userId="17027623-4de6-4c48-9453-394c2c5804f8" providerId="ADAL" clId="{87CCEC4D-6071-45E5-8D64-865484DFDCE4}" dt="2021-05-03T19:11:55.030" v="11" actId="20577"/>
          <ac:spMkLst>
            <pc:docMk/>
            <pc:sldMk cId="2832889006" sldId="257335"/>
            <ac:spMk id="3" creationId="{00000000-0000-0000-0000-000000000000}"/>
          </ac:spMkLst>
        </pc:spChg>
      </pc:sldChg>
      <pc:sldChg chg="modSp mod">
        <pc:chgData name="Perez Diaz, Karen" userId="17027623-4de6-4c48-9453-394c2c5804f8" providerId="ADAL" clId="{87CCEC4D-6071-45E5-8D64-865484DFDCE4}" dt="2021-05-03T19:16:40.394" v="128" actId="20577"/>
        <pc:sldMkLst>
          <pc:docMk/>
          <pc:sldMk cId="1596708042" sldId="257338"/>
        </pc:sldMkLst>
        <pc:spChg chg="mod">
          <ac:chgData name="Perez Diaz, Karen" userId="17027623-4de6-4c48-9453-394c2c5804f8" providerId="ADAL" clId="{87CCEC4D-6071-45E5-8D64-865484DFDCE4}" dt="2021-05-03T19:16:40.394" v="128" actId="20577"/>
          <ac:spMkLst>
            <pc:docMk/>
            <pc:sldMk cId="1596708042" sldId="257338"/>
            <ac:spMk id="12" creationId="{05745967-7367-4DAD-B714-7E64C7F7BAA4}"/>
          </ac:spMkLst>
        </pc:spChg>
        <pc:spChg chg="mod">
          <ac:chgData name="Perez Diaz, Karen" userId="17027623-4de6-4c48-9453-394c2c5804f8" providerId="ADAL" clId="{87CCEC4D-6071-45E5-8D64-865484DFDCE4}" dt="2021-05-03T19:15:48.428" v="95" actId="20577"/>
          <ac:spMkLst>
            <pc:docMk/>
            <pc:sldMk cId="1596708042" sldId="257338"/>
            <ac:spMk id="14" creationId="{05745967-7367-4DAD-B714-7E64C7F7BAA4}"/>
          </ac:spMkLst>
        </pc:spChg>
      </pc:sldChg>
      <pc:sldChg chg="modSp mod">
        <pc:chgData name="Perez Diaz, Karen" userId="17027623-4de6-4c48-9453-394c2c5804f8" providerId="ADAL" clId="{87CCEC4D-6071-45E5-8D64-865484DFDCE4}" dt="2021-05-03T19:18:14.656" v="144" actId="6549"/>
        <pc:sldMkLst>
          <pc:docMk/>
          <pc:sldMk cId="475631471" sldId="257346"/>
        </pc:sldMkLst>
        <pc:spChg chg="mod">
          <ac:chgData name="Perez Diaz, Karen" userId="17027623-4de6-4c48-9453-394c2c5804f8" providerId="ADAL" clId="{87CCEC4D-6071-45E5-8D64-865484DFDCE4}" dt="2021-05-03T19:18:14.656" v="144" actId="6549"/>
          <ac:spMkLst>
            <pc:docMk/>
            <pc:sldMk cId="475631471" sldId="257346"/>
            <ac:spMk id="3" creationId="{917169DB-B556-4406-9CE3-73B84E7E230A}"/>
          </ac:spMkLst>
        </pc:spChg>
      </pc:sldChg>
      <pc:sldChg chg="modSp mod">
        <pc:chgData name="Perez Diaz, Karen" userId="17027623-4de6-4c48-9453-394c2c5804f8" providerId="ADAL" clId="{87CCEC4D-6071-45E5-8D64-865484DFDCE4}" dt="2021-05-03T19:19:21.760" v="150" actId="20577"/>
        <pc:sldMkLst>
          <pc:docMk/>
          <pc:sldMk cId="2713431283" sldId="257363"/>
        </pc:sldMkLst>
        <pc:spChg chg="mod">
          <ac:chgData name="Perez Diaz, Karen" userId="17027623-4de6-4c48-9453-394c2c5804f8" providerId="ADAL" clId="{87CCEC4D-6071-45E5-8D64-865484DFDCE4}" dt="2021-05-03T19:19:21.760" v="150" actId="20577"/>
          <ac:spMkLst>
            <pc:docMk/>
            <pc:sldMk cId="2713431283" sldId="257363"/>
            <ac:spMk id="12" creationId="{00000000-0000-0000-0000-000000000000}"/>
          </ac:spMkLst>
        </pc:spChg>
      </pc:sldChg>
    </pc:docChg>
  </pc:docChgLst>
  <pc:docChgLst>
    <pc:chgData name="Perez Diaz, Karen" userId="17027623-4de6-4c48-9453-394c2c5804f8" providerId="ADAL" clId="{671C7068-C990-48C8-95FE-272F45DE7DD8}"/>
    <pc:docChg chg="undo redo custSel addSld delSld modSld modMainMaster">
      <pc:chgData name="Perez Diaz, Karen" userId="17027623-4de6-4c48-9453-394c2c5804f8" providerId="ADAL" clId="{671C7068-C990-48C8-95FE-272F45DE7DD8}" dt="2021-02-11T19:59:24.411" v="5165" actId="2696"/>
      <pc:docMkLst>
        <pc:docMk/>
      </pc:docMkLst>
      <pc:sldChg chg="add del">
        <pc:chgData name="Perez Diaz, Karen" userId="17027623-4de6-4c48-9453-394c2c5804f8" providerId="ADAL" clId="{671C7068-C990-48C8-95FE-272F45DE7DD8}" dt="2021-02-10T18:41:06.785" v="376" actId="2696"/>
        <pc:sldMkLst>
          <pc:docMk/>
          <pc:sldMk cId="1702889176" sldId="265"/>
        </pc:sldMkLst>
      </pc:sldChg>
      <pc:sldChg chg="modSp add">
        <pc:chgData name="Perez Diaz, Karen" userId="17027623-4de6-4c48-9453-394c2c5804f8" providerId="ADAL" clId="{671C7068-C990-48C8-95FE-272F45DE7DD8}" dt="2021-02-09T21:07:51.523" v="217"/>
        <pc:sldMkLst>
          <pc:docMk/>
          <pc:sldMk cId="3100493401" sldId="659"/>
        </pc:sldMkLst>
        <pc:spChg chg="mod">
          <ac:chgData name="Perez Diaz, Karen" userId="17027623-4de6-4c48-9453-394c2c5804f8" providerId="ADAL" clId="{671C7068-C990-48C8-95FE-272F45DE7DD8}" dt="2021-02-09T21:07:51.523" v="217"/>
          <ac:spMkLst>
            <pc:docMk/>
            <pc:sldMk cId="3100493401" sldId="659"/>
            <ac:spMk id="3" creationId="{7C040999-68F2-4FFE-9108-7DD098B8666E}"/>
          </ac:spMkLst>
        </pc:spChg>
      </pc:sldChg>
      <pc:sldChg chg="modSp">
        <pc:chgData name="Perez Diaz, Karen" userId="17027623-4de6-4c48-9453-394c2c5804f8" providerId="ADAL" clId="{671C7068-C990-48C8-95FE-272F45DE7DD8}" dt="2021-02-09T21:04:06.530" v="78" actId="20577"/>
        <pc:sldMkLst>
          <pc:docMk/>
          <pc:sldMk cId="3183831675" sldId="5524"/>
        </pc:sldMkLst>
        <pc:spChg chg="mod">
          <ac:chgData name="Perez Diaz, Karen" userId="17027623-4de6-4c48-9453-394c2c5804f8" providerId="ADAL" clId="{671C7068-C990-48C8-95FE-272F45DE7DD8}" dt="2021-02-09T21:01:45.371" v="12" actId="20577"/>
          <ac:spMkLst>
            <pc:docMk/>
            <pc:sldMk cId="3183831675" sldId="5524"/>
            <ac:spMk id="6" creationId="{00000000-0000-0000-0000-000000000000}"/>
          </ac:spMkLst>
        </pc:spChg>
        <pc:spChg chg="mod">
          <ac:chgData name="Perez Diaz, Karen" userId="17027623-4de6-4c48-9453-394c2c5804f8" providerId="ADAL" clId="{671C7068-C990-48C8-95FE-272F45DE7DD8}" dt="2021-02-09T21:02:23.637" v="48" actId="13926"/>
          <ac:spMkLst>
            <pc:docMk/>
            <pc:sldMk cId="3183831675" sldId="5524"/>
            <ac:spMk id="7" creationId="{00000000-0000-0000-0000-000000000000}"/>
          </ac:spMkLst>
        </pc:spChg>
        <pc:spChg chg="mod">
          <ac:chgData name="Perez Diaz, Karen" userId="17027623-4de6-4c48-9453-394c2c5804f8" providerId="ADAL" clId="{671C7068-C990-48C8-95FE-272F45DE7DD8}" dt="2021-02-09T21:02:10.514" v="37" actId="113"/>
          <ac:spMkLst>
            <pc:docMk/>
            <pc:sldMk cId="3183831675" sldId="5524"/>
            <ac:spMk id="31" creationId="{00000000-0000-0000-0000-000000000000}"/>
          </ac:spMkLst>
        </pc:spChg>
        <pc:spChg chg="mod">
          <ac:chgData name="Perez Diaz, Karen" userId="17027623-4de6-4c48-9453-394c2c5804f8" providerId="ADAL" clId="{671C7068-C990-48C8-95FE-272F45DE7DD8}" dt="2021-02-09T21:02:07.034" v="36" actId="113"/>
          <ac:spMkLst>
            <pc:docMk/>
            <pc:sldMk cId="3183831675" sldId="5524"/>
            <ac:spMk id="32" creationId="{00000000-0000-0000-0000-000000000000}"/>
          </ac:spMkLst>
        </pc:spChg>
        <pc:spChg chg="mod">
          <ac:chgData name="Perez Diaz, Karen" userId="17027623-4de6-4c48-9453-394c2c5804f8" providerId="ADAL" clId="{671C7068-C990-48C8-95FE-272F45DE7DD8}" dt="2021-02-09T21:02:18.008" v="47" actId="6549"/>
          <ac:spMkLst>
            <pc:docMk/>
            <pc:sldMk cId="3183831675" sldId="5524"/>
            <ac:spMk id="35" creationId="{00000000-0000-0000-0000-000000000000}"/>
          </ac:spMkLst>
        </pc:spChg>
        <pc:spChg chg="mod">
          <ac:chgData name="Perez Diaz, Karen" userId="17027623-4de6-4c48-9453-394c2c5804f8" providerId="ADAL" clId="{671C7068-C990-48C8-95FE-272F45DE7DD8}" dt="2021-02-09T21:04:06.530" v="78" actId="20577"/>
          <ac:spMkLst>
            <pc:docMk/>
            <pc:sldMk cId="3183831675" sldId="5524"/>
            <ac:spMk id="39" creationId="{00000000-0000-0000-0000-000000000000}"/>
          </ac:spMkLst>
        </pc:spChg>
      </pc:sldChg>
      <pc:sldChg chg="del">
        <pc:chgData name="Perez Diaz, Karen" userId="17027623-4de6-4c48-9453-394c2c5804f8" providerId="ADAL" clId="{671C7068-C990-48C8-95FE-272F45DE7DD8}" dt="2021-02-09T21:04:12.604" v="79" actId="2696"/>
        <pc:sldMkLst>
          <pc:docMk/>
          <pc:sldMk cId="3820288409" sldId="5525"/>
        </pc:sldMkLst>
      </pc:sldChg>
      <pc:sldChg chg="add">
        <pc:chgData name="Perez Diaz, Karen" userId="17027623-4de6-4c48-9453-394c2c5804f8" providerId="ADAL" clId="{671C7068-C990-48C8-95FE-272F45DE7DD8}" dt="2021-02-09T21:04:42.058" v="83"/>
        <pc:sldMkLst>
          <pc:docMk/>
          <pc:sldMk cId="1234127564" sldId="257309"/>
        </pc:sldMkLst>
      </pc:sldChg>
      <pc:sldChg chg="del">
        <pc:chgData name="Perez Diaz, Karen" userId="17027623-4de6-4c48-9453-394c2c5804f8" providerId="ADAL" clId="{671C7068-C990-48C8-95FE-272F45DE7DD8}" dt="2021-02-09T21:04:23.252" v="81" actId="2696"/>
        <pc:sldMkLst>
          <pc:docMk/>
          <pc:sldMk cId="1306222276" sldId="257309"/>
        </pc:sldMkLst>
      </pc:sldChg>
      <pc:sldChg chg="del">
        <pc:chgData name="Perez Diaz, Karen" userId="17027623-4de6-4c48-9453-394c2c5804f8" providerId="ADAL" clId="{671C7068-C990-48C8-95FE-272F45DE7DD8}" dt="2021-02-09T21:04:23.239" v="80" actId="2696"/>
        <pc:sldMkLst>
          <pc:docMk/>
          <pc:sldMk cId="2284421774" sldId="257310"/>
        </pc:sldMkLst>
      </pc:sldChg>
      <pc:sldChg chg="add">
        <pc:chgData name="Perez Diaz, Karen" userId="17027623-4de6-4c48-9453-394c2c5804f8" providerId="ADAL" clId="{671C7068-C990-48C8-95FE-272F45DE7DD8}" dt="2021-02-09T21:04:42.058" v="83"/>
        <pc:sldMkLst>
          <pc:docMk/>
          <pc:sldMk cId="2718620059" sldId="257310"/>
        </pc:sldMkLst>
      </pc:sldChg>
      <pc:sldChg chg="del">
        <pc:chgData name="Perez Diaz, Karen" userId="17027623-4de6-4c48-9453-394c2c5804f8" providerId="ADAL" clId="{671C7068-C990-48C8-95FE-272F45DE7DD8}" dt="2021-02-09T21:04:23.263" v="82" actId="2696"/>
        <pc:sldMkLst>
          <pc:docMk/>
          <pc:sldMk cId="157485715" sldId="257318"/>
        </pc:sldMkLst>
      </pc:sldChg>
      <pc:sldChg chg="add">
        <pc:chgData name="Perez Diaz, Karen" userId="17027623-4de6-4c48-9453-394c2c5804f8" providerId="ADAL" clId="{671C7068-C990-48C8-95FE-272F45DE7DD8}" dt="2021-02-09T21:04:48.063" v="85"/>
        <pc:sldMkLst>
          <pc:docMk/>
          <pc:sldMk cId="2229847728" sldId="257318"/>
        </pc:sldMkLst>
      </pc:sldChg>
      <pc:sldChg chg="add del">
        <pc:chgData name="Perez Diaz, Karen" userId="17027623-4de6-4c48-9453-394c2c5804f8" providerId="ADAL" clId="{671C7068-C990-48C8-95FE-272F45DE7DD8}" dt="2021-02-09T21:04:44.610" v="84" actId="2696"/>
        <pc:sldMkLst>
          <pc:docMk/>
          <pc:sldMk cId="3844909328" sldId="257318"/>
        </pc:sldMkLst>
      </pc:sldChg>
      <pc:sldChg chg="modSp">
        <pc:chgData name="Perez Diaz, Karen" userId="17027623-4de6-4c48-9453-394c2c5804f8" providerId="ADAL" clId="{671C7068-C990-48C8-95FE-272F45DE7DD8}" dt="2021-02-10T18:36:07.981" v="374" actId="20577"/>
        <pc:sldMkLst>
          <pc:docMk/>
          <pc:sldMk cId="4047887920" sldId="257319"/>
        </pc:sldMkLst>
        <pc:spChg chg="mod">
          <ac:chgData name="Perez Diaz, Karen" userId="17027623-4de6-4c48-9453-394c2c5804f8" providerId="ADAL" clId="{671C7068-C990-48C8-95FE-272F45DE7DD8}" dt="2021-02-10T18:36:07.981" v="374" actId="20577"/>
          <ac:spMkLst>
            <pc:docMk/>
            <pc:sldMk cId="4047887920" sldId="257319"/>
            <ac:spMk id="3" creationId="{917169DB-B556-4406-9CE3-73B84E7E230A}"/>
          </ac:spMkLst>
        </pc:spChg>
      </pc:sldChg>
      <pc:sldChg chg="del">
        <pc:chgData name="Perez Diaz, Karen" userId="17027623-4de6-4c48-9453-394c2c5804f8" providerId="ADAL" clId="{671C7068-C990-48C8-95FE-272F45DE7DD8}" dt="2021-02-09T21:04:55.312" v="86" actId="2696"/>
        <pc:sldMkLst>
          <pc:docMk/>
          <pc:sldMk cId="1218040156" sldId="257320"/>
        </pc:sldMkLst>
      </pc:sldChg>
      <pc:sldChg chg="modSp">
        <pc:chgData name="Perez Diaz, Karen" userId="17027623-4de6-4c48-9453-394c2c5804f8" providerId="ADAL" clId="{671C7068-C990-48C8-95FE-272F45DE7DD8}" dt="2021-02-09T21:05:54.495" v="168" actId="20577"/>
        <pc:sldMkLst>
          <pc:docMk/>
          <pc:sldMk cId="2712009053" sldId="257326"/>
        </pc:sldMkLst>
        <pc:spChg chg="mod">
          <ac:chgData name="Perez Diaz, Karen" userId="17027623-4de6-4c48-9453-394c2c5804f8" providerId="ADAL" clId="{671C7068-C990-48C8-95FE-272F45DE7DD8}" dt="2021-02-09T21:05:54.495" v="168" actId="20577"/>
          <ac:spMkLst>
            <pc:docMk/>
            <pc:sldMk cId="2712009053" sldId="257326"/>
            <ac:spMk id="3" creationId="{917169DB-B556-4406-9CE3-73B84E7E230A}"/>
          </ac:spMkLst>
        </pc:spChg>
      </pc:sldChg>
      <pc:sldChg chg="modSp">
        <pc:chgData name="Perez Diaz, Karen" userId="17027623-4de6-4c48-9453-394c2c5804f8" providerId="ADAL" clId="{671C7068-C990-48C8-95FE-272F45DE7DD8}" dt="2021-02-09T21:17:31.775" v="358" actId="20577"/>
        <pc:sldMkLst>
          <pc:docMk/>
          <pc:sldMk cId="437689559" sldId="257329"/>
        </pc:sldMkLst>
        <pc:spChg chg="mod">
          <ac:chgData name="Perez Diaz, Karen" userId="17027623-4de6-4c48-9453-394c2c5804f8" providerId="ADAL" clId="{671C7068-C990-48C8-95FE-272F45DE7DD8}" dt="2021-02-09T21:15:28.386" v="234" actId="20577"/>
          <ac:spMkLst>
            <pc:docMk/>
            <pc:sldMk cId="437689559" sldId="257329"/>
            <ac:spMk id="2" creationId="{00000000-0000-0000-0000-000000000000}"/>
          </ac:spMkLst>
        </pc:spChg>
        <pc:spChg chg="mod">
          <ac:chgData name="Perez Diaz, Karen" userId="17027623-4de6-4c48-9453-394c2c5804f8" providerId="ADAL" clId="{671C7068-C990-48C8-95FE-272F45DE7DD8}" dt="2021-02-09T21:17:31.775" v="358" actId="20577"/>
          <ac:spMkLst>
            <pc:docMk/>
            <pc:sldMk cId="437689559" sldId="257329"/>
            <ac:spMk id="5" creationId="{9CA0872D-E214-418D-B98A-17F8A13BD176}"/>
          </ac:spMkLst>
        </pc:spChg>
        <pc:spChg chg="mod">
          <ac:chgData name="Perez Diaz, Karen" userId="17027623-4de6-4c48-9453-394c2c5804f8" providerId="ADAL" clId="{671C7068-C990-48C8-95FE-272F45DE7DD8}" dt="2021-02-09T21:15:49.990" v="249" actId="20577"/>
          <ac:spMkLst>
            <pc:docMk/>
            <pc:sldMk cId="437689559" sldId="257329"/>
            <ac:spMk id="10" creationId="{00000000-0000-0000-0000-000000000000}"/>
          </ac:spMkLst>
        </pc:spChg>
      </pc:sldChg>
      <pc:sldChg chg="add">
        <pc:chgData name="Perez Diaz, Karen" userId="17027623-4de6-4c48-9453-394c2c5804f8" providerId="ADAL" clId="{671C7068-C990-48C8-95FE-272F45DE7DD8}" dt="2021-02-09T21:05:01.766" v="87"/>
        <pc:sldMkLst>
          <pc:docMk/>
          <pc:sldMk cId="561111152" sldId="257330"/>
        </pc:sldMkLst>
      </pc:sldChg>
      <pc:sldChg chg="modSp add del">
        <pc:chgData name="Perez Diaz, Karen" userId="17027623-4de6-4c48-9453-394c2c5804f8" providerId="ADAL" clId="{671C7068-C990-48C8-95FE-272F45DE7DD8}" dt="2021-02-09T21:07:53.649" v="218" actId="2696"/>
        <pc:sldMkLst>
          <pc:docMk/>
          <pc:sldMk cId="2062828209" sldId="257331"/>
        </pc:sldMkLst>
        <pc:spChg chg="mod">
          <ac:chgData name="Perez Diaz, Karen" userId="17027623-4de6-4c48-9453-394c2c5804f8" providerId="ADAL" clId="{671C7068-C990-48C8-95FE-272F45DE7DD8}" dt="2021-02-09T21:07:01.896" v="215" actId="20577"/>
          <ac:spMkLst>
            <pc:docMk/>
            <pc:sldMk cId="2062828209" sldId="257331"/>
            <ac:spMk id="2" creationId="{00000000-0000-0000-0000-000000000000}"/>
          </ac:spMkLst>
        </pc:spChg>
      </pc:sldChg>
      <pc:sldChg chg="modSp add del">
        <pc:chgData name="Perez Diaz, Karen" userId="17027623-4de6-4c48-9453-394c2c5804f8" providerId="ADAL" clId="{671C7068-C990-48C8-95FE-272F45DE7DD8}" dt="2021-02-09T21:08:06.774" v="221" actId="2696"/>
        <pc:sldMkLst>
          <pc:docMk/>
          <pc:sldMk cId="1030394263" sldId="257332"/>
        </pc:sldMkLst>
        <pc:spChg chg="mod">
          <ac:chgData name="Perez Diaz, Karen" userId="17027623-4de6-4c48-9453-394c2c5804f8" providerId="ADAL" clId="{671C7068-C990-48C8-95FE-272F45DE7DD8}" dt="2021-02-09T21:06:50.774" v="195"/>
          <ac:spMkLst>
            <pc:docMk/>
            <pc:sldMk cId="1030394263" sldId="257332"/>
            <ac:spMk id="2" creationId="{00000000-0000-0000-0000-000000000000}"/>
          </ac:spMkLst>
        </pc:spChg>
      </pc:sldChg>
      <pc:sldChg chg="modSp add">
        <pc:chgData name="Perez Diaz, Karen" userId="17027623-4de6-4c48-9453-394c2c5804f8" providerId="ADAL" clId="{671C7068-C990-48C8-95FE-272F45DE7DD8}" dt="2021-02-09T21:08:04.997" v="220"/>
        <pc:sldMkLst>
          <pc:docMk/>
          <pc:sldMk cId="2519485237" sldId="257333"/>
        </pc:sldMkLst>
        <pc:spChg chg="mod">
          <ac:chgData name="Perez Diaz, Karen" userId="17027623-4de6-4c48-9453-394c2c5804f8" providerId="ADAL" clId="{671C7068-C990-48C8-95FE-272F45DE7DD8}" dt="2021-02-09T21:08:04.997" v="220"/>
          <ac:spMkLst>
            <pc:docMk/>
            <pc:sldMk cId="2519485237" sldId="257333"/>
            <ac:spMk id="3" creationId="{7C040999-68F2-4FFE-9108-7DD098B8666E}"/>
          </ac:spMkLst>
        </pc:spChg>
      </pc:sldChg>
      <pc:sldChg chg="addSp delSp modSp add del">
        <pc:chgData name="Perez Diaz, Karen" userId="17027623-4de6-4c48-9453-394c2c5804f8" providerId="ADAL" clId="{671C7068-C990-48C8-95FE-272F45DE7DD8}" dt="2021-02-11T19:59:24.411" v="5165" actId="2696"/>
        <pc:sldMkLst>
          <pc:docMk/>
          <pc:sldMk cId="1750303222" sldId="257334"/>
        </pc:sldMkLst>
        <pc:spChg chg="mod">
          <ac:chgData name="Perez Diaz, Karen" userId="17027623-4de6-4c48-9453-394c2c5804f8" providerId="ADAL" clId="{671C7068-C990-48C8-95FE-272F45DE7DD8}" dt="2021-02-10T19:33:52.552" v="1665"/>
          <ac:spMkLst>
            <pc:docMk/>
            <pc:sldMk cId="1750303222" sldId="257334"/>
            <ac:spMk id="5" creationId="{00000000-0000-0000-0000-000000000000}"/>
          </ac:spMkLst>
        </pc:spChg>
        <pc:spChg chg="mod">
          <ac:chgData name="Perez Diaz, Karen" userId="17027623-4de6-4c48-9453-394c2c5804f8" providerId="ADAL" clId="{671C7068-C990-48C8-95FE-272F45DE7DD8}" dt="2021-02-10T20:01:48.013" v="2949" actId="20577"/>
          <ac:spMkLst>
            <pc:docMk/>
            <pc:sldMk cId="1750303222" sldId="257334"/>
            <ac:spMk id="6" creationId="{00000000-0000-0000-0000-000000000000}"/>
          </ac:spMkLst>
        </pc:spChg>
        <pc:spChg chg="mod">
          <ac:chgData name="Perez Diaz, Karen" userId="17027623-4de6-4c48-9453-394c2c5804f8" providerId="ADAL" clId="{671C7068-C990-48C8-95FE-272F45DE7DD8}" dt="2021-02-10T19:33:15.890" v="1643" actId="20577"/>
          <ac:spMkLst>
            <pc:docMk/>
            <pc:sldMk cId="1750303222" sldId="257334"/>
            <ac:spMk id="7" creationId="{00000000-0000-0000-0000-000000000000}"/>
          </ac:spMkLst>
        </pc:spChg>
        <pc:spChg chg="mod">
          <ac:chgData name="Perez Diaz, Karen" userId="17027623-4de6-4c48-9453-394c2c5804f8" providerId="ADAL" clId="{671C7068-C990-48C8-95FE-272F45DE7DD8}" dt="2021-02-10T19:06:43.156" v="1405" actId="1035"/>
          <ac:spMkLst>
            <pc:docMk/>
            <pc:sldMk cId="1750303222" sldId="257334"/>
            <ac:spMk id="8" creationId="{00000000-0000-0000-0000-000000000000}"/>
          </ac:spMkLst>
        </pc:spChg>
        <pc:spChg chg="mod">
          <ac:chgData name="Perez Diaz, Karen" userId="17027623-4de6-4c48-9453-394c2c5804f8" providerId="ADAL" clId="{671C7068-C990-48C8-95FE-272F45DE7DD8}" dt="2021-02-10T19:06:43.156" v="1405" actId="1035"/>
          <ac:spMkLst>
            <pc:docMk/>
            <pc:sldMk cId="1750303222" sldId="257334"/>
            <ac:spMk id="9" creationId="{00000000-0000-0000-0000-000000000000}"/>
          </ac:spMkLst>
        </pc:spChg>
        <pc:spChg chg="mod">
          <ac:chgData name="Perez Diaz, Karen" userId="17027623-4de6-4c48-9453-394c2c5804f8" providerId="ADAL" clId="{671C7068-C990-48C8-95FE-272F45DE7DD8}" dt="2021-02-10T19:53:31.684" v="2844" actId="20577"/>
          <ac:spMkLst>
            <pc:docMk/>
            <pc:sldMk cId="1750303222" sldId="257334"/>
            <ac:spMk id="10" creationId="{00000000-0000-0000-0000-000000000000}"/>
          </ac:spMkLst>
        </pc:spChg>
        <pc:spChg chg="mod">
          <ac:chgData name="Perez Diaz, Karen" userId="17027623-4de6-4c48-9453-394c2c5804f8" providerId="ADAL" clId="{671C7068-C990-48C8-95FE-272F45DE7DD8}" dt="2021-02-10T19:06:43.156" v="1405" actId="1035"/>
          <ac:spMkLst>
            <pc:docMk/>
            <pc:sldMk cId="1750303222" sldId="257334"/>
            <ac:spMk id="11" creationId="{00000000-0000-0000-0000-000000000000}"/>
          </ac:spMkLst>
        </pc:spChg>
        <pc:spChg chg="mod">
          <ac:chgData name="Perez Diaz, Karen" userId="17027623-4de6-4c48-9453-394c2c5804f8" providerId="ADAL" clId="{671C7068-C990-48C8-95FE-272F45DE7DD8}" dt="2021-02-10T19:53:19.438" v="2842" actId="20577"/>
          <ac:spMkLst>
            <pc:docMk/>
            <pc:sldMk cId="1750303222" sldId="257334"/>
            <ac:spMk id="12" creationId="{CB5D12FB-FF24-4F81-84A8-B6855780FA57}"/>
          </ac:spMkLst>
        </pc:spChg>
        <pc:spChg chg="mod">
          <ac:chgData name="Perez Diaz, Karen" userId="17027623-4de6-4c48-9453-394c2c5804f8" providerId="ADAL" clId="{671C7068-C990-48C8-95FE-272F45DE7DD8}" dt="2021-02-10T19:43:29.924" v="2195" actId="14100"/>
          <ac:spMkLst>
            <pc:docMk/>
            <pc:sldMk cId="1750303222" sldId="257334"/>
            <ac:spMk id="15" creationId="{05745967-7367-4DAD-B714-7E64C7F7BAA4}"/>
          </ac:spMkLst>
        </pc:spChg>
        <pc:spChg chg="mod">
          <ac:chgData name="Perez Diaz, Karen" userId="17027623-4de6-4c48-9453-394c2c5804f8" providerId="ADAL" clId="{671C7068-C990-48C8-95FE-272F45DE7DD8}" dt="2021-02-10T19:28:58.425" v="1497" actId="5793"/>
          <ac:spMkLst>
            <pc:docMk/>
            <pc:sldMk cId="1750303222" sldId="257334"/>
            <ac:spMk id="16" creationId="{CB5D12FB-FF24-4F81-84A8-B6855780FA57}"/>
          </ac:spMkLst>
        </pc:spChg>
        <pc:spChg chg="mod">
          <ac:chgData name="Perez Diaz, Karen" userId="17027623-4de6-4c48-9453-394c2c5804f8" providerId="ADAL" clId="{671C7068-C990-48C8-95FE-272F45DE7DD8}" dt="2021-02-10T19:07:06.995" v="1418" actId="20577"/>
          <ac:spMkLst>
            <pc:docMk/>
            <pc:sldMk cId="1750303222" sldId="257334"/>
            <ac:spMk id="17" creationId="{05745967-7367-4DAD-B714-7E64C7F7BAA4}"/>
          </ac:spMkLst>
        </pc:spChg>
        <pc:spChg chg="mod">
          <ac:chgData name="Perez Diaz, Karen" userId="17027623-4de6-4c48-9453-394c2c5804f8" providerId="ADAL" clId="{671C7068-C990-48C8-95FE-272F45DE7DD8}" dt="2021-02-10T20:01:11.315" v="2933" actId="20577"/>
          <ac:spMkLst>
            <pc:docMk/>
            <pc:sldMk cId="1750303222" sldId="257334"/>
            <ac:spMk id="18" creationId="{CB5D12FB-FF24-4F81-84A8-B6855780FA57}"/>
          </ac:spMkLst>
        </pc:spChg>
        <pc:spChg chg="mod">
          <ac:chgData name="Perez Diaz, Karen" userId="17027623-4de6-4c48-9453-394c2c5804f8" providerId="ADAL" clId="{671C7068-C990-48C8-95FE-272F45DE7DD8}" dt="2021-02-10T19:52:42.053" v="2811" actId="20577"/>
          <ac:spMkLst>
            <pc:docMk/>
            <pc:sldMk cId="1750303222" sldId="257334"/>
            <ac:spMk id="19" creationId="{05745967-7367-4DAD-B714-7E64C7F7BAA4}"/>
          </ac:spMkLst>
        </pc:spChg>
        <pc:spChg chg="mod">
          <ac:chgData name="Perez Diaz, Karen" userId="17027623-4de6-4c48-9453-394c2c5804f8" providerId="ADAL" clId="{671C7068-C990-48C8-95FE-272F45DE7DD8}" dt="2021-02-10T19:48:41.595" v="2445" actId="1076"/>
          <ac:spMkLst>
            <pc:docMk/>
            <pc:sldMk cId="1750303222" sldId="257334"/>
            <ac:spMk id="28" creationId="{00000000-0000-0000-0000-000000000000}"/>
          </ac:spMkLst>
        </pc:spChg>
        <pc:spChg chg="add del">
          <ac:chgData name="Perez Diaz, Karen" userId="17027623-4de6-4c48-9453-394c2c5804f8" providerId="ADAL" clId="{671C7068-C990-48C8-95FE-272F45DE7DD8}" dt="2021-02-10T19:42:13.498" v="2113"/>
          <ac:spMkLst>
            <pc:docMk/>
            <pc:sldMk cId="1750303222" sldId="257334"/>
            <ac:spMk id="29" creationId="{D0238B18-81C5-4B4B-864B-686337FF4A82}"/>
          </ac:spMkLst>
        </pc:spChg>
        <pc:spChg chg="add del mod">
          <ac:chgData name="Perez Diaz, Karen" userId="17027623-4de6-4c48-9453-394c2c5804f8" providerId="ADAL" clId="{671C7068-C990-48C8-95FE-272F45DE7DD8}" dt="2021-02-10T19:43:53.448" v="2197" actId="478"/>
          <ac:spMkLst>
            <pc:docMk/>
            <pc:sldMk cId="1750303222" sldId="257334"/>
            <ac:spMk id="31" creationId="{6FBCEFB4-78F1-41FD-82CA-E332269A1258}"/>
          </ac:spMkLst>
        </pc:spChg>
        <pc:picChg chg="mod">
          <ac:chgData name="Perez Diaz, Karen" userId="17027623-4de6-4c48-9453-394c2c5804f8" providerId="ADAL" clId="{671C7068-C990-48C8-95FE-272F45DE7DD8}" dt="2021-02-10T19:43:37.903" v="2196" actId="1076"/>
          <ac:picMkLst>
            <pc:docMk/>
            <pc:sldMk cId="1750303222" sldId="257334"/>
            <ac:picMk id="22" creationId="{00000000-0000-0000-0000-000000000000}"/>
          </ac:picMkLst>
        </pc:picChg>
        <pc:picChg chg="mod">
          <ac:chgData name="Perez Diaz, Karen" userId="17027623-4de6-4c48-9453-394c2c5804f8" providerId="ADAL" clId="{671C7068-C990-48C8-95FE-272F45DE7DD8}" dt="2021-02-10T19:42:55.133" v="2117" actId="1076"/>
          <ac:picMkLst>
            <pc:docMk/>
            <pc:sldMk cId="1750303222" sldId="257334"/>
            <ac:picMk id="23" creationId="{00000000-0000-0000-0000-000000000000}"/>
          </ac:picMkLst>
        </pc:picChg>
        <pc:picChg chg="mod">
          <ac:chgData name="Perez Diaz, Karen" userId="17027623-4de6-4c48-9453-394c2c5804f8" providerId="ADAL" clId="{671C7068-C990-48C8-95FE-272F45DE7DD8}" dt="2021-02-10T20:01:33.451" v="2935" actId="1076"/>
          <ac:picMkLst>
            <pc:docMk/>
            <pc:sldMk cId="1750303222" sldId="257334"/>
            <ac:picMk id="24" creationId="{00000000-0000-0000-0000-000000000000}"/>
          </ac:picMkLst>
        </pc:picChg>
        <pc:picChg chg="mod">
          <ac:chgData name="Perez Diaz, Karen" userId="17027623-4de6-4c48-9453-394c2c5804f8" providerId="ADAL" clId="{671C7068-C990-48C8-95FE-272F45DE7DD8}" dt="2021-02-10T20:01:26.076" v="2934" actId="1076"/>
          <ac:picMkLst>
            <pc:docMk/>
            <pc:sldMk cId="1750303222" sldId="257334"/>
            <ac:picMk id="25" creationId="{00000000-0000-0000-0000-000000000000}"/>
          </ac:picMkLst>
        </pc:picChg>
        <pc:picChg chg="mod">
          <ac:chgData name="Perez Diaz, Karen" userId="17027623-4de6-4c48-9453-394c2c5804f8" providerId="ADAL" clId="{671C7068-C990-48C8-95FE-272F45DE7DD8}" dt="2021-02-10T19:41:37.997" v="2078" actId="1076"/>
          <ac:picMkLst>
            <pc:docMk/>
            <pc:sldMk cId="1750303222" sldId="257334"/>
            <ac:picMk id="26" creationId="{00000000-0000-0000-0000-000000000000}"/>
          </ac:picMkLst>
        </pc:picChg>
        <pc:picChg chg="mod">
          <ac:chgData name="Perez Diaz, Karen" userId="17027623-4de6-4c48-9453-394c2c5804f8" providerId="ADAL" clId="{671C7068-C990-48C8-95FE-272F45DE7DD8}" dt="2021-02-10T20:01:04.661" v="2931" actId="1076"/>
          <ac:picMkLst>
            <pc:docMk/>
            <pc:sldMk cId="1750303222" sldId="257334"/>
            <ac:picMk id="27" creationId="{00000000-0000-0000-0000-000000000000}"/>
          </ac:picMkLst>
        </pc:picChg>
        <pc:picChg chg="add del">
          <ac:chgData name="Perez Diaz, Karen" userId="17027623-4de6-4c48-9453-394c2c5804f8" providerId="ADAL" clId="{671C7068-C990-48C8-95FE-272F45DE7DD8}" dt="2021-02-10T19:42:13.498" v="2113"/>
          <ac:picMkLst>
            <pc:docMk/>
            <pc:sldMk cId="1750303222" sldId="257334"/>
            <ac:picMk id="30" creationId="{F8884A0A-836E-40D5-B1B6-1D157763DD81}"/>
          </ac:picMkLst>
        </pc:picChg>
        <pc:picChg chg="add del mod">
          <ac:chgData name="Perez Diaz, Karen" userId="17027623-4de6-4c48-9453-394c2c5804f8" providerId="ADAL" clId="{671C7068-C990-48C8-95FE-272F45DE7DD8}" dt="2021-02-10T19:43:55.675" v="2198" actId="478"/>
          <ac:picMkLst>
            <pc:docMk/>
            <pc:sldMk cId="1750303222" sldId="257334"/>
            <ac:picMk id="32" creationId="{CEE8817D-9FBC-4A20-9734-EA2688A88192}"/>
          </ac:picMkLst>
        </pc:picChg>
      </pc:sldChg>
      <pc:sldChg chg="delSp modSp add">
        <pc:chgData name="Perez Diaz, Karen" userId="17027623-4de6-4c48-9453-394c2c5804f8" providerId="ADAL" clId="{671C7068-C990-48C8-95FE-272F45DE7DD8}" dt="2021-02-11T19:16:47.338" v="4405" actId="20577"/>
        <pc:sldMkLst>
          <pc:docMk/>
          <pc:sldMk cId="2832889006" sldId="257335"/>
        </pc:sldMkLst>
        <pc:spChg chg="mod">
          <ac:chgData name="Perez Diaz, Karen" userId="17027623-4de6-4c48-9453-394c2c5804f8" providerId="ADAL" clId="{671C7068-C990-48C8-95FE-272F45DE7DD8}" dt="2021-02-11T19:16:47.338" v="4405" actId="20577"/>
          <ac:spMkLst>
            <pc:docMk/>
            <pc:sldMk cId="2832889006" sldId="257335"/>
            <ac:spMk id="2" creationId="{00000000-0000-0000-0000-000000000000}"/>
          </ac:spMkLst>
        </pc:spChg>
        <pc:spChg chg="mod">
          <ac:chgData name="Perez Diaz, Karen" userId="17027623-4de6-4c48-9453-394c2c5804f8" providerId="ADAL" clId="{671C7068-C990-48C8-95FE-272F45DE7DD8}" dt="2021-02-10T21:14:26.800" v="3362" actId="20577"/>
          <ac:spMkLst>
            <pc:docMk/>
            <pc:sldMk cId="2832889006" sldId="257335"/>
            <ac:spMk id="3" creationId="{00000000-0000-0000-0000-000000000000}"/>
          </ac:spMkLst>
        </pc:spChg>
        <pc:spChg chg="mod">
          <ac:chgData name="Perez Diaz, Karen" userId="17027623-4de6-4c48-9453-394c2c5804f8" providerId="ADAL" clId="{671C7068-C990-48C8-95FE-272F45DE7DD8}" dt="2021-02-11T16:47:25.482" v="4268" actId="1037"/>
          <ac:spMkLst>
            <pc:docMk/>
            <pc:sldMk cId="2832889006" sldId="257335"/>
            <ac:spMk id="5" creationId="{00000000-0000-0000-0000-000000000000}"/>
          </ac:spMkLst>
        </pc:spChg>
        <pc:spChg chg="mod">
          <ac:chgData name="Perez Diaz, Karen" userId="17027623-4de6-4c48-9453-394c2c5804f8" providerId="ADAL" clId="{671C7068-C990-48C8-95FE-272F45DE7DD8}" dt="2021-02-10T21:21:19.253" v="3567" actId="1035"/>
          <ac:spMkLst>
            <pc:docMk/>
            <pc:sldMk cId="2832889006" sldId="257335"/>
            <ac:spMk id="6" creationId="{00000000-0000-0000-0000-000000000000}"/>
          </ac:spMkLst>
        </pc:spChg>
        <pc:spChg chg="mod">
          <ac:chgData name="Perez Diaz, Karen" userId="17027623-4de6-4c48-9453-394c2c5804f8" providerId="ADAL" clId="{671C7068-C990-48C8-95FE-272F45DE7DD8}" dt="2021-02-10T21:14:58.116" v="3393" actId="1035"/>
          <ac:spMkLst>
            <pc:docMk/>
            <pc:sldMk cId="2832889006" sldId="257335"/>
            <ac:spMk id="7" creationId="{00000000-0000-0000-0000-000000000000}"/>
          </ac:spMkLst>
        </pc:spChg>
        <pc:spChg chg="mod">
          <ac:chgData name="Perez Diaz, Karen" userId="17027623-4de6-4c48-9453-394c2c5804f8" providerId="ADAL" clId="{671C7068-C990-48C8-95FE-272F45DE7DD8}" dt="2021-02-11T16:47:25.482" v="4268" actId="1037"/>
          <ac:spMkLst>
            <pc:docMk/>
            <pc:sldMk cId="2832889006" sldId="257335"/>
            <ac:spMk id="8" creationId="{00000000-0000-0000-0000-000000000000}"/>
          </ac:spMkLst>
        </pc:spChg>
        <pc:spChg chg="mod">
          <ac:chgData name="Perez Diaz, Karen" userId="17027623-4de6-4c48-9453-394c2c5804f8" providerId="ADAL" clId="{671C7068-C990-48C8-95FE-272F45DE7DD8}" dt="2021-02-10T21:21:19.253" v="3567" actId="1035"/>
          <ac:spMkLst>
            <pc:docMk/>
            <pc:sldMk cId="2832889006" sldId="257335"/>
            <ac:spMk id="9" creationId="{00000000-0000-0000-0000-000000000000}"/>
          </ac:spMkLst>
        </pc:spChg>
        <pc:spChg chg="mod">
          <ac:chgData name="Perez Diaz, Karen" userId="17027623-4de6-4c48-9453-394c2c5804f8" providerId="ADAL" clId="{671C7068-C990-48C8-95FE-272F45DE7DD8}" dt="2021-02-11T16:47:25.482" v="4268" actId="1037"/>
          <ac:spMkLst>
            <pc:docMk/>
            <pc:sldMk cId="2832889006" sldId="257335"/>
            <ac:spMk id="10" creationId="{CB5D12FB-FF24-4F81-84A8-B6855780FA57}"/>
          </ac:spMkLst>
        </pc:spChg>
        <pc:spChg chg="mod">
          <ac:chgData name="Perez Diaz, Karen" userId="17027623-4de6-4c48-9453-394c2c5804f8" providerId="ADAL" clId="{671C7068-C990-48C8-95FE-272F45DE7DD8}" dt="2021-02-11T16:47:25.482" v="4268" actId="1037"/>
          <ac:spMkLst>
            <pc:docMk/>
            <pc:sldMk cId="2832889006" sldId="257335"/>
            <ac:spMk id="12" creationId="{05745967-7367-4DAD-B714-7E64C7F7BAA4}"/>
          </ac:spMkLst>
        </pc:spChg>
        <pc:spChg chg="mod">
          <ac:chgData name="Perez Diaz, Karen" userId="17027623-4de6-4c48-9453-394c2c5804f8" providerId="ADAL" clId="{671C7068-C990-48C8-95FE-272F45DE7DD8}" dt="2021-02-10T21:21:19.253" v="3567" actId="1035"/>
          <ac:spMkLst>
            <pc:docMk/>
            <pc:sldMk cId="2832889006" sldId="257335"/>
            <ac:spMk id="13" creationId="{CB5D12FB-FF24-4F81-84A8-B6855780FA57}"/>
          </ac:spMkLst>
        </pc:spChg>
        <pc:spChg chg="mod">
          <ac:chgData name="Perez Diaz, Karen" userId="17027623-4de6-4c48-9453-394c2c5804f8" providerId="ADAL" clId="{671C7068-C990-48C8-95FE-272F45DE7DD8}" dt="2021-02-10T21:21:19.253" v="3567" actId="1035"/>
          <ac:spMkLst>
            <pc:docMk/>
            <pc:sldMk cId="2832889006" sldId="257335"/>
            <ac:spMk id="14" creationId="{05745967-7367-4DAD-B714-7E64C7F7BAA4}"/>
          </ac:spMkLst>
        </pc:spChg>
        <pc:spChg chg="mod">
          <ac:chgData name="Perez Diaz, Karen" userId="17027623-4de6-4c48-9453-394c2c5804f8" providerId="ADAL" clId="{671C7068-C990-48C8-95FE-272F45DE7DD8}" dt="2021-02-10T21:21:28.727" v="3568" actId="1076"/>
          <ac:spMkLst>
            <pc:docMk/>
            <pc:sldMk cId="2832889006" sldId="257335"/>
            <ac:spMk id="15" creationId="{00000000-0000-0000-0000-000000000000}"/>
          </ac:spMkLst>
        </pc:spChg>
        <pc:spChg chg="del">
          <ac:chgData name="Perez Diaz, Karen" userId="17027623-4de6-4c48-9453-394c2c5804f8" providerId="ADAL" clId="{671C7068-C990-48C8-95FE-272F45DE7DD8}" dt="2021-02-10T21:12:46.157" v="3180" actId="478"/>
          <ac:spMkLst>
            <pc:docMk/>
            <pc:sldMk cId="2832889006" sldId="257335"/>
            <ac:spMk id="16" creationId="{00000000-0000-0000-0000-000000000000}"/>
          </ac:spMkLst>
        </pc:spChg>
        <pc:picChg chg="mod">
          <ac:chgData name="Perez Diaz, Karen" userId="17027623-4de6-4c48-9453-394c2c5804f8" providerId="ADAL" clId="{671C7068-C990-48C8-95FE-272F45DE7DD8}" dt="2021-02-11T16:47:25.482" v="4268" actId="1037"/>
          <ac:picMkLst>
            <pc:docMk/>
            <pc:sldMk cId="2832889006" sldId="257335"/>
            <ac:picMk id="17" creationId="{00000000-0000-0000-0000-000000000000}"/>
          </ac:picMkLst>
        </pc:picChg>
        <pc:picChg chg="mod">
          <ac:chgData name="Perez Diaz, Karen" userId="17027623-4de6-4c48-9453-394c2c5804f8" providerId="ADAL" clId="{671C7068-C990-48C8-95FE-272F45DE7DD8}" dt="2021-02-11T16:47:25.482" v="4268" actId="1037"/>
          <ac:picMkLst>
            <pc:docMk/>
            <pc:sldMk cId="2832889006" sldId="257335"/>
            <ac:picMk id="18" creationId="{00000000-0000-0000-0000-000000000000}"/>
          </ac:picMkLst>
        </pc:picChg>
        <pc:picChg chg="mod">
          <ac:chgData name="Perez Diaz, Karen" userId="17027623-4de6-4c48-9453-394c2c5804f8" providerId="ADAL" clId="{671C7068-C990-48C8-95FE-272F45DE7DD8}" dt="2021-02-10T21:21:19.253" v="3567" actId="1035"/>
          <ac:picMkLst>
            <pc:docMk/>
            <pc:sldMk cId="2832889006" sldId="257335"/>
            <ac:picMk id="19" creationId="{00000000-0000-0000-0000-000000000000}"/>
          </ac:picMkLst>
        </pc:picChg>
        <pc:picChg chg="mod">
          <ac:chgData name="Perez Diaz, Karen" userId="17027623-4de6-4c48-9453-394c2c5804f8" providerId="ADAL" clId="{671C7068-C990-48C8-95FE-272F45DE7DD8}" dt="2021-02-10T21:21:19.253" v="3567" actId="1035"/>
          <ac:picMkLst>
            <pc:docMk/>
            <pc:sldMk cId="2832889006" sldId="257335"/>
            <ac:picMk id="20" creationId="{00000000-0000-0000-0000-000000000000}"/>
          </ac:picMkLst>
        </pc:picChg>
        <pc:cxnChg chg="mod">
          <ac:chgData name="Perez Diaz, Karen" userId="17027623-4de6-4c48-9453-394c2c5804f8" providerId="ADAL" clId="{671C7068-C990-48C8-95FE-272F45DE7DD8}" dt="2021-02-10T21:21:19.253" v="3567" actId="1035"/>
          <ac:cxnSpMkLst>
            <pc:docMk/>
            <pc:sldMk cId="2832889006" sldId="257335"/>
            <ac:cxnSpMk id="11" creationId="{00000000-0000-0000-0000-000000000000}"/>
          </ac:cxnSpMkLst>
        </pc:cxnChg>
      </pc:sldChg>
      <pc:sldChg chg="add del">
        <pc:chgData name="Perez Diaz, Karen" userId="17027623-4de6-4c48-9453-394c2c5804f8" providerId="ADAL" clId="{671C7068-C990-48C8-95FE-272F45DE7DD8}" dt="2021-02-10T21:15:54.454" v="3436" actId="2696"/>
        <pc:sldMkLst>
          <pc:docMk/>
          <pc:sldMk cId="2263811724" sldId="257336"/>
        </pc:sldMkLst>
      </pc:sldChg>
      <pc:sldChg chg="modSp add del">
        <pc:chgData name="Perez Diaz, Karen" userId="17027623-4de6-4c48-9453-394c2c5804f8" providerId="ADAL" clId="{671C7068-C990-48C8-95FE-272F45DE7DD8}" dt="2021-02-11T16:00:46.201" v="3937" actId="2696"/>
        <pc:sldMkLst>
          <pc:docMk/>
          <pc:sldMk cId="1916987334" sldId="257337"/>
        </pc:sldMkLst>
        <pc:spChg chg="mod">
          <ac:chgData name="Perez Diaz, Karen" userId="17027623-4de6-4c48-9453-394c2c5804f8" providerId="ADAL" clId="{671C7068-C990-48C8-95FE-272F45DE7DD8}" dt="2021-02-10T21:23:58.613" v="3655" actId="20577"/>
          <ac:spMkLst>
            <pc:docMk/>
            <pc:sldMk cId="1916987334" sldId="257337"/>
            <ac:spMk id="5" creationId="{00000000-0000-0000-0000-000000000000}"/>
          </ac:spMkLst>
        </pc:spChg>
        <pc:spChg chg="mod">
          <ac:chgData name="Perez Diaz, Karen" userId="17027623-4de6-4c48-9453-394c2c5804f8" providerId="ADAL" clId="{671C7068-C990-48C8-95FE-272F45DE7DD8}" dt="2021-02-10T21:23:06.131" v="3571"/>
          <ac:spMkLst>
            <pc:docMk/>
            <pc:sldMk cId="1916987334" sldId="257337"/>
            <ac:spMk id="6" creationId="{00000000-0000-0000-0000-000000000000}"/>
          </ac:spMkLst>
        </pc:spChg>
        <pc:spChg chg="mod">
          <ac:chgData name="Perez Diaz, Karen" userId="17027623-4de6-4c48-9453-394c2c5804f8" providerId="ADAL" clId="{671C7068-C990-48C8-95FE-272F45DE7DD8}" dt="2021-02-10T21:23:42.626" v="3627" actId="20577"/>
          <ac:spMkLst>
            <pc:docMk/>
            <pc:sldMk cId="1916987334" sldId="257337"/>
            <ac:spMk id="8" creationId="{00000000-0000-0000-0000-000000000000}"/>
          </ac:spMkLst>
        </pc:spChg>
        <pc:spChg chg="mod">
          <ac:chgData name="Perez Diaz, Karen" userId="17027623-4de6-4c48-9453-394c2c5804f8" providerId="ADAL" clId="{671C7068-C990-48C8-95FE-272F45DE7DD8}" dt="2021-02-10T21:23:17.249" v="3594" actId="20577"/>
          <ac:spMkLst>
            <pc:docMk/>
            <pc:sldMk cId="1916987334" sldId="257337"/>
            <ac:spMk id="9" creationId="{00000000-0000-0000-0000-000000000000}"/>
          </ac:spMkLst>
        </pc:spChg>
        <pc:spChg chg="mod">
          <ac:chgData name="Perez Diaz, Karen" userId="17027623-4de6-4c48-9453-394c2c5804f8" providerId="ADAL" clId="{671C7068-C990-48C8-95FE-272F45DE7DD8}" dt="2021-02-10T21:24:03.816" v="3664" actId="20577"/>
          <ac:spMkLst>
            <pc:docMk/>
            <pc:sldMk cId="1916987334" sldId="257337"/>
            <ac:spMk id="10" creationId="{CB5D12FB-FF24-4F81-84A8-B6855780FA57}"/>
          </ac:spMkLst>
        </pc:spChg>
        <pc:spChg chg="mod">
          <ac:chgData name="Perez Diaz, Karen" userId="17027623-4de6-4c48-9453-394c2c5804f8" providerId="ADAL" clId="{671C7068-C990-48C8-95FE-272F45DE7DD8}" dt="2021-02-10T21:24:12.010" v="3684" actId="20577"/>
          <ac:spMkLst>
            <pc:docMk/>
            <pc:sldMk cId="1916987334" sldId="257337"/>
            <ac:spMk id="12" creationId="{05745967-7367-4DAD-B714-7E64C7F7BAA4}"/>
          </ac:spMkLst>
        </pc:spChg>
        <pc:spChg chg="mod">
          <ac:chgData name="Perez Diaz, Karen" userId="17027623-4de6-4c48-9453-394c2c5804f8" providerId="ADAL" clId="{671C7068-C990-48C8-95FE-272F45DE7DD8}" dt="2021-02-10T21:24:21.436" v="3685"/>
          <ac:spMkLst>
            <pc:docMk/>
            <pc:sldMk cId="1916987334" sldId="257337"/>
            <ac:spMk id="13" creationId="{CB5D12FB-FF24-4F81-84A8-B6855780FA57}"/>
          </ac:spMkLst>
        </pc:spChg>
        <pc:spChg chg="mod">
          <ac:chgData name="Perez Diaz, Karen" userId="17027623-4de6-4c48-9453-394c2c5804f8" providerId="ADAL" clId="{671C7068-C990-48C8-95FE-272F45DE7DD8}" dt="2021-02-10T21:25:05.458" v="3752" actId="20577"/>
          <ac:spMkLst>
            <pc:docMk/>
            <pc:sldMk cId="1916987334" sldId="257337"/>
            <ac:spMk id="14" creationId="{05745967-7367-4DAD-B714-7E64C7F7BAA4}"/>
          </ac:spMkLst>
        </pc:spChg>
        <pc:picChg chg="mod">
          <ac:chgData name="Perez Diaz, Karen" userId="17027623-4de6-4c48-9453-394c2c5804f8" providerId="ADAL" clId="{671C7068-C990-48C8-95FE-272F45DE7DD8}" dt="2021-02-10T21:24:41.841" v="3714" actId="1036"/>
          <ac:picMkLst>
            <pc:docMk/>
            <pc:sldMk cId="1916987334" sldId="257337"/>
            <ac:picMk id="20" creationId="{00000000-0000-0000-0000-000000000000}"/>
          </ac:picMkLst>
        </pc:picChg>
      </pc:sldChg>
      <pc:sldChg chg="delSp modSp add">
        <pc:chgData name="Perez Diaz, Karen" userId="17027623-4de6-4c48-9453-394c2c5804f8" providerId="ADAL" clId="{671C7068-C990-48C8-95FE-272F45DE7DD8}" dt="2021-02-11T19:57:06.248" v="5164" actId="20577"/>
        <pc:sldMkLst>
          <pc:docMk/>
          <pc:sldMk cId="1596708042" sldId="257338"/>
        </pc:sldMkLst>
        <pc:spChg chg="mod">
          <ac:chgData name="Perez Diaz, Karen" userId="17027623-4de6-4c48-9453-394c2c5804f8" providerId="ADAL" clId="{671C7068-C990-48C8-95FE-272F45DE7DD8}" dt="2021-02-11T19:16:40.173" v="4394" actId="20577"/>
          <ac:spMkLst>
            <pc:docMk/>
            <pc:sldMk cId="1596708042" sldId="257338"/>
            <ac:spMk id="2" creationId="{00000000-0000-0000-0000-000000000000}"/>
          </ac:spMkLst>
        </pc:spChg>
        <pc:spChg chg="mod">
          <ac:chgData name="Perez Diaz, Karen" userId="17027623-4de6-4c48-9453-394c2c5804f8" providerId="ADAL" clId="{671C7068-C990-48C8-95FE-272F45DE7DD8}" dt="2021-02-11T19:57:06.248" v="5164" actId="20577"/>
          <ac:spMkLst>
            <pc:docMk/>
            <pc:sldMk cId="1596708042" sldId="257338"/>
            <ac:spMk id="3" creationId="{00000000-0000-0000-0000-000000000000}"/>
          </ac:spMkLst>
        </pc:spChg>
        <pc:spChg chg="mod">
          <ac:chgData name="Perez Diaz, Karen" userId="17027623-4de6-4c48-9453-394c2c5804f8" providerId="ADAL" clId="{671C7068-C990-48C8-95FE-272F45DE7DD8}" dt="2021-02-11T19:17:36.053" v="4446" actId="14100"/>
          <ac:spMkLst>
            <pc:docMk/>
            <pc:sldMk cId="1596708042" sldId="257338"/>
            <ac:spMk id="5" creationId="{00000000-0000-0000-0000-000000000000}"/>
          </ac:spMkLst>
        </pc:spChg>
        <pc:spChg chg="mod">
          <ac:chgData name="Perez Diaz, Karen" userId="17027623-4de6-4c48-9453-394c2c5804f8" providerId="ADAL" clId="{671C7068-C990-48C8-95FE-272F45DE7DD8}" dt="2021-02-11T15:59:37.613" v="3912"/>
          <ac:spMkLst>
            <pc:docMk/>
            <pc:sldMk cId="1596708042" sldId="257338"/>
            <ac:spMk id="6" creationId="{00000000-0000-0000-0000-000000000000}"/>
          </ac:spMkLst>
        </pc:spChg>
        <pc:spChg chg="mod">
          <ac:chgData name="Perez Diaz, Karen" userId="17027623-4de6-4c48-9453-394c2c5804f8" providerId="ADAL" clId="{671C7068-C990-48C8-95FE-272F45DE7DD8}" dt="2021-02-11T16:47:16.495" v="4264" actId="1037"/>
          <ac:spMkLst>
            <pc:docMk/>
            <pc:sldMk cId="1596708042" sldId="257338"/>
            <ac:spMk id="8" creationId="{00000000-0000-0000-0000-000000000000}"/>
          </ac:spMkLst>
        </pc:spChg>
        <pc:spChg chg="mod">
          <ac:chgData name="Perez Diaz, Karen" userId="17027623-4de6-4c48-9453-394c2c5804f8" providerId="ADAL" clId="{671C7068-C990-48C8-95FE-272F45DE7DD8}" dt="2021-02-11T15:59:35.389" v="3911" actId="20577"/>
          <ac:spMkLst>
            <pc:docMk/>
            <pc:sldMk cId="1596708042" sldId="257338"/>
            <ac:spMk id="9" creationId="{00000000-0000-0000-0000-000000000000}"/>
          </ac:spMkLst>
        </pc:spChg>
        <pc:spChg chg="mod">
          <ac:chgData name="Perez Diaz, Karen" userId="17027623-4de6-4c48-9453-394c2c5804f8" providerId="ADAL" clId="{671C7068-C990-48C8-95FE-272F45DE7DD8}" dt="2021-02-11T19:48:58.841" v="5051" actId="14100"/>
          <ac:spMkLst>
            <pc:docMk/>
            <pc:sldMk cId="1596708042" sldId="257338"/>
            <ac:spMk id="10" creationId="{CB5D12FB-FF24-4F81-84A8-B6855780FA57}"/>
          </ac:spMkLst>
        </pc:spChg>
        <pc:spChg chg="mod">
          <ac:chgData name="Perez Diaz, Karen" userId="17027623-4de6-4c48-9453-394c2c5804f8" providerId="ADAL" clId="{671C7068-C990-48C8-95FE-272F45DE7DD8}" dt="2021-02-11T19:42:01.435" v="4957" actId="20577"/>
          <ac:spMkLst>
            <pc:docMk/>
            <pc:sldMk cId="1596708042" sldId="257338"/>
            <ac:spMk id="12" creationId="{05745967-7367-4DAD-B714-7E64C7F7BAA4}"/>
          </ac:spMkLst>
        </pc:spChg>
        <pc:spChg chg="mod">
          <ac:chgData name="Perez Diaz, Karen" userId="17027623-4de6-4c48-9453-394c2c5804f8" providerId="ADAL" clId="{671C7068-C990-48C8-95FE-272F45DE7DD8}" dt="2021-02-11T19:50:22.704" v="5053" actId="6549"/>
          <ac:spMkLst>
            <pc:docMk/>
            <pc:sldMk cId="1596708042" sldId="257338"/>
            <ac:spMk id="13" creationId="{CB5D12FB-FF24-4F81-84A8-B6855780FA57}"/>
          </ac:spMkLst>
        </pc:spChg>
        <pc:spChg chg="mod">
          <ac:chgData name="Perez Diaz, Karen" userId="17027623-4de6-4c48-9453-394c2c5804f8" providerId="ADAL" clId="{671C7068-C990-48C8-95FE-272F45DE7DD8}" dt="2021-02-11T19:45:08.784" v="5046" actId="6549"/>
          <ac:spMkLst>
            <pc:docMk/>
            <pc:sldMk cId="1596708042" sldId="257338"/>
            <ac:spMk id="14" creationId="{05745967-7367-4DAD-B714-7E64C7F7BAA4}"/>
          </ac:spMkLst>
        </pc:spChg>
        <pc:spChg chg="mod">
          <ac:chgData name="Perez Diaz, Karen" userId="17027623-4de6-4c48-9453-394c2c5804f8" providerId="ADAL" clId="{671C7068-C990-48C8-95FE-272F45DE7DD8}" dt="2021-02-11T19:45:03.182" v="5045" actId="1037"/>
          <ac:spMkLst>
            <pc:docMk/>
            <pc:sldMk cId="1596708042" sldId="257338"/>
            <ac:spMk id="15" creationId="{00000000-0000-0000-0000-000000000000}"/>
          </ac:spMkLst>
        </pc:spChg>
        <pc:spChg chg="del">
          <ac:chgData name="Perez Diaz, Karen" userId="17027623-4de6-4c48-9453-394c2c5804f8" providerId="ADAL" clId="{671C7068-C990-48C8-95FE-272F45DE7DD8}" dt="2021-02-11T19:48:30.857" v="5048" actId="478"/>
          <ac:spMkLst>
            <pc:docMk/>
            <pc:sldMk cId="1596708042" sldId="257338"/>
            <ac:spMk id="21" creationId="{00000000-0000-0000-0000-000000000000}"/>
          </ac:spMkLst>
        </pc:spChg>
        <pc:picChg chg="mod">
          <ac:chgData name="Perez Diaz, Karen" userId="17027623-4de6-4c48-9453-394c2c5804f8" providerId="ADAL" clId="{671C7068-C990-48C8-95FE-272F45DE7DD8}" dt="2021-02-11T16:48:55.235" v="4299" actId="1076"/>
          <ac:picMkLst>
            <pc:docMk/>
            <pc:sldMk cId="1596708042" sldId="257338"/>
            <ac:picMk id="17" creationId="{00000000-0000-0000-0000-000000000000}"/>
          </ac:picMkLst>
        </pc:picChg>
        <pc:picChg chg="mod">
          <ac:chgData name="Perez Diaz, Karen" userId="17027623-4de6-4c48-9453-394c2c5804f8" providerId="ADAL" clId="{671C7068-C990-48C8-95FE-272F45DE7DD8}" dt="2021-02-11T19:28:23.752" v="4595" actId="1036"/>
          <ac:picMkLst>
            <pc:docMk/>
            <pc:sldMk cId="1596708042" sldId="257338"/>
            <ac:picMk id="18" creationId="{00000000-0000-0000-0000-000000000000}"/>
          </ac:picMkLst>
        </pc:picChg>
        <pc:picChg chg="mod">
          <ac:chgData name="Perez Diaz, Karen" userId="17027623-4de6-4c48-9453-394c2c5804f8" providerId="ADAL" clId="{671C7068-C990-48C8-95FE-272F45DE7DD8}" dt="2021-02-11T19:44:39.721" v="5027" actId="1036"/>
          <ac:picMkLst>
            <pc:docMk/>
            <pc:sldMk cId="1596708042" sldId="257338"/>
            <ac:picMk id="20" creationId="{00000000-0000-0000-0000-000000000000}"/>
          </ac:picMkLst>
        </pc:picChg>
      </pc:sldChg>
      <pc:sldChg chg="add del">
        <pc:chgData name="Perez Diaz, Karen" userId="17027623-4de6-4c48-9453-394c2c5804f8" providerId="ADAL" clId="{671C7068-C990-48C8-95FE-272F45DE7DD8}" dt="2021-02-11T15:58:40.544" v="3864"/>
        <pc:sldMkLst>
          <pc:docMk/>
          <pc:sldMk cId="3988447921" sldId="257338"/>
        </pc:sldMkLst>
      </pc:sldChg>
      <pc:sldMasterChg chg="modSp">
        <pc:chgData name="Perez Diaz, Karen" userId="17027623-4de6-4c48-9453-394c2c5804f8" providerId="ADAL" clId="{671C7068-C990-48C8-95FE-272F45DE7DD8}" dt="2021-02-10T20:31:24.269" v="2951" actId="20577"/>
        <pc:sldMasterMkLst>
          <pc:docMk/>
          <pc:sldMasterMk cId="4106976396" sldId="2147483827"/>
        </pc:sldMasterMkLst>
        <pc:spChg chg="mod">
          <ac:chgData name="Perez Diaz, Karen" userId="17027623-4de6-4c48-9453-394c2c5804f8" providerId="ADAL" clId="{671C7068-C990-48C8-95FE-272F45DE7DD8}" dt="2021-02-10T20:31:24.269" v="2951" actId="20577"/>
          <ac:spMkLst>
            <pc:docMk/>
            <pc:sldMasterMk cId="4106976396" sldId="2147483827"/>
            <ac:spMk id="13" creationId="{E6118871-4A8C-4517-9A46-8863C34DC7FC}"/>
          </ac:spMkLst>
        </pc:spChg>
      </pc:sldMasterChg>
    </pc:docChg>
  </pc:docChgLst>
  <pc:docChgLst>
    <pc:chgData name="Perez Diaz, Karen" userId="17027623-4de6-4c48-9453-394c2c5804f8" providerId="ADAL" clId="{CDE91388-4B25-4695-8629-224B0CA062B1}"/>
    <pc:docChg chg="undo redo custSel addSld delSld modSld">
      <pc:chgData name="Perez Diaz, Karen" userId="17027623-4de6-4c48-9453-394c2c5804f8" providerId="ADAL" clId="{CDE91388-4B25-4695-8629-224B0CA062B1}" dt="2021-05-03T17:37:54.164" v="411" actId="47"/>
      <pc:docMkLst>
        <pc:docMk/>
      </pc:docMkLst>
      <pc:sldChg chg="addSp modSp add mod">
        <pc:chgData name="Perez Diaz, Karen" userId="17027623-4de6-4c48-9453-394c2c5804f8" providerId="ADAL" clId="{CDE91388-4B25-4695-8629-224B0CA062B1}" dt="2021-04-23T14:38:51.688" v="153" actId="20577"/>
        <pc:sldMkLst>
          <pc:docMk/>
          <pc:sldMk cId="597653252" sldId="413"/>
        </pc:sldMkLst>
        <pc:spChg chg="mod">
          <ac:chgData name="Perez Diaz, Karen" userId="17027623-4de6-4c48-9453-394c2c5804f8" providerId="ADAL" clId="{CDE91388-4B25-4695-8629-224B0CA062B1}" dt="2021-04-23T14:38:46.540" v="152" actId="20577"/>
          <ac:spMkLst>
            <pc:docMk/>
            <pc:sldMk cId="597653252" sldId="413"/>
            <ac:spMk id="12" creationId="{06D2B34E-186C-9642-88ED-7B798880EA42}"/>
          </ac:spMkLst>
        </pc:spChg>
        <pc:spChg chg="add mod">
          <ac:chgData name="Perez Diaz, Karen" userId="17027623-4de6-4c48-9453-394c2c5804f8" providerId="ADAL" clId="{CDE91388-4B25-4695-8629-224B0CA062B1}" dt="2021-04-23T14:38:51.688" v="153" actId="20577"/>
          <ac:spMkLst>
            <pc:docMk/>
            <pc:sldMk cId="597653252" sldId="413"/>
            <ac:spMk id="13" creationId="{9BD3A0AC-5FD9-4E37-AFAC-A83103E0F2B4}"/>
          </ac:spMkLst>
        </pc:spChg>
      </pc:sldChg>
      <pc:sldChg chg="addSp modSp add mod">
        <pc:chgData name="Perez Diaz, Karen" userId="17027623-4de6-4c48-9453-394c2c5804f8" providerId="ADAL" clId="{CDE91388-4B25-4695-8629-224B0CA062B1}" dt="2021-04-23T14:38:59.317" v="155" actId="20577"/>
        <pc:sldMkLst>
          <pc:docMk/>
          <pc:sldMk cId="4170244299" sldId="414"/>
        </pc:sldMkLst>
        <pc:spChg chg="mod">
          <ac:chgData name="Perez Diaz, Karen" userId="17027623-4de6-4c48-9453-394c2c5804f8" providerId="ADAL" clId="{CDE91388-4B25-4695-8629-224B0CA062B1}" dt="2021-04-23T14:38:59.317" v="155" actId="20577"/>
          <ac:spMkLst>
            <pc:docMk/>
            <pc:sldMk cId="4170244299" sldId="414"/>
            <ac:spMk id="12" creationId="{06D2B34E-186C-9642-88ED-7B798880EA42}"/>
          </ac:spMkLst>
        </pc:spChg>
        <pc:spChg chg="add mod">
          <ac:chgData name="Perez Diaz, Karen" userId="17027623-4de6-4c48-9453-394c2c5804f8" providerId="ADAL" clId="{CDE91388-4B25-4695-8629-224B0CA062B1}" dt="2021-04-23T14:38:56.863" v="154"/>
          <ac:spMkLst>
            <pc:docMk/>
            <pc:sldMk cId="4170244299" sldId="414"/>
            <ac:spMk id="13" creationId="{6077D902-17E9-4E88-A7EE-48127E427BB9}"/>
          </ac:spMkLst>
        </pc:spChg>
      </pc:sldChg>
      <pc:sldChg chg="add del">
        <pc:chgData name="Perez Diaz, Karen" userId="17027623-4de6-4c48-9453-394c2c5804f8" providerId="ADAL" clId="{CDE91388-4B25-4695-8629-224B0CA062B1}" dt="2021-05-03T17:35:05.960" v="401" actId="47"/>
        <pc:sldMkLst>
          <pc:docMk/>
          <pc:sldMk cId="1225353672" sldId="713"/>
        </pc:sldMkLst>
      </pc:sldChg>
      <pc:sldChg chg="add del">
        <pc:chgData name="Perez Diaz, Karen" userId="17027623-4de6-4c48-9453-394c2c5804f8" providerId="ADAL" clId="{CDE91388-4B25-4695-8629-224B0CA062B1}" dt="2021-05-03T17:35:16.601" v="405" actId="47"/>
        <pc:sldMkLst>
          <pc:docMk/>
          <pc:sldMk cId="25769357" sldId="715"/>
        </pc:sldMkLst>
      </pc:sldChg>
      <pc:sldChg chg="add del">
        <pc:chgData name="Perez Diaz, Karen" userId="17027623-4de6-4c48-9453-394c2c5804f8" providerId="ADAL" clId="{CDE91388-4B25-4695-8629-224B0CA062B1}" dt="2021-05-03T17:35:11.694" v="403" actId="47"/>
        <pc:sldMkLst>
          <pc:docMk/>
          <pc:sldMk cId="4231505975" sldId="716"/>
        </pc:sldMkLst>
      </pc:sldChg>
      <pc:sldChg chg="add del">
        <pc:chgData name="Perez Diaz, Karen" userId="17027623-4de6-4c48-9453-394c2c5804f8" providerId="ADAL" clId="{CDE91388-4B25-4695-8629-224B0CA062B1}" dt="2021-05-03T17:35:08.086" v="402" actId="47"/>
        <pc:sldMkLst>
          <pc:docMk/>
          <pc:sldMk cId="1350714468" sldId="717"/>
        </pc:sldMkLst>
      </pc:sldChg>
      <pc:sldChg chg="add">
        <pc:chgData name="Perez Diaz, Karen" userId="17027623-4de6-4c48-9453-394c2c5804f8" providerId="ADAL" clId="{CDE91388-4B25-4695-8629-224B0CA062B1}" dt="2021-05-03T17:15:12.207" v="353"/>
        <pc:sldMkLst>
          <pc:docMk/>
          <pc:sldMk cId="4227796544" sldId="720"/>
        </pc:sldMkLst>
      </pc:sldChg>
      <pc:sldChg chg="add">
        <pc:chgData name="Perez Diaz, Karen" userId="17027623-4de6-4c48-9453-394c2c5804f8" providerId="ADAL" clId="{CDE91388-4B25-4695-8629-224B0CA062B1}" dt="2021-05-03T17:15:12.207" v="353"/>
        <pc:sldMkLst>
          <pc:docMk/>
          <pc:sldMk cId="309455422" sldId="721"/>
        </pc:sldMkLst>
      </pc:sldChg>
      <pc:sldChg chg="add del">
        <pc:chgData name="Perez Diaz, Karen" userId="17027623-4de6-4c48-9453-394c2c5804f8" providerId="ADAL" clId="{CDE91388-4B25-4695-8629-224B0CA062B1}" dt="2021-05-03T17:37:38.943" v="410" actId="47"/>
        <pc:sldMkLst>
          <pc:docMk/>
          <pc:sldMk cId="4278398622" sldId="725"/>
        </pc:sldMkLst>
      </pc:sldChg>
      <pc:sldChg chg="add">
        <pc:chgData name="Perez Diaz, Karen" userId="17027623-4de6-4c48-9453-394c2c5804f8" providerId="ADAL" clId="{CDE91388-4B25-4695-8629-224B0CA062B1}" dt="2021-05-03T17:15:12.207" v="353"/>
        <pc:sldMkLst>
          <pc:docMk/>
          <pc:sldMk cId="3992099441" sldId="731"/>
        </pc:sldMkLst>
      </pc:sldChg>
      <pc:sldChg chg="add del">
        <pc:chgData name="Perez Diaz, Karen" userId="17027623-4de6-4c48-9453-394c2c5804f8" providerId="ADAL" clId="{CDE91388-4B25-4695-8629-224B0CA062B1}" dt="2021-05-03T17:34:48.613" v="400" actId="47"/>
        <pc:sldMkLst>
          <pc:docMk/>
          <pc:sldMk cId="4078842140" sldId="753"/>
        </pc:sldMkLst>
      </pc:sldChg>
      <pc:sldChg chg="add">
        <pc:chgData name="Perez Diaz, Karen" userId="17027623-4de6-4c48-9453-394c2c5804f8" providerId="ADAL" clId="{CDE91388-4B25-4695-8629-224B0CA062B1}" dt="2021-05-03T17:15:12.207" v="353"/>
        <pc:sldMkLst>
          <pc:docMk/>
          <pc:sldMk cId="3601976270" sldId="754"/>
        </pc:sldMkLst>
      </pc:sldChg>
      <pc:sldChg chg="add del">
        <pc:chgData name="Perez Diaz, Karen" userId="17027623-4de6-4c48-9453-394c2c5804f8" providerId="ADAL" clId="{CDE91388-4B25-4695-8629-224B0CA062B1}" dt="2021-05-03T17:35:47.960" v="406" actId="47"/>
        <pc:sldMkLst>
          <pc:docMk/>
          <pc:sldMk cId="3094565019" sldId="763"/>
        </pc:sldMkLst>
      </pc:sldChg>
      <pc:sldChg chg="add del">
        <pc:chgData name="Perez Diaz, Karen" userId="17027623-4de6-4c48-9453-394c2c5804f8" providerId="ADAL" clId="{CDE91388-4B25-4695-8629-224B0CA062B1}" dt="2021-05-03T17:36:55.741" v="408" actId="47"/>
        <pc:sldMkLst>
          <pc:docMk/>
          <pc:sldMk cId="2797626866" sldId="766"/>
        </pc:sldMkLst>
      </pc:sldChg>
      <pc:sldChg chg="add del">
        <pc:chgData name="Perez Diaz, Karen" userId="17027623-4de6-4c48-9453-394c2c5804f8" providerId="ADAL" clId="{CDE91388-4B25-4695-8629-224B0CA062B1}" dt="2021-05-03T17:35:13.314" v="404" actId="47"/>
        <pc:sldMkLst>
          <pc:docMk/>
          <pc:sldMk cId="1692906330" sldId="767"/>
        </pc:sldMkLst>
      </pc:sldChg>
      <pc:sldChg chg="add">
        <pc:chgData name="Perez Diaz, Karen" userId="17027623-4de6-4c48-9453-394c2c5804f8" providerId="ADAL" clId="{CDE91388-4B25-4695-8629-224B0CA062B1}" dt="2021-05-03T17:15:12.207" v="353"/>
        <pc:sldMkLst>
          <pc:docMk/>
          <pc:sldMk cId="2002623386" sldId="773"/>
        </pc:sldMkLst>
      </pc:sldChg>
      <pc:sldChg chg="add">
        <pc:chgData name="Perez Diaz, Karen" userId="17027623-4de6-4c48-9453-394c2c5804f8" providerId="ADAL" clId="{CDE91388-4B25-4695-8629-224B0CA062B1}" dt="2021-05-03T17:15:12.207" v="353"/>
        <pc:sldMkLst>
          <pc:docMk/>
          <pc:sldMk cId="2703527894" sldId="774"/>
        </pc:sldMkLst>
      </pc:sldChg>
      <pc:sldChg chg="add">
        <pc:chgData name="Perez Diaz, Karen" userId="17027623-4de6-4c48-9453-394c2c5804f8" providerId="ADAL" clId="{CDE91388-4B25-4695-8629-224B0CA062B1}" dt="2021-05-03T17:15:12.207" v="353"/>
        <pc:sldMkLst>
          <pc:docMk/>
          <pc:sldMk cId="2164388377" sldId="775"/>
        </pc:sldMkLst>
      </pc:sldChg>
      <pc:sldChg chg="add">
        <pc:chgData name="Perez Diaz, Karen" userId="17027623-4de6-4c48-9453-394c2c5804f8" providerId="ADAL" clId="{CDE91388-4B25-4695-8629-224B0CA062B1}" dt="2021-05-03T17:15:12.207" v="353"/>
        <pc:sldMkLst>
          <pc:docMk/>
          <pc:sldMk cId="3010442521" sldId="776"/>
        </pc:sldMkLst>
      </pc:sldChg>
      <pc:sldChg chg="add del">
        <pc:chgData name="Perez Diaz, Karen" userId="17027623-4de6-4c48-9453-394c2c5804f8" providerId="ADAL" clId="{CDE91388-4B25-4695-8629-224B0CA062B1}" dt="2021-05-03T17:36:22.395" v="407" actId="47"/>
        <pc:sldMkLst>
          <pc:docMk/>
          <pc:sldMk cId="2002187231" sldId="777"/>
        </pc:sldMkLst>
      </pc:sldChg>
      <pc:sldChg chg="add del">
        <pc:chgData name="Perez Diaz, Karen" userId="17027623-4de6-4c48-9453-394c2c5804f8" providerId="ADAL" clId="{CDE91388-4B25-4695-8629-224B0CA062B1}" dt="2021-05-03T17:37:33.694" v="409" actId="47"/>
        <pc:sldMkLst>
          <pc:docMk/>
          <pc:sldMk cId="3228200697" sldId="778"/>
        </pc:sldMkLst>
      </pc:sldChg>
      <pc:sldChg chg="add">
        <pc:chgData name="Perez Diaz, Karen" userId="17027623-4de6-4c48-9453-394c2c5804f8" providerId="ADAL" clId="{CDE91388-4B25-4695-8629-224B0CA062B1}" dt="2021-05-03T17:15:12.207" v="353"/>
        <pc:sldMkLst>
          <pc:docMk/>
          <pc:sldMk cId="3463589764" sldId="779"/>
        </pc:sldMkLst>
      </pc:sldChg>
      <pc:sldChg chg="addSp delSp modSp mod delCm">
        <pc:chgData name="Perez Diaz, Karen" userId="17027623-4de6-4c48-9453-394c2c5804f8" providerId="ADAL" clId="{CDE91388-4B25-4695-8629-224B0CA062B1}" dt="2021-04-23T15:07:58.771" v="325"/>
        <pc:sldMkLst>
          <pc:docMk/>
          <pc:sldMk cId="90939179" sldId="257307"/>
        </pc:sldMkLst>
        <pc:spChg chg="del">
          <ac:chgData name="Perez Diaz, Karen" userId="17027623-4de6-4c48-9453-394c2c5804f8" providerId="ADAL" clId="{CDE91388-4B25-4695-8629-224B0CA062B1}" dt="2021-04-23T15:07:58.175" v="324" actId="478"/>
          <ac:spMkLst>
            <pc:docMk/>
            <pc:sldMk cId="90939179" sldId="257307"/>
            <ac:spMk id="4" creationId="{5FDC0FC1-11F9-4820-B1FE-BC7AEC51CEA5}"/>
          </ac:spMkLst>
        </pc:spChg>
        <pc:spChg chg="add mod">
          <ac:chgData name="Perez Diaz, Karen" userId="17027623-4de6-4c48-9453-394c2c5804f8" providerId="ADAL" clId="{CDE91388-4B25-4695-8629-224B0CA062B1}" dt="2021-04-23T15:07:58.771" v="325"/>
          <ac:spMkLst>
            <pc:docMk/>
            <pc:sldMk cId="90939179" sldId="257307"/>
            <ac:spMk id="5" creationId="{2055D631-EF0E-4E9C-A753-7278E1D1C127}"/>
          </ac:spMkLst>
        </pc:spChg>
      </pc:sldChg>
      <pc:sldChg chg="addSp delSp modSp mod">
        <pc:chgData name="Perez Diaz, Karen" userId="17027623-4de6-4c48-9453-394c2c5804f8" providerId="ADAL" clId="{CDE91388-4B25-4695-8629-224B0CA062B1}" dt="2021-04-23T15:08:30.447" v="328"/>
        <pc:sldMkLst>
          <pc:docMk/>
          <pc:sldMk cId="1234127564" sldId="257309"/>
        </pc:sldMkLst>
        <pc:spChg chg="del mod">
          <ac:chgData name="Perez Diaz, Karen" userId="17027623-4de6-4c48-9453-394c2c5804f8" providerId="ADAL" clId="{CDE91388-4B25-4695-8629-224B0CA062B1}" dt="2021-04-23T15:08:29.971" v="327" actId="478"/>
          <ac:spMkLst>
            <pc:docMk/>
            <pc:sldMk cId="1234127564" sldId="257309"/>
            <ac:spMk id="7" creationId="{CE8C2808-C5AE-4075-A327-8F8C223AAA3E}"/>
          </ac:spMkLst>
        </pc:spChg>
        <pc:spChg chg="add mod">
          <ac:chgData name="Perez Diaz, Karen" userId="17027623-4de6-4c48-9453-394c2c5804f8" providerId="ADAL" clId="{CDE91388-4B25-4695-8629-224B0CA062B1}" dt="2021-04-23T15:08:30.447" v="328"/>
          <ac:spMkLst>
            <pc:docMk/>
            <pc:sldMk cId="1234127564" sldId="257309"/>
            <ac:spMk id="8" creationId="{2C49588A-D57A-4A16-AB61-D6074F4AA00E}"/>
          </ac:spMkLst>
        </pc:spChg>
      </pc:sldChg>
      <pc:sldChg chg="addSp delSp modSp mod">
        <pc:chgData name="Perez Diaz, Karen" userId="17027623-4de6-4c48-9453-394c2c5804f8" providerId="ADAL" clId="{CDE91388-4B25-4695-8629-224B0CA062B1}" dt="2021-04-23T15:08:38.609" v="330"/>
        <pc:sldMkLst>
          <pc:docMk/>
          <pc:sldMk cId="2718620059" sldId="257310"/>
        </pc:sldMkLst>
        <pc:spChg chg="add mod">
          <ac:chgData name="Perez Diaz, Karen" userId="17027623-4de6-4c48-9453-394c2c5804f8" providerId="ADAL" clId="{CDE91388-4B25-4695-8629-224B0CA062B1}" dt="2021-04-23T15:08:38.609" v="330"/>
          <ac:spMkLst>
            <pc:docMk/>
            <pc:sldMk cId="2718620059" sldId="257310"/>
            <ac:spMk id="5" creationId="{437B48D9-DC15-402C-95E7-4AA04B40ACEC}"/>
          </ac:spMkLst>
        </pc:spChg>
        <pc:spChg chg="del">
          <ac:chgData name="Perez Diaz, Karen" userId="17027623-4de6-4c48-9453-394c2c5804f8" providerId="ADAL" clId="{CDE91388-4B25-4695-8629-224B0CA062B1}" dt="2021-04-23T15:08:37.814" v="329" actId="478"/>
          <ac:spMkLst>
            <pc:docMk/>
            <pc:sldMk cId="2718620059" sldId="257310"/>
            <ac:spMk id="7" creationId="{505AAC22-F6FA-4B28-A376-25A16C79E243}"/>
          </ac:spMkLst>
        </pc:spChg>
      </pc:sldChg>
      <pc:sldChg chg="addSp modSp mod">
        <pc:chgData name="Perez Diaz, Karen" userId="17027623-4de6-4c48-9453-394c2c5804f8" providerId="ADAL" clId="{CDE91388-4B25-4695-8629-224B0CA062B1}" dt="2021-04-23T15:06:26.263" v="207" actId="20577"/>
        <pc:sldMkLst>
          <pc:docMk/>
          <pc:sldMk cId="1662801239" sldId="257341"/>
        </pc:sldMkLst>
        <pc:spChg chg="add mod">
          <ac:chgData name="Perez Diaz, Karen" userId="17027623-4de6-4c48-9453-394c2c5804f8" providerId="ADAL" clId="{CDE91388-4B25-4695-8629-224B0CA062B1}" dt="2021-04-23T15:06:26.263" v="207" actId="20577"/>
          <ac:spMkLst>
            <pc:docMk/>
            <pc:sldMk cId="1662801239" sldId="257341"/>
            <ac:spMk id="4" creationId="{0C0F5B6F-4E78-4BAF-81A8-DD98E35263B7}"/>
          </ac:spMkLst>
        </pc:spChg>
      </pc:sldChg>
      <pc:sldChg chg="modSp mod">
        <pc:chgData name="Perez Diaz, Karen" userId="17027623-4de6-4c48-9453-394c2c5804f8" providerId="ADAL" clId="{CDE91388-4B25-4695-8629-224B0CA062B1}" dt="2021-04-23T14:48:13.749" v="195" actId="20577"/>
        <pc:sldMkLst>
          <pc:docMk/>
          <pc:sldMk cId="4247628615" sldId="257343"/>
        </pc:sldMkLst>
        <pc:spChg chg="mod">
          <ac:chgData name="Perez Diaz, Karen" userId="17027623-4de6-4c48-9453-394c2c5804f8" providerId="ADAL" clId="{CDE91388-4B25-4695-8629-224B0CA062B1}" dt="2021-04-23T14:48:13.749" v="195" actId="20577"/>
          <ac:spMkLst>
            <pc:docMk/>
            <pc:sldMk cId="4247628615" sldId="257343"/>
            <ac:spMk id="3" creationId="{EE1E7389-1C96-40E8-87FF-38937D89B34F}"/>
          </ac:spMkLst>
        </pc:spChg>
      </pc:sldChg>
      <pc:sldChg chg="modSp mod delCm">
        <pc:chgData name="Perez Diaz, Karen" userId="17027623-4de6-4c48-9453-394c2c5804f8" providerId="ADAL" clId="{CDE91388-4B25-4695-8629-224B0CA062B1}" dt="2021-04-23T15:07:34.960" v="323" actId="20577"/>
        <pc:sldMkLst>
          <pc:docMk/>
          <pc:sldMk cId="3657206209" sldId="257347"/>
        </pc:sldMkLst>
        <pc:spChg chg="mod">
          <ac:chgData name="Perez Diaz, Karen" userId="17027623-4de6-4c48-9453-394c2c5804f8" providerId="ADAL" clId="{CDE91388-4B25-4695-8629-224B0CA062B1}" dt="2021-04-23T15:07:34.960" v="323" actId="20577"/>
          <ac:spMkLst>
            <pc:docMk/>
            <pc:sldMk cId="3657206209" sldId="257347"/>
            <ac:spMk id="6" creationId="{E8D42EF9-F8FC-4719-B60C-1164AFF65DA8}"/>
          </ac:spMkLst>
        </pc:spChg>
      </pc:sldChg>
      <pc:sldChg chg="delCm">
        <pc:chgData name="Perez Diaz, Karen" userId="17027623-4de6-4c48-9453-394c2c5804f8" providerId="ADAL" clId="{CDE91388-4B25-4695-8629-224B0CA062B1}" dt="2021-04-23T14:33:19.740" v="39" actId="1592"/>
        <pc:sldMkLst>
          <pc:docMk/>
          <pc:sldMk cId="1689566357" sldId="257378"/>
        </pc:sldMkLst>
      </pc:sldChg>
      <pc:sldChg chg="modSp mod">
        <pc:chgData name="Perez Diaz, Karen" userId="17027623-4de6-4c48-9453-394c2c5804f8" providerId="ADAL" clId="{CDE91388-4B25-4695-8629-224B0CA062B1}" dt="2021-05-03T17:11:05.575" v="352" actId="255"/>
        <pc:sldMkLst>
          <pc:docMk/>
          <pc:sldMk cId="2585235977" sldId="2076136857"/>
        </pc:sldMkLst>
        <pc:spChg chg="mod">
          <ac:chgData name="Perez Diaz, Karen" userId="17027623-4de6-4c48-9453-394c2c5804f8" providerId="ADAL" clId="{CDE91388-4B25-4695-8629-224B0CA062B1}" dt="2021-05-03T17:11:05.575" v="352" actId="255"/>
          <ac:spMkLst>
            <pc:docMk/>
            <pc:sldMk cId="2585235977" sldId="2076136857"/>
            <ac:spMk id="2" creationId="{00000000-0000-0000-0000-000000000000}"/>
          </ac:spMkLst>
        </pc:spChg>
      </pc:sldChg>
      <pc:sldChg chg="modSp add mod">
        <pc:chgData name="Perez Diaz, Karen" userId="17027623-4de6-4c48-9453-394c2c5804f8" providerId="ADAL" clId="{CDE91388-4B25-4695-8629-224B0CA062B1}" dt="2021-04-23T14:34:01.828" v="45" actId="6549"/>
        <pc:sldMkLst>
          <pc:docMk/>
          <pc:sldMk cId="3706912131" sldId="2076136861"/>
        </pc:sldMkLst>
        <pc:spChg chg="mod">
          <ac:chgData name="Perez Diaz, Karen" userId="17027623-4de6-4c48-9453-394c2c5804f8" providerId="ADAL" clId="{CDE91388-4B25-4695-8629-224B0CA062B1}" dt="2021-04-23T14:34:01.828" v="45" actId="6549"/>
          <ac:spMkLst>
            <pc:docMk/>
            <pc:sldMk cId="3706912131" sldId="2076136861"/>
            <ac:spMk id="3" creationId="{7C040999-68F2-4FFE-9108-7DD098B8666E}"/>
          </ac:spMkLst>
        </pc:spChg>
      </pc:sldChg>
      <pc:sldChg chg="add del">
        <pc:chgData name="Perez Diaz, Karen" userId="17027623-4de6-4c48-9453-394c2c5804f8" providerId="ADAL" clId="{CDE91388-4B25-4695-8629-224B0CA062B1}" dt="2021-05-03T17:37:54.164" v="411" actId="47"/>
        <pc:sldMkLst>
          <pc:docMk/>
          <pc:sldMk cId="172836988" sldId="2076136862"/>
        </pc:sldMkLst>
      </pc:sldChg>
      <pc:sldChg chg="modSp add mod">
        <pc:chgData name="Perez Diaz, Karen" userId="17027623-4de6-4c48-9453-394c2c5804f8" providerId="ADAL" clId="{CDE91388-4B25-4695-8629-224B0CA062B1}" dt="2021-05-03T17:34:37.779" v="399" actId="20577"/>
        <pc:sldMkLst>
          <pc:docMk/>
          <pc:sldMk cId="509990239" sldId="2076136863"/>
        </pc:sldMkLst>
        <pc:spChg chg="mod">
          <ac:chgData name="Perez Diaz, Karen" userId="17027623-4de6-4c48-9453-394c2c5804f8" providerId="ADAL" clId="{CDE91388-4B25-4695-8629-224B0CA062B1}" dt="2021-05-03T17:34:37.779" v="399" actId="20577"/>
          <ac:spMkLst>
            <pc:docMk/>
            <pc:sldMk cId="509990239" sldId="2076136863"/>
            <ac:spMk id="3" creationId="{7C040999-68F2-4FFE-9108-7DD098B8666E}"/>
          </ac:spMkLst>
        </pc:spChg>
      </pc:sldChg>
      <pc:sldMasterChg chg="delSldLayout">
        <pc:chgData name="Perez Diaz, Karen" userId="17027623-4de6-4c48-9453-394c2c5804f8" providerId="ADAL" clId="{CDE91388-4B25-4695-8629-224B0CA062B1}" dt="2021-05-03T17:37:38.943" v="410" actId="47"/>
        <pc:sldMasterMkLst>
          <pc:docMk/>
          <pc:sldMasterMk cId="4106976396" sldId="2147483827"/>
        </pc:sldMasterMkLst>
        <pc:sldLayoutChg chg="del">
          <pc:chgData name="Perez Diaz, Karen" userId="17027623-4de6-4c48-9453-394c2c5804f8" providerId="ADAL" clId="{CDE91388-4B25-4695-8629-224B0CA062B1}" dt="2021-05-03T17:34:48.613" v="400" actId="47"/>
          <pc:sldLayoutMkLst>
            <pc:docMk/>
            <pc:sldMasterMk cId="4106976396" sldId="2147483827"/>
            <pc:sldLayoutMk cId="1602829884" sldId="2147483872"/>
          </pc:sldLayoutMkLst>
        </pc:sldLayoutChg>
        <pc:sldLayoutChg chg="del">
          <pc:chgData name="Perez Diaz, Karen" userId="17027623-4de6-4c48-9453-394c2c5804f8" providerId="ADAL" clId="{CDE91388-4B25-4695-8629-224B0CA062B1}" dt="2021-05-03T17:35:13.314" v="404" actId="47"/>
          <pc:sldLayoutMkLst>
            <pc:docMk/>
            <pc:sldMasterMk cId="4106976396" sldId="2147483827"/>
            <pc:sldLayoutMk cId="518484850" sldId="2147483874"/>
          </pc:sldLayoutMkLst>
        </pc:sldLayoutChg>
        <pc:sldLayoutChg chg="del">
          <pc:chgData name="Perez Diaz, Karen" userId="17027623-4de6-4c48-9453-394c2c5804f8" providerId="ADAL" clId="{CDE91388-4B25-4695-8629-224B0CA062B1}" dt="2021-05-03T17:37:38.943" v="410" actId="47"/>
          <pc:sldLayoutMkLst>
            <pc:docMk/>
            <pc:sldMasterMk cId="4106976396" sldId="2147483827"/>
            <pc:sldLayoutMk cId="1348891828" sldId="2147483876"/>
          </pc:sldLayoutMkLst>
        </pc:sldLayoutChg>
      </pc:sldMasterChg>
    </pc:docChg>
  </pc:docChgLst>
  <pc:docChgLst>
    <pc:chgData name="Karen Perez Diaz" userId="17027623-4de6-4c48-9453-394c2c5804f8" providerId="ADAL" clId="{FA82C9A1-CE71-4E70-80F6-FD45E33B49EE}"/>
    <pc:docChg chg="undo redo custSel addSld delSld modSld">
      <pc:chgData name="Karen Perez Diaz" userId="17027623-4de6-4c48-9453-394c2c5804f8" providerId="ADAL" clId="{FA82C9A1-CE71-4E70-80F6-FD45E33B49EE}" dt="2021-02-19T21:49:23.045" v="2477" actId="20577"/>
      <pc:docMkLst>
        <pc:docMk/>
      </pc:docMkLst>
      <pc:sldChg chg="modSp">
        <pc:chgData name="Karen Perez Diaz" userId="17027623-4de6-4c48-9453-394c2c5804f8" providerId="ADAL" clId="{FA82C9A1-CE71-4E70-80F6-FD45E33B49EE}" dt="2021-02-19T21:49:23.045" v="2477" actId="20577"/>
        <pc:sldMkLst>
          <pc:docMk/>
          <pc:sldMk cId="3197154609" sldId="736"/>
        </pc:sldMkLst>
        <pc:spChg chg="mod">
          <ac:chgData name="Karen Perez Diaz" userId="17027623-4de6-4c48-9453-394c2c5804f8" providerId="ADAL" clId="{FA82C9A1-CE71-4E70-80F6-FD45E33B49EE}" dt="2021-02-19T21:49:23.045" v="2477" actId="20577"/>
          <ac:spMkLst>
            <pc:docMk/>
            <pc:sldMk cId="3197154609" sldId="736"/>
            <ac:spMk id="2" creationId="{FE1208AD-B065-42AE-BC44-9C064C83105A}"/>
          </ac:spMkLst>
        </pc:spChg>
      </pc:sldChg>
      <pc:sldChg chg="add del">
        <pc:chgData name="Karen Perez Diaz" userId="17027623-4de6-4c48-9453-394c2c5804f8" providerId="ADAL" clId="{FA82C9A1-CE71-4E70-80F6-FD45E33B49EE}" dt="2021-02-19T21:45:57.840" v="2425"/>
        <pc:sldMkLst>
          <pc:docMk/>
          <pc:sldMk cId="3646830671" sldId="765"/>
        </pc:sldMkLst>
      </pc:sldChg>
      <pc:sldChg chg="modSp">
        <pc:chgData name="Karen Perez Diaz" userId="17027623-4de6-4c48-9453-394c2c5804f8" providerId="ADAL" clId="{FA82C9A1-CE71-4E70-80F6-FD45E33B49EE}" dt="2021-02-19T19:43:06.829" v="25" actId="207"/>
        <pc:sldMkLst>
          <pc:docMk/>
          <pc:sldMk cId="2258907360" sldId="8753"/>
        </pc:sldMkLst>
        <pc:spChg chg="mod">
          <ac:chgData name="Karen Perez Diaz" userId="17027623-4de6-4c48-9453-394c2c5804f8" providerId="ADAL" clId="{FA82C9A1-CE71-4E70-80F6-FD45E33B49EE}" dt="2021-02-19T19:43:06.829" v="25" actId="207"/>
          <ac:spMkLst>
            <pc:docMk/>
            <pc:sldMk cId="2258907360" sldId="8753"/>
            <ac:spMk id="2" creationId="{0BC2B7D9-F019-4DE2-A144-B6962153D385}"/>
          </ac:spMkLst>
        </pc:spChg>
      </pc:sldChg>
      <pc:sldChg chg="addSp delSp">
        <pc:chgData name="Karen Perez Diaz" userId="17027623-4de6-4c48-9453-394c2c5804f8" providerId="ADAL" clId="{FA82C9A1-CE71-4E70-80F6-FD45E33B49EE}" dt="2021-02-19T21:45:27.423" v="2420"/>
        <pc:sldMkLst>
          <pc:docMk/>
          <pc:sldMk cId="2718620059" sldId="257310"/>
        </pc:sldMkLst>
        <pc:spChg chg="add del">
          <ac:chgData name="Karen Perez Diaz" userId="17027623-4de6-4c48-9453-394c2c5804f8" providerId="ADAL" clId="{FA82C9A1-CE71-4E70-80F6-FD45E33B49EE}" dt="2021-02-19T21:45:27.423" v="2420"/>
          <ac:spMkLst>
            <pc:docMk/>
            <pc:sldMk cId="2718620059" sldId="257310"/>
            <ac:spMk id="2" creationId="{F3FE3960-14D2-43AC-9557-FFF5EF6B7FA3}"/>
          </ac:spMkLst>
        </pc:spChg>
      </pc:sldChg>
      <pc:sldChg chg="del">
        <pc:chgData name="Karen Perez Diaz" userId="17027623-4de6-4c48-9453-394c2c5804f8" providerId="ADAL" clId="{FA82C9A1-CE71-4E70-80F6-FD45E33B49EE}" dt="2021-02-19T19:37:47.285" v="0" actId="2696"/>
        <pc:sldMkLst>
          <pc:docMk/>
          <pc:sldMk cId="2499039029" sldId="257322"/>
        </pc:sldMkLst>
      </pc:sldChg>
      <pc:sldChg chg="delSp modSp">
        <pc:chgData name="Karen Perez Diaz" userId="17027623-4de6-4c48-9453-394c2c5804f8" providerId="ADAL" clId="{FA82C9A1-CE71-4E70-80F6-FD45E33B49EE}" dt="2021-02-19T19:38:08.642" v="11" actId="478"/>
        <pc:sldMkLst>
          <pc:docMk/>
          <pc:sldMk cId="1664564095" sldId="257323"/>
        </pc:sldMkLst>
        <pc:spChg chg="mod">
          <ac:chgData name="Karen Perez Diaz" userId="17027623-4de6-4c48-9453-394c2c5804f8" providerId="ADAL" clId="{FA82C9A1-CE71-4E70-80F6-FD45E33B49EE}" dt="2021-02-19T19:37:55.586" v="10" actId="6549"/>
          <ac:spMkLst>
            <pc:docMk/>
            <pc:sldMk cId="1664564095" sldId="257323"/>
            <ac:spMk id="3" creationId="{00000000-0000-0000-0000-000000000000}"/>
          </ac:spMkLst>
        </pc:spChg>
        <pc:spChg chg="del">
          <ac:chgData name="Karen Perez Diaz" userId="17027623-4de6-4c48-9453-394c2c5804f8" providerId="ADAL" clId="{FA82C9A1-CE71-4E70-80F6-FD45E33B49EE}" dt="2021-02-19T19:38:08.642" v="11" actId="478"/>
          <ac:spMkLst>
            <pc:docMk/>
            <pc:sldMk cId="1664564095" sldId="257323"/>
            <ac:spMk id="14" creationId="{00000000-0000-0000-0000-000000000000}"/>
          </ac:spMkLst>
        </pc:spChg>
      </pc:sldChg>
      <pc:sldChg chg="del">
        <pc:chgData name="Karen Perez Diaz" userId="17027623-4de6-4c48-9453-394c2c5804f8" providerId="ADAL" clId="{FA82C9A1-CE71-4E70-80F6-FD45E33B49EE}" dt="2021-02-19T19:39:21.356" v="12" actId="2696"/>
        <pc:sldMkLst>
          <pc:docMk/>
          <pc:sldMk cId="3865961372" sldId="257324"/>
        </pc:sldMkLst>
      </pc:sldChg>
      <pc:sldChg chg="modSp">
        <pc:chgData name="Karen Perez Diaz" userId="17027623-4de6-4c48-9453-394c2c5804f8" providerId="ADAL" clId="{FA82C9A1-CE71-4E70-80F6-FD45E33B49EE}" dt="2021-02-19T19:43:23.862" v="32" actId="207"/>
        <pc:sldMkLst>
          <pc:docMk/>
          <pc:sldMk cId="2712009053" sldId="257326"/>
        </pc:sldMkLst>
        <pc:spChg chg="mod">
          <ac:chgData name="Karen Perez Diaz" userId="17027623-4de6-4c48-9453-394c2c5804f8" providerId="ADAL" clId="{FA82C9A1-CE71-4E70-80F6-FD45E33B49EE}" dt="2021-02-19T19:43:23.862" v="32" actId="207"/>
          <ac:spMkLst>
            <pc:docMk/>
            <pc:sldMk cId="2712009053" sldId="257326"/>
            <ac:spMk id="2" creationId="{B872A945-E229-47E2-BC86-6752E4AEADE8}"/>
          </ac:spMkLst>
        </pc:spChg>
      </pc:sldChg>
      <pc:sldChg chg="modSp del">
        <pc:chgData name="Karen Perez Diaz" userId="17027623-4de6-4c48-9453-394c2c5804f8" providerId="ADAL" clId="{FA82C9A1-CE71-4E70-80F6-FD45E33B49EE}" dt="2021-02-19T20:52:33.587" v="2202" actId="2696"/>
        <pc:sldMkLst>
          <pc:docMk/>
          <pc:sldMk cId="934670599" sldId="257327"/>
        </pc:sldMkLst>
        <pc:spChg chg="mod">
          <ac:chgData name="Karen Perez Diaz" userId="17027623-4de6-4c48-9453-394c2c5804f8" providerId="ADAL" clId="{FA82C9A1-CE71-4E70-80F6-FD45E33B49EE}" dt="2021-02-19T19:46:47.822" v="93" actId="20577"/>
          <ac:spMkLst>
            <pc:docMk/>
            <pc:sldMk cId="934670599" sldId="257327"/>
            <ac:spMk id="2" creationId="{F7D00988-6114-4401-8808-24DABA51D3B0}"/>
          </ac:spMkLst>
        </pc:spChg>
        <pc:spChg chg="mod">
          <ac:chgData name="Karen Perez Diaz" userId="17027623-4de6-4c48-9453-394c2c5804f8" providerId="ADAL" clId="{FA82C9A1-CE71-4E70-80F6-FD45E33B49EE}" dt="2021-02-19T20:45:52.387" v="2200" actId="255"/>
          <ac:spMkLst>
            <pc:docMk/>
            <pc:sldMk cId="934670599" sldId="257327"/>
            <ac:spMk id="3" creationId="{9D7E66EE-1FBC-44D2-855B-918D76317FD4}"/>
          </ac:spMkLst>
        </pc:spChg>
      </pc:sldChg>
      <pc:sldChg chg="modSp">
        <pc:chgData name="Karen Perez Diaz" userId="17027623-4de6-4c48-9453-394c2c5804f8" providerId="ADAL" clId="{FA82C9A1-CE71-4E70-80F6-FD45E33B49EE}" dt="2021-02-19T19:40:04.531" v="18" actId="20577"/>
        <pc:sldMkLst>
          <pc:docMk/>
          <pc:sldMk cId="437689559" sldId="257329"/>
        </pc:sldMkLst>
        <pc:spChg chg="mod">
          <ac:chgData name="Karen Perez Diaz" userId="17027623-4de6-4c48-9453-394c2c5804f8" providerId="ADAL" clId="{FA82C9A1-CE71-4E70-80F6-FD45E33B49EE}" dt="2021-02-19T19:40:04.531" v="18" actId="20577"/>
          <ac:spMkLst>
            <pc:docMk/>
            <pc:sldMk cId="437689559" sldId="257329"/>
            <ac:spMk id="6" creationId="{CB1F22F7-F235-490D-BAAE-832C94301F32}"/>
          </ac:spMkLst>
        </pc:spChg>
      </pc:sldChg>
      <pc:sldChg chg="modSp add">
        <pc:chgData name="Karen Perez Diaz" userId="17027623-4de6-4c48-9453-394c2c5804f8" providerId="ADAL" clId="{FA82C9A1-CE71-4E70-80F6-FD45E33B49EE}" dt="2021-02-19T21:02:31.867" v="2418" actId="20577"/>
        <pc:sldMkLst>
          <pc:docMk/>
          <pc:sldMk cId="3679705794" sldId="257340"/>
        </pc:sldMkLst>
        <pc:spChg chg="mod">
          <ac:chgData name="Karen Perez Diaz" userId="17027623-4de6-4c48-9453-394c2c5804f8" providerId="ADAL" clId="{FA82C9A1-CE71-4E70-80F6-FD45E33B49EE}" dt="2021-02-19T21:02:31.867" v="2418" actId="20577"/>
          <ac:spMkLst>
            <pc:docMk/>
            <pc:sldMk cId="3679705794" sldId="257340"/>
            <ac:spMk id="3" creationId="{9D7E66EE-1FBC-44D2-855B-918D76317FD4}"/>
          </ac:spMkLst>
        </pc:spChg>
      </pc:sldChg>
      <pc:sldChg chg="addSp delSp modSp add">
        <pc:chgData name="Karen Perez Diaz" userId="17027623-4de6-4c48-9453-394c2c5804f8" providerId="ADAL" clId="{FA82C9A1-CE71-4E70-80F6-FD45E33B49EE}" dt="2021-02-19T21:47:21.334" v="2470"/>
        <pc:sldMkLst>
          <pc:docMk/>
          <pc:sldMk cId="1662801239" sldId="257341"/>
        </pc:sldMkLst>
        <pc:spChg chg="del mod">
          <ac:chgData name="Karen Perez Diaz" userId="17027623-4de6-4c48-9453-394c2c5804f8" providerId="ADAL" clId="{FA82C9A1-CE71-4E70-80F6-FD45E33B49EE}" dt="2021-02-19T21:47:16.738" v="2468" actId="478"/>
          <ac:spMkLst>
            <pc:docMk/>
            <pc:sldMk cId="1662801239" sldId="257341"/>
            <ac:spMk id="2" creationId="{C50EA845-0FA4-42FC-91CF-AE37941955DE}"/>
          </ac:spMkLst>
        </pc:spChg>
        <pc:spChg chg="del mod">
          <ac:chgData name="Karen Perez Diaz" userId="17027623-4de6-4c48-9453-394c2c5804f8" providerId="ADAL" clId="{FA82C9A1-CE71-4E70-80F6-FD45E33B49EE}" dt="2021-02-19T21:46:42.030" v="2453" actId="478"/>
          <ac:spMkLst>
            <pc:docMk/>
            <pc:sldMk cId="1662801239" sldId="257341"/>
            <ac:spMk id="3" creationId="{1D94A61D-FA6B-4AFA-8C8C-61D74873B85C}"/>
          </ac:spMkLst>
        </pc:spChg>
        <pc:spChg chg="add del mod">
          <ac:chgData name="Karen Perez Diaz" userId="17027623-4de6-4c48-9453-394c2c5804f8" providerId="ADAL" clId="{FA82C9A1-CE71-4E70-80F6-FD45E33B49EE}" dt="2021-02-19T21:47:20.775" v="2469" actId="478"/>
          <ac:spMkLst>
            <pc:docMk/>
            <pc:sldMk cId="1662801239" sldId="257341"/>
            <ac:spMk id="6" creationId="{B6FD933F-B95A-479F-852B-981A2D249F52}"/>
          </ac:spMkLst>
        </pc:spChg>
        <pc:spChg chg="add">
          <ac:chgData name="Karen Perez Diaz" userId="17027623-4de6-4c48-9453-394c2c5804f8" providerId="ADAL" clId="{FA82C9A1-CE71-4E70-80F6-FD45E33B49EE}" dt="2021-02-19T21:47:21.334" v="2470"/>
          <ac:spMkLst>
            <pc:docMk/>
            <pc:sldMk cId="1662801239" sldId="257341"/>
            <ac:spMk id="7" creationId="{00B5F715-9999-4CA1-A0FF-EB54F8595FD4}"/>
          </ac:spMkLst>
        </pc:spChg>
        <pc:graphicFrameChg chg="add mod">
          <ac:chgData name="Karen Perez Diaz" userId="17027623-4de6-4c48-9453-394c2c5804f8" providerId="ADAL" clId="{FA82C9A1-CE71-4E70-80F6-FD45E33B49EE}" dt="2021-02-19T21:46:53.654" v="2467" actId="1036"/>
          <ac:graphicFrameMkLst>
            <pc:docMk/>
            <pc:sldMk cId="1662801239" sldId="257341"/>
            <ac:graphicFrameMk id="4" creationId="{B4A2034F-BF93-42D4-B07D-F89222493204}"/>
          </ac:graphicFrameMkLst>
        </pc:graphicFrameChg>
      </pc:sldChg>
      <pc:sldChg chg="modSp add">
        <pc:chgData name="Karen Perez Diaz" userId="17027623-4de6-4c48-9453-394c2c5804f8" providerId="ADAL" clId="{FA82C9A1-CE71-4E70-80F6-FD45E33B49EE}" dt="2021-02-19T21:46:09.147" v="2450" actId="20577"/>
        <pc:sldMkLst>
          <pc:docMk/>
          <pc:sldMk cId="3343631570" sldId="257342"/>
        </pc:sldMkLst>
        <pc:spChg chg="mod">
          <ac:chgData name="Karen Perez Diaz" userId="17027623-4de6-4c48-9453-394c2c5804f8" providerId="ADAL" clId="{FA82C9A1-CE71-4E70-80F6-FD45E33B49EE}" dt="2021-02-19T21:46:09.147" v="2450" actId="20577"/>
          <ac:spMkLst>
            <pc:docMk/>
            <pc:sldMk cId="3343631570" sldId="257342"/>
            <ac:spMk id="3" creationId="{7C040999-68F2-4FFE-9108-7DD098B8666E}"/>
          </ac:spMkLst>
        </pc:spChg>
      </pc:sldChg>
    </pc:docChg>
  </pc:docChgLst>
  <pc:docChgLst>
    <pc:chgData name="Liu, Lala" userId="S::lala@cvshealth.com::724b13f2-a83a-4f96-ba6f-24a2a8224d15" providerId="AD" clId="Web-{334DC857-CE89-0F3F-B113-F3C3AF9DD257}"/>
    <pc:docChg chg="sldOrd">
      <pc:chgData name="Liu, Lala" userId="S::lala@cvshealth.com::724b13f2-a83a-4f96-ba6f-24a2a8224d15" providerId="AD" clId="Web-{334DC857-CE89-0F3F-B113-F3C3AF9DD257}" dt="2021-12-03T05:06:04.552" v="0"/>
      <pc:docMkLst>
        <pc:docMk/>
      </pc:docMkLst>
      <pc:sldChg chg="ord">
        <pc:chgData name="Liu, Lala" userId="S::lala@cvshealth.com::724b13f2-a83a-4f96-ba6f-24a2a8224d15" providerId="AD" clId="Web-{334DC857-CE89-0F3F-B113-F3C3AF9DD257}" dt="2021-12-03T05:06:04.552" v="0"/>
        <pc:sldMkLst>
          <pc:docMk/>
          <pc:sldMk cId="3183831675" sldId="5524"/>
        </pc:sldMkLst>
      </pc:sldChg>
    </pc:docChg>
  </pc:docChgLst>
  <pc:docChgLst>
    <pc:chgData name="Perez Diaz, Karen" userId="17027623-4de6-4c48-9453-394c2c5804f8" providerId="ADAL" clId="{1423AA08-FBBC-4322-81C9-F3F1B9ACADAE}"/>
    <pc:docChg chg="undo redo custSel modSld">
      <pc:chgData name="Perez Diaz, Karen" userId="17027623-4de6-4c48-9453-394c2c5804f8" providerId="ADAL" clId="{1423AA08-FBBC-4322-81C9-F3F1B9ACADAE}" dt="2021-04-22T15:43:02.180" v="101" actId="20577"/>
      <pc:docMkLst>
        <pc:docMk/>
      </pc:docMkLst>
      <pc:sldChg chg="modSp mod">
        <pc:chgData name="Perez Diaz, Karen" userId="17027623-4de6-4c48-9453-394c2c5804f8" providerId="ADAL" clId="{1423AA08-FBBC-4322-81C9-F3F1B9ACADAE}" dt="2021-04-22T15:43:02.180" v="101" actId="20577"/>
        <pc:sldMkLst>
          <pc:docMk/>
          <pc:sldMk cId="475631471" sldId="257346"/>
        </pc:sldMkLst>
        <pc:spChg chg="mod">
          <ac:chgData name="Perez Diaz, Karen" userId="17027623-4de6-4c48-9453-394c2c5804f8" providerId="ADAL" clId="{1423AA08-FBBC-4322-81C9-F3F1B9ACADAE}" dt="2021-04-22T15:43:02.180" v="101" actId="20577"/>
          <ac:spMkLst>
            <pc:docMk/>
            <pc:sldMk cId="475631471" sldId="257346"/>
            <ac:spMk id="3" creationId="{917169DB-B556-4406-9CE3-73B84E7E230A}"/>
          </ac:spMkLst>
        </pc:spChg>
      </pc:sldChg>
    </pc:docChg>
  </pc:docChgLst>
  <pc:docChgLst>
    <pc:chgData name="Perez Diaz, Karen" userId="17027623-4de6-4c48-9453-394c2c5804f8" providerId="ADAL" clId="{BAE6FB29-BF7E-4139-964E-DA1F93825EE5}"/>
    <pc:docChg chg="undo custSel addSld delSld modSld">
      <pc:chgData name="Perez Diaz, Karen" userId="17027623-4de6-4c48-9453-394c2c5804f8" providerId="ADAL" clId="{BAE6FB29-BF7E-4139-964E-DA1F93825EE5}" dt="2021-03-18T15:52:11.941" v="160"/>
      <pc:docMkLst>
        <pc:docMk/>
      </pc:docMkLst>
      <pc:sldChg chg="add del">
        <pc:chgData name="Perez Diaz, Karen" userId="17027623-4de6-4c48-9453-394c2c5804f8" providerId="ADAL" clId="{BAE6FB29-BF7E-4139-964E-DA1F93825EE5}" dt="2021-03-18T15:50:39.435" v="110"/>
        <pc:sldMkLst>
          <pc:docMk/>
          <pc:sldMk cId="1685888938" sldId="5813"/>
        </pc:sldMkLst>
      </pc:sldChg>
      <pc:sldChg chg="addSp modSp add addCm delCm modCm">
        <pc:chgData name="Perez Diaz, Karen" userId="17027623-4de6-4c48-9453-394c2c5804f8" providerId="ADAL" clId="{BAE6FB29-BF7E-4139-964E-DA1F93825EE5}" dt="2021-03-18T15:48:02.297" v="108" actId="1592"/>
        <pc:sldMkLst>
          <pc:docMk/>
          <pc:sldMk cId="90939179" sldId="257307"/>
        </pc:sldMkLst>
        <pc:spChg chg="add mod">
          <ac:chgData name="Perez Diaz, Karen" userId="17027623-4de6-4c48-9453-394c2c5804f8" providerId="ADAL" clId="{BAE6FB29-BF7E-4139-964E-DA1F93825EE5}" dt="2021-03-18T15:46:51.998" v="66"/>
          <ac:spMkLst>
            <pc:docMk/>
            <pc:sldMk cId="90939179" sldId="257307"/>
            <ac:spMk id="4" creationId="{5FDC0FC1-11F9-4820-B1FE-BC7AEC51CEA5}"/>
          </ac:spMkLst>
        </pc:spChg>
      </pc:sldChg>
      <pc:sldChg chg="modSp mod">
        <pc:chgData name="Perez Diaz, Karen" userId="17027623-4de6-4c48-9453-394c2c5804f8" providerId="ADAL" clId="{BAE6FB29-BF7E-4139-964E-DA1F93825EE5}" dt="2021-03-18T15:46:37.297" v="65" actId="20577"/>
        <pc:sldMkLst>
          <pc:docMk/>
          <pc:sldMk cId="1234127564" sldId="257309"/>
        </pc:sldMkLst>
        <pc:spChg chg="mod">
          <ac:chgData name="Perez Diaz, Karen" userId="17027623-4de6-4c48-9453-394c2c5804f8" providerId="ADAL" clId="{BAE6FB29-BF7E-4139-964E-DA1F93825EE5}" dt="2021-03-18T15:46:37.297" v="65" actId="20577"/>
          <ac:spMkLst>
            <pc:docMk/>
            <pc:sldMk cId="1234127564" sldId="257309"/>
            <ac:spMk id="7" creationId="{CE8C2808-C5AE-4075-A327-8F8C223AAA3E}"/>
          </ac:spMkLst>
        </pc:spChg>
      </pc:sldChg>
      <pc:sldChg chg="addSp delSp modSp mod">
        <pc:chgData name="Perez Diaz, Karen" userId="17027623-4de6-4c48-9453-394c2c5804f8" providerId="ADAL" clId="{BAE6FB29-BF7E-4139-964E-DA1F93825EE5}" dt="2021-03-18T15:47:11.626" v="70"/>
        <pc:sldMkLst>
          <pc:docMk/>
          <pc:sldMk cId="2718620059" sldId="257310"/>
        </pc:sldMkLst>
        <pc:spChg chg="del mod">
          <ac:chgData name="Perez Diaz, Karen" userId="17027623-4de6-4c48-9453-394c2c5804f8" providerId="ADAL" clId="{BAE6FB29-BF7E-4139-964E-DA1F93825EE5}" dt="2021-03-18T15:47:11.068" v="69" actId="478"/>
          <ac:spMkLst>
            <pc:docMk/>
            <pc:sldMk cId="2718620059" sldId="257310"/>
            <ac:spMk id="5" creationId="{A2B7F533-38FA-4330-A5D2-E4F97FA232E0}"/>
          </ac:spMkLst>
        </pc:spChg>
        <pc:spChg chg="add mod">
          <ac:chgData name="Perez Diaz, Karen" userId="17027623-4de6-4c48-9453-394c2c5804f8" providerId="ADAL" clId="{BAE6FB29-BF7E-4139-964E-DA1F93825EE5}" dt="2021-03-18T15:47:11.626" v="70"/>
          <ac:spMkLst>
            <pc:docMk/>
            <pc:sldMk cId="2718620059" sldId="257310"/>
            <ac:spMk id="7" creationId="{505AAC22-F6FA-4B28-A376-25A16C79E243}"/>
          </ac:spMkLst>
        </pc:spChg>
      </pc:sldChg>
      <pc:sldChg chg="modSp del mod">
        <pc:chgData name="Perez Diaz, Karen" userId="17027623-4de6-4c48-9453-394c2c5804f8" providerId="ADAL" clId="{BAE6FB29-BF7E-4139-964E-DA1F93825EE5}" dt="2021-03-18T15:46:11.165" v="53" actId="47"/>
        <pc:sldMkLst>
          <pc:docMk/>
          <pc:sldMk cId="62725853" sldId="257318"/>
        </pc:sldMkLst>
        <pc:spChg chg="mod">
          <ac:chgData name="Perez Diaz, Karen" userId="17027623-4de6-4c48-9453-394c2c5804f8" providerId="ADAL" clId="{BAE6FB29-BF7E-4139-964E-DA1F93825EE5}" dt="2021-03-18T15:45:35.256" v="50" actId="20577"/>
          <ac:spMkLst>
            <pc:docMk/>
            <pc:sldMk cId="62725853" sldId="257318"/>
            <ac:spMk id="3" creationId="{85887F5F-197F-4DD8-A9F6-7EEAD450E354}"/>
          </ac:spMkLst>
        </pc:spChg>
        <pc:spChg chg="mod">
          <ac:chgData name="Perez Diaz, Karen" userId="17027623-4de6-4c48-9453-394c2c5804f8" providerId="ADAL" clId="{BAE6FB29-BF7E-4139-964E-DA1F93825EE5}" dt="2021-03-18T15:45:55.858" v="51" actId="6549"/>
          <ac:spMkLst>
            <pc:docMk/>
            <pc:sldMk cId="62725853" sldId="257318"/>
            <ac:spMk id="5" creationId="{CC17BDCC-0074-426F-B7F1-CD53F4513D3F}"/>
          </ac:spMkLst>
        </pc:spChg>
      </pc:sldChg>
      <pc:sldChg chg="addSp delSp modSp mod">
        <pc:chgData name="Perez Diaz, Karen" userId="17027623-4de6-4c48-9453-394c2c5804f8" providerId="ADAL" clId="{BAE6FB29-BF7E-4139-964E-DA1F93825EE5}" dt="2021-03-18T15:51:13.254" v="152" actId="20577"/>
        <pc:sldMkLst>
          <pc:docMk/>
          <pc:sldMk cId="2519485237" sldId="257333"/>
        </pc:sldMkLst>
        <pc:spChg chg="mod">
          <ac:chgData name="Perez Diaz, Karen" userId="17027623-4de6-4c48-9453-394c2c5804f8" providerId="ADAL" clId="{BAE6FB29-BF7E-4139-964E-DA1F93825EE5}" dt="2021-03-18T15:51:13.254" v="152" actId="20577"/>
          <ac:spMkLst>
            <pc:docMk/>
            <pc:sldMk cId="2519485237" sldId="257333"/>
            <ac:spMk id="3" creationId="{7C040999-68F2-4FFE-9108-7DD098B8666E}"/>
          </ac:spMkLst>
        </pc:spChg>
        <pc:picChg chg="add del">
          <ac:chgData name="Perez Diaz, Karen" userId="17027623-4de6-4c48-9453-394c2c5804f8" providerId="ADAL" clId="{BAE6FB29-BF7E-4139-964E-DA1F93825EE5}" dt="2021-03-18T15:50:52.103" v="114"/>
          <ac:picMkLst>
            <pc:docMk/>
            <pc:sldMk cId="2519485237" sldId="257333"/>
            <ac:picMk id="2" creationId="{F5130A45-FEB6-4CB0-B28C-8D3E05FC03CC}"/>
          </ac:picMkLst>
        </pc:picChg>
      </pc:sldChg>
      <pc:sldChg chg="addSp modSp add mod">
        <pc:chgData name="Perez Diaz, Karen" userId="17027623-4de6-4c48-9453-394c2c5804f8" providerId="ADAL" clId="{BAE6FB29-BF7E-4139-964E-DA1F93825EE5}" dt="2021-03-18T15:46:59.725" v="68"/>
        <pc:sldMkLst>
          <pc:docMk/>
          <pc:sldMk cId="3657206209" sldId="257347"/>
        </pc:sldMkLst>
        <pc:spChg chg="mod">
          <ac:chgData name="Perez Diaz, Karen" userId="17027623-4de6-4c48-9453-394c2c5804f8" providerId="ADAL" clId="{BAE6FB29-BF7E-4139-964E-DA1F93825EE5}" dt="2021-03-18T15:46:58.777" v="67" actId="6549"/>
          <ac:spMkLst>
            <pc:docMk/>
            <pc:sldMk cId="3657206209" sldId="257347"/>
            <ac:spMk id="5" creationId="{B3B5BA21-5880-47C2-9920-93FE1B815F13}"/>
          </ac:spMkLst>
        </pc:spChg>
        <pc:spChg chg="add mod">
          <ac:chgData name="Perez Diaz, Karen" userId="17027623-4de6-4c48-9453-394c2c5804f8" providerId="ADAL" clId="{BAE6FB29-BF7E-4139-964E-DA1F93825EE5}" dt="2021-03-18T15:46:59.725" v="68"/>
          <ac:spMkLst>
            <pc:docMk/>
            <pc:sldMk cId="3657206209" sldId="257347"/>
            <ac:spMk id="6" creationId="{E8D42EF9-F8FC-4719-B60C-1164AFF65DA8}"/>
          </ac:spMkLst>
        </pc:spChg>
      </pc:sldChg>
      <pc:sldChg chg="add">
        <pc:chgData name="Perez Diaz, Karen" userId="17027623-4de6-4c48-9453-394c2c5804f8" providerId="ADAL" clId="{BAE6FB29-BF7E-4139-964E-DA1F93825EE5}" dt="2021-03-18T15:51:01.230" v="115"/>
        <pc:sldMkLst>
          <pc:docMk/>
          <pc:sldMk cId="763355357" sldId="257348"/>
        </pc:sldMkLst>
      </pc:sldChg>
      <pc:sldChg chg="add del">
        <pc:chgData name="Perez Diaz, Karen" userId="17027623-4de6-4c48-9453-394c2c5804f8" providerId="ADAL" clId="{BAE6FB29-BF7E-4139-964E-DA1F93825EE5}" dt="2021-03-18T15:50:39.435" v="110"/>
        <pc:sldMkLst>
          <pc:docMk/>
          <pc:sldMk cId="2389054071" sldId="257348"/>
        </pc:sldMkLst>
      </pc:sldChg>
      <pc:sldChg chg="addSp delSp modSp new mod">
        <pc:chgData name="Perez Diaz, Karen" userId="17027623-4de6-4c48-9453-394c2c5804f8" providerId="ADAL" clId="{BAE6FB29-BF7E-4139-964E-DA1F93825EE5}" dt="2021-03-18T15:52:11.941" v="160"/>
        <pc:sldMkLst>
          <pc:docMk/>
          <pc:sldMk cId="1730149849" sldId="257349"/>
        </pc:sldMkLst>
        <pc:spChg chg="mod">
          <ac:chgData name="Perez Diaz, Karen" userId="17027623-4de6-4c48-9453-394c2c5804f8" providerId="ADAL" clId="{BAE6FB29-BF7E-4139-964E-DA1F93825EE5}" dt="2021-03-18T15:51:55.239" v="155"/>
          <ac:spMkLst>
            <pc:docMk/>
            <pc:sldMk cId="1730149849" sldId="257349"/>
            <ac:spMk id="2" creationId="{2FC18408-DE12-431A-B1DB-FFFF648FF87F}"/>
          </ac:spMkLst>
        </pc:spChg>
        <pc:spChg chg="del mod">
          <ac:chgData name="Perez Diaz, Karen" userId="17027623-4de6-4c48-9453-394c2c5804f8" providerId="ADAL" clId="{BAE6FB29-BF7E-4139-964E-DA1F93825EE5}" dt="2021-03-18T15:52:11.417" v="159" actId="478"/>
          <ac:spMkLst>
            <pc:docMk/>
            <pc:sldMk cId="1730149849" sldId="257349"/>
            <ac:spMk id="3" creationId="{A8D769F9-0FD8-4C33-88FE-0B17BD0C3AFC}"/>
          </ac:spMkLst>
        </pc:spChg>
        <pc:graphicFrameChg chg="add del mod">
          <ac:chgData name="Perez Diaz, Karen" userId="17027623-4de6-4c48-9453-394c2c5804f8" providerId="ADAL" clId="{BAE6FB29-BF7E-4139-964E-DA1F93825EE5}" dt="2021-03-18T15:52:09.667" v="158"/>
          <ac:graphicFrameMkLst>
            <pc:docMk/>
            <pc:sldMk cId="1730149849" sldId="257349"/>
            <ac:graphicFrameMk id="4" creationId="{9479F178-F703-4A40-93B7-6D5C71B87080}"/>
          </ac:graphicFrameMkLst>
        </pc:graphicFrameChg>
        <pc:graphicFrameChg chg="add del mod">
          <ac:chgData name="Perez Diaz, Karen" userId="17027623-4de6-4c48-9453-394c2c5804f8" providerId="ADAL" clId="{BAE6FB29-BF7E-4139-964E-DA1F93825EE5}" dt="2021-03-18T15:52:09.667" v="158"/>
          <ac:graphicFrameMkLst>
            <pc:docMk/>
            <pc:sldMk cId="1730149849" sldId="257349"/>
            <ac:graphicFrameMk id="5" creationId="{C0552478-D035-459E-B38F-C82E3C08A4FD}"/>
          </ac:graphicFrameMkLst>
        </pc:graphicFrameChg>
        <pc:graphicFrameChg chg="add del mod">
          <ac:chgData name="Perez Diaz, Karen" userId="17027623-4de6-4c48-9453-394c2c5804f8" providerId="ADAL" clId="{BAE6FB29-BF7E-4139-964E-DA1F93825EE5}" dt="2021-03-18T15:52:09.667" v="158"/>
          <ac:graphicFrameMkLst>
            <pc:docMk/>
            <pc:sldMk cId="1730149849" sldId="257349"/>
            <ac:graphicFrameMk id="6" creationId="{465CB9A6-9328-4400-94AF-856FFADB71A9}"/>
          </ac:graphicFrameMkLst>
        </pc:graphicFrameChg>
        <pc:graphicFrameChg chg="add del mod">
          <ac:chgData name="Perez Diaz, Karen" userId="17027623-4de6-4c48-9453-394c2c5804f8" providerId="ADAL" clId="{BAE6FB29-BF7E-4139-964E-DA1F93825EE5}" dt="2021-03-18T15:52:09.667" v="158"/>
          <ac:graphicFrameMkLst>
            <pc:docMk/>
            <pc:sldMk cId="1730149849" sldId="257349"/>
            <ac:graphicFrameMk id="7" creationId="{7CDAF9E3-C02F-436E-8251-DED3BEBE747C}"/>
          </ac:graphicFrameMkLst>
        </pc:graphicFrameChg>
        <pc:graphicFrameChg chg="add mod">
          <ac:chgData name="Perez Diaz, Karen" userId="17027623-4de6-4c48-9453-394c2c5804f8" providerId="ADAL" clId="{BAE6FB29-BF7E-4139-964E-DA1F93825EE5}" dt="2021-03-18T15:52:11.941" v="160"/>
          <ac:graphicFrameMkLst>
            <pc:docMk/>
            <pc:sldMk cId="1730149849" sldId="257349"/>
            <ac:graphicFrameMk id="8" creationId="{237314E3-FB0D-430E-B36F-EC00EE24E4AF}"/>
          </ac:graphicFrameMkLst>
        </pc:graphicFrameChg>
        <pc:graphicFrameChg chg="add mod">
          <ac:chgData name="Perez Diaz, Karen" userId="17027623-4de6-4c48-9453-394c2c5804f8" providerId="ADAL" clId="{BAE6FB29-BF7E-4139-964E-DA1F93825EE5}" dt="2021-03-18T15:52:11.941" v="160"/>
          <ac:graphicFrameMkLst>
            <pc:docMk/>
            <pc:sldMk cId="1730149849" sldId="257349"/>
            <ac:graphicFrameMk id="9" creationId="{C566159C-0B45-4868-8E2E-A74ABD7590CF}"/>
          </ac:graphicFrameMkLst>
        </pc:graphicFrameChg>
        <pc:graphicFrameChg chg="add mod">
          <ac:chgData name="Perez Diaz, Karen" userId="17027623-4de6-4c48-9453-394c2c5804f8" providerId="ADAL" clId="{BAE6FB29-BF7E-4139-964E-DA1F93825EE5}" dt="2021-03-18T15:52:11.941" v="160"/>
          <ac:graphicFrameMkLst>
            <pc:docMk/>
            <pc:sldMk cId="1730149849" sldId="257349"/>
            <ac:graphicFrameMk id="10" creationId="{A0EA72D6-6946-4BFB-A7F8-CE19C6A4626F}"/>
          </ac:graphicFrameMkLst>
        </pc:graphicFrameChg>
        <pc:graphicFrameChg chg="add mod">
          <ac:chgData name="Perez Diaz, Karen" userId="17027623-4de6-4c48-9453-394c2c5804f8" providerId="ADAL" clId="{BAE6FB29-BF7E-4139-964E-DA1F93825EE5}" dt="2021-03-18T15:52:11.941" v="160"/>
          <ac:graphicFrameMkLst>
            <pc:docMk/>
            <pc:sldMk cId="1730149849" sldId="257349"/>
            <ac:graphicFrameMk id="11" creationId="{AB6B9002-5FCF-4B47-950C-1016DC42F88B}"/>
          </ac:graphicFrameMkLst>
        </pc:graphicFrameChg>
      </pc:sldChg>
    </pc:docChg>
  </pc:docChgLst>
  <pc:docChgLst>
    <pc:chgData name="Perez Diaz, Karen" userId="17027623-4de6-4c48-9453-394c2c5804f8" providerId="ADAL" clId="{691EE34A-055E-40A3-ADA5-FAB33B4CD90D}"/>
    <pc:docChg chg="undo custSel addSld delSld modSld">
      <pc:chgData name="Perez Diaz, Karen" userId="17027623-4de6-4c48-9453-394c2c5804f8" providerId="ADAL" clId="{691EE34A-055E-40A3-ADA5-FAB33B4CD90D}" dt="2021-02-24T20:10:12.897" v="4565" actId="1076"/>
      <pc:docMkLst>
        <pc:docMk/>
      </pc:docMkLst>
      <pc:sldChg chg="del">
        <pc:chgData name="Perez Diaz, Karen" userId="17027623-4de6-4c48-9453-394c2c5804f8" providerId="ADAL" clId="{691EE34A-055E-40A3-ADA5-FAB33B4CD90D}" dt="2021-02-24T18:38:01.644" v="3381" actId="2696"/>
        <pc:sldMkLst>
          <pc:docMk/>
          <pc:sldMk cId="3660307796" sldId="258"/>
        </pc:sldMkLst>
      </pc:sldChg>
      <pc:sldChg chg="del">
        <pc:chgData name="Perez Diaz, Karen" userId="17027623-4de6-4c48-9453-394c2c5804f8" providerId="ADAL" clId="{691EE34A-055E-40A3-ADA5-FAB33B4CD90D}" dt="2021-02-24T18:38:01.775" v="3383" actId="2696"/>
        <pc:sldMkLst>
          <pc:docMk/>
          <pc:sldMk cId="3887687176" sldId="260"/>
        </pc:sldMkLst>
      </pc:sldChg>
      <pc:sldChg chg="del">
        <pc:chgData name="Perez Diaz, Karen" userId="17027623-4de6-4c48-9453-394c2c5804f8" providerId="ADAL" clId="{691EE34A-055E-40A3-ADA5-FAB33B4CD90D}" dt="2021-02-24T18:38:01.844" v="3384" actId="2696"/>
        <pc:sldMkLst>
          <pc:docMk/>
          <pc:sldMk cId="4198846102" sldId="261"/>
        </pc:sldMkLst>
      </pc:sldChg>
      <pc:sldChg chg="del">
        <pc:chgData name="Perez Diaz, Karen" userId="17027623-4de6-4c48-9453-394c2c5804f8" providerId="ADAL" clId="{691EE34A-055E-40A3-ADA5-FAB33B4CD90D}" dt="2021-02-24T18:38:01.960" v="3386" actId="2696"/>
        <pc:sldMkLst>
          <pc:docMk/>
          <pc:sldMk cId="62781358" sldId="263"/>
        </pc:sldMkLst>
      </pc:sldChg>
      <pc:sldChg chg="del">
        <pc:chgData name="Perez Diaz, Karen" userId="17027623-4de6-4c48-9453-394c2c5804f8" providerId="ADAL" clId="{691EE34A-055E-40A3-ADA5-FAB33B4CD90D}" dt="2021-02-24T18:38:02.023" v="3387" actId="2696"/>
        <pc:sldMkLst>
          <pc:docMk/>
          <pc:sldMk cId="1702889176" sldId="265"/>
        </pc:sldMkLst>
      </pc:sldChg>
      <pc:sldChg chg="del">
        <pc:chgData name="Perez Diaz, Karen" userId="17027623-4de6-4c48-9453-394c2c5804f8" providerId="ADAL" clId="{691EE34A-055E-40A3-ADA5-FAB33B4CD90D}" dt="2021-02-24T18:38:02.076" v="3388" actId="2696"/>
        <pc:sldMkLst>
          <pc:docMk/>
          <pc:sldMk cId="2153042051" sldId="266"/>
        </pc:sldMkLst>
      </pc:sldChg>
      <pc:sldChg chg="del">
        <pc:chgData name="Perez Diaz, Karen" userId="17027623-4de6-4c48-9453-394c2c5804f8" providerId="ADAL" clId="{691EE34A-055E-40A3-ADA5-FAB33B4CD90D}" dt="2021-02-24T18:38:02.145" v="3389" actId="2696"/>
        <pc:sldMkLst>
          <pc:docMk/>
          <pc:sldMk cId="4179492691" sldId="267"/>
        </pc:sldMkLst>
      </pc:sldChg>
      <pc:sldChg chg="del">
        <pc:chgData name="Perez Diaz, Karen" userId="17027623-4de6-4c48-9453-394c2c5804f8" providerId="ADAL" clId="{691EE34A-055E-40A3-ADA5-FAB33B4CD90D}" dt="2021-02-24T18:38:02.261" v="3391" actId="2696"/>
        <pc:sldMkLst>
          <pc:docMk/>
          <pc:sldMk cId="1002265503" sldId="268"/>
        </pc:sldMkLst>
      </pc:sldChg>
      <pc:sldChg chg="del">
        <pc:chgData name="Perez Diaz, Karen" userId="17027623-4de6-4c48-9453-394c2c5804f8" providerId="ADAL" clId="{691EE34A-055E-40A3-ADA5-FAB33B4CD90D}" dt="2021-02-24T18:38:02.192" v="3390" actId="2696"/>
        <pc:sldMkLst>
          <pc:docMk/>
          <pc:sldMk cId="3467534185" sldId="269"/>
        </pc:sldMkLst>
      </pc:sldChg>
      <pc:sldChg chg="del">
        <pc:chgData name="Perez Diaz, Karen" userId="17027623-4de6-4c48-9453-394c2c5804f8" providerId="ADAL" clId="{691EE34A-055E-40A3-ADA5-FAB33B4CD90D}" dt="2021-02-24T18:38:02.693" v="3397" actId="2696"/>
        <pc:sldMkLst>
          <pc:docMk/>
          <pc:sldMk cId="212084242" sldId="272"/>
        </pc:sldMkLst>
      </pc:sldChg>
      <pc:sldChg chg="del">
        <pc:chgData name="Perez Diaz, Karen" userId="17027623-4de6-4c48-9453-394c2c5804f8" providerId="ADAL" clId="{691EE34A-055E-40A3-ADA5-FAB33B4CD90D}" dt="2021-02-24T18:38:02.762" v="3398" actId="2696"/>
        <pc:sldMkLst>
          <pc:docMk/>
          <pc:sldMk cId="692086069" sldId="273"/>
        </pc:sldMkLst>
      </pc:sldChg>
      <pc:sldChg chg="del">
        <pc:chgData name="Perez Diaz, Karen" userId="17027623-4de6-4c48-9453-394c2c5804f8" providerId="ADAL" clId="{691EE34A-055E-40A3-ADA5-FAB33B4CD90D}" dt="2021-02-24T18:38:02.847" v="3399" actId="2696"/>
        <pc:sldMkLst>
          <pc:docMk/>
          <pc:sldMk cId="284355314" sldId="274"/>
        </pc:sldMkLst>
      </pc:sldChg>
      <pc:sldChg chg="del">
        <pc:chgData name="Perez Diaz, Karen" userId="17027623-4de6-4c48-9453-394c2c5804f8" providerId="ADAL" clId="{691EE34A-055E-40A3-ADA5-FAB33B4CD90D}" dt="2021-02-24T18:38:02.978" v="3401" actId="2696"/>
        <pc:sldMkLst>
          <pc:docMk/>
          <pc:sldMk cId="310597355" sldId="275"/>
        </pc:sldMkLst>
      </pc:sldChg>
      <pc:sldChg chg="del">
        <pc:chgData name="Perez Diaz, Karen" userId="17027623-4de6-4c48-9453-394c2c5804f8" providerId="ADAL" clId="{691EE34A-055E-40A3-ADA5-FAB33B4CD90D}" dt="2021-02-24T18:38:02.894" v="3400" actId="2696"/>
        <pc:sldMkLst>
          <pc:docMk/>
          <pc:sldMk cId="2680744640" sldId="276"/>
        </pc:sldMkLst>
      </pc:sldChg>
      <pc:sldChg chg="del">
        <pc:chgData name="Perez Diaz, Karen" userId="17027623-4de6-4c48-9453-394c2c5804f8" providerId="ADAL" clId="{691EE34A-055E-40A3-ADA5-FAB33B4CD90D}" dt="2021-02-24T18:38:03.148" v="3404" actId="2696"/>
        <pc:sldMkLst>
          <pc:docMk/>
          <pc:sldMk cId="3980028277" sldId="278"/>
        </pc:sldMkLst>
      </pc:sldChg>
      <pc:sldChg chg="del">
        <pc:chgData name="Perez Diaz, Karen" userId="17027623-4de6-4c48-9453-394c2c5804f8" providerId="ADAL" clId="{691EE34A-055E-40A3-ADA5-FAB33B4CD90D}" dt="2021-02-24T18:38:03.210" v="3405" actId="2696"/>
        <pc:sldMkLst>
          <pc:docMk/>
          <pc:sldMk cId="3479740374" sldId="279"/>
        </pc:sldMkLst>
      </pc:sldChg>
      <pc:sldChg chg="del">
        <pc:chgData name="Perez Diaz, Karen" userId="17027623-4de6-4c48-9453-394c2c5804f8" providerId="ADAL" clId="{691EE34A-055E-40A3-ADA5-FAB33B4CD90D}" dt="2021-02-24T18:38:03.264" v="3406" actId="2696"/>
        <pc:sldMkLst>
          <pc:docMk/>
          <pc:sldMk cId="1909730383" sldId="280"/>
        </pc:sldMkLst>
      </pc:sldChg>
      <pc:sldChg chg="del">
        <pc:chgData name="Perez Diaz, Karen" userId="17027623-4de6-4c48-9453-394c2c5804f8" providerId="ADAL" clId="{691EE34A-055E-40A3-ADA5-FAB33B4CD90D}" dt="2021-02-24T18:38:03.311" v="3407" actId="2696"/>
        <pc:sldMkLst>
          <pc:docMk/>
          <pc:sldMk cId="1091974881" sldId="281"/>
        </pc:sldMkLst>
      </pc:sldChg>
      <pc:sldChg chg="del">
        <pc:chgData name="Perez Diaz, Karen" userId="17027623-4de6-4c48-9453-394c2c5804f8" providerId="ADAL" clId="{691EE34A-055E-40A3-ADA5-FAB33B4CD90D}" dt="2021-02-24T18:38:03.380" v="3408" actId="2696"/>
        <pc:sldMkLst>
          <pc:docMk/>
          <pc:sldMk cId="2301788946" sldId="282"/>
        </pc:sldMkLst>
      </pc:sldChg>
      <pc:sldChg chg="del">
        <pc:chgData name="Perez Diaz, Karen" userId="17027623-4de6-4c48-9453-394c2c5804f8" providerId="ADAL" clId="{691EE34A-055E-40A3-ADA5-FAB33B4CD90D}" dt="2021-02-24T18:38:03.480" v="3409" actId="2696"/>
        <pc:sldMkLst>
          <pc:docMk/>
          <pc:sldMk cId="4241624017" sldId="283"/>
        </pc:sldMkLst>
      </pc:sldChg>
      <pc:sldChg chg="del">
        <pc:chgData name="Perez Diaz, Karen" userId="17027623-4de6-4c48-9453-394c2c5804f8" providerId="ADAL" clId="{691EE34A-055E-40A3-ADA5-FAB33B4CD90D}" dt="2021-02-24T18:38:03.580" v="3410" actId="2696"/>
        <pc:sldMkLst>
          <pc:docMk/>
          <pc:sldMk cId="1755395930" sldId="284"/>
        </pc:sldMkLst>
      </pc:sldChg>
      <pc:sldChg chg="del">
        <pc:chgData name="Perez Diaz, Karen" userId="17027623-4de6-4c48-9453-394c2c5804f8" providerId="ADAL" clId="{691EE34A-055E-40A3-ADA5-FAB33B4CD90D}" dt="2021-02-24T18:38:03.627" v="3411" actId="2696"/>
        <pc:sldMkLst>
          <pc:docMk/>
          <pc:sldMk cId="2446719411" sldId="285"/>
        </pc:sldMkLst>
      </pc:sldChg>
      <pc:sldChg chg="del">
        <pc:chgData name="Perez Diaz, Karen" userId="17027623-4de6-4c48-9453-394c2c5804f8" providerId="ADAL" clId="{691EE34A-055E-40A3-ADA5-FAB33B4CD90D}" dt="2021-02-24T18:38:03.680" v="3412" actId="2696"/>
        <pc:sldMkLst>
          <pc:docMk/>
          <pc:sldMk cId="49975999" sldId="286"/>
        </pc:sldMkLst>
      </pc:sldChg>
      <pc:sldChg chg="del">
        <pc:chgData name="Perez Diaz, Karen" userId="17027623-4de6-4c48-9453-394c2c5804f8" providerId="ADAL" clId="{691EE34A-055E-40A3-ADA5-FAB33B4CD90D}" dt="2021-02-24T18:38:03.749" v="3414" actId="2696"/>
        <pc:sldMkLst>
          <pc:docMk/>
          <pc:sldMk cId="4240187392" sldId="288"/>
        </pc:sldMkLst>
      </pc:sldChg>
      <pc:sldChg chg="del">
        <pc:chgData name="Perez Diaz, Karen" userId="17027623-4de6-4c48-9453-394c2c5804f8" providerId="ADAL" clId="{691EE34A-055E-40A3-ADA5-FAB33B4CD90D}" dt="2021-02-24T18:38:03.796" v="3415" actId="2696"/>
        <pc:sldMkLst>
          <pc:docMk/>
          <pc:sldMk cId="105036416" sldId="289"/>
        </pc:sldMkLst>
      </pc:sldChg>
      <pc:sldChg chg="del">
        <pc:chgData name="Perez Diaz, Karen" userId="17027623-4de6-4c48-9453-394c2c5804f8" providerId="ADAL" clId="{691EE34A-055E-40A3-ADA5-FAB33B4CD90D}" dt="2021-02-24T18:38:03.850" v="3416" actId="2696"/>
        <pc:sldMkLst>
          <pc:docMk/>
          <pc:sldMk cId="3655224858" sldId="290"/>
        </pc:sldMkLst>
      </pc:sldChg>
      <pc:sldChg chg="del">
        <pc:chgData name="Perez Diaz, Karen" userId="17027623-4de6-4c48-9453-394c2c5804f8" providerId="ADAL" clId="{691EE34A-055E-40A3-ADA5-FAB33B4CD90D}" dt="2021-02-24T18:38:03.881" v="3417" actId="2696"/>
        <pc:sldMkLst>
          <pc:docMk/>
          <pc:sldMk cId="3799523929" sldId="291"/>
        </pc:sldMkLst>
      </pc:sldChg>
      <pc:sldChg chg="del">
        <pc:chgData name="Perez Diaz, Karen" userId="17027623-4de6-4c48-9453-394c2c5804f8" providerId="ADAL" clId="{691EE34A-055E-40A3-ADA5-FAB33B4CD90D}" dt="2021-02-24T18:38:03.928" v="3418" actId="2696"/>
        <pc:sldMkLst>
          <pc:docMk/>
          <pc:sldMk cId="3319124270" sldId="292"/>
        </pc:sldMkLst>
      </pc:sldChg>
      <pc:sldChg chg="del">
        <pc:chgData name="Perez Diaz, Karen" userId="17027623-4de6-4c48-9453-394c2c5804f8" providerId="ADAL" clId="{691EE34A-055E-40A3-ADA5-FAB33B4CD90D}" dt="2021-02-24T18:38:03.981" v="3419" actId="2696"/>
        <pc:sldMkLst>
          <pc:docMk/>
          <pc:sldMk cId="1056868111" sldId="293"/>
        </pc:sldMkLst>
      </pc:sldChg>
      <pc:sldChg chg="del">
        <pc:chgData name="Perez Diaz, Karen" userId="17027623-4de6-4c48-9453-394c2c5804f8" providerId="ADAL" clId="{691EE34A-055E-40A3-ADA5-FAB33B4CD90D}" dt="2021-02-24T18:38:04.050" v="3420" actId="2696"/>
        <pc:sldMkLst>
          <pc:docMk/>
          <pc:sldMk cId="524635612" sldId="294"/>
        </pc:sldMkLst>
      </pc:sldChg>
      <pc:sldChg chg="del">
        <pc:chgData name="Perez Diaz, Karen" userId="17027623-4de6-4c48-9453-394c2c5804f8" providerId="ADAL" clId="{691EE34A-055E-40A3-ADA5-FAB33B4CD90D}" dt="2021-02-24T18:38:04.317" v="3424" actId="2696"/>
        <pc:sldMkLst>
          <pc:docMk/>
          <pc:sldMk cId="1131813830" sldId="298"/>
        </pc:sldMkLst>
      </pc:sldChg>
      <pc:sldChg chg="del">
        <pc:chgData name="Perez Diaz, Karen" userId="17027623-4de6-4c48-9453-394c2c5804f8" providerId="ADAL" clId="{691EE34A-055E-40A3-ADA5-FAB33B4CD90D}" dt="2021-02-24T18:38:04.445" v="3425" actId="2696"/>
        <pc:sldMkLst>
          <pc:docMk/>
          <pc:sldMk cId="2171717940" sldId="299"/>
        </pc:sldMkLst>
      </pc:sldChg>
      <pc:sldChg chg="del">
        <pc:chgData name="Perez Diaz, Karen" userId="17027623-4de6-4c48-9453-394c2c5804f8" providerId="ADAL" clId="{691EE34A-055E-40A3-ADA5-FAB33B4CD90D}" dt="2021-02-24T18:38:14.221" v="3428" actId="2696"/>
        <pc:sldMkLst>
          <pc:docMk/>
          <pc:sldMk cId="867503253" sldId="303"/>
        </pc:sldMkLst>
      </pc:sldChg>
      <pc:sldChg chg="del">
        <pc:chgData name="Perez Diaz, Karen" userId="17027623-4de6-4c48-9453-394c2c5804f8" providerId="ADAL" clId="{691EE34A-055E-40A3-ADA5-FAB33B4CD90D}" dt="2021-02-24T18:38:14.243" v="3429" actId="2696"/>
        <pc:sldMkLst>
          <pc:docMk/>
          <pc:sldMk cId="1455766230" sldId="304"/>
        </pc:sldMkLst>
      </pc:sldChg>
      <pc:sldChg chg="del">
        <pc:chgData name="Perez Diaz, Karen" userId="17027623-4de6-4c48-9453-394c2c5804f8" providerId="ADAL" clId="{691EE34A-055E-40A3-ADA5-FAB33B4CD90D}" dt="2021-02-24T18:38:14.265" v="3430" actId="2696"/>
        <pc:sldMkLst>
          <pc:docMk/>
          <pc:sldMk cId="1505478208" sldId="305"/>
        </pc:sldMkLst>
      </pc:sldChg>
      <pc:sldChg chg="del">
        <pc:chgData name="Perez Diaz, Karen" userId="17027623-4de6-4c48-9453-394c2c5804f8" providerId="ADAL" clId="{691EE34A-055E-40A3-ADA5-FAB33B4CD90D}" dt="2021-02-24T18:38:03.063" v="3402" actId="2696"/>
        <pc:sldMkLst>
          <pc:docMk/>
          <pc:sldMk cId="111735212" sldId="310"/>
        </pc:sldMkLst>
      </pc:sldChg>
      <pc:sldChg chg="del">
        <pc:chgData name="Perez Diaz, Karen" userId="17027623-4de6-4c48-9453-394c2c5804f8" providerId="ADAL" clId="{691EE34A-055E-40A3-ADA5-FAB33B4CD90D}" dt="2021-02-24T18:38:02.346" v="3392" actId="2696"/>
        <pc:sldMkLst>
          <pc:docMk/>
          <pc:sldMk cId="207782174" sldId="311"/>
        </pc:sldMkLst>
      </pc:sldChg>
      <pc:sldChg chg="del">
        <pc:chgData name="Perez Diaz, Karen" userId="17027623-4de6-4c48-9453-394c2c5804f8" providerId="ADAL" clId="{691EE34A-055E-40A3-ADA5-FAB33B4CD90D}" dt="2021-02-24T18:38:01.876" v="3385" actId="2696"/>
        <pc:sldMkLst>
          <pc:docMk/>
          <pc:sldMk cId="753726229" sldId="379"/>
        </pc:sldMkLst>
      </pc:sldChg>
      <pc:sldChg chg="del">
        <pc:chgData name="Perez Diaz, Karen" userId="17027623-4de6-4c48-9453-394c2c5804f8" providerId="ADAL" clId="{691EE34A-055E-40A3-ADA5-FAB33B4CD90D}" dt="2021-02-24T18:38:01.591" v="3380" actId="2696"/>
        <pc:sldMkLst>
          <pc:docMk/>
          <pc:sldMk cId="2981374527" sldId="519"/>
        </pc:sldMkLst>
      </pc:sldChg>
      <pc:sldChg chg="del">
        <pc:chgData name="Perez Diaz, Karen" userId="17027623-4de6-4c48-9453-394c2c5804f8" providerId="ADAL" clId="{691EE34A-055E-40A3-ADA5-FAB33B4CD90D}" dt="2021-02-24T18:38:02.477" v="3394" actId="2696"/>
        <pc:sldMkLst>
          <pc:docMk/>
          <pc:sldMk cId="3993351514" sldId="586"/>
        </pc:sldMkLst>
      </pc:sldChg>
      <pc:sldChg chg="del">
        <pc:chgData name="Perez Diaz, Karen" userId="17027623-4de6-4c48-9453-394c2c5804f8" providerId="ADAL" clId="{691EE34A-055E-40A3-ADA5-FAB33B4CD90D}" dt="2021-02-24T18:38:02.546" v="3395" actId="2696"/>
        <pc:sldMkLst>
          <pc:docMk/>
          <pc:sldMk cId="1122392241" sldId="590"/>
        </pc:sldMkLst>
      </pc:sldChg>
      <pc:sldChg chg="del">
        <pc:chgData name="Perez Diaz, Karen" userId="17027623-4de6-4c48-9453-394c2c5804f8" providerId="ADAL" clId="{691EE34A-055E-40A3-ADA5-FAB33B4CD90D}" dt="2021-02-24T18:38:02.624" v="3396" actId="2696"/>
        <pc:sldMkLst>
          <pc:docMk/>
          <pc:sldMk cId="411204037" sldId="591"/>
        </pc:sldMkLst>
      </pc:sldChg>
      <pc:sldChg chg="del">
        <pc:chgData name="Perez Diaz, Karen" userId="17027623-4de6-4c48-9453-394c2c5804f8" providerId="ADAL" clId="{691EE34A-055E-40A3-ADA5-FAB33B4CD90D}" dt="2021-02-24T18:38:03.094" v="3403" actId="2696"/>
        <pc:sldMkLst>
          <pc:docMk/>
          <pc:sldMk cId="2142635461" sldId="592"/>
        </pc:sldMkLst>
      </pc:sldChg>
      <pc:sldChg chg="del">
        <pc:chgData name="Perez Diaz, Karen" userId="17027623-4de6-4c48-9453-394c2c5804f8" providerId="ADAL" clId="{691EE34A-055E-40A3-ADA5-FAB33B4CD90D}" dt="2021-02-24T18:38:03.712" v="3413" actId="2696"/>
        <pc:sldMkLst>
          <pc:docMk/>
          <pc:sldMk cId="696519804" sldId="593"/>
        </pc:sldMkLst>
      </pc:sldChg>
      <pc:sldChg chg="del">
        <pc:chgData name="Perez Diaz, Karen" userId="17027623-4de6-4c48-9453-394c2c5804f8" providerId="ADAL" clId="{691EE34A-055E-40A3-ADA5-FAB33B4CD90D}" dt="2021-02-24T18:38:04.113" v="3421" actId="2696"/>
        <pc:sldMkLst>
          <pc:docMk/>
          <pc:sldMk cId="3478794160" sldId="594"/>
        </pc:sldMkLst>
      </pc:sldChg>
      <pc:sldChg chg="del">
        <pc:chgData name="Perez Diaz, Karen" userId="17027623-4de6-4c48-9453-394c2c5804f8" providerId="ADAL" clId="{691EE34A-055E-40A3-ADA5-FAB33B4CD90D}" dt="2021-02-24T18:38:04.182" v="3422" actId="2696"/>
        <pc:sldMkLst>
          <pc:docMk/>
          <pc:sldMk cId="2822776316" sldId="595"/>
        </pc:sldMkLst>
      </pc:sldChg>
      <pc:sldChg chg="del">
        <pc:chgData name="Perez Diaz, Karen" userId="17027623-4de6-4c48-9453-394c2c5804f8" providerId="ADAL" clId="{691EE34A-055E-40A3-ADA5-FAB33B4CD90D}" dt="2021-02-24T18:38:04.251" v="3423" actId="2696"/>
        <pc:sldMkLst>
          <pc:docMk/>
          <pc:sldMk cId="3180175613" sldId="596"/>
        </pc:sldMkLst>
      </pc:sldChg>
      <pc:sldChg chg="del">
        <pc:chgData name="Perez Diaz, Karen" userId="17027623-4de6-4c48-9453-394c2c5804f8" providerId="ADAL" clId="{691EE34A-055E-40A3-ADA5-FAB33B4CD90D}" dt="2021-02-24T18:38:04.482" v="3426" actId="2696"/>
        <pc:sldMkLst>
          <pc:docMk/>
          <pc:sldMk cId="3608377419" sldId="597"/>
        </pc:sldMkLst>
      </pc:sldChg>
      <pc:sldChg chg="del">
        <pc:chgData name="Perez Diaz, Karen" userId="17027623-4de6-4c48-9453-394c2c5804f8" providerId="ADAL" clId="{691EE34A-055E-40A3-ADA5-FAB33B4CD90D}" dt="2021-02-24T18:38:02.408" v="3393" actId="2696"/>
        <pc:sldMkLst>
          <pc:docMk/>
          <pc:sldMk cId="2665479569" sldId="601"/>
        </pc:sldMkLst>
      </pc:sldChg>
      <pc:sldChg chg="del">
        <pc:chgData name="Perez Diaz, Karen" userId="17027623-4de6-4c48-9453-394c2c5804f8" providerId="ADAL" clId="{691EE34A-055E-40A3-ADA5-FAB33B4CD90D}" dt="2021-02-24T18:38:14.207" v="3427" actId="2696"/>
        <pc:sldMkLst>
          <pc:docMk/>
          <pc:sldMk cId="1622154538" sldId="602"/>
        </pc:sldMkLst>
      </pc:sldChg>
      <pc:sldChg chg="add">
        <pc:chgData name="Perez Diaz, Karen" userId="17027623-4de6-4c48-9453-394c2c5804f8" providerId="ADAL" clId="{691EE34A-055E-40A3-ADA5-FAB33B4CD90D}" dt="2021-02-24T15:11:22.779" v="2612"/>
        <pc:sldMkLst>
          <pc:docMk/>
          <pc:sldMk cId="800369144" sldId="8753"/>
        </pc:sldMkLst>
      </pc:sldChg>
      <pc:sldChg chg="modSp del">
        <pc:chgData name="Perez Diaz, Karen" userId="17027623-4de6-4c48-9453-394c2c5804f8" providerId="ADAL" clId="{691EE34A-055E-40A3-ADA5-FAB33B4CD90D}" dt="2021-02-24T15:11:12.545" v="2610" actId="2696"/>
        <pc:sldMkLst>
          <pc:docMk/>
          <pc:sldMk cId="2258907360" sldId="8753"/>
        </pc:sldMkLst>
        <pc:spChg chg="mod">
          <ac:chgData name="Perez Diaz, Karen" userId="17027623-4de6-4c48-9453-394c2c5804f8" providerId="ADAL" clId="{691EE34A-055E-40A3-ADA5-FAB33B4CD90D}" dt="2021-02-22T19:04:03.478" v="2" actId="20577"/>
          <ac:spMkLst>
            <pc:docMk/>
            <pc:sldMk cId="2258907360" sldId="8753"/>
            <ac:spMk id="2" creationId="{0BC2B7D9-F019-4DE2-A144-B6962153D385}"/>
          </ac:spMkLst>
        </pc:spChg>
      </pc:sldChg>
      <pc:sldChg chg="addSp delSp modSp">
        <pc:chgData name="Perez Diaz, Karen" userId="17027623-4de6-4c48-9453-394c2c5804f8" providerId="ADAL" clId="{691EE34A-055E-40A3-ADA5-FAB33B4CD90D}" dt="2021-02-24T15:16:27.095" v="2642" actId="207"/>
        <pc:sldMkLst>
          <pc:docMk/>
          <pc:sldMk cId="1234127564" sldId="257309"/>
        </pc:sldMkLst>
        <pc:spChg chg="add del mod">
          <ac:chgData name="Perez Diaz, Karen" userId="17027623-4de6-4c48-9453-394c2c5804f8" providerId="ADAL" clId="{691EE34A-055E-40A3-ADA5-FAB33B4CD90D}" dt="2021-02-24T15:16:23.359" v="2640" actId="478"/>
          <ac:spMkLst>
            <pc:docMk/>
            <pc:sldMk cId="1234127564" sldId="257309"/>
            <ac:spMk id="2" creationId="{434A5502-922D-4A3A-9457-6C64BA050F63}"/>
          </ac:spMkLst>
        </pc:spChg>
        <pc:spChg chg="mod">
          <ac:chgData name="Perez Diaz, Karen" userId="17027623-4de6-4c48-9453-394c2c5804f8" providerId="ADAL" clId="{691EE34A-055E-40A3-ADA5-FAB33B4CD90D}" dt="2021-02-24T15:16:27.095" v="2642" actId="207"/>
          <ac:spMkLst>
            <pc:docMk/>
            <pc:sldMk cId="1234127564" sldId="257309"/>
            <ac:spMk id="6" creationId="{3FE5F014-903B-4243-8FEF-DCEFA548A89E}"/>
          </ac:spMkLst>
        </pc:spChg>
        <pc:spChg chg="add">
          <ac:chgData name="Perez Diaz, Karen" userId="17027623-4de6-4c48-9453-394c2c5804f8" providerId="ADAL" clId="{691EE34A-055E-40A3-ADA5-FAB33B4CD90D}" dt="2021-02-24T15:16:23.777" v="2641"/>
          <ac:spMkLst>
            <pc:docMk/>
            <pc:sldMk cId="1234127564" sldId="257309"/>
            <ac:spMk id="7" creationId="{CE8C2808-C5AE-4075-A327-8F8C223AAA3E}"/>
          </ac:spMkLst>
        </pc:spChg>
      </pc:sldChg>
      <pc:sldChg chg="addSp modSp">
        <pc:chgData name="Perez Diaz, Karen" userId="17027623-4de6-4c48-9453-394c2c5804f8" providerId="ADAL" clId="{691EE34A-055E-40A3-ADA5-FAB33B4CD90D}" dt="2021-02-24T15:16:09.576" v="2639" actId="207"/>
        <pc:sldMkLst>
          <pc:docMk/>
          <pc:sldMk cId="2718620059" sldId="257310"/>
        </pc:sldMkLst>
        <pc:spChg chg="add mod">
          <ac:chgData name="Perez Diaz, Karen" userId="17027623-4de6-4c48-9453-394c2c5804f8" providerId="ADAL" clId="{691EE34A-055E-40A3-ADA5-FAB33B4CD90D}" dt="2021-02-24T15:16:09.576" v="2639" actId="207"/>
          <ac:spMkLst>
            <pc:docMk/>
            <pc:sldMk cId="2718620059" sldId="257310"/>
            <ac:spMk id="5" creationId="{A2B7F533-38FA-4330-A5D2-E4F97FA232E0}"/>
          </ac:spMkLst>
        </pc:spChg>
        <pc:spChg chg="mod">
          <ac:chgData name="Perez Diaz, Karen" userId="17027623-4de6-4c48-9453-394c2c5804f8" providerId="ADAL" clId="{691EE34A-055E-40A3-ADA5-FAB33B4CD90D}" dt="2021-02-24T15:15:58.387" v="2638" actId="207"/>
          <ac:spMkLst>
            <pc:docMk/>
            <pc:sldMk cId="2718620059" sldId="257310"/>
            <ac:spMk id="6" creationId="{3FE5F014-903B-4243-8FEF-DCEFA548A89E}"/>
          </ac:spMkLst>
        </pc:spChg>
      </pc:sldChg>
      <pc:sldChg chg="modSp add">
        <pc:chgData name="Perez Diaz, Karen" userId="17027623-4de6-4c48-9453-394c2c5804f8" providerId="ADAL" clId="{691EE34A-055E-40A3-ADA5-FAB33B4CD90D}" dt="2021-02-24T15:16:39.095" v="2644" actId="207"/>
        <pc:sldMkLst>
          <pc:docMk/>
          <pc:sldMk cId="62725853" sldId="257318"/>
        </pc:sldMkLst>
        <pc:spChg chg="mod">
          <ac:chgData name="Perez Diaz, Karen" userId="17027623-4de6-4c48-9453-394c2c5804f8" providerId="ADAL" clId="{691EE34A-055E-40A3-ADA5-FAB33B4CD90D}" dt="2021-02-24T15:16:33.907" v="2643" actId="207"/>
          <ac:spMkLst>
            <pc:docMk/>
            <pc:sldMk cId="62725853" sldId="257318"/>
            <ac:spMk id="3" creationId="{85887F5F-197F-4DD8-A9F6-7EEAD450E354}"/>
          </ac:spMkLst>
        </pc:spChg>
        <pc:spChg chg="mod">
          <ac:chgData name="Perez Diaz, Karen" userId="17027623-4de6-4c48-9453-394c2c5804f8" providerId="ADAL" clId="{691EE34A-055E-40A3-ADA5-FAB33B4CD90D}" dt="2021-02-24T15:16:39.095" v="2644" actId="207"/>
          <ac:spMkLst>
            <pc:docMk/>
            <pc:sldMk cId="62725853" sldId="257318"/>
            <ac:spMk id="5" creationId="{CC17BDCC-0074-426F-B7F1-CD53F4513D3F}"/>
          </ac:spMkLst>
        </pc:spChg>
      </pc:sldChg>
      <pc:sldChg chg="del">
        <pc:chgData name="Perez Diaz, Karen" userId="17027623-4de6-4c48-9453-394c2c5804f8" providerId="ADAL" clId="{691EE34A-055E-40A3-ADA5-FAB33B4CD90D}" dt="2021-02-24T15:11:31.870" v="2613" actId="2696"/>
        <pc:sldMkLst>
          <pc:docMk/>
          <pc:sldMk cId="2229847728" sldId="257318"/>
        </pc:sldMkLst>
      </pc:sldChg>
      <pc:sldChg chg="modSp">
        <pc:chgData name="Perez Diaz, Karen" userId="17027623-4de6-4c48-9453-394c2c5804f8" providerId="ADAL" clId="{691EE34A-055E-40A3-ADA5-FAB33B4CD90D}" dt="2021-02-24T19:29:57.081" v="4196" actId="1035"/>
        <pc:sldMkLst>
          <pc:docMk/>
          <pc:sldMk cId="4047887920" sldId="257319"/>
        </pc:sldMkLst>
        <pc:spChg chg="mod">
          <ac:chgData name="Perez Diaz, Karen" userId="17027623-4de6-4c48-9453-394c2c5804f8" providerId="ADAL" clId="{691EE34A-055E-40A3-ADA5-FAB33B4CD90D}" dt="2021-02-24T19:08:56.380" v="3786" actId="20577"/>
          <ac:spMkLst>
            <pc:docMk/>
            <pc:sldMk cId="4047887920" sldId="257319"/>
            <ac:spMk id="2" creationId="{B872A945-E229-47E2-BC86-6752E4AEADE8}"/>
          </ac:spMkLst>
        </pc:spChg>
        <pc:spChg chg="mod">
          <ac:chgData name="Perez Diaz, Karen" userId="17027623-4de6-4c48-9453-394c2c5804f8" providerId="ADAL" clId="{691EE34A-055E-40A3-ADA5-FAB33B4CD90D}" dt="2021-02-24T19:29:57.081" v="4196" actId="1035"/>
          <ac:spMkLst>
            <pc:docMk/>
            <pc:sldMk cId="4047887920" sldId="257319"/>
            <ac:spMk id="3" creationId="{917169DB-B556-4406-9CE3-73B84E7E230A}"/>
          </ac:spMkLst>
        </pc:spChg>
      </pc:sldChg>
      <pc:sldChg chg="delSp">
        <pc:chgData name="Perez Diaz, Karen" userId="17027623-4de6-4c48-9453-394c2c5804f8" providerId="ADAL" clId="{691EE34A-055E-40A3-ADA5-FAB33B4CD90D}" dt="2021-02-22T23:34:56.191" v="2526" actId="478"/>
        <pc:sldMkLst>
          <pc:docMk/>
          <pc:sldMk cId="1539355255" sldId="257321"/>
        </pc:sldMkLst>
        <pc:spChg chg="del">
          <ac:chgData name="Perez Diaz, Karen" userId="17027623-4de6-4c48-9453-394c2c5804f8" providerId="ADAL" clId="{691EE34A-055E-40A3-ADA5-FAB33B4CD90D}" dt="2021-02-22T23:34:56.191" v="2526" actId="478"/>
          <ac:spMkLst>
            <pc:docMk/>
            <pc:sldMk cId="1539355255" sldId="257321"/>
            <ac:spMk id="20" creationId="{00000000-0000-0000-0000-000000000000}"/>
          </ac:spMkLst>
        </pc:spChg>
      </pc:sldChg>
      <pc:sldChg chg="delSp del">
        <pc:chgData name="Perez Diaz, Karen" userId="17027623-4de6-4c48-9453-394c2c5804f8" providerId="ADAL" clId="{691EE34A-055E-40A3-ADA5-FAB33B4CD90D}" dt="2021-02-24T14:55:33.528" v="2572" actId="2696"/>
        <pc:sldMkLst>
          <pc:docMk/>
          <pc:sldMk cId="1664564095" sldId="257323"/>
        </pc:sldMkLst>
        <pc:spChg chg="del">
          <ac:chgData name="Perez Diaz, Karen" userId="17027623-4de6-4c48-9453-394c2c5804f8" providerId="ADAL" clId="{691EE34A-055E-40A3-ADA5-FAB33B4CD90D}" dt="2021-02-24T14:53:05.115" v="2570" actId="478"/>
          <ac:spMkLst>
            <pc:docMk/>
            <pc:sldMk cId="1664564095" sldId="257323"/>
            <ac:spMk id="53" creationId="{611F8529-F24E-42C8-A45D-0C61AE90953D}"/>
          </ac:spMkLst>
        </pc:spChg>
        <pc:spChg chg="del">
          <ac:chgData name="Perez Diaz, Karen" userId="17027623-4de6-4c48-9453-394c2c5804f8" providerId="ADAL" clId="{691EE34A-055E-40A3-ADA5-FAB33B4CD90D}" dt="2021-02-24T14:53:09.290" v="2571" actId="478"/>
          <ac:spMkLst>
            <pc:docMk/>
            <pc:sldMk cId="1664564095" sldId="257323"/>
            <ac:spMk id="54" creationId="{96DCE2A3-A255-40FC-B03E-78AE862534F6}"/>
          </ac:spMkLst>
        </pc:spChg>
      </pc:sldChg>
      <pc:sldChg chg="modSp add">
        <pc:chgData name="Perez Diaz, Karen" userId="17027623-4de6-4c48-9453-394c2c5804f8" providerId="ADAL" clId="{691EE34A-055E-40A3-ADA5-FAB33B4CD90D}" dt="2021-02-24T19:53:29.792" v="4563" actId="20577"/>
        <pc:sldMkLst>
          <pc:docMk/>
          <pc:sldMk cId="2776755944" sldId="257323"/>
        </pc:sldMkLst>
        <pc:graphicFrameChg chg="modGraphic">
          <ac:chgData name="Perez Diaz, Karen" userId="17027623-4de6-4c48-9453-394c2c5804f8" providerId="ADAL" clId="{691EE34A-055E-40A3-ADA5-FAB33B4CD90D}" dt="2021-02-24T19:53:29.792" v="4563" actId="20577"/>
          <ac:graphicFrameMkLst>
            <pc:docMk/>
            <pc:sldMk cId="2776755944" sldId="257323"/>
            <ac:graphicFrameMk id="7" creationId="{00000000-0000-0000-0000-000000000000}"/>
          </ac:graphicFrameMkLst>
        </pc:graphicFrameChg>
      </pc:sldChg>
      <pc:sldChg chg="del">
        <pc:chgData name="Perez Diaz, Karen" userId="17027623-4de6-4c48-9453-394c2c5804f8" providerId="ADAL" clId="{691EE34A-055E-40A3-ADA5-FAB33B4CD90D}" dt="2021-02-24T18:38:01.707" v="3382" actId="2696"/>
        <pc:sldMkLst>
          <pc:docMk/>
          <pc:sldMk cId="3268730143" sldId="257325"/>
        </pc:sldMkLst>
      </pc:sldChg>
      <pc:sldChg chg="modSp del">
        <pc:chgData name="Perez Diaz, Karen" userId="17027623-4de6-4c48-9453-394c2c5804f8" providerId="ADAL" clId="{691EE34A-055E-40A3-ADA5-FAB33B4CD90D}" dt="2021-02-22T21:14:14.786" v="1583" actId="2696"/>
        <pc:sldMkLst>
          <pc:docMk/>
          <pc:sldMk cId="2712009053" sldId="257326"/>
        </pc:sldMkLst>
        <pc:spChg chg="mod">
          <ac:chgData name="Perez Diaz, Karen" userId="17027623-4de6-4c48-9453-394c2c5804f8" providerId="ADAL" clId="{691EE34A-055E-40A3-ADA5-FAB33B4CD90D}" dt="2021-02-22T20:26:18.672" v="815" actId="20577"/>
          <ac:spMkLst>
            <pc:docMk/>
            <pc:sldMk cId="2712009053" sldId="257326"/>
            <ac:spMk id="3" creationId="{917169DB-B556-4406-9CE3-73B84E7E230A}"/>
          </ac:spMkLst>
        </pc:spChg>
      </pc:sldChg>
      <pc:sldChg chg="modSp">
        <pc:chgData name="Perez Diaz, Karen" userId="17027623-4de6-4c48-9453-394c2c5804f8" providerId="ADAL" clId="{691EE34A-055E-40A3-ADA5-FAB33B4CD90D}" dt="2021-02-24T18:43:47.658" v="3552" actId="20577"/>
        <pc:sldMkLst>
          <pc:docMk/>
          <pc:sldMk cId="437689559" sldId="257329"/>
        </pc:sldMkLst>
        <pc:spChg chg="mod">
          <ac:chgData name="Perez Diaz, Karen" userId="17027623-4de6-4c48-9453-394c2c5804f8" providerId="ADAL" clId="{691EE34A-055E-40A3-ADA5-FAB33B4CD90D}" dt="2021-02-24T15:41:26.940" v="2861" actId="20577"/>
          <ac:spMkLst>
            <pc:docMk/>
            <pc:sldMk cId="437689559" sldId="257329"/>
            <ac:spMk id="2" creationId="{00000000-0000-0000-0000-000000000000}"/>
          </ac:spMkLst>
        </pc:spChg>
        <pc:spChg chg="mod">
          <ac:chgData name="Perez Diaz, Karen" userId="17027623-4de6-4c48-9453-394c2c5804f8" providerId="ADAL" clId="{691EE34A-055E-40A3-ADA5-FAB33B4CD90D}" dt="2021-02-24T14:37:48.006" v="2529" actId="20577"/>
          <ac:spMkLst>
            <pc:docMk/>
            <pc:sldMk cId="437689559" sldId="257329"/>
            <ac:spMk id="3" creationId="{00000000-0000-0000-0000-000000000000}"/>
          </ac:spMkLst>
        </pc:spChg>
        <pc:spChg chg="mod">
          <ac:chgData name="Perez Diaz, Karen" userId="17027623-4de6-4c48-9453-394c2c5804f8" providerId="ADAL" clId="{691EE34A-055E-40A3-ADA5-FAB33B4CD90D}" dt="2021-02-24T18:42:41.790" v="3514" actId="1035"/>
          <ac:spMkLst>
            <pc:docMk/>
            <pc:sldMk cId="437689559" sldId="257329"/>
            <ac:spMk id="5" creationId="{9CA0872D-E214-418D-B98A-17F8A13BD176}"/>
          </ac:spMkLst>
        </pc:spChg>
        <pc:spChg chg="mod">
          <ac:chgData name="Perez Diaz, Karen" userId="17027623-4de6-4c48-9453-394c2c5804f8" providerId="ADAL" clId="{691EE34A-055E-40A3-ADA5-FAB33B4CD90D}" dt="2021-02-24T18:40:23.843" v="3475" actId="14100"/>
          <ac:spMkLst>
            <pc:docMk/>
            <pc:sldMk cId="437689559" sldId="257329"/>
            <ac:spMk id="6" creationId="{CB1F22F7-F235-490D-BAAE-832C94301F32}"/>
          </ac:spMkLst>
        </pc:spChg>
        <pc:spChg chg="mod">
          <ac:chgData name="Perez Diaz, Karen" userId="17027623-4de6-4c48-9453-394c2c5804f8" providerId="ADAL" clId="{691EE34A-055E-40A3-ADA5-FAB33B4CD90D}" dt="2021-02-24T18:43:47.658" v="3552" actId="20577"/>
          <ac:spMkLst>
            <pc:docMk/>
            <pc:sldMk cId="437689559" sldId="257329"/>
            <ac:spMk id="7" creationId="{72A2BC24-D86F-4241-861D-0C77EB195D44}"/>
          </ac:spMkLst>
        </pc:spChg>
        <pc:spChg chg="mod">
          <ac:chgData name="Perez Diaz, Karen" userId="17027623-4de6-4c48-9453-394c2c5804f8" providerId="ADAL" clId="{691EE34A-055E-40A3-ADA5-FAB33B4CD90D}" dt="2021-02-24T15:54:55.200" v="2875"/>
          <ac:spMkLst>
            <pc:docMk/>
            <pc:sldMk cId="437689559" sldId="257329"/>
            <ac:spMk id="13" creationId="{00000000-0000-0000-0000-000000000000}"/>
          </ac:spMkLst>
        </pc:spChg>
      </pc:sldChg>
      <pc:sldChg chg="modSp">
        <pc:chgData name="Perez Diaz, Karen" userId="17027623-4de6-4c48-9453-394c2c5804f8" providerId="ADAL" clId="{691EE34A-055E-40A3-ADA5-FAB33B4CD90D}" dt="2021-02-24T15:02:47.090" v="2595" actId="20577"/>
        <pc:sldMkLst>
          <pc:docMk/>
          <pc:sldMk cId="561111152" sldId="257330"/>
        </pc:sldMkLst>
        <pc:spChg chg="mod">
          <ac:chgData name="Perez Diaz, Karen" userId="17027623-4de6-4c48-9453-394c2c5804f8" providerId="ADAL" clId="{691EE34A-055E-40A3-ADA5-FAB33B4CD90D}" dt="2021-02-24T14:37:51.241" v="2531" actId="20577"/>
          <ac:spMkLst>
            <pc:docMk/>
            <pc:sldMk cId="561111152" sldId="257330"/>
            <ac:spMk id="3" creationId="{00000000-0000-0000-0000-000000000000}"/>
          </ac:spMkLst>
        </pc:spChg>
        <pc:spChg chg="mod">
          <ac:chgData name="Perez Diaz, Karen" userId="17027623-4de6-4c48-9453-394c2c5804f8" providerId="ADAL" clId="{691EE34A-055E-40A3-ADA5-FAB33B4CD90D}" dt="2021-02-24T15:02:47.090" v="2595" actId="20577"/>
          <ac:spMkLst>
            <pc:docMk/>
            <pc:sldMk cId="561111152" sldId="257330"/>
            <ac:spMk id="13" creationId="{00000000-0000-0000-0000-000000000000}"/>
          </ac:spMkLst>
        </pc:spChg>
        <pc:spChg chg="mod">
          <ac:chgData name="Perez Diaz, Karen" userId="17027623-4de6-4c48-9453-394c2c5804f8" providerId="ADAL" clId="{691EE34A-055E-40A3-ADA5-FAB33B4CD90D}" dt="2021-02-24T15:02:05.881" v="2585" actId="20577"/>
          <ac:spMkLst>
            <pc:docMk/>
            <pc:sldMk cId="561111152" sldId="257330"/>
            <ac:spMk id="16" creationId="{0E0F13FB-9972-4D97-B22E-95424C1E592D}"/>
          </ac:spMkLst>
        </pc:spChg>
      </pc:sldChg>
      <pc:sldChg chg="modSp">
        <pc:chgData name="Perez Diaz, Karen" userId="17027623-4de6-4c48-9453-394c2c5804f8" providerId="ADAL" clId="{691EE34A-055E-40A3-ADA5-FAB33B4CD90D}" dt="2021-02-24T15:13:54.173" v="2628" actId="20577"/>
        <pc:sldMkLst>
          <pc:docMk/>
          <pc:sldMk cId="2519485237" sldId="257333"/>
        </pc:sldMkLst>
        <pc:spChg chg="mod">
          <ac:chgData name="Perez Diaz, Karen" userId="17027623-4de6-4c48-9453-394c2c5804f8" providerId="ADAL" clId="{691EE34A-055E-40A3-ADA5-FAB33B4CD90D}" dt="2021-02-24T15:13:54.173" v="2628" actId="20577"/>
          <ac:spMkLst>
            <pc:docMk/>
            <pc:sldMk cId="2519485237" sldId="257333"/>
            <ac:spMk id="3" creationId="{7C040999-68F2-4FFE-9108-7DD098B8666E}"/>
          </ac:spMkLst>
        </pc:spChg>
      </pc:sldChg>
      <pc:sldChg chg="modSp">
        <pc:chgData name="Perez Diaz, Karen" userId="17027623-4de6-4c48-9453-394c2c5804f8" providerId="ADAL" clId="{691EE34A-055E-40A3-ADA5-FAB33B4CD90D}" dt="2021-02-24T20:10:12.897" v="4565" actId="1076"/>
        <pc:sldMkLst>
          <pc:docMk/>
          <pc:sldMk cId="1596708042" sldId="257338"/>
        </pc:sldMkLst>
        <pc:spChg chg="mod">
          <ac:chgData name="Perez Diaz, Karen" userId="17027623-4de6-4c48-9453-394c2c5804f8" providerId="ADAL" clId="{691EE34A-055E-40A3-ADA5-FAB33B4CD90D}" dt="2021-02-22T21:49:23.406" v="1653" actId="6549"/>
          <ac:spMkLst>
            <pc:docMk/>
            <pc:sldMk cId="1596708042" sldId="257338"/>
            <ac:spMk id="5" creationId="{00000000-0000-0000-0000-000000000000}"/>
          </ac:spMkLst>
        </pc:spChg>
        <pc:spChg chg="mod">
          <ac:chgData name="Perez Diaz, Karen" userId="17027623-4de6-4c48-9453-394c2c5804f8" providerId="ADAL" clId="{691EE34A-055E-40A3-ADA5-FAB33B4CD90D}" dt="2021-02-24T15:17:44.265" v="2701" actId="20577"/>
          <ac:spMkLst>
            <pc:docMk/>
            <pc:sldMk cId="1596708042" sldId="257338"/>
            <ac:spMk id="6" creationId="{00000000-0000-0000-0000-000000000000}"/>
          </ac:spMkLst>
        </pc:spChg>
        <pc:spChg chg="mod">
          <ac:chgData name="Perez Diaz, Karen" userId="17027623-4de6-4c48-9453-394c2c5804f8" providerId="ADAL" clId="{691EE34A-055E-40A3-ADA5-FAB33B4CD90D}" dt="2021-02-24T15:24:14.186" v="2848" actId="20577"/>
          <ac:spMkLst>
            <pc:docMk/>
            <pc:sldMk cId="1596708042" sldId="257338"/>
            <ac:spMk id="14" creationId="{05745967-7367-4DAD-B714-7E64C7F7BAA4}"/>
          </ac:spMkLst>
        </pc:spChg>
        <pc:spChg chg="mod">
          <ac:chgData name="Perez Diaz, Karen" userId="17027623-4de6-4c48-9453-394c2c5804f8" providerId="ADAL" clId="{691EE34A-055E-40A3-ADA5-FAB33B4CD90D}" dt="2021-02-24T15:21:47.709" v="2846" actId="1076"/>
          <ac:spMkLst>
            <pc:docMk/>
            <pc:sldMk cId="1596708042" sldId="257338"/>
            <ac:spMk id="15" creationId="{00000000-0000-0000-0000-000000000000}"/>
          </ac:spMkLst>
        </pc:spChg>
        <pc:picChg chg="mod">
          <ac:chgData name="Perez Diaz, Karen" userId="17027623-4de6-4c48-9453-394c2c5804f8" providerId="ADAL" clId="{691EE34A-055E-40A3-ADA5-FAB33B4CD90D}" dt="2021-02-24T20:10:12.897" v="4565" actId="1076"/>
          <ac:picMkLst>
            <pc:docMk/>
            <pc:sldMk cId="1596708042" sldId="257338"/>
            <ac:picMk id="20" creationId="{00000000-0000-0000-0000-000000000000}"/>
          </ac:picMkLst>
        </pc:picChg>
      </pc:sldChg>
      <pc:sldChg chg="modSp">
        <pc:chgData name="Perez Diaz, Karen" userId="17027623-4de6-4c48-9453-394c2c5804f8" providerId="ADAL" clId="{691EE34A-055E-40A3-ADA5-FAB33B4CD90D}" dt="2021-02-24T19:28:04.864" v="4186" actId="14100"/>
        <pc:sldMkLst>
          <pc:docMk/>
          <pc:sldMk cId="1872171364" sldId="257339"/>
        </pc:sldMkLst>
        <pc:spChg chg="mod">
          <ac:chgData name="Perez Diaz, Karen" userId="17027623-4de6-4c48-9453-394c2c5804f8" providerId="ADAL" clId="{691EE34A-055E-40A3-ADA5-FAB33B4CD90D}" dt="2021-02-24T15:55:51.051" v="2877" actId="20577"/>
          <ac:spMkLst>
            <pc:docMk/>
            <pc:sldMk cId="1872171364" sldId="257339"/>
            <ac:spMk id="3" creationId="{00000000-0000-0000-0000-000000000000}"/>
          </ac:spMkLst>
        </pc:spChg>
        <pc:spChg chg="mod">
          <ac:chgData name="Perez Diaz, Karen" userId="17027623-4de6-4c48-9453-394c2c5804f8" providerId="ADAL" clId="{691EE34A-055E-40A3-ADA5-FAB33B4CD90D}" dt="2021-02-24T19:28:04.864" v="4186" actId="14100"/>
          <ac:spMkLst>
            <pc:docMk/>
            <pc:sldMk cId="1872171364" sldId="257339"/>
            <ac:spMk id="6" creationId="{CB1F22F7-F235-490D-BAAE-832C94301F32}"/>
          </ac:spMkLst>
        </pc:spChg>
        <pc:spChg chg="mod">
          <ac:chgData name="Perez Diaz, Karen" userId="17027623-4de6-4c48-9453-394c2c5804f8" providerId="ADAL" clId="{691EE34A-055E-40A3-ADA5-FAB33B4CD90D}" dt="2021-02-24T14:39:52.915" v="2537" actId="20577"/>
          <ac:spMkLst>
            <pc:docMk/>
            <pc:sldMk cId="1872171364" sldId="257339"/>
            <ac:spMk id="7" creationId="{72A2BC24-D86F-4241-861D-0C77EB195D44}"/>
          </ac:spMkLst>
        </pc:spChg>
        <pc:spChg chg="mod">
          <ac:chgData name="Perez Diaz, Karen" userId="17027623-4de6-4c48-9453-394c2c5804f8" providerId="ADAL" clId="{691EE34A-055E-40A3-ADA5-FAB33B4CD90D}" dt="2021-02-24T15:02:59.234" v="2596"/>
          <ac:spMkLst>
            <pc:docMk/>
            <pc:sldMk cId="1872171364" sldId="257339"/>
            <ac:spMk id="13" creationId="{00000000-0000-0000-0000-000000000000}"/>
          </ac:spMkLst>
        </pc:spChg>
        <pc:spChg chg="mod">
          <ac:chgData name="Perez Diaz, Karen" userId="17027623-4de6-4c48-9453-394c2c5804f8" providerId="ADAL" clId="{691EE34A-055E-40A3-ADA5-FAB33B4CD90D}" dt="2021-02-24T15:03:06.288" v="2608" actId="20577"/>
          <ac:spMkLst>
            <pc:docMk/>
            <pc:sldMk cId="1872171364" sldId="257339"/>
            <ac:spMk id="16" creationId="{0E0F13FB-9972-4D97-B22E-95424C1E592D}"/>
          </ac:spMkLst>
        </pc:spChg>
      </pc:sldChg>
      <pc:sldChg chg="modSp">
        <pc:chgData name="Perez Diaz, Karen" userId="17027623-4de6-4c48-9453-394c2c5804f8" providerId="ADAL" clId="{691EE34A-055E-40A3-ADA5-FAB33B4CD90D}" dt="2021-02-24T18:11:41.630" v="2912" actId="6549"/>
        <pc:sldMkLst>
          <pc:docMk/>
          <pc:sldMk cId="3679705794" sldId="257340"/>
        </pc:sldMkLst>
        <pc:spChg chg="mod">
          <ac:chgData name="Perez Diaz, Karen" userId="17027623-4de6-4c48-9453-394c2c5804f8" providerId="ADAL" clId="{691EE34A-055E-40A3-ADA5-FAB33B4CD90D}" dt="2021-02-24T18:11:41.630" v="2912" actId="6549"/>
          <ac:spMkLst>
            <pc:docMk/>
            <pc:sldMk cId="3679705794" sldId="257340"/>
            <ac:spMk id="2" creationId="{F7D00988-6114-4401-8808-24DABA51D3B0}"/>
          </ac:spMkLst>
        </pc:spChg>
        <pc:spChg chg="mod">
          <ac:chgData name="Perez Diaz, Karen" userId="17027623-4de6-4c48-9453-394c2c5804f8" providerId="ADAL" clId="{691EE34A-055E-40A3-ADA5-FAB33B4CD90D}" dt="2021-02-24T14:39:12.209" v="2536" actId="20577"/>
          <ac:spMkLst>
            <pc:docMk/>
            <pc:sldMk cId="3679705794" sldId="257340"/>
            <ac:spMk id="3" creationId="{9D7E66EE-1FBC-44D2-855B-918D76317FD4}"/>
          </ac:spMkLst>
        </pc:spChg>
      </pc:sldChg>
      <pc:sldChg chg="addSp delSp modSp add">
        <pc:chgData name="Perez Diaz, Karen" userId="17027623-4de6-4c48-9453-394c2c5804f8" providerId="ADAL" clId="{691EE34A-055E-40A3-ADA5-FAB33B4CD90D}" dt="2021-02-24T19:28:36.511" v="4188" actId="207"/>
        <pc:sldMkLst>
          <pc:docMk/>
          <pc:sldMk cId="4247628615" sldId="257343"/>
        </pc:sldMkLst>
        <pc:spChg chg="mod">
          <ac:chgData name="Perez Diaz, Karen" userId="17027623-4de6-4c48-9453-394c2c5804f8" providerId="ADAL" clId="{691EE34A-055E-40A3-ADA5-FAB33B4CD90D}" dt="2021-02-24T18:11:36.801" v="2911" actId="6549"/>
          <ac:spMkLst>
            <pc:docMk/>
            <pc:sldMk cId="4247628615" sldId="257343"/>
            <ac:spMk id="2" creationId="{FE6D2355-18CD-492B-9CF1-09E01E2B7F13}"/>
          </ac:spMkLst>
        </pc:spChg>
        <pc:spChg chg="mod">
          <ac:chgData name="Perez Diaz, Karen" userId="17027623-4de6-4c48-9453-394c2c5804f8" providerId="ADAL" clId="{691EE34A-055E-40A3-ADA5-FAB33B4CD90D}" dt="2021-02-24T19:28:36.511" v="4188" actId="207"/>
          <ac:spMkLst>
            <pc:docMk/>
            <pc:sldMk cId="4247628615" sldId="257343"/>
            <ac:spMk id="3" creationId="{EE1E7389-1C96-40E8-87FF-38937D89B34F}"/>
          </ac:spMkLst>
        </pc:spChg>
        <pc:spChg chg="mod">
          <ac:chgData name="Perez Diaz, Karen" userId="17027623-4de6-4c48-9453-394c2c5804f8" providerId="ADAL" clId="{691EE34A-055E-40A3-ADA5-FAB33B4CD90D}" dt="2021-02-24T19:28:33.399" v="4187" actId="207"/>
          <ac:spMkLst>
            <pc:docMk/>
            <pc:sldMk cId="4247628615" sldId="257343"/>
            <ac:spMk id="4" creationId="{39701C88-A664-4435-A6E3-1D28C101D72B}"/>
          </ac:spMkLst>
        </pc:spChg>
        <pc:spChg chg="add del mod">
          <ac:chgData name="Perez Diaz, Karen" userId="17027623-4de6-4c48-9453-394c2c5804f8" providerId="ADAL" clId="{691EE34A-055E-40A3-ADA5-FAB33B4CD90D}" dt="2021-02-22T20:28:19.724" v="838" actId="767"/>
          <ac:spMkLst>
            <pc:docMk/>
            <pc:sldMk cId="4247628615" sldId="257343"/>
            <ac:spMk id="5" creationId="{670330A3-9641-40A1-BFA6-38A2CD3172CC}"/>
          </ac:spMkLst>
        </pc:spChg>
        <pc:spChg chg="add mod">
          <ac:chgData name="Perez Diaz, Karen" userId="17027623-4de6-4c48-9453-394c2c5804f8" providerId="ADAL" clId="{691EE34A-055E-40A3-ADA5-FAB33B4CD90D}" dt="2021-02-22T20:38:19.170" v="1110" actId="20577"/>
          <ac:spMkLst>
            <pc:docMk/>
            <pc:sldMk cId="4247628615" sldId="257343"/>
            <ac:spMk id="6" creationId="{765C8A17-4138-4FFC-BF9C-9534159DAF65}"/>
          </ac:spMkLst>
        </pc:spChg>
        <pc:spChg chg="add mod">
          <ac:chgData name="Perez Diaz, Karen" userId="17027623-4de6-4c48-9453-394c2c5804f8" providerId="ADAL" clId="{691EE34A-055E-40A3-ADA5-FAB33B4CD90D}" dt="2021-02-24T18:37:35.204" v="3379" actId="1036"/>
          <ac:spMkLst>
            <pc:docMk/>
            <pc:sldMk cId="4247628615" sldId="257343"/>
            <ac:spMk id="7" creationId="{08270B5E-CA04-4E58-9678-AFD4EAB15D81}"/>
          </ac:spMkLst>
        </pc:spChg>
      </pc:sldChg>
      <pc:sldChg chg="add del">
        <pc:chgData name="Perez Diaz, Karen" userId="17027623-4de6-4c48-9453-394c2c5804f8" providerId="ADAL" clId="{691EE34A-055E-40A3-ADA5-FAB33B4CD90D}" dt="2021-02-24T19:19:22.365" v="4101" actId="2696"/>
        <pc:sldMkLst>
          <pc:docMk/>
          <pc:sldMk cId="3912201732" sldId="257344"/>
        </pc:sldMkLst>
      </pc:sldChg>
      <pc:sldChg chg="modSp add del">
        <pc:chgData name="Perez Diaz, Karen" userId="17027623-4de6-4c48-9453-394c2c5804f8" providerId="ADAL" clId="{691EE34A-055E-40A3-ADA5-FAB33B4CD90D}" dt="2021-02-24T19:19:10.468" v="4100" actId="2696"/>
        <pc:sldMkLst>
          <pc:docMk/>
          <pc:sldMk cId="3325558576" sldId="257345"/>
        </pc:sldMkLst>
        <pc:spChg chg="mod">
          <ac:chgData name="Perez Diaz, Karen" userId="17027623-4de6-4c48-9453-394c2c5804f8" providerId="ADAL" clId="{691EE34A-055E-40A3-ADA5-FAB33B4CD90D}" dt="2021-02-24T18:50:42.926" v="3555"/>
          <ac:spMkLst>
            <pc:docMk/>
            <pc:sldMk cId="3325558576" sldId="257345"/>
            <ac:spMk id="2" creationId="{FE6D2355-18CD-492B-9CF1-09E01E2B7F13}"/>
          </ac:spMkLst>
        </pc:spChg>
        <pc:spChg chg="mod">
          <ac:chgData name="Perez Diaz, Karen" userId="17027623-4de6-4c48-9453-394c2c5804f8" providerId="ADAL" clId="{691EE34A-055E-40A3-ADA5-FAB33B4CD90D}" dt="2021-02-24T18:52:02.926" v="3579" actId="20577"/>
          <ac:spMkLst>
            <pc:docMk/>
            <pc:sldMk cId="3325558576" sldId="257345"/>
            <ac:spMk id="6" creationId="{765C8A17-4138-4FFC-BF9C-9534159DAF65}"/>
          </ac:spMkLst>
        </pc:spChg>
      </pc:sldChg>
      <pc:sldChg chg="modSp add">
        <pc:chgData name="Perez Diaz, Karen" userId="17027623-4de6-4c48-9453-394c2c5804f8" providerId="ADAL" clId="{691EE34A-055E-40A3-ADA5-FAB33B4CD90D}" dt="2021-02-24T19:29:52.322" v="4192" actId="1035"/>
        <pc:sldMkLst>
          <pc:docMk/>
          <pc:sldMk cId="475631471" sldId="257346"/>
        </pc:sldMkLst>
        <pc:spChg chg="mod">
          <ac:chgData name="Perez Diaz, Karen" userId="17027623-4de6-4c48-9453-394c2c5804f8" providerId="ADAL" clId="{691EE34A-055E-40A3-ADA5-FAB33B4CD90D}" dt="2021-02-24T19:16:18.973" v="4005" actId="6549"/>
          <ac:spMkLst>
            <pc:docMk/>
            <pc:sldMk cId="475631471" sldId="257346"/>
            <ac:spMk id="2" creationId="{B872A945-E229-47E2-BC86-6752E4AEADE8}"/>
          </ac:spMkLst>
        </pc:spChg>
        <pc:spChg chg="mod">
          <ac:chgData name="Perez Diaz, Karen" userId="17027623-4de6-4c48-9453-394c2c5804f8" providerId="ADAL" clId="{691EE34A-055E-40A3-ADA5-FAB33B4CD90D}" dt="2021-02-24T19:29:52.322" v="4192" actId="1035"/>
          <ac:spMkLst>
            <pc:docMk/>
            <pc:sldMk cId="475631471" sldId="257346"/>
            <ac:spMk id="3" creationId="{917169DB-B556-4406-9CE3-73B84E7E230A}"/>
          </ac:spMkLst>
        </pc:spChg>
      </pc:sldChg>
      <pc:sldMasterChg chg="delSldLayout">
        <pc:chgData name="Perez Diaz, Karen" userId="17027623-4de6-4c48-9453-394c2c5804f8" providerId="ADAL" clId="{691EE34A-055E-40A3-ADA5-FAB33B4CD90D}" dt="2021-02-24T15:11:12.547" v="2611" actId="2696"/>
        <pc:sldMasterMkLst>
          <pc:docMk/>
          <pc:sldMasterMk cId="4106976396" sldId="2147483827"/>
        </pc:sldMasterMkLst>
        <pc:sldLayoutChg chg="del">
          <pc:chgData name="Perez Diaz, Karen" userId="17027623-4de6-4c48-9453-394c2c5804f8" providerId="ADAL" clId="{691EE34A-055E-40A3-ADA5-FAB33B4CD90D}" dt="2021-02-24T15:11:12.547" v="2611" actId="2696"/>
          <pc:sldLayoutMkLst>
            <pc:docMk/>
            <pc:sldMasterMk cId="4106976396" sldId="2147483827"/>
            <pc:sldLayoutMk cId="2574168670" sldId="2147483866"/>
          </pc:sldLayoutMkLst>
        </pc:sldLayoutChg>
      </pc:sldMasterChg>
    </pc:docChg>
  </pc:docChgLst>
  <pc:docChgLst>
    <pc:chgData name="Perez Diaz, Karen" userId="S::perezdiazk@cvshealth.com::17027623-4de6-4c48-9453-394c2c5804f8" providerId="AD" clId="Web-{9F19E9CB-6469-849D-ECD2-2F8AEFC4433C}"/>
    <pc:docChg chg="modSld">
      <pc:chgData name="Perez Diaz, Karen" userId="S::perezdiazk@cvshealth.com::17027623-4de6-4c48-9453-394c2c5804f8" providerId="AD" clId="Web-{9F19E9CB-6469-849D-ECD2-2F8AEFC4433C}" dt="2021-05-17T18:31:54.047" v="12" actId="20577"/>
      <pc:docMkLst>
        <pc:docMk/>
      </pc:docMkLst>
      <pc:sldChg chg="modSp">
        <pc:chgData name="Perez Diaz, Karen" userId="S::perezdiazk@cvshealth.com::17027623-4de6-4c48-9453-394c2c5804f8" providerId="AD" clId="Web-{9F19E9CB-6469-849D-ECD2-2F8AEFC4433C}" dt="2021-05-17T18:31:54.047" v="12" actId="20577"/>
        <pc:sldMkLst>
          <pc:docMk/>
          <pc:sldMk cId="1539355255" sldId="257321"/>
        </pc:sldMkLst>
        <pc:spChg chg="mod">
          <ac:chgData name="Perez Diaz, Karen" userId="S::perezdiazk@cvshealth.com::17027623-4de6-4c48-9453-394c2c5804f8" providerId="AD" clId="Web-{9F19E9CB-6469-849D-ECD2-2F8AEFC4433C}" dt="2021-05-17T18:31:54.047" v="12" actId="20577"/>
          <ac:spMkLst>
            <pc:docMk/>
            <pc:sldMk cId="1539355255" sldId="257321"/>
            <ac:spMk id="16" creationId="{00000000-0000-0000-0000-000000000000}"/>
          </ac:spMkLst>
        </pc:spChg>
      </pc:sldChg>
    </pc:docChg>
  </pc:docChgLst>
  <pc:docChgLst>
    <pc:chgData name="Perez Diaz, Karen" userId="17027623-4de6-4c48-9453-394c2c5804f8" providerId="ADAL" clId="{2654E0A3-49D7-4E2D-A1D0-7A8734011290}"/>
    <pc:docChg chg="undo redo custSel addSld delSld modSld sldOrd">
      <pc:chgData name="Perez Diaz, Karen" userId="17027623-4de6-4c48-9453-394c2c5804f8" providerId="ADAL" clId="{2654E0A3-49D7-4E2D-A1D0-7A8734011290}" dt="2021-02-08T20:00:58.131" v="3353" actId="20577"/>
      <pc:docMkLst>
        <pc:docMk/>
      </pc:docMkLst>
      <pc:sldChg chg="add del">
        <pc:chgData name="Perez Diaz, Karen" userId="17027623-4de6-4c48-9453-394c2c5804f8" providerId="ADAL" clId="{2654E0A3-49D7-4E2D-A1D0-7A8734011290}" dt="2021-02-08T19:00:47.598" v="2779" actId="2696"/>
        <pc:sldMkLst>
          <pc:docMk/>
          <pc:sldMk cId="1194135018" sldId="257"/>
        </pc:sldMkLst>
      </pc:sldChg>
      <pc:sldChg chg="del">
        <pc:chgData name="Perez Diaz, Karen" userId="17027623-4de6-4c48-9453-394c2c5804f8" providerId="ADAL" clId="{2654E0A3-49D7-4E2D-A1D0-7A8734011290}" dt="2021-02-08T19:00:30.440" v="2777" actId="2696"/>
        <pc:sldMkLst>
          <pc:docMk/>
          <pc:sldMk cId="3585510629" sldId="257"/>
        </pc:sldMkLst>
      </pc:sldChg>
      <pc:sldChg chg="add">
        <pc:chgData name="Perez Diaz, Karen" userId="17027623-4de6-4c48-9453-394c2c5804f8" providerId="ADAL" clId="{2654E0A3-49D7-4E2D-A1D0-7A8734011290}" dt="2021-02-08T19:20:57.251" v="3036"/>
        <pc:sldMkLst>
          <pc:docMk/>
          <pc:sldMk cId="1713472559" sldId="737"/>
        </pc:sldMkLst>
      </pc:sldChg>
      <pc:sldChg chg="add">
        <pc:chgData name="Perez Diaz, Karen" userId="17027623-4de6-4c48-9453-394c2c5804f8" providerId="ADAL" clId="{2654E0A3-49D7-4E2D-A1D0-7A8734011290}" dt="2021-02-08T19:20:57.251" v="3036"/>
        <pc:sldMkLst>
          <pc:docMk/>
          <pc:sldMk cId="2777304129" sldId="738"/>
        </pc:sldMkLst>
      </pc:sldChg>
      <pc:sldChg chg="add">
        <pc:chgData name="Perez Diaz, Karen" userId="17027623-4de6-4c48-9453-394c2c5804f8" providerId="ADAL" clId="{2654E0A3-49D7-4E2D-A1D0-7A8734011290}" dt="2021-02-08T19:20:57.251" v="3036"/>
        <pc:sldMkLst>
          <pc:docMk/>
          <pc:sldMk cId="3529794555" sldId="739"/>
        </pc:sldMkLst>
      </pc:sldChg>
      <pc:sldChg chg="modSp add">
        <pc:chgData name="Perez Diaz, Karen" userId="17027623-4de6-4c48-9453-394c2c5804f8" providerId="ADAL" clId="{2654E0A3-49D7-4E2D-A1D0-7A8734011290}" dt="2021-02-08T19:26:06.027" v="3270" actId="20577"/>
        <pc:sldMkLst>
          <pc:docMk/>
          <pc:sldMk cId="690024684" sldId="5523"/>
        </pc:sldMkLst>
        <pc:spChg chg="mod">
          <ac:chgData name="Perez Diaz, Karen" userId="17027623-4de6-4c48-9453-394c2c5804f8" providerId="ADAL" clId="{2654E0A3-49D7-4E2D-A1D0-7A8734011290}" dt="2021-02-08T19:26:06.027" v="3270" actId="20577"/>
          <ac:spMkLst>
            <pc:docMk/>
            <pc:sldMk cId="690024684" sldId="5523"/>
            <ac:spMk id="3" creationId="{A4EDB83D-1FF9-4591-857D-D141CC9EB04A}"/>
          </ac:spMkLst>
        </pc:spChg>
      </pc:sldChg>
      <pc:sldChg chg="modSp del">
        <pc:chgData name="Perez Diaz, Karen" userId="17027623-4de6-4c48-9453-394c2c5804f8" providerId="ADAL" clId="{2654E0A3-49D7-4E2D-A1D0-7A8734011290}" dt="2021-02-08T18:58:45.962" v="2755" actId="2696"/>
        <pc:sldMkLst>
          <pc:docMk/>
          <pc:sldMk cId="2386717756" sldId="5523"/>
        </pc:sldMkLst>
        <pc:spChg chg="mod">
          <ac:chgData name="Perez Diaz, Karen" userId="17027623-4de6-4c48-9453-394c2c5804f8" providerId="ADAL" clId="{2654E0A3-49D7-4E2D-A1D0-7A8734011290}" dt="2021-02-08T16:42:09.753" v="2449" actId="20577"/>
          <ac:spMkLst>
            <pc:docMk/>
            <pc:sldMk cId="2386717756" sldId="5523"/>
            <ac:spMk id="3" creationId="{A4EDB83D-1FF9-4591-857D-D141CC9EB04A}"/>
          </ac:spMkLst>
        </pc:spChg>
        <pc:spChg chg="mod">
          <ac:chgData name="Perez Diaz, Karen" userId="17027623-4de6-4c48-9453-394c2c5804f8" providerId="ADAL" clId="{2654E0A3-49D7-4E2D-A1D0-7A8734011290}" dt="2021-02-08T16:38:11.203" v="2397" actId="20577"/>
          <ac:spMkLst>
            <pc:docMk/>
            <pc:sldMk cId="2386717756" sldId="5523"/>
            <ac:spMk id="12" creationId="{CF78D5C0-9791-4DD9-88B8-0C132B97729E}"/>
          </ac:spMkLst>
        </pc:spChg>
        <pc:spChg chg="mod">
          <ac:chgData name="Perez Diaz, Karen" userId="17027623-4de6-4c48-9453-394c2c5804f8" providerId="ADAL" clId="{2654E0A3-49D7-4E2D-A1D0-7A8734011290}" dt="2021-02-08T16:47:41.643" v="2450" actId="6549"/>
          <ac:spMkLst>
            <pc:docMk/>
            <pc:sldMk cId="2386717756" sldId="5523"/>
            <ac:spMk id="29" creationId="{4F8BB7C0-3F30-467A-B031-BEE77874D8FB}"/>
          </ac:spMkLst>
        </pc:spChg>
        <pc:spChg chg="mod">
          <ac:chgData name="Perez Diaz, Karen" userId="17027623-4de6-4c48-9453-394c2c5804f8" providerId="ADAL" clId="{2654E0A3-49D7-4E2D-A1D0-7A8734011290}" dt="2021-02-08T16:30:05.525" v="2063" actId="6549"/>
          <ac:spMkLst>
            <pc:docMk/>
            <pc:sldMk cId="2386717756" sldId="5523"/>
            <ac:spMk id="35" creationId="{D982955E-CB6D-4EEC-A433-71309945B99D}"/>
          </ac:spMkLst>
        </pc:spChg>
        <pc:spChg chg="mod">
          <ac:chgData name="Perez Diaz, Karen" userId="17027623-4de6-4c48-9453-394c2c5804f8" providerId="ADAL" clId="{2654E0A3-49D7-4E2D-A1D0-7A8734011290}" dt="2021-02-08T16:30:37.520" v="2083"/>
          <ac:spMkLst>
            <pc:docMk/>
            <pc:sldMk cId="2386717756" sldId="5523"/>
            <ac:spMk id="39" creationId="{7F3FC9A8-4C81-4709-9303-E5813B80F834}"/>
          </ac:spMkLst>
        </pc:spChg>
        <pc:spChg chg="mod">
          <ac:chgData name="Perez Diaz, Karen" userId="17027623-4de6-4c48-9453-394c2c5804f8" providerId="ADAL" clId="{2654E0A3-49D7-4E2D-A1D0-7A8734011290}" dt="2021-02-08T16:30:23.309" v="2081" actId="20577"/>
          <ac:spMkLst>
            <pc:docMk/>
            <pc:sldMk cId="2386717756" sldId="5523"/>
            <ac:spMk id="41" creationId="{F88294F7-B201-4A89-A116-453B5FC36AD6}"/>
          </ac:spMkLst>
        </pc:spChg>
        <pc:spChg chg="mod">
          <ac:chgData name="Perez Diaz, Karen" userId="17027623-4de6-4c48-9453-394c2c5804f8" providerId="ADAL" clId="{2654E0A3-49D7-4E2D-A1D0-7A8734011290}" dt="2021-02-08T16:35:34.688" v="2273" actId="20577"/>
          <ac:spMkLst>
            <pc:docMk/>
            <pc:sldMk cId="2386717756" sldId="5523"/>
            <ac:spMk id="44" creationId="{9DF7E7D1-418A-4782-9C73-7DD89F4FEAEE}"/>
          </ac:spMkLst>
        </pc:spChg>
        <pc:spChg chg="mod">
          <ac:chgData name="Perez Diaz, Karen" userId="17027623-4de6-4c48-9453-394c2c5804f8" providerId="ADAL" clId="{2654E0A3-49D7-4E2D-A1D0-7A8734011290}" dt="2021-02-08T16:35:00.516" v="2262" actId="20577"/>
          <ac:spMkLst>
            <pc:docMk/>
            <pc:sldMk cId="2386717756" sldId="5523"/>
            <ac:spMk id="47" creationId="{B9BD32E2-EF72-49BE-AB39-76038E92FE66}"/>
          </ac:spMkLst>
        </pc:spChg>
        <pc:spChg chg="mod">
          <ac:chgData name="Perez Diaz, Karen" userId="17027623-4de6-4c48-9453-394c2c5804f8" providerId="ADAL" clId="{2654E0A3-49D7-4E2D-A1D0-7A8734011290}" dt="2021-02-08T16:33:04.804" v="2211" actId="20577"/>
          <ac:spMkLst>
            <pc:docMk/>
            <pc:sldMk cId="2386717756" sldId="5523"/>
            <ac:spMk id="53" creationId="{82612B7E-CBDF-4FE8-BAED-8C1B90DA98ED}"/>
          </ac:spMkLst>
        </pc:spChg>
        <pc:spChg chg="mod">
          <ac:chgData name="Perez Diaz, Karen" userId="17027623-4de6-4c48-9453-394c2c5804f8" providerId="ADAL" clId="{2654E0A3-49D7-4E2D-A1D0-7A8734011290}" dt="2021-02-08T16:34:42.317" v="2260" actId="20577"/>
          <ac:spMkLst>
            <pc:docMk/>
            <pc:sldMk cId="2386717756" sldId="5523"/>
            <ac:spMk id="56" creationId="{1C55933B-F735-47F1-ACC0-D98815555F90}"/>
          </ac:spMkLst>
        </pc:spChg>
        <pc:spChg chg="mod">
          <ac:chgData name="Perez Diaz, Karen" userId="17027623-4de6-4c48-9453-394c2c5804f8" providerId="ADAL" clId="{2654E0A3-49D7-4E2D-A1D0-7A8734011290}" dt="2021-02-08T16:34:05.536" v="2239" actId="6549"/>
          <ac:spMkLst>
            <pc:docMk/>
            <pc:sldMk cId="2386717756" sldId="5523"/>
            <ac:spMk id="59" creationId="{254B7F9B-BCA5-4A02-A9D2-D2AD1320FD86}"/>
          </ac:spMkLst>
        </pc:spChg>
        <pc:spChg chg="mod">
          <ac:chgData name="Perez Diaz, Karen" userId="17027623-4de6-4c48-9453-394c2c5804f8" providerId="ADAL" clId="{2654E0A3-49D7-4E2D-A1D0-7A8734011290}" dt="2021-02-08T16:31:55.401" v="2100" actId="20577"/>
          <ac:spMkLst>
            <pc:docMk/>
            <pc:sldMk cId="2386717756" sldId="5523"/>
            <ac:spMk id="64" creationId="{085BA316-A500-4B96-9E22-13919A666426}"/>
          </ac:spMkLst>
        </pc:spChg>
        <pc:spChg chg="mod">
          <ac:chgData name="Perez Diaz, Karen" userId="17027623-4de6-4c48-9453-394c2c5804f8" providerId="ADAL" clId="{2654E0A3-49D7-4E2D-A1D0-7A8734011290}" dt="2021-02-08T16:32:58.441" v="2201" actId="20577"/>
          <ac:spMkLst>
            <pc:docMk/>
            <pc:sldMk cId="2386717756" sldId="5523"/>
            <ac:spMk id="66" creationId="{553A5C35-308F-4EE1-BEF6-B30451A29FF6}"/>
          </ac:spMkLst>
        </pc:spChg>
        <pc:grpChg chg="mod">
          <ac:chgData name="Perez Diaz, Karen" userId="17027623-4de6-4c48-9453-394c2c5804f8" providerId="ADAL" clId="{2654E0A3-49D7-4E2D-A1D0-7A8734011290}" dt="2021-02-08T16:31:27.998" v="2087" actId="14100"/>
          <ac:grpSpMkLst>
            <pc:docMk/>
            <pc:sldMk cId="2386717756" sldId="5523"/>
            <ac:grpSpMk id="45" creationId="{7D16BA02-4BE0-4FB4-9C3D-FB62BAD09EE7}"/>
          </ac:grpSpMkLst>
        </pc:grpChg>
      </pc:sldChg>
      <pc:sldChg chg="addSp delSp modSp add del">
        <pc:chgData name="Perez Diaz, Karen" userId="17027623-4de6-4c48-9453-394c2c5804f8" providerId="ADAL" clId="{2654E0A3-49D7-4E2D-A1D0-7A8734011290}" dt="2021-02-08T19:48:04.700" v="3300" actId="6549"/>
        <pc:sldMkLst>
          <pc:docMk/>
          <pc:sldMk cId="3183831675" sldId="5524"/>
        </pc:sldMkLst>
        <pc:spChg chg="mod">
          <ac:chgData name="Perez Diaz, Karen" userId="17027623-4de6-4c48-9453-394c2c5804f8" providerId="ADAL" clId="{2654E0A3-49D7-4E2D-A1D0-7A8734011290}" dt="2021-02-08T15:58:56.568" v="938"/>
          <ac:spMkLst>
            <pc:docMk/>
            <pc:sldMk cId="3183831675" sldId="5524"/>
            <ac:spMk id="2" creationId="{00000000-0000-0000-0000-000000000000}"/>
          </ac:spMkLst>
        </pc:spChg>
        <pc:spChg chg="mod">
          <ac:chgData name="Perez Diaz, Karen" userId="17027623-4de6-4c48-9453-394c2c5804f8" providerId="ADAL" clId="{2654E0A3-49D7-4E2D-A1D0-7A8734011290}" dt="2021-02-08T16:01:32.754" v="1081" actId="20577"/>
          <ac:spMkLst>
            <pc:docMk/>
            <pc:sldMk cId="3183831675" sldId="5524"/>
            <ac:spMk id="3" creationId="{00000000-0000-0000-0000-000000000000}"/>
          </ac:spMkLst>
        </pc:spChg>
        <pc:spChg chg="del mod">
          <ac:chgData name="Perez Diaz, Karen" userId="17027623-4de6-4c48-9453-394c2c5804f8" providerId="ADAL" clId="{2654E0A3-49D7-4E2D-A1D0-7A8734011290}" dt="2021-02-08T16:00:36.026" v="978" actId="478"/>
          <ac:spMkLst>
            <pc:docMk/>
            <pc:sldMk cId="3183831675" sldId="5524"/>
            <ac:spMk id="5" creationId="{00000000-0000-0000-0000-000000000000}"/>
          </ac:spMkLst>
        </pc:spChg>
        <pc:spChg chg="mod">
          <ac:chgData name="Perez Diaz, Karen" userId="17027623-4de6-4c48-9453-394c2c5804f8" providerId="ADAL" clId="{2654E0A3-49D7-4E2D-A1D0-7A8734011290}" dt="2021-02-08T18:33:27.825" v="2742" actId="13926"/>
          <ac:spMkLst>
            <pc:docMk/>
            <pc:sldMk cId="3183831675" sldId="5524"/>
            <ac:spMk id="6" creationId="{00000000-0000-0000-0000-000000000000}"/>
          </ac:spMkLst>
        </pc:spChg>
        <pc:spChg chg="mod">
          <ac:chgData name="Perez Diaz, Karen" userId="17027623-4de6-4c48-9453-394c2c5804f8" providerId="ADAL" clId="{2654E0A3-49D7-4E2D-A1D0-7A8734011290}" dt="2021-02-08T18:33:31.285" v="2743" actId="13926"/>
          <ac:spMkLst>
            <pc:docMk/>
            <pc:sldMk cId="3183831675" sldId="5524"/>
            <ac:spMk id="7" creationId="{00000000-0000-0000-0000-000000000000}"/>
          </ac:spMkLst>
        </pc:spChg>
        <pc:spChg chg="mod">
          <ac:chgData name="Perez Diaz, Karen" userId="17027623-4de6-4c48-9453-394c2c5804f8" providerId="ADAL" clId="{2654E0A3-49D7-4E2D-A1D0-7A8734011290}" dt="2021-02-08T15:47:58.480" v="796" actId="1036"/>
          <ac:spMkLst>
            <pc:docMk/>
            <pc:sldMk cId="3183831675" sldId="5524"/>
            <ac:spMk id="8" creationId="{00000000-0000-0000-0000-000000000000}"/>
          </ac:spMkLst>
        </pc:spChg>
        <pc:spChg chg="mod">
          <ac:chgData name="Perez Diaz, Karen" userId="17027623-4de6-4c48-9453-394c2c5804f8" providerId="ADAL" clId="{2654E0A3-49D7-4E2D-A1D0-7A8734011290}" dt="2021-02-08T18:26:00.376" v="2710" actId="1038"/>
          <ac:spMkLst>
            <pc:docMk/>
            <pc:sldMk cId="3183831675" sldId="5524"/>
            <ac:spMk id="9" creationId="{00000000-0000-0000-0000-000000000000}"/>
          </ac:spMkLst>
        </pc:spChg>
        <pc:spChg chg="del mod">
          <ac:chgData name="Perez Diaz, Karen" userId="17027623-4de6-4c48-9453-394c2c5804f8" providerId="ADAL" clId="{2654E0A3-49D7-4E2D-A1D0-7A8734011290}" dt="2021-02-08T15:44:59.896" v="649" actId="478"/>
          <ac:spMkLst>
            <pc:docMk/>
            <pc:sldMk cId="3183831675" sldId="5524"/>
            <ac:spMk id="10" creationId="{00000000-0000-0000-0000-000000000000}"/>
          </ac:spMkLst>
        </pc:spChg>
        <pc:spChg chg="del mod">
          <ac:chgData name="Perez Diaz, Karen" userId="17027623-4de6-4c48-9453-394c2c5804f8" providerId="ADAL" clId="{2654E0A3-49D7-4E2D-A1D0-7A8734011290}" dt="2021-02-08T15:45:01.477" v="650" actId="478"/>
          <ac:spMkLst>
            <pc:docMk/>
            <pc:sldMk cId="3183831675" sldId="5524"/>
            <ac:spMk id="11" creationId="{00000000-0000-0000-0000-000000000000}"/>
          </ac:spMkLst>
        </pc:spChg>
        <pc:spChg chg="mod">
          <ac:chgData name="Perez Diaz, Karen" userId="17027623-4de6-4c48-9453-394c2c5804f8" providerId="ADAL" clId="{2654E0A3-49D7-4E2D-A1D0-7A8734011290}" dt="2021-02-08T17:01:19.396" v="2521" actId="14100"/>
          <ac:spMkLst>
            <pc:docMk/>
            <pc:sldMk cId="3183831675" sldId="5524"/>
            <ac:spMk id="12" creationId="{00000000-0000-0000-0000-000000000000}"/>
          </ac:spMkLst>
        </pc:spChg>
        <pc:spChg chg="mod">
          <ac:chgData name="Perez Diaz, Karen" userId="17027623-4de6-4c48-9453-394c2c5804f8" providerId="ADAL" clId="{2654E0A3-49D7-4E2D-A1D0-7A8734011290}" dt="2021-02-08T17:01:41.829" v="2542" actId="1038"/>
          <ac:spMkLst>
            <pc:docMk/>
            <pc:sldMk cId="3183831675" sldId="5524"/>
            <ac:spMk id="13" creationId="{00000000-0000-0000-0000-000000000000}"/>
          </ac:spMkLst>
        </pc:spChg>
        <pc:spChg chg="mod">
          <ac:chgData name="Perez Diaz, Karen" userId="17027623-4de6-4c48-9453-394c2c5804f8" providerId="ADAL" clId="{2654E0A3-49D7-4E2D-A1D0-7A8734011290}" dt="2021-02-08T17:02:03.959" v="2562" actId="14100"/>
          <ac:spMkLst>
            <pc:docMk/>
            <pc:sldMk cId="3183831675" sldId="5524"/>
            <ac:spMk id="14" creationId="{00000000-0000-0000-0000-000000000000}"/>
          </ac:spMkLst>
        </pc:spChg>
        <pc:spChg chg="mod">
          <ac:chgData name="Perez Diaz, Karen" userId="17027623-4de6-4c48-9453-394c2c5804f8" providerId="ADAL" clId="{2654E0A3-49D7-4E2D-A1D0-7A8734011290}" dt="2021-02-08T17:01:19.396" v="2521" actId="14100"/>
          <ac:spMkLst>
            <pc:docMk/>
            <pc:sldMk cId="3183831675" sldId="5524"/>
            <ac:spMk id="15" creationId="{00000000-0000-0000-0000-000000000000}"/>
          </ac:spMkLst>
        </pc:spChg>
        <pc:spChg chg="mod">
          <ac:chgData name="Perez Diaz, Karen" userId="17027623-4de6-4c48-9453-394c2c5804f8" providerId="ADAL" clId="{2654E0A3-49D7-4E2D-A1D0-7A8734011290}" dt="2021-02-08T17:01:41.829" v="2542" actId="1038"/>
          <ac:spMkLst>
            <pc:docMk/>
            <pc:sldMk cId="3183831675" sldId="5524"/>
            <ac:spMk id="16" creationId="{00000000-0000-0000-0000-000000000000}"/>
          </ac:spMkLst>
        </pc:spChg>
        <pc:spChg chg="mod">
          <ac:chgData name="Perez Diaz, Karen" userId="17027623-4de6-4c48-9453-394c2c5804f8" providerId="ADAL" clId="{2654E0A3-49D7-4E2D-A1D0-7A8734011290}" dt="2021-02-08T17:02:03.959" v="2562" actId="14100"/>
          <ac:spMkLst>
            <pc:docMk/>
            <pc:sldMk cId="3183831675" sldId="5524"/>
            <ac:spMk id="17" creationId="{00000000-0000-0000-0000-000000000000}"/>
          </ac:spMkLst>
        </pc:spChg>
        <pc:spChg chg="add del mod">
          <ac:chgData name="Perez Diaz, Karen" userId="17027623-4de6-4c48-9453-394c2c5804f8" providerId="ADAL" clId="{2654E0A3-49D7-4E2D-A1D0-7A8734011290}" dt="2021-02-08T17:01:19.396" v="2521" actId="14100"/>
          <ac:spMkLst>
            <pc:docMk/>
            <pc:sldMk cId="3183831675" sldId="5524"/>
            <ac:spMk id="18" creationId="{00000000-0000-0000-0000-000000000000}"/>
          </ac:spMkLst>
        </pc:spChg>
        <pc:spChg chg="mod">
          <ac:chgData name="Perez Diaz, Karen" userId="17027623-4de6-4c48-9453-394c2c5804f8" providerId="ADAL" clId="{2654E0A3-49D7-4E2D-A1D0-7A8734011290}" dt="2021-02-08T17:01:41.829" v="2542" actId="1038"/>
          <ac:spMkLst>
            <pc:docMk/>
            <pc:sldMk cId="3183831675" sldId="5524"/>
            <ac:spMk id="19" creationId="{00000000-0000-0000-0000-000000000000}"/>
          </ac:spMkLst>
        </pc:spChg>
        <pc:spChg chg="mod">
          <ac:chgData name="Perez Diaz, Karen" userId="17027623-4de6-4c48-9453-394c2c5804f8" providerId="ADAL" clId="{2654E0A3-49D7-4E2D-A1D0-7A8734011290}" dt="2021-02-08T17:02:03.959" v="2562" actId="14100"/>
          <ac:spMkLst>
            <pc:docMk/>
            <pc:sldMk cId="3183831675" sldId="5524"/>
            <ac:spMk id="20" creationId="{00000000-0000-0000-0000-000000000000}"/>
          </ac:spMkLst>
        </pc:spChg>
        <pc:spChg chg="del mod">
          <ac:chgData name="Perez Diaz, Karen" userId="17027623-4de6-4c48-9453-394c2c5804f8" providerId="ADAL" clId="{2654E0A3-49D7-4E2D-A1D0-7A8734011290}" dt="2021-02-08T15:44:57.569" v="648" actId="478"/>
          <ac:spMkLst>
            <pc:docMk/>
            <pc:sldMk cId="3183831675" sldId="5524"/>
            <ac:spMk id="25" creationId="{00000000-0000-0000-0000-000000000000}"/>
          </ac:spMkLst>
        </pc:spChg>
        <pc:spChg chg="mod">
          <ac:chgData name="Perez Diaz, Karen" userId="17027623-4de6-4c48-9453-394c2c5804f8" providerId="ADAL" clId="{2654E0A3-49D7-4E2D-A1D0-7A8734011290}" dt="2021-02-08T17:01:41.829" v="2542" actId="1038"/>
          <ac:spMkLst>
            <pc:docMk/>
            <pc:sldMk cId="3183831675" sldId="5524"/>
            <ac:spMk id="26" creationId="{00000000-0000-0000-0000-000000000000}"/>
          </ac:spMkLst>
        </pc:spChg>
        <pc:spChg chg="mod">
          <ac:chgData name="Perez Diaz, Karen" userId="17027623-4de6-4c48-9453-394c2c5804f8" providerId="ADAL" clId="{2654E0A3-49D7-4E2D-A1D0-7A8734011290}" dt="2021-02-08T18:25:24.077" v="2683" actId="6549"/>
          <ac:spMkLst>
            <pc:docMk/>
            <pc:sldMk cId="3183831675" sldId="5524"/>
            <ac:spMk id="27" creationId="{00000000-0000-0000-0000-000000000000}"/>
          </ac:spMkLst>
        </pc:spChg>
        <pc:spChg chg="mod">
          <ac:chgData name="Perez Diaz, Karen" userId="17027623-4de6-4c48-9453-394c2c5804f8" providerId="ADAL" clId="{2654E0A3-49D7-4E2D-A1D0-7A8734011290}" dt="2021-02-08T15:59:12.404" v="940" actId="113"/>
          <ac:spMkLst>
            <pc:docMk/>
            <pc:sldMk cId="3183831675" sldId="5524"/>
            <ac:spMk id="31" creationId="{00000000-0000-0000-0000-000000000000}"/>
          </ac:spMkLst>
        </pc:spChg>
        <pc:spChg chg="mod">
          <ac:chgData name="Perez Diaz, Karen" userId="17027623-4de6-4c48-9453-394c2c5804f8" providerId="ADAL" clId="{2654E0A3-49D7-4E2D-A1D0-7A8734011290}" dt="2021-02-08T15:47:06.167" v="762" actId="1036"/>
          <ac:spMkLst>
            <pc:docMk/>
            <pc:sldMk cId="3183831675" sldId="5524"/>
            <ac:spMk id="32" creationId="{00000000-0000-0000-0000-000000000000}"/>
          </ac:spMkLst>
        </pc:spChg>
        <pc:spChg chg="mod">
          <ac:chgData name="Perez Diaz, Karen" userId="17027623-4de6-4c48-9453-394c2c5804f8" providerId="ADAL" clId="{2654E0A3-49D7-4E2D-A1D0-7A8734011290}" dt="2021-02-08T17:01:41.829" v="2542" actId="1038"/>
          <ac:spMkLst>
            <pc:docMk/>
            <pc:sldMk cId="3183831675" sldId="5524"/>
            <ac:spMk id="34" creationId="{00000000-0000-0000-0000-000000000000}"/>
          </ac:spMkLst>
        </pc:spChg>
        <pc:spChg chg="mod">
          <ac:chgData name="Perez Diaz, Karen" userId="17027623-4de6-4c48-9453-394c2c5804f8" providerId="ADAL" clId="{2654E0A3-49D7-4E2D-A1D0-7A8734011290}" dt="2021-02-08T19:48:04.700" v="3300" actId="6549"/>
          <ac:spMkLst>
            <pc:docMk/>
            <pc:sldMk cId="3183831675" sldId="5524"/>
            <ac:spMk id="35" creationId="{00000000-0000-0000-0000-000000000000}"/>
          </ac:spMkLst>
        </pc:spChg>
        <pc:spChg chg="del mod">
          <ac:chgData name="Perez Diaz, Karen" userId="17027623-4de6-4c48-9453-394c2c5804f8" providerId="ADAL" clId="{2654E0A3-49D7-4E2D-A1D0-7A8734011290}" dt="2021-02-08T15:44:57.569" v="648" actId="478"/>
          <ac:spMkLst>
            <pc:docMk/>
            <pc:sldMk cId="3183831675" sldId="5524"/>
            <ac:spMk id="36" creationId="{00000000-0000-0000-0000-000000000000}"/>
          </ac:spMkLst>
        </pc:spChg>
        <pc:spChg chg="mod">
          <ac:chgData name="Perez Diaz, Karen" userId="17027623-4de6-4c48-9453-394c2c5804f8" providerId="ADAL" clId="{2654E0A3-49D7-4E2D-A1D0-7A8734011290}" dt="2021-02-08T18:25:45.202" v="2688" actId="113"/>
          <ac:spMkLst>
            <pc:docMk/>
            <pc:sldMk cId="3183831675" sldId="5524"/>
            <ac:spMk id="37" creationId="{00000000-0000-0000-0000-000000000000}"/>
          </ac:spMkLst>
        </pc:spChg>
        <pc:spChg chg="mod">
          <ac:chgData name="Perez Diaz, Karen" userId="17027623-4de6-4c48-9453-394c2c5804f8" providerId="ADAL" clId="{2654E0A3-49D7-4E2D-A1D0-7A8734011290}" dt="2021-02-08T18:25:30.258" v="2684" actId="113"/>
          <ac:spMkLst>
            <pc:docMk/>
            <pc:sldMk cId="3183831675" sldId="5524"/>
            <ac:spMk id="38" creationId="{00000000-0000-0000-0000-000000000000}"/>
          </ac:spMkLst>
        </pc:spChg>
        <pc:spChg chg="add del mod">
          <ac:chgData name="Perez Diaz, Karen" userId="17027623-4de6-4c48-9453-394c2c5804f8" providerId="ADAL" clId="{2654E0A3-49D7-4E2D-A1D0-7A8734011290}" dt="2021-02-08T18:25:32.631" v="2685" actId="113"/>
          <ac:spMkLst>
            <pc:docMk/>
            <pc:sldMk cId="3183831675" sldId="5524"/>
            <ac:spMk id="39" creationId="{00000000-0000-0000-0000-000000000000}"/>
          </ac:spMkLst>
        </pc:spChg>
        <pc:spChg chg="del">
          <ac:chgData name="Perez Diaz, Karen" userId="17027623-4de6-4c48-9453-394c2c5804f8" providerId="ADAL" clId="{2654E0A3-49D7-4E2D-A1D0-7A8734011290}" dt="2021-02-08T15:32:41.786" v="185" actId="478"/>
          <ac:spMkLst>
            <pc:docMk/>
            <pc:sldMk cId="3183831675" sldId="5524"/>
            <ac:spMk id="40" creationId="{00000000-0000-0000-0000-000000000000}"/>
          </ac:spMkLst>
        </pc:spChg>
        <pc:grpChg chg="del mod">
          <ac:chgData name="Perez Diaz, Karen" userId="17027623-4de6-4c48-9453-394c2c5804f8" providerId="ADAL" clId="{2654E0A3-49D7-4E2D-A1D0-7A8734011290}" dt="2021-02-08T15:44:57.569" v="648" actId="478"/>
          <ac:grpSpMkLst>
            <pc:docMk/>
            <pc:sldMk cId="3183831675" sldId="5524"/>
            <ac:grpSpMk id="28" creationId="{00000000-0000-0000-0000-000000000000}"/>
          </ac:grpSpMkLst>
        </pc:grpChg>
      </pc:sldChg>
      <pc:sldChg chg="modSp">
        <pc:chgData name="Perez Diaz, Karen" userId="17027623-4de6-4c48-9453-394c2c5804f8" providerId="ADAL" clId="{2654E0A3-49D7-4E2D-A1D0-7A8734011290}" dt="2021-02-08T15:41:46.067" v="569" actId="313"/>
        <pc:sldMkLst>
          <pc:docMk/>
          <pc:sldMk cId="3820288409" sldId="5525"/>
        </pc:sldMkLst>
        <pc:spChg chg="mod">
          <ac:chgData name="Perez Diaz, Karen" userId="17027623-4de6-4c48-9453-394c2c5804f8" providerId="ADAL" clId="{2654E0A3-49D7-4E2D-A1D0-7A8734011290}" dt="2021-02-08T15:41:46.067" v="569" actId="313"/>
          <ac:spMkLst>
            <pc:docMk/>
            <pc:sldMk cId="3820288409" sldId="5525"/>
            <ac:spMk id="3" creationId="{917169DB-B556-4406-9CE3-73B84E7E230A}"/>
          </ac:spMkLst>
        </pc:spChg>
      </pc:sldChg>
      <pc:sldChg chg="modSp add del">
        <pc:chgData name="Perez Diaz, Karen" userId="17027623-4de6-4c48-9453-394c2c5804f8" providerId="ADAL" clId="{2654E0A3-49D7-4E2D-A1D0-7A8734011290}" dt="2021-02-08T18:59:38.671" v="2775" actId="2696"/>
        <pc:sldMkLst>
          <pc:docMk/>
          <pc:sldMk cId="1254335953" sldId="5526"/>
        </pc:sldMkLst>
        <pc:spChg chg="mod">
          <ac:chgData name="Perez Diaz, Karen" userId="17027623-4de6-4c48-9453-394c2c5804f8" providerId="ADAL" clId="{2654E0A3-49D7-4E2D-A1D0-7A8734011290}" dt="2021-02-08T16:59:02.291" v="2452" actId="1076"/>
          <ac:spMkLst>
            <pc:docMk/>
            <pc:sldMk cId="1254335953" sldId="5526"/>
            <ac:spMk id="40" creationId="{00000000-0000-0000-0000-000000000000}"/>
          </ac:spMkLst>
        </pc:spChg>
      </pc:sldChg>
      <pc:sldChg chg="modSp add del">
        <pc:chgData name="Perez Diaz, Karen" userId="17027623-4de6-4c48-9453-394c2c5804f8" providerId="ADAL" clId="{2654E0A3-49D7-4E2D-A1D0-7A8734011290}" dt="2021-02-08T18:46:20.683" v="2751" actId="2696"/>
        <pc:sldMkLst>
          <pc:docMk/>
          <pc:sldMk cId="1306222276" sldId="257309"/>
        </pc:sldMkLst>
        <pc:spChg chg="mod">
          <ac:chgData name="Perez Diaz, Karen" userId="17027623-4de6-4c48-9453-394c2c5804f8" providerId="ADAL" clId="{2654E0A3-49D7-4E2D-A1D0-7A8734011290}" dt="2021-02-08T15:57:11.468" v="874" actId="20577"/>
          <ac:spMkLst>
            <pc:docMk/>
            <pc:sldMk cId="1306222276" sldId="257309"/>
            <ac:spMk id="6" creationId="{3FE5F014-903B-4243-8FEF-DCEFA548A89E}"/>
          </ac:spMkLst>
        </pc:spChg>
      </pc:sldChg>
      <pc:sldChg chg="modSp add del">
        <pc:chgData name="Perez Diaz, Karen" userId="17027623-4de6-4c48-9453-394c2c5804f8" providerId="ADAL" clId="{2654E0A3-49D7-4E2D-A1D0-7A8734011290}" dt="2021-02-08T18:46:20.683" v="2752" actId="2696"/>
        <pc:sldMkLst>
          <pc:docMk/>
          <pc:sldMk cId="2284421774" sldId="257310"/>
        </pc:sldMkLst>
        <pc:spChg chg="mod">
          <ac:chgData name="Perez Diaz, Karen" userId="17027623-4de6-4c48-9453-394c2c5804f8" providerId="ADAL" clId="{2654E0A3-49D7-4E2D-A1D0-7A8734011290}" dt="2021-02-08T15:57:14.227" v="875" actId="20577"/>
          <ac:spMkLst>
            <pc:docMk/>
            <pc:sldMk cId="2284421774" sldId="257310"/>
            <ac:spMk id="6" creationId="{3FE5F014-903B-4243-8FEF-DCEFA548A89E}"/>
          </ac:spMkLst>
        </pc:spChg>
      </pc:sldChg>
      <pc:sldChg chg="modSp add">
        <pc:chgData name="Perez Diaz, Karen" userId="17027623-4de6-4c48-9453-394c2c5804f8" providerId="ADAL" clId="{2654E0A3-49D7-4E2D-A1D0-7A8734011290}" dt="2021-02-08T15:57:08.145" v="873" actId="20577"/>
        <pc:sldMkLst>
          <pc:docMk/>
          <pc:sldMk cId="157485715" sldId="257318"/>
        </pc:sldMkLst>
        <pc:spChg chg="mod">
          <ac:chgData name="Perez Diaz, Karen" userId="17027623-4de6-4c48-9453-394c2c5804f8" providerId="ADAL" clId="{2654E0A3-49D7-4E2D-A1D0-7A8734011290}" dt="2021-02-08T15:57:08.145" v="873" actId="20577"/>
          <ac:spMkLst>
            <pc:docMk/>
            <pc:sldMk cId="157485715" sldId="257318"/>
            <ac:spMk id="3" creationId="{85887F5F-197F-4DD8-A9F6-7EEAD450E354}"/>
          </ac:spMkLst>
        </pc:spChg>
      </pc:sldChg>
      <pc:sldChg chg="modSp add del ord">
        <pc:chgData name="Perez Diaz, Karen" userId="17027623-4de6-4c48-9453-394c2c5804f8" providerId="ADAL" clId="{2654E0A3-49D7-4E2D-A1D0-7A8734011290}" dt="2021-02-08T20:00:58.131" v="3353" actId="20577"/>
        <pc:sldMkLst>
          <pc:docMk/>
          <pc:sldMk cId="4047887920" sldId="257319"/>
        </pc:sldMkLst>
        <pc:spChg chg="mod">
          <ac:chgData name="Perez Diaz, Karen" userId="17027623-4de6-4c48-9453-394c2c5804f8" providerId="ADAL" clId="{2654E0A3-49D7-4E2D-A1D0-7A8734011290}" dt="2021-02-08T19:06:07.854" v="2858" actId="20577"/>
          <ac:spMkLst>
            <pc:docMk/>
            <pc:sldMk cId="4047887920" sldId="257319"/>
            <ac:spMk id="2" creationId="{B872A945-E229-47E2-BC86-6752E4AEADE8}"/>
          </ac:spMkLst>
        </pc:spChg>
        <pc:spChg chg="mod">
          <ac:chgData name="Perez Diaz, Karen" userId="17027623-4de6-4c48-9453-394c2c5804f8" providerId="ADAL" clId="{2654E0A3-49D7-4E2D-A1D0-7A8734011290}" dt="2021-02-08T20:00:58.131" v="3353" actId="20577"/>
          <ac:spMkLst>
            <pc:docMk/>
            <pc:sldMk cId="4047887920" sldId="257319"/>
            <ac:spMk id="3" creationId="{917169DB-B556-4406-9CE3-73B84E7E230A}"/>
          </ac:spMkLst>
        </pc:spChg>
      </pc:sldChg>
      <pc:sldChg chg="add del ord">
        <pc:chgData name="Perez Diaz, Karen" userId="17027623-4de6-4c48-9453-394c2c5804f8" providerId="ADAL" clId="{2654E0A3-49D7-4E2D-A1D0-7A8734011290}" dt="2021-02-08T18:58:45.984" v="2756" actId="2696"/>
        <pc:sldMkLst>
          <pc:docMk/>
          <pc:sldMk cId="691554360" sldId="257320"/>
        </pc:sldMkLst>
      </pc:sldChg>
      <pc:sldChg chg="add">
        <pc:chgData name="Perez Diaz, Karen" userId="17027623-4de6-4c48-9453-394c2c5804f8" providerId="ADAL" clId="{2654E0A3-49D7-4E2D-A1D0-7A8734011290}" dt="2021-02-08T18:58:51.193" v="2758"/>
        <pc:sldMkLst>
          <pc:docMk/>
          <pc:sldMk cId="1218040156" sldId="257320"/>
        </pc:sldMkLst>
      </pc:sldChg>
      <pc:sldChg chg="add">
        <pc:chgData name="Perez Diaz, Karen" userId="17027623-4de6-4c48-9453-394c2c5804f8" providerId="ADAL" clId="{2654E0A3-49D7-4E2D-A1D0-7A8734011290}" dt="2021-02-08T18:46:03.798" v="2744"/>
        <pc:sldMkLst>
          <pc:docMk/>
          <pc:sldMk cId="1539355255" sldId="257321"/>
        </pc:sldMkLst>
      </pc:sldChg>
      <pc:sldChg chg="add">
        <pc:chgData name="Perez Diaz, Karen" userId="17027623-4de6-4c48-9453-394c2c5804f8" providerId="ADAL" clId="{2654E0A3-49D7-4E2D-A1D0-7A8734011290}" dt="2021-02-08T18:46:03.798" v="2744"/>
        <pc:sldMkLst>
          <pc:docMk/>
          <pc:sldMk cId="2499039029" sldId="257322"/>
        </pc:sldMkLst>
      </pc:sldChg>
      <pc:sldChg chg="add">
        <pc:chgData name="Perez Diaz, Karen" userId="17027623-4de6-4c48-9453-394c2c5804f8" providerId="ADAL" clId="{2654E0A3-49D7-4E2D-A1D0-7A8734011290}" dt="2021-02-08T18:47:27.948" v="2753"/>
        <pc:sldMkLst>
          <pc:docMk/>
          <pc:sldMk cId="1664564095" sldId="257323"/>
        </pc:sldMkLst>
      </pc:sldChg>
      <pc:sldChg chg="add">
        <pc:chgData name="Perez Diaz, Karen" userId="17027623-4de6-4c48-9453-394c2c5804f8" providerId="ADAL" clId="{2654E0A3-49D7-4E2D-A1D0-7A8734011290}" dt="2021-02-08T18:47:27.948" v="2753"/>
        <pc:sldMkLst>
          <pc:docMk/>
          <pc:sldMk cId="3865961372" sldId="257324"/>
        </pc:sldMkLst>
      </pc:sldChg>
      <pc:sldChg chg="add">
        <pc:chgData name="Perez Diaz, Karen" userId="17027623-4de6-4c48-9453-394c2c5804f8" providerId="ADAL" clId="{2654E0A3-49D7-4E2D-A1D0-7A8734011290}" dt="2021-02-08T19:00:28.661" v="2776"/>
        <pc:sldMkLst>
          <pc:docMk/>
          <pc:sldMk cId="3268730143" sldId="257325"/>
        </pc:sldMkLst>
      </pc:sldChg>
      <pc:sldChg chg="modSp add">
        <pc:chgData name="Perez Diaz, Karen" userId="17027623-4de6-4c48-9453-394c2c5804f8" providerId="ADAL" clId="{2654E0A3-49D7-4E2D-A1D0-7A8734011290}" dt="2021-02-08T19:20:48.802" v="3035" actId="20577"/>
        <pc:sldMkLst>
          <pc:docMk/>
          <pc:sldMk cId="2712009053" sldId="257326"/>
        </pc:sldMkLst>
        <pc:spChg chg="mod">
          <ac:chgData name="Perez Diaz, Karen" userId="17027623-4de6-4c48-9453-394c2c5804f8" providerId="ADAL" clId="{2654E0A3-49D7-4E2D-A1D0-7A8734011290}" dt="2021-02-08T19:10:23.829" v="2893" actId="20577"/>
          <ac:spMkLst>
            <pc:docMk/>
            <pc:sldMk cId="2712009053" sldId="257326"/>
            <ac:spMk id="2" creationId="{B872A945-E229-47E2-BC86-6752E4AEADE8}"/>
          </ac:spMkLst>
        </pc:spChg>
        <pc:spChg chg="mod">
          <ac:chgData name="Perez Diaz, Karen" userId="17027623-4de6-4c48-9453-394c2c5804f8" providerId="ADAL" clId="{2654E0A3-49D7-4E2D-A1D0-7A8734011290}" dt="2021-02-08T19:20:48.802" v="3035" actId="20577"/>
          <ac:spMkLst>
            <pc:docMk/>
            <pc:sldMk cId="2712009053" sldId="257326"/>
            <ac:spMk id="3" creationId="{917169DB-B556-4406-9CE3-73B84E7E230A}"/>
          </ac:spMkLst>
        </pc:spChg>
      </pc:sldChg>
      <pc:sldChg chg="modSp add">
        <pc:chgData name="Perez Diaz, Karen" userId="17027623-4de6-4c48-9453-394c2c5804f8" providerId="ADAL" clId="{2654E0A3-49D7-4E2D-A1D0-7A8734011290}" dt="2021-02-08T19:12:11.486" v="2899" actId="20577"/>
        <pc:sldMkLst>
          <pc:docMk/>
          <pc:sldMk cId="934670599" sldId="257327"/>
        </pc:sldMkLst>
        <pc:spChg chg="mod">
          <ac:chgData name="Perez Diaz, Karen" userId="17027623-4de6-4c48-9453-394c2c5804f8" providerId="ADAL" clId="{2654E0A3-49D7-4E2D-A1D0-7A8734011290}" dt="2021-02-08T19:12:11.486" v="2899" actId="20577"/>
          <ac:spMkLst>
            <pc:docMk/>
            <pc:sldMk cId="934670599" sldId="257327"/>
            <ac:spMk id="3" creationId="{9D7E66EE-1FBC-44D2-855B-918D76317FD4}"/>
          </ac:spMkLst>
        </pc:spChg>
      </pc:sldChg>
      <pc:sldChg chg="modSp add">
        <pc:chgData name="Perez Diaz, Karen" userId="17027623-4de6-4c48-9453-394c2c5804f8" providerId="ADAL" clId="{2654E0A3-49D7-4E2D-A1D0-7A8734011290}" dt="2021-02-08T19:21:43.352" v="3045" actId="20577"/>
        <pc:sldMkLst>
          <pc:docMk/>
          <pc:sldMk cId="1788407910" sldId="257328"/>
        </pc:sldMkLst>
        <pc:spChg chg="mod">
          <ac:chgData name="Perez Diaz, Karen" userId="17027623-4de6-4c48-9453-394c2c5804f8" providerId="ADAL" clId="{2654E0A3-49D7-4E2D-A1D0-7A8734011290}" dt="2021-02-08T19:21:43.352" v="3045" actId="20577"/>
          <ac:spMkLst>
            <pc:docMk/>
            <pc:sldMk cId="1788407910" sldId="257328"/>
            <ac:spMk id="2" creationId="{00000000-0000-0000-0000-000000000000}"/>
          </ac:spMkLst>
        </pc:spChg>
      </pc:sldChg>
      <pc:sldChg chg="modSp add">
        <pc:chgData name="Perez Diaz, Karen" userId="17027623-4de6-4c48-9453-394c2c5804f8" providerId="ADAL" clId="{2654E0A3-49D7-4E2D-A1D0-7A8734011290}" dt="2021-02-08T19:26:22.327" v="3273" actId="6549"/>
        <pc:sldMkLst>
          <pc:docMk/>
          <pc:sldMk cId="437689559" sldId="257329"/>
        </pc:sldMkLst>
        <pc:spChg chg="mod">
          <ac:chgData name="Perez Diaz, Karen" userId="17027623-4de6-4c48-9453-394c2c5804f8" providerId="ADAL" clId="{2654E0A3-49D7-4E2D-A1D0-7A8734011290}" dt="2021-02-08T19:23:03.015" v="3081" actId="20577"/>
          <ac:spMkLst>
            <pc:docMk/>
            <pc:sldMk cId="437689559" sldId="257329"/>
            <ac:spMk id="2" creationId="{00000000-0000-0000-0000-000000000000}"/>
          </ac:spMkLst>
        </pc:spChg>
        <pc:spChg chg="mod">
          <ac:chgData name="Perez Diaz, Karen" userId="17027623-4de6-4c48-9453-394c2c5804f8" providerId="ADAL" clId="{2654E0A3-49D7-4E2D-A1D0-7A8734011290}" dt="2021-02-08T19:26:22.327" v="3273" actId="6549"/>
          <ac:spMkLst>
            <pc:docMk/>
            <pc:sldMk cId="437689559" sldId="257329"/>
            <ac:spMk id="3" creationId="{00000000-0000-0000-0000-000000000000}"/>
          </ac:spMkLst>
        </pc:spChg>
        <pc:spChg chg="mod">
          <ac:chgData name="Perez Diaz, Karen" userId="17027623-4de6-4c48-9453-394c2c5804f8" providerId="ADAL" clId="{2654E0A3-49D7-4E2D-A1D0-7A8734011290}" dt="2021-02-08T19:23:47.135" v="3146"/>
          <ac:spMkLst>
            <pc:docMk/>
            <pc:sldMk cId="437689559" sldId="257329"/>
            <ac:spMk id="5" creationId="{9CA0872D-E214-418D-B98A-17F8A13BD176}"/>
          </ac:spMkLst>
        </pc:spChg>
        <pc:spChg chg="mod">
          <ac:chgData name="Perez Diaz, Karen" userId="17027623-4de6-4c48-9453-394c2c5804f8" providerId="ADAL" clId="{2654E0A3-49D7-4E2D-A1D0-7A8734011290}" dt="2021-02-08T19:23:49.726" v="3147"/>
          <ac:spMkLst>
            <pc:docMk/>
            <pc:sldMk cId="437689559" sldId="257329"/>
            <ac:spMk id="6" creationId="{CB1F22F7-F235-490D-BAAE-832C94301F32}"/>
          </ac:spMkLst>
        </pc:spChg>
        <pc:spChg chg="mod">
          <ac:chgData name="Perez Diaz, Karen" userId="17027623-4de6-4c48-9453-394c2c5804f8" providerId="ADAL" clId="{2654E0A3-49D7-4E2D-A1D0-7A8734011290}" dt="2021-02-08T19:23:41.592" v="3145" actId="20577"/>
          <ac:spMkLst>
            <pc:docMk/>
            <pc:sldMk cId="437689559" sldId="257329"/>
            <ac:spMk id="7" creationId="{72A2BC24-D86F-4241-861D-0C77EB195D44}"/>
          </ac:spMkLst>
        </pc:spChg>
        <pc:spChg chg="mod">
          <ac:chgData name="Perez Diaz, Karen" userId="17027623-4de6-4c48-9453-394c2c5804f8" providerId="ADAL" clId="{2654E0A3-49D7-4E2D-A1D0-7A8734011290}" dt="2021-02-08T19:24:28.640" v="3157" actId="20577"/>
          <ac:spMkLst>
            <pc:docMk/>
            <pc:sldMk cId="437689559" sldId="257329"/>
            <ac:spMk id="10" creationId="{00000000-0000-0000-0000-000000000000}"/>
          </ac:spMkLst>
        </pc:spChg>
        <pc:spChg chg="mod">
          <ac:chgData name="Perez Diaz, Karen" userId="17027623-4de6-4c48-9453-394c2c5804f8" providerId="ADAL" clId="{2654E0A3-49D7-4E2D-A1D0-7A8734011290}" dt="2021-02-08T19:25:13.621" v="3221" actId="20577"/>
          <ac:spMkLst>
            <pc:docMk/>
            <pc:sldMk cId="437689559" sldId="257329"/>
            <ac:spMk id="11" creationId="{00000000-0000-0000-0000-000000000000}"/>
          </ac:spMkLst>
        </pc:spChg>
        <pc:spChg chg="mod">
          <ac:chgData name="Perez Diaz, Karen" userId="17027623-4de6-4c48-9453-394c2c5804f8" providerId="ADAL" clId="{2654E0A3-49D7-4E2D-A1D0-7A8734011290}" dt="2021-02-08T19:25:05.152" v="3196" actId="20577"/>
          <ac:spMkLst>
            <pc:docMk/>
            <pc:sldMk cId="437689559" sldId="257329"/>
            <ac:spMk id="12" creationId="{00000000-0000-0000-0000-000000000000}"/>
          </ac:spMkLst>
        </pc:spChg>
      </pc:sldChg>
      <pc:sldMasterChg chg="delSldLayout">
        <pc:chgData name="Perez Diaz, Karen" userId="17027623-4de6-4c48-9453-394c2c5804f8" providerId="ADAL" clId="{2654E0A3-49D7-4E2D-A1D0-7A8734011290}" dt="2021-02-08T18:58:46.016" v="2757" actId="2696"/>
        <pc:sldMasterMkLst>
          <pc:docMk/>
          <pc:sldMasterMk cId="4106976396" sldId="2147483827"/>
        </pc:sldMasterMkLst>
        <pc:sldLayoutChg chg="del">
          <pc:chgData name="Perez Diaz, Karen" userId="17027623-4de6-4c48-9453-394c2c5804f8" providerId="ADAL" clId="{2654E0A3-49D7-4E2D-A1D0-7A8734011290}" dt="2021-02-08T18:58:46.016" v="2757" actId="2696"/>
          <pc:sldLayoutMkLst>
            <pc:docMk/>
            <pc:sldMasterMk cId="4106976396" sldId="2147483827"/>
            <pc:sldLayoutMk cId="4087223134" sldId="2147483865"/>
          </pc:sldLayoutMkLst>
        </pc:sldLayoutChg>
      </pc:sldMasterChg>
    </pc:docChg>
  </pc:docChgLst>
  <pc:docChgLst>
    <pc:chgData name="Perez Diaz, Karen" userId="17027623-4de6-4c48-9453-394c2c5804f8" providerId="ADAL" clId="{A7D79A6E-4F03-48C1-A13A-5A0772325029}"/>
    <pc:docChg chg="undo custSel addSld delSld modSld modMainMaster">
      <pc:chgData name="Perez Diaz, Karen" userId="17027623-4de6-4c48-9453-394c2c5804f8" providerId="ADAL" clId="{A7D79A6E-4F03-48C1-A13A-5A0772325029}" dt="2021-03-08T19:56:42.628" v="4995" actId="113"/>
      <pc:docMkLst>
        <pc:docMk/>
      </pc:docMkLst>
      <pc:sldChg chg="modSp add modNotes">
        <pc:chgData name="Perez Diaz, Karen" userId="17027623-4de6-4c48-9453-394c2c5804f8" providerId="ADAL" clId="{A7D79A6E-4F03-48C1-A13A-5A0772325029}" dt="2021-03-05T16:02:05.348" v="4932"/>
        <pc:sldMkLst>
          <pc:docMk/>
          <pc:sldMk cId="2301788946" sldId="282"/>
        </pc:sldMkLst>
        <pc:spChg chg="mod">
          <ac:chgData name="Perez Diaz, Karen" userId="17027623-4de6-4c48-9453-394c2c5804f8" providerId="ADAL" clId="{A7D79A6E-4F03-48C1-A13A-5A0772325029}" dt="2021-03-01T21:00:31.924" v="3791" actId="6549"/>
          <ac:spMkLst>
            <pc:docMk/>
            <pc:sldMk cId="2301788946" sldId="282"/>
            <ac:spMk id="2" creationId="{00000000-0000-0000-0000-000000000000}"/>
          </ac:spMkLst>
        </pc:spChg>
        <pc:spChg chg="mod">
          <ac:chgData name="Perez Diaz, Karen" userId="17027623-4de6-4c48-9453-394c2c5804f8" providerId="ADAL" clId="{A7D79A6E-4F03-48C1-A13A-5A0772325029}" dt="2021-03-01T20:43:16.068" v="3633" actId="20577"/>
          <ac:spMkLst>
            <pc:docMk/>
            <pc:sldMk cId="2301788946" sldId="282"/>
            <ac:spMk id="3" creationId="{00000000-0000-0000-0000-000000000000}"/>
          </ac:spMkLst>
        </pc:spChg>
        <pc:spChg chg="mod">
          <ac:chgData name="Perez Diaz, Karen" userId="17027623-4de6-4c48-9453-394c2c5804f8" providerId="ADAL" clId="{A7D79A6E-4F03-48C1-A13A-5A0772325029}" dt="2021-03-01T20:46:56.868" v="3731" actId="1035"/>
          <ac:spMkLst>
            <pc:docMk/>
            <pc:sldMk cId="2301788946" sldId="282"/>
            <ac:spMk id="9" creationId="{00000000-0000-0000-0000-000000000000}"/>
          </ac:spMkLst>
        </pc:spChg>
        <pc:spChg chg="mod">
          <ac:chgData name="Perez Diaz, Karen" userId="17027623-4de6-4c48-9453-394c2c5804f8" providerId="ADAL" clId="{A7D79A6E-4F03-48C1-A13A-5A0772325029}" dt="2021-03-01T20:46:56.868" v="3731" actId="1035"/>
          <ac:spMkLst>
            <pc:docMk/>
            <pc:sldMk cId="2301788946" sldId="282"/>
            <ac:spMk id="10" creationId="{00000000-0000-0000-0000-000000000000}"/>
          </ac:spMkLst>
        </pc:spChg>
        <pc:spChg chg="mod">
          <ac:chgData name="Perez Diaz, Karen" userId="17027623-4de6-4c48-9453-394c2c5804f8" providerId="ADAL" clId="{A7D79A6E-4F03-48C1-A13A-5A0772325029}" dt="2021-03-01T20:46:56.868" v="3731" actId="1035"/>
          <ac:spMkLst>
            <pc:docMk/>
            <pc:sldMk cId="2301788946" sldId="282"/>
            <ac:spMk id="11" creationId="{00000000-0000-0000-0000-000000000000}"/>
          </ac:spMkLst>
        </pc:spChg>
        <pc:spChg chg="mod">
          <ac:chgData name="Perez Diaz, Karen" userId="17027623-4de6-4c48-9453-394c2c5804f8" providerId="ADAL" clId="{A7D79A6E-4F03-48C1-A13A-5A0772325029}" dt="2021-03-01T21:31:09.777" v="4170" actId="20577"/>
          <ac:spMkLst>
            <pc:docMk/>
            <pc:sldMk cId="2301788946" sldId="282"/>
            <ac:spMk id="12" creationId="{00000000-0000-0000-0000-000000000000}"/>
          </ac:spMkLst>
        </pc:spChg>
        <pc:spChg chg="mod">
          <ac:chgData name="Perez Diaz, Karen" userId="17027623-4de6-4c48-9453-394c2c5804f8" providerId="ADAL" clId="{A7D79A6E-4F03-48C1-A13A-5A0772325029}" dt="2021-03-01T20:54:19.771" v="3784" actId="20577"/>
          <ac:spMkLst>
            <pc:docMk/>
            <pc:sldMk cId="2301788946" sldId="282"/>
            <ac:spMk id="13" creationId="{00000000-0000-0000-0000-000000000000}"/>
          </ac:spMkLst>
        </pc:spChg>
        <pc:spChg chg="mod">
          <ac:chgData name="Perez Diaz, Karen" userId="17027623-4de6-4c48-9453-394c2c5804f8" providerId="ADAL" clId="{A7D79A6E-4F03-48C1-A13A-5A0772325029}" dt="2021-03-01T21:04:17.857" v="3798" actId="20577"/>
          <ac:spMkLst>
            <pc:docMk/>
            <pc:sldMk cId="2301788946" sldId="282"/>
            <ac:spMk id="14" creationId="{00000000-0000-0000-0000-000000000000}"/>
          </ac:spMkLst>
        </pc:spChg>
        <pc:cxnChg chg="mod">
          <ac:chgData name="Perez Diaz, Karen" userId="17027623-4de6-4c48-9453-394c2c5804f8" providerId="ADAL" clId="{A7D79A6E-4F03-48C1-A13A-5A0772325029}" dt="2021-03-01T20:12:09.512" v="2551" actId="1038"/>
          <ac:cxnSpMkLst>
            <pc:docMk/>
            <pc:sldMk cId="2301788946" sldId="282"/>
            <ac:cxnSpMk id="15" creationId="{00000000-0000-0000-0000-000000000000}"/>
          </ac:cxnSpMkLst>
        </pc:cxnChg>
        <pc:cxnChg chg="mod">
          <ac:chgData name="Perez Diaz, Karen" userId="17027623-4de6-4c48-9453-394c2c5804f8" providerId="ADAL" clId="{A7D79A6E-4F03-48C1-A13A-5A0772325029}" dt="2021-03-01T20:14:26.841" v="2674" actId="1038"/>
          <ac:cxnSpMkLst>
            <pc:docMk/>
            <pc:sldMk cId="2301788946" sldId="282"/>
            <ac:cxnSpMk id="16" creationId="{00000000-0000-0000-0000-000000000000}"/>
          </ac:cxnSpMkLst>
        </pc:cxnChg>
      </pc:sldChg>
      <pc:sldChg chg="del">
        <pc:chgData name="Perez Diaz, Karen" userId="17027623-4de6-4c48-9453-394c2c5804f8" providerId="ADAL" clId="{A7D79A6E-4F03-48C1-A13A-5A0772325029}" dt="2021-03-05T15:22:42.105" v="4927" actId="2696"/>
        <pc:sldMkLst>
          <pc:docMk/>
          <pc:sldMk cId="315564378" sldId="301"/>
        </pc:sldMkLst>
      </pc:sldChg>
      <pc:sldChg chg="del">
        <pc:chgData name="Perez Diaz, Karen" userId="17027623-4de6-4c48-9453-394c2c5804f8" providerId="ADAL" clId="{A7D79A6E-4F03-48C1-A13A-5A0772325029}" dt="2021-03-05T15:22:42.168" v="4928" actId="2696"/>
        <pc:sldMkLst>
          <pc:docMk/>
          <pc:sldMk cId="2481496434" sldId="302"/>
        </pc:sldMkLst>
      </pc:sldChg>
      <pc:sldChg chg="modNotes">
        <pc:chgData name="Perez Diaz, Karen" userId="17027623-4de6-4c48-9453-394c2c5804f8" providerId="ADAL" clId="{A7D79A6E-4F03-48C1-A13A-5A0772325029}" dt="2021-03-05T16:02:05.348" v="4932"/>
        <pc:sldMkLst>
          <pc:docMk/>
          <pc:sldMk cId="3100493401" sldId="659"/>
        </pc:sldMkLst>
      </pc:sldChg>
      <pc:sldChg chg="modSp">
        <pc:chgData name="Perez Diaz, Karen" userId="17027623-4de6-4c48-9453-394c2c5804f8" providerId="ADAL" clId="{A7D79A6E-4F03-48C1-A13A-5A0772325029}" dt="2021-02-24T21:14:13.633" v="179" actId="20577"/>
        <pc:sldMkLst>
          <pc:docMk/>
          <pc:sldMk cId="3197154609" sldId="736"/>
        </pc:sldMkLst>
        <pc:spChg chg="mod">
          <ac:chgData name="Perez Diaz, Karen" userId="17027623-4de6-4c48-9453-394c2c5804f8" providerId="ADAL" clId="{A7D79A6E-4F03-48C1-A13A-5A0772325029}" dt="2021-02-24T21:14:05.231" v="161" actId="6549"/>
          <ac:spMkLst>
            <pc:docMk/>
            <pc:sldMk cId="3197154609" sldId="736"/>
            <ac:spMk id="2" creationId="{FE1208AD-B065-42AE-BC44-9C064C83105A}"/>
          </ac:spMkLst>
        </pc:spChg>
        <pc:spChg chg="mod">
          <ac:chgData name="Perez Diaz, Karen" userId="17027623-4de6-4c48-9453-394c2c5804f8" providerId="ADAL" clId="{A7D79A6E-4F03-48C1-A13A-5A0772325029}" dt="2021-02-24T21:14:13.633" v="179" actId="20577"/>
          <ac:spMkLst>
            <pc:docMk/>
            <pc:sldMk cId="3197154609" sldId="736"/>
            <ac:spMk id="3" creationId="{AF0DA26D-3B67-40C8-9676-A9B16F9FFEA9}"/>
          </ac:spMkLst>
        </pc:spChg>
      </pc:sldChg>
      <pc:sldChg chg="modNotes">
        <pc:chgData name="Perez Diaz, Karen" userId="17027623-4de6-4c48-9453-394c2c5804f8" providerId="ADAL" clId="{A7D79A6E-4F03-48C1-A13A-5A0772325029}" dt="2021-03-05T16:02:05.348" v="4932"/>
        <pc:sldMkLst>
          <pc:docMk/>
          <pc:sldMk cId="1713472559" sldId="737"/>
        </pc:sldMkLst>
      </pc:sldChg>
      <pc:sldChg chg="modNotes">
        <pc:chgData name="Perez Diaz, Karen" userId="17027623-4de6-4c48-9453-394c2c5804f8" providerId="ADAL" clId="{A7D79A6E-4F03-48C1-A13A-5A0772325029}" dt="2021-03-05T16:02:05.348" v="4932"/>
        <pc:sldMkLst>
          <pc:docMk/>
          <pc:sldMk cId="2777304129" sldId="738"/>
        </pc:sldMkLst>
      </pc:sldChg>
      <pc:sldChg chg="modNotes">
        <pc:chgData name="Perez Diaz, Karen" userId="17027623-4de6-4c48-9453-394c2c5804f8" providerId="ADAL" clId="{A7D79A6E-4F03-48C1-A13A-5A0772325029}" dt="2021-03-05T16:02:05.348" v="4932"/>
        <pc:sldMkLst>
          <pc:docMk/>
          <pc:sldMk cId="3529794555" sldId="739"/>
        </pc:sldMkLst>
      </pc:sldChg>
      <pc:sldChg chg="modSp modNotes">
        <pc:chgData name="Perez Diaz, Karen" userId="17027623-4de6-4c48-9453-394c2c5804f8" providerId="ADAL" clId="{A7D79A6E-4F03-48C1-A13A-5A0772325029}" dt="2021-03-05T16:02:05.348" v="4932"/>
        <pc:sldMkLst>
          <pc:docMk/>
          <pc:sldMk cId="3183831675" sldId="5524"/>
        </pc:sldMkLst>
        <pc:spChg chg="mod">
          <ac:chgData name="Perez Diaz, Karen" userId="17027623-4de6-4c48-9453-394c2c5804f8" providerId="ADAL" clId="{A7D79A6E-4F03-48C1-A13A-5A0772325029}" dt="2021-03-01T21:44:54.182" v="4185" actId="20577"/>
          <ac:spMkLst>
            <pc:docMk/>
            <pc:sldMk cId="3183831675" sldId="5524"/>
            <ac:spMk id="7" creationId="{00000000-0000-0000-0000-000000000000}"/>
          </ac:spMkLst>
        </pc:spChg>
      </pc:sldChg>
      <pc:sldChg chg="addSp delSp modSp del">
        <pc:chgData name="Perez Diaz, Karen" userId="17027623-4de6-4c48-9453-394c2c5804f8" providerId="ADAL" clId="{A7D79A6E-4F03-48C1-A13A-5A0772325029}" dt="2021-03-01T19:14:28.778" v="1723" actId="2696"/>
        <pc:sldMkLst>
          <pc:docMk/>
          <pc:sldMk cId="800369144" sldId="8753"/>
        </pc:sldMkLst>
        <pc:spChg chg="mod">
          <ac:chgData name="Perez Diaz, Karen" userId="17027623-4de6-4c48-9453-394c2c5804f8" providerId="ADAL" clId="{A7D79A6E-4F03-48C1-A13A-5A0772325029}" dt="2021-02-25T15:12:56.662" v="914" actId="20577"/>
          <ac:spMkLst>
            <pc:docMk/>
            <pc:sldMk cId="800369144" sldId="8753"/>
            <ac:spMk id="2" creationId="{0BC2B7D9-F019-4DE2-A144-B6962153D385}"/>
          </ac:spMkLst>
        </pc:spChg>
        <pc:spChg chg="del">
          <ac:chgData name="Perez Diaz, Karen" userId="17027623-4de6-4c48-9453-394c2c5804f8" providerId="ADAL" clId="{A7D79A6E-4F03-48C1-A13A-5A0772325029}" dt="2021-02-25T15:19:42.029" v="1102" actId="478"/>
          <ac:spMkLst>
            <pc:docMk/>
            <pc:sldMk cId="800369144" sldId="8753"/>
            <ac:spMk id="3" creationId="{AAB4D7F7-1B8D-4446-BDAA-E1604712A74D}"/>
          </ac:spMkLst>
        </pc:spChg>
        <pc:spChg chg="add del mod">
          <ac:chgData name="Perez Diaz, Karen" userId="17027623-4de6-4c48-9453-394c2c5804f8" providerId="ADAL" clId="{A7D79A6E-4F03-48C1-A13A-5A0772325029}" dt="2021-02-25T15:16:05.298" v="973" actId="478"/>
          <ac:spMkLst>
            <pc:docMk/>
            <pc:sldMk cId="800369144" sldId="8753"/>
            <ac:spMk id="86" creationId="{79218656-B4BC-4DC2-884C-47B3CFD871FC}"/>
          </ac:spMkLst>
        </pc:spChg>
        <pc:spChg chg="add del mod">
          <ac:chgData name="Perez Diaz, Karen" userId="17027623-4de6-4c48-9453-394c2c5804f8" providerId="ADAL" clId="{A7D79A6E-4F03-48C1-A13A-5A0772325029}" dt="2021-02-25T15:16:45.750" v="977"/>
          <ac:spMkLst>
            <pc:docMk/>
            <pc:sldMk cId="800369144" sldId="8753"/>
            <ac:spMk id="88" creationId="{4368B6DD-85E7-4585-810F-2CD4B7A77FC9}"/>
          </ac:spMkLst>
        </pc:spChg>
        <pc:spChg chg="add del mod">
          <ac:chgData name="Perez Diaz, Karen" userId="17027623-4de6-4c48-9453-394c2c5804f8" providerId="ADAL" clId="{A7D79A6E-4F03-48C1-A13A-5A0772325029}" dt="2021-02-25T15:16:45.750" v="977"/>
          <ac:spMkLst>
            <pc:docMk/>
            <pc:sldMk cId="800369144" sldId="8753"/>
            <ac:spMk id="91" creationId="{53191074-7952-47FC-AAC3-5885A2ECD3C6}"/>
          </ac:spMkLst>
        </pc:spChg>
        <pc:spChg chg="add mod">
          <ac:chgData name="Perez Diaz, Karen" userId="17027623-4de6-4c48-9453-394c2c5804f8" providerId="ADAL" clId="{A7D79A6E-4F03-48C1-A13A-5A0772325029}" dt="2021-02-25T15:17:37.451" v="1005" actId="1076"/>
          <ac:spMkLst>
            <pc:docMk/>
            <pc:sldMk cId="800369144" sldId="8753"/>
            <ac:spMk id="92" creationId="{097ADB73-BDE5-4F8A-87B9-179B1DB51173}"/>
          </ac:spMkLst>
        </pc:spChg>
        <pc:spChg chg="add mod">
          <ac:chgData name="Perez Diaz, Karen" userId="17027623-4de6-4c48-9453-394c2c5804f8" providerId="ADAL" clId="{A7D79A6E-4F03-48C1-A13A-5A0772325029}" dt="2021-02-25T15:24:39.636" v="1256" actId="20577"/>
          <ac:spMkLst>
            <pc:docMk/>
            <pc:sldMk cId="800369144" sldId="8753"/>
            <ac:spMk id="94" creationId="{863775D0-4E23-48C3-886F-B2C3FAA90892}"/>
          </ac:spMkLst>
        </pc:spChg>
        <pc:spChg chg="add mod">
          <ac:chgData name="Perez Diaz, Karen" userId="17027623-4de6-4c48-9453-394c2c5804f8" providerId="ADAL" clId="{A7D79A6E-4F03-48C1-A13A-5A0772325029}" dt="2021-02-25T15:19:26.204" v="1085" actId="1036"/>
          <ac:spMkLst>
            <pc:docMk/>
            <pc:sldMk cId="800369144" sldId="8753"/>
            <ac:spMk id="96" creationId="{26C20A09-640B-4BE0-9A32-5ECB82513499}"/>
          </ac:spMkLst>
        </pc:spChg>
        <pc:spChg chg="mod">
          <ac:chgData name="Perez Diaz, Karen" userId="17027623-4de6-4c48-9453-394c2c5804f8" providerId="ADAL" clId="{A7D79A6E-4F03-48C1-A13A-5A0772325029}" dt="2021-02-25T15:17:07.973" v="993" actId="20577"/>
          <ac:spMkLst>
            <pc:docMk/>
            <pc:sldMk cId="800369144" sldId="8753"/>
            <ac:spMk id="99" creationId="{FF795BA3-8557-47EF-BFB1-F0BCB6366969}"/>
          </ac:spMkLst>
        </pc:spChg>
        <pc:spChg chg="mod">
          <ac:chgData name="Perez Diaz, Karen" userId="17027623-4de6-4c48-9453-394c2c5804f8" providerId="ADAL" clId="{A7D79A6E-4F03-48C1-A13A-5A0772325029}" dt="2021-02-25T15:17:11.629" v="1003" actId="20577"/>
          <ac:spMkLst>
            <pc:docMk/>
            <pc:sldMk cId="800369144" sldId="8753"/>
            <ac:spMk id="101" creationId="{B45C77FA-BEAA-430F-8A4D-15591BBB71BF}"/>
          </ac:spMkLst>
        </pc:spChg>
        <pc:spChg chg="add mod">
          <ac:chgData name="Perez Diaz, Karen" userId="17027623-4de6-4c48-9453-394c2c5804f8" providerId="ADAL" clId="{A7D79A6E-4F03-48C1-A13A-5A0772325029}" dt="2021-02-25T15:18:05.729" v="1020" actId="20577"/>
          <ac:spMkLst>
            <pc:docMk/>
            <pc:sldMk cId="800369144" sldId="8753"/>
            <ac:spMk id="103" creationId="{74DE5AF3-2C79-4D21-9E67-EBEC3A1257F5}"/>
          </ac:spMkLst>
        </pc:spChg>
        <pc:spChg chg="add mod">
          <ac:chgData name="Perez Diaz, Karen" userId="17027623-4de6-4c48-9453-394c2c5804f8" providerId="ADAL" clId="{A7D79A6E-4F03-48C1-A13A-5A0772325029}" dt="2021-02-25T15:19:13.962" v="1076" actId="1036"/>
          <ac:spMkLst>
            <pc:docMk/>
            <pc:sldMk cId="800369144" sldId="8753"/>
            <ac:spMk id="104" creationId="{2D8D3028-6331-4FF1-A2CA-DD8B66B45522}"/>
          </ac:spMkLst>
        </pc:spChg>
        <pc:spChg chg="add del mod">
          <ac:chgData name="Perez Diaz, Karen" userId="17027623-4de6-4c48-9453-394c2c5804f8" providerId="ADAL" clId="{A7D79A6E-4F03-48C1-A13A-5A0772325029}" dt="2021-02-25T15:20:57.527" v="1114"/>
          <ac:spMkLst>
            <pc:docMk/>
            <pc:sldMk cId="800369144" sldId="8753"/>
            <ac:spMk id="105" creationId="{9E08009D-5037-4BEE-B06D-CF65C02F6F64}"/>
          </ac:spMkLst>
        </pc:spChg>
        <pc:spChg chg="add mod">
          <ac:chgData name="Perez Diaz, Karen" userId="17027623-4de6-4c48-9453-394c2c5804f8" providerId="ADAL" clId="{A7D79A6E-4F03-48C1-A13A-5A0772325029}" dt="2021-02-25T15:21:19.463" v="1116" actId="1076"/>
          <ac:spMkLst>
            <pc:docMk/>
            <pc:sldMk cId="800369144" sldId="8753"/>
            <ac:spMk id="107" creationId="{92746DFA-7D23-464A-BB82-7CD2CB2A4E9F}"/>
          </ac:spMkLst>
        </pc:spChg>
        <pc:spChg chg="add mod">
          <ac:chgData name="Perez Diaz, Karen" userId="17027623-4de6-4c48-9453-394c2c5804f8" providerId="ADAL" clId="{A7D79A6E-4F03-48C1-A13A-5A0772325029}" dt="2021-02-25T15:24:46.950" v="1266" actId="20577"/>
          <ac:spMkLst>
            <pc:docMk/>
            <pc:sldMk cId="800369144" sldId="8753"/>
            <ac:spMk id="108" creationId="{FCD8F3D5-75CA-4E52-90E3-D77F95440920}"/>
          </ac:spMkLst>
        </pc:spChg>
        <pc:spChg chg="add del mod">
          <ac:chgData name="Perez Diaz, Karen" userId="17027623-4de6-4c48-9453-394c2c5804f8" providerId="ADAL" clId="{A7D79A6E-4F03-48C1-A13A-5A0772325029}" dt="2021-02-25T15:32:09.620" v="1410" actId="478"/>
          <ac:spMkLst>
            <pc:docMk/>
            <pc:sldMk cId="800369144" sldId="8753"/>
            <ac:spMk id="110" creationId="{5EFD6212-19B1-4DB2-AC91-CB59DFCF829C}"/>
          </ac:spMkLst>
        </pc:spChg>
        <pc:spChg chg="add del mod">
          <ac:chgData name="Perez Diaz, Karen" userId="17027623-4de6-4c48-9453-394c2c5804f8" providerId="ADAL" clId="{A7D79A6E-4F03-48C1-A13A-5A0772325029}" dt="2021-02-25T15:32:21.743" v="1414"/>
          <ac:spMkLst>
            <pc:docMk/>
            <pc:sldMk cId="800369144" sldId="8753"/>
            <ac:spMk id="112" creationId="{4C32C60A-E7FC-4CC2-B8C8-081B57F26674}"/>
          </ac:spMkLst>
        </pc:spChg>
        <pc:spChg chg="add mod">
          <ac:chgData name="Perez Diaz, Karen" userId="17027623-4de6-4c48-9453-394c2c5804f8" providerId="ADAL" clId="{A7D79A6E-4F03-48C1-A13A-5A0772325029}" dt="2021-02-25T15:32:47.710" v="1417" actId="1076"/>
          <ac:spMkLst>
            <pc:docMk/>
            <pc:sldMk cId="800369144" sldId="8753"/>
            <ac:spMk id="113" creationId="{097318B5-8008-4592-BFDC-D14D5E79F4A4}"/>
          </ac:spMkLst>
        </pc:spChg>
        <pc:spChg chg="add mod">
          <ac:chgData name="Perez Diaz, Karen" userId="17027623-4de6-4c48-9453-394c2c5804f8" providerId="ADAL" clId="{A7D79A6E-4F03-48C1-A13A-5A0772325029}" dt="2021-02-25T15:37:04.974" v="1515" actId="6549"/>
          <ac:spMkLst>
            <pc:docMk/>
            <pc:sldMk cId="800369144" sldId="8753"/>
            <ac:spMk id="114" creationId="{7F9C1B63-75C7-4864-9D95-FB7C4F720F85}"/>
          </ac:spMkLst>
        </pc:spChg>
        <pc:spChg chg="del">
          <ac:chgData name="Perez Diaz, Karen" userId="17027623-4de6-4c48-9453-394c2c5804f8" providerId="ADAL" clId="{A7D79A6E-4F03-48C1-A13A-5A0772325029}" dt="2021-02-25T15:15:06.234" v="965" actId="478"/>
          <ac:spMkLst>
            <pc:docMk/>
            <pc:sldMk cId="800369144" sldId="8753"/>
            <ac:spMk id="116" creationId="{3340FB0D-281B-4CE1-B752-4877EF1B290B}"/>
          </ac:spMkLst>
        </pc:spChg>
        <pc:spChg chg="del">
          <ac:chgData name="Perez Diaz, Karen" userId="17027623-4de6-4c48-9453-394c2c5804f8" providerId="ADAL" clId="{A7D79A6E-4F03-48C1-A13A-5A0772325029}" dt="2021-02-25T15:19:51.390" v="1105" actId="478"/>
          <ac:spMkLst>
            <pc:docMk/>
            <pc:sldMk cId="800369144" sldId="8753"/>
            <ac:spMk id="122" creationId="{F17555A2-6E33-4C36-9C49-C04B21A24ECF}"/>
          </ac:spMkLst>
        </pc:spChg>
        <pc:spChg chg="del">
          <ac:chgData name="Perez Diaz, Karen" userId="17027623-4de6-4c48-9453-394c2c5804f8" providerId="ADAL" clId="{A7D79A6E-4F03-48C1-A13A-5A0772325029}" dt="2021-02-25T15:28:40.124" v="1341" actId="478"/>
          <ac:spMkLst>
            <pc:docMk/>
            <pc:sldMk cId="800369144" sldId="8753"/>
            <ac:spMk id="126" creationId="{EE48C874-56B0-44CE-92A9-F1DB3C6FDA7F}"/>
          </ac:spMkLst>
        </pc:spChg>
        <pc:spChg chg="del mod">
          <ac:chgData name="Perez Diaz, Karen" userId="17027623-4de6-4c48-9453-394c2c5804f8" providerId="ADAL" clId="{A7D79A6E-4F03-48C1-A13A-5A0772325029}" dt="2021-02-25T15:16:01.229" v="972" actId="478"/>
          <ac:spMkLst>
            <pc:docMk/>
            <pc:sldMk cId="800369144" sldId="8753"/>
            <ac:spMk id="153" creationId="{22DF2B92-D486-43E9-A01E-68FC452FDD82}"/>
          </ac:spMkLst>
        </pc:spChg>
        <pc:spChg chg="del">
          <ac:chgData name="Perez Diaz, Karen" userId="17027623-4de6-4c48-9453-394c2c5804f8" providerId="ADAL" clId="{A7D79A6E-4F03-48C1-A13A-5A0772325029}" dt="2021-02-25T15:20:39.237" v="1109" actId="478"/>
          <ac:spMkLst>
            <pc:docMk/>
            <pc:sldMk cId="800369144" sldId="8753"/>
            <ac:spMk id="199" creationId="{3F24AF75-BA4C-48FC-9BB4-35D9FE69A10E}"/>
          </ac:spMkLst>
        </pc:spChg>
        <pc:spChg chg="mod">
          <ac:chgData name="Perez Diaz, Karen" userId="17027623-4de6-4c48-9453-394c2c5804f8" providerId="ADAL" clId="{A7D79A6E-4F03-48C1-A13A-5A0772325029}" dt="2021-02-25T15:28:49.244" v="1354" actId="14100"/>
          <ac:spMkLst>
            <pc:docMk/>
            <pc:sldMk cId="800369144" sldId="8753"/>
            <ac:spMk id="200" creationId="{B263B746-517E-4110-9056-337D45AB03FD}"/>
          </ac:spMkLst>
        </pc:spChg>
        <pc:spChg chg="del">
          <ac:chgData name="Perez Diaz, Karen" userId="17027623-4de6-4c48-9453-394c2c5804f8" providerId="ADAL" clId="{A7D79A6E-4F03-48C1-A13A-5A0772325029}" dt="2021-02-25T15:20:41.519" v="1110" actId="478"/>
          <ac:spMkLst>
            <pc:docMk/>
            <pc:sldMk cId="800369144" sldId="8753"/>
            <ac:spMk id="201" creationId="{8A97FA0B-69F7-4A0C-85E0-E4048AEF5DB1}"/>
          </ac:spMkLst>
        </pc:spChg>
        <pc:spChg chg="del">
          <ac:chgData name="Perez Diaz, Karen" userId="17027623-4de6-4c48-9453-394c2c5804f8" providerId="ADAL" clId="{A7D79A6E-4F03-48C1-A13A-5A0772325029}" dt="2021-02-25T15:24:58.742" v="1268" actId="478"/>
          <ac:spMkLst>
            <pc:docMk/>
            <pc:sldMk cId="800369144" sldId="8753"/>
            <ac:spMk id="209" creationId="{80256C0C-CA40-4195-BF20-7DBCA9ED4B93}"/>
          </ac:spMkLst>
        </pc:spChg>
        <pc:spChg chg="del mod">
          <ac:chgData name="Perez Diaz, Karen" userId="17027623-4de6-4c48-9453-394c2c5804f8" providerId="ADAL" clId="{A7D79A6E-4F03-48C1-A13A-5A0772325029}" dt="2021-02-25T15:32:28.301" v="1415" actId="478"/>
          <ac:spMkLst>
            <pc:docMk/>
            <pc:sldMk cId="800369144" sldId="8753"/>
            <ac:spMk id="210" creationId="{8BCCBE85-D998-4177-866B-A6DA59477A31}"/>
          </ac:spMkLst>
        </pc:spChg>
        <pc:spChg chg="del">
          <ac:chgData name="Perez Diaz, Karen" userId="17027623-4de6-4c48-9453-394c2c5804f8" providerId="ADAL" clId="{A7D79A6E-4F03-48C1-A13A-5A0772325029}" dt="2021-02-25T15:30:14.004" v="1357" actId="478"/>
          <ac:spMkLst>
            <pc:docMk/>
            <pc:sldMk cId="800369144" sldId="8753"/>
            <ac:spMk id="221" creationId="{BD18A6EC-D1AF-49B8-A774-214E0AA9F52F}"/>
          </ac:spMkLst>
        </pc:spChg>
        <pc:spChg chg="del">
          <ac:chgData name="Perez Diaz, Karen" userId="17027623-4de6-4c48-9453-394c2c5804f8" providerId="ADAL" clId="{A7D79A6E-4F03-48C1-A13A-5A0772325029}" dt="2021-02-25T15:30:16.548" v="1358" actId="478"/>
          <ac:spMkLst>
            <pc:docMk/>
            <pc:sldMk cId="800369144" sldId="8753"/>
            <ac:spMk id="222" creationId="{14979889-E07A-4748-B4C3-7123CBBA77F5}"/>
          </ac:spMkLst>
        </pc:spChg>
        <pc:spChg chg="del">
          <ac:chgData name="Perez Diaz, Karen" userId="17027623-4de6-4c48-9453-394c2c5804f8" providerId="ADAL" clId="{A7D79A6E-4F03-48C1-A13A-5A0772325029}" dt="2021-02-25T15:19:38.189" v="1100" actId="478"/>
          <ac:spMkLst>
            <pc:docMk/>
            <pc:sldMk cId="800369144" sldId="8753"/>
            <ac:spMk id="226" creationId="{95D134F0-C719-43AF-9A92-7CF6D577054A}"/>
          </ac:spMkLst>
        </pc:spChg>
        <pc:spChg chg="del">
          <ac:chgData name="Perez Diaz, Karen" userId="17027623-4de6-4c48-9453-394c2c5804f8" providerId="ADAL" clId="{A7D79A6E-4F03-48C1-A13A-5A0772325029}" dt="2021-02-25T15:19:38.189" v="1100" actId="478"/>
          <ac:spMkLst>
            <pc:docMk/>
            <pc:sldMk cId="800369144" sldId="8753"/>
            <ac:spMk id="227" creationId="{F146636F-F57F-46EA-A733-FA32CA1A1060}"/>
          </ac:spMkLst>
        </pc:spChg>
        <pc:spChg chg="del">
          <ac:chgData name="Perez Diaz, Karen" userId="17027623-4de6-4c48-9453-394c2c5804f8" providerId="ADAL" clId="{A7D79A6E-4F03-48C1-A13A-5A0772325029}" dt="2021-02-25T15:15:51.127" v="970" actId="478"/>
          <ac:spMkLst>
            <pc:docMk/>
            <pc:sldMk cId="800369144" sldId="8753"/>
            <ac:spMk id="228" creationId="{6E2C0BAC-9C81-4D4D-9EB6-4C5EE7274C16}"/>
          </ac:spMkLst>
        </pc:spChg>
        <pc:spChg chg="del">
          <ac:chgData name="Perez Diaz, Karen" userId="17027623-4de6-4c48-9453-394c2c5804f8" providerId="ADAL" clId="{A7D79A6E-4F03-48C1-A13A-5A0772325029}" dt="2021-02-25T15:15:51.127" v="970" actId="478"/>
          <ac:spMkLst>
            <pc:docMk/>
            <pc:sldMk cId="800369144" sldId="8753"/>
            <ac:spMk id="229" creationId="{B6FB3987-F36B-4EB2-9642-6B24FFDED2A6}"/>
          </ac:spMkLst>
        </pc:spChg>
        <pc:spChg chg="del">
          <ac:chgData name="Perez Diaz, Karen" userId="17027623-4de6-4c48-9453-394c2c5804f8" providerId="ADAL" clId="{A7D79A6E-4F03-48C1-A13A-5A0772325029}" dt="2021-02-25T15:15:51.127" v="970" actId="478"/>
          <ac:spMkLst>
            <pc:docMk/>
            <pc:sldMk cId="800369144" sldId="8753"/>
            <ac:spMk id="232" creationId="{AD0DA2FC-FF44-4843-8AF2-B170B0C5A152}"/>
          </ac:spMkLst>
        </pc:spChg>
        <pc:spChg chg="del">
          <ac:chgData name="Perez Diaz, Karen" userId="17027623-4de6-4c48-9453-394c2c5804f8" providerId="ADAL" clId="{A7D79A6E-4F03-48C1-A13A-5A0772325029}" dt="2021-02-25T15:15:16.999" v="967" actId="478"/>
          <ac:spMkLst>
            <pc:docMk/>
            <pc:sldMk cId="800369144" sldId="8753"/>
            <ac:spMk id="233" creationId="{AF080FEC-1AE6-4E0C-BF42-A059B4D115C2}"/>
          </ac:spMkLst>
        </pc:spChg>
        <pc:spChg chg="mod">
          <ac:chgData name="Perez Diaz, Karen" userId="17027623-4de6-4c48-9453-394c2c5804f8" providerId="ADAL" clId="{A7D79A6E-4F03-48C1-A13A-5A0772325029}" dt="2021-02-25T15:22:27.110" v="1189" actId="20577"/>
          <ac:spMkLst>
            <pc:docMk/>
            <pc:sldMk cId="800369144" sldId="8753"/>
            <ac:spMk id="234" creationId="{246C1611-9043-4F21-93CE-5ED3E201E70A}"/>
          </ac:spMkLst>
        </pc:spChg>
        <pc:spChg chg="mod">
          <ac:chgData name="Perez Diaz, Karen" userId="17027623-4de6-4c48-9453-394c2c5804f8" providerId="ADAL" clId="{A7D79A6E-4F03-48C1-A13A-5A0772325029}" dt="2021-02-25T15:22:32.933" v="1191" actId="20577"/>
          <ac:spMkLst>
            <pc:docMk/>
            <pc:sldMk cId="800369144" sldId="8753"/>
            <ac:spMk id="241" creationId="{ADB98091-487B-43C3-A025-0665995B5D11}"/>
          </ac:spMkLst>
        </pc:spChg>
        <pc:spChg chg="mod">
          <ac:chgData name="Perez Diaz, Karen" userId="17027623-4de6-4c48-9453-394c2c5804f8" providerId="ADAL" clId="{A7D79A6E-4F03-48C1-A13A-5A0772325029}" dt="2021-02-25T15:36:48.066" v="1480" actId="1036"/>
          <ac:spMkLst>
            <pc:docMk/>
            <pc:sldMk cId="800369144" sldId="8753"/>
            <ac:spMk id="242" creationId="{182A1C86-D1FF-47CF-BACD-B3102C804F27}"/>
          </ac:spMkLst>
        </pc:spChg>
        <pc:spChg chg="del">
          <ac:chgData name="Perez Diaz, Karen" userId="17027623-4de6-4c48-9453-394c2c5804f8" providerId="ADAL" clId="{A7D79A6E-4F03-48C1-A13A-5A0772325029}" dt="2021-02-25T15:30:26.901" v="1361" actId="478"/>
          <ac:spMkLst>
            <pc:docMk/>
            <pc:sldMk cId="800369144" sldId="8753"/>
            <ac:spMk id="247" creationId="{EFEFD83A-C4DD-4E89-98D3-FD9F0ECC5562}"/>
          </ac:spMkLst>
        </pc:spChg>
        <pc:spChg chg="del">
          <ac:chgData name="Perez Diaz, Karen" userId="17027623-4de6-4c48-9453-394c2c5804f8" providerId="ADAL" clId="{A7D79A6E-4F03-48C1-A13A-5A0772325029}" dt="2021-02-25T15:25:01.061" v="1269" actId="478"/>
          <ac:spMkLst>
            <pc:docMk/>
            <pc:sldMk cId="800369144" sldId="8753"/>
            <ac:spMk id="248" creationId="{D1735EEE-08E3-466D-9141-C7FE22CEF8E3}"/>
          </ac:spMkLst>
        </pc:spChg>
        <pc:spChg chg="del">
          <ac:chgData name="Perez Diaz, Karen" userId="17027623-4de6-4c48-9453-394c2c5804f8" providerId="ADAL" clId="{A7D79A6E-4F03-48C1-A13A-5A0772325029}" dt="2021-02-25T15:30:18.388" v="1359" actId="478"/>
          <ac:spMkLst>
            <pc:docMk/>
            <pc:sldMk cId="800369144" sldId="8753"/>
            <ac:spMk id="249" creationId="{B75BD144-5A02-4B88-94CF-10BA407C36DE}"/>
          </ac:spMkLst>
        </pc:spChg>
        <pc:spChg chg="mod">
          <ac:chgData name="Perez Diaz, Karen" userId="17027623-4de6-4c48-9453-394c2c5804f8" providerId="ADAL" clId="{A7D79A6E-4F03-48C1-A13A-5A0772325029}" dt="2021-02-25T15:22:19.717" v="1188" actId="20577"/>
          <ac:spMkLst>
            <pc:docMk/>
            <pc:sldMk cId="800369144" sldId="8753"/>
            <ac:spMk id="250" creationId="{6A8A7E02-FDC2-4C65-946A-BA58DBA16613}"/>
          </ac:spMkLst>
        </pc:spChg>
        <pc:spChg chg="del">
          <ac:chgData name="Perez Diaz, Karen" userId="17027623-4de6-4c48-9453-394c2c5804f8" providerId="ADAL" clId="{A7D79A6E-4F03-48C1-A13A-5A0772325029}" dt="2021-02-25T15:20:29.696" v="1107" actId="478"/>
          <ac:spMkLst>
            <pc:docMk/>
            <pc:sldMk cId="800369144" sldId="8753"/>
            <ac:spMk id="251" creationId="{18E4D08E-F007-4097-B9C7-786981693041}"/>
          </ac:spMkLst>
        </pc:spChg>
        <pc:spChg chg="mod">
          <ac:chgData name="Perez Diaz, Karen" userId="17027623-4de6-4c48-9453-394c2c5804f8" providerId="ADAL" clId="{A7D79A6E-4F03-48C1-A13A-5A0772325029}" dt="2021-02-25T15:36:48.066" v="1480" actId="1036"/>
          <ac:spMkLst>
            <pc:docMk/>
            <pc:sldMk cId="800369144" sldId="8753"/>
            <ac:spMk id="252" creationId="{425DAA96-585B-4109-B52C-174CF15F4C1C}"/>
          </ac:spMkLst>
        </pc:spChg>
        <pc:spChg chg="del">
          <ac:chgData name="Perez Diaz, Karen" userId="17027623-4de6-4c48-9453-394c2c5804f8" providerId="ADAL" clId="{A7D79A6E-4F03-48C1-A13A-5A0772325029}" dt="2021-02-25T15:30:23.371" v="1360" actId="478"/>
          <ac:spMkLst>
            <pc:docMk/>
            <pc:sldMk cId="800369144" sldId="8753"/>
            <ac:spMk id="253" creationId="{A0A8818B-47C8-4FBF-8248-49E4AAA21825}"/>
          </ac:spMkLst>
        </pc:spChg>
        <pc:spChg chg="mod">
          <ac:chgData name="Perez Diaz, Karen" userId="17027623-4de6-4c48-9453-394c2c5804f8" providerId="ADAL" clId="{A7D79A6E-4F03-48C1-A13A-5A0772325029}" dt="2021-02-25T15:36:48.066" v="1480" actId="1036"/>
          <ac:spMkLst>
            <pc:docMk/>
            <pc:sldMk cId="800369144" sldId="8753"/>
            <ac:spMk id="254" creationId="{9A4CCB92-D062-4FD7-9B23-51AAD21B276F}"/>
          </ac:spMkLst>
        </pc:spChg>
        <pc:graphicFrameChg chg="del modGraphic">
          <ac:chgData name="Perez Diaz, Karen" userId="17027623-4de6-4c48-9453-394c2c5804f8" providerId="ADAL" clId="{A7D79A6E-4F03-48C1-A13A-5A0772325029}" dt="2021-02-25T15:19:46.325" v="1104" actId="478"/>
          <ac:graphicFrameMkLst>
            <pc:docMk/>
            <pc:sldMk cId="800369144" sldId="8753"/>
            <ac:graphicFrameMk id="10" creationId="{CA6E9097-BC5A-4FC5-A0D8-4C1CCA2F2C55}"/>
          </ac:graphicFrameMkLst>
        </pc:graphicFrameChg>
        <pc:graphicFrameChg chg="del modGraphic">
          <ac:chgData name="Perez Diaz, Karen" userId="17027623-4de6-4c48-9453-394c2c5804f8" providerId="ADAL" clId="{A7D79A6E-4F03-48C1-A13A-5A0772325029}" dt="2021-02-25T15:14:38.673" v="960" actId="478"/>
          <ac:graphicFrameMkLst>
            <pc:docMk/>
            <pc:sldMk cId="800369144" sldId="8753"/>
            <ac:graphicFrameMk id="11" creationId="{D8A49A3C-0EB2-44B8-8205-4609B2B2E712}"/>
          </ac:graphicFrameMkLst>
        </pc:graphicFrameChg>
        <pc:graphicFrameChg chg="del">
          <ac:chgData name="Perez Diaz, Karen" userId="17027623-4de6-4c48-9453-394c2c5804f8" providerId="ADAL" clId="{A7D79A6E-4F03-48C1-A13A-5A0772325029}" dt="2021-02-25T15:20:35.975" v="1108" actId="478"/>
          <ac:graphicFrameMkLst>
            <pc:docMk/>
            <pc:sldMk cId="800369144" sldId="8753"/>
            <ac:graphicFrameMk id="12" creationId="{CC6BBDDB-11DD-47DA-9AFE-FCD08A72F32B}"/>
          </ac:graphicFrameMkLst>
        </pc:graphicFrameChg>
        <pc:graphicFrameChg chg="del modGraphic">
          <ac:chgData name="Perez Diaz, Karen" userId="17027623-4de6-4c48-9453-394c2c5804f8" providerId="ADAL" clId="{A7D79A6E-4F03-48C1-A13A-5A0772325029}" dt="2021-02-25T15:25:06.917" v="1271" actId="478"/>
          <ac:graphicFrameMkLst>
            <pc:docMk/>
            <pc:sldMk cId="800369144" sldId="8753"/>
            <ac:graphicFrameMk id="13" creationId="{3BE8E63F-40F3-44B8-BECF-E63B921C19F6}"/>
          </ac:graphicFrameMkLst>
        </pc:graphicFrameChg>
        <pc:graphicFrameChg chg="del modGraphic">
          <ac:chgData name="Perez Diaz, Karen" userId="17027623-4de6-4c48-9453-394c2c5804f8" providerId="ADAL" clId="{A7D79A6E-4F03-48C1-A13A-5A0772325029}" dt="2021-02-25T15:30:11.503" v="1356" actId="478"/>
          <ac:graphicFrameMkLst>
            <pc:docMk/>
            <pc:sldMk cId="800369144" sldId="8753"/>
            <ac:graphicFrameMk id="14" creationId="{146B521D-CCEE-4BC7-AD11-78E3307A104C}"/>
          </ac:graphicFrameMkLst>
        </pc:graphicFrameChg>
        <pc:graphicFrameChg chg="add del mod">
          <ac:chgData name="Perez Diaz, Karen" userId="17027623-4de6-4c48-9453-394c2c5804f8" providerId="ADAL" clId="{A7D79A6E-4F03-48C1-A13A-5A0772325029}" dt="2021-02-25T15:14:59.850" v="964"/>
          <ac:graphicFrameMkLst>
            <pc:docMk/>
            <pc:sldMk cId="800369144" sldId="8753"/>
            <ac:graphicFrameMk id="85" creationId="{1A359B0D-3162-4CC7-91F5-28B8289FF25F}"/>
          </ac:graphicFrameMkLst>
        </pc:graphicFrameChg>
        <pc:graphicFrameChg chg="add del mod">
          <ac:chgData name="Perez Diaz, Karen" userId="17027623-4de6-4c48-9453-394c2c5804f8" providerId="ADAL" clId="{A7D79A6E-4F03-48C1-A13A-5A0772325029}" dt="2021-02-25T15:16:45.750" v="977"/>
          <ac:graphicFrameMkLst>
            <pc:docMk/>
            <pc:sldMk cId="800369144" sldId="8753"/>
            <ac:graphicFrameMk id="87" creationId="{6C22473C-C8E1-45EF-BA78-F40EBB1C3503}"/>
          </ac:graphicFrameMkLst>
        </pc:graphicFrameChg>
        <pc:graphicFrameChg chg="add mod modGraphic">
          <ac:chgData name="Perez Diaz, Karen" userId="17027623-4de6-4c48-9453-394c2c5804f8" providerId="ADAL" clId="{A7D79A6E-4F03-48C1-A13A-5A0772325029}" dt="2021-02-25T15:20:14.868" v="1106" actId="6549"/>
          <ac:graphicFrameMkLst>
            <pc:docMk/>
            <pc:sldMk cId="800369144" sldId="8753"/>
            <ac:graphicFrameMk id="95" creationId="{EA67F85A-98A3-43A2-AD81-8DAA258238FE}"/>
          </ac:graphicFrameMkLst>
        </pc:graphicFrameChg>
        <pc:graphicFrameChg chg="add del mod">
          <ac:chgData name="Perez Diaz, Karen" userId="17027623-4de6-4c48-9453-394c2c5804f8" providerId="ADAL" clId="{A7D79A6E-4F03-48C1-A13A-5A0772325029}" dt="2021-02-25T15:20:57.527" v="1114"/>
          <ac:graphicFrameMkLst>
            <pc:docMk/>
            <pc:sldMk cId="800369144" sldId="8753"/>
            <ac:graphicFrameMk id="106" creationId="{6C2A30D6-03FA-4B57-9337-B4D631E4D651}"/>
          </ac:graphicFrameMkLst>
        </pc:graphicFrameChg>
        <pc:graphicFrameChg chg="add mod modGraphic">
          <ac:chgData name="Perez Diaz, Karen" userId="17027623-4de6-4c48-9453-394c2c5804f8" providerId="ADAL" clId="{A7D79A6E-4F03-48C1-A13A-5A0772325029}" dt="2021-02-25T15:23:00.523" v="1220" actId="20577"/>
          <ac:graphicFrameMkLst>
            <pc:docMk/>
            <pc:sldMk cId="800369144" sldId="8753"/>
            <ac:graphicFrameMk id="109" creationId="{BAA838FC-0D31-4E54-928E-E92E5D713CB9}"/>
          </ac:graphicFrameMkLst>
        </pc:graphicFrameChg>
        <pc:graphicFrameChg chg="add mod modGraphic">
          <ac:chgData name="Perez Diaz, Karen" userId="17027623-4de6-4c48-9453-394c2c5804f8" providerId="ADAL" clId="{A7D79A6E-4F03-48C1-A13A-5A0772325029}" dt="2021-02-25T15:36:38.094" v="1466" actId="1036"/>
          <ac:graphicFrameMkLst>
            <pc:docMk/>
            <pc:sldMk cId="800369144" sldId="8753"/>
            <ac:graphicFrameMk id="111" creationId="{497DAE6D-958E-4CA2-96FD-A1116A9F3F12}"/>
          </ac:graphicFrameMkLst>
        </pc:graphicFrameChg>
      </pc:sldChg>
      <pc:sldChg chg="modSp modNotes">
        <pc:chgData name="Perez Diaz, Karen" userId="17027623-4de6-4c48-9453-394c2c5804f8" providerId="ADAL" clId="{A7D79A6E-4F03-48C1-A13A-5A0772325029}" dt="2021-03-05T16:02:05.348" v="4932"/>
        <pc:sldMkLst>
          <pc:docMk/>
          <pc:sldMk cId="1234127564" sldId="257309"/>
        </pc:sldMkLst>
        <pc:spChg chg="mod">
          <ac:chgData name="Perez Diaz, Karen" userId="17027623-4de6-4c48-9453-394c2c5804f8" providerId="ADAL" clId="{A7D79A6E-4F03-48C1-A13A-5A0772325029}" dt="2021-02-26T14:40:47.936" v="1621" actId="20577"/>
          <ac:spMkLst>
            <pc:docMk/>
            <pc:sldMk cId="1234127564" sldId="257309"/>
            <ac:spMk id="7" creationId="{CE8C2808-C5AE-4075-A327-8F8C223AAA3E}"/>
          </ac:spMkLst>
        </pc:spChg>
      </pc:sldChg>
      <pc:sldChg chg="modSp">
        <pc:chgData name="Perez Diaz, Karen" userId="17027623-4de6-4c48-9453-394c2c5804f8" providerId="ADAL" clId="{A7D79A6E-4F03-48C1-A13A-5A0772325029}" dt="2021-02-26T14:40:43.028" v="1620" actId="20577"/>
        <pc:sldMkLst>
          <pc:docMk/>
          <pc:sldMk cId="2718620059" sldId="257310"/>
        </pc:sldMkLst>
        <pc:spChg chg="mod">
          <ac:chgData name="Perez Diaz, Karen" userId="17027623-4de6-4c48-9453-394c2c5804f8" providerId="ADAL" clId="{A7D79A6E-4F03-48C1-A13A-5A0772325029}" dt="2021-02-26T14:40:43.028" v="1620" actId="20577"/>
          <ac:spMkLst>
            <pc:docMk/>
            <pc:sldMk cId="2718620059" sldId="257310"/>
            <ac:spMk id="5" creationId="{A2B7F533-38FA-4330-A5D2-E4F97FA232E0}"/>
          </ac:spMkLst>
        </pc:spChg>
      </pc:sldChg>
      <pc:sldChg chg="modSp modNotes">
        <pc:chgData name="Perez Diaz, Karen" userId="17027623-4de6-4c48-9453-394c2c5804f8" providerId="ADAL" clId="{A7D79A6E-4F03-48C1-A13A-5A0772325029}" dt="2021-03-05T16:02:05.348" v="4932"/>
        <pc:sldMkLst>
          <pc:docMk/>
          <pc:sldMk cId="62725853" sldId="257318"/>
        </pc:sldMkLst>
        <pc:spChg chg="mod">
          <ac:chgData name="Perez Diaz, Karen" userId="17027623-4de6-4c48-9453-394c2c5804f8" providerId="ADAL" clId="{A7D79A6E-4F03-48C1-A13A-5A0772325029}" dt="2021-02-26T14:41:01.352" v="1623" actId="255"/>
          <ac:spMkLst>
            <pc:docMk/>
            <pc:sldMk cId="62725853" sldId="257318"/>
            <ac:spMk id="5" creationId="{CC17BDCC-0074-426F-B7F1-CD53F4513D3F}"/>
          </ac:spMkLst>
        </pc:spChg>
      </pc:sldChg>
      <pc:sldChg chg="modSp modNotes">
        <pc:chgData name="Perez Diaz, Karen" userId="17027623-4de6-4c48-9453-394c2c5804f8" providerId="ADAL" clId="{A7D79A6E-4F03-48C1-A13A-5A0772325029}" dt="2021-03-05T16:02:05.348" v="4932"/>
        <pc:sldMkLst>
          <pc:docMk/>
          <pc:sldMk cId="1539355255" sldId="257321"/>
        </pc:sldMkLst>
        <pc:spChg chg="mod">
          <ac:chgData name="Perez Diaz, Karen" userId="17027623-4de6-4c48-9453-394c2c5804f8" providerId="ADAL" clId="{A7D79A6E-4F03-48C1-A13A-5A0772325029}" dt="2021-03-01T22:21:06.502" v="4609" actId="6549"/>
          <ac:spMkLst>
            <pc:docMk/>
            <pc:sldMk cId="1539355255" sldId="257321"/>
            <ac:spMk id="2" creationId="{00000000-0000-0000-0000-000000000000}"/>
          </ac:spMkLst>
        </pc:spChg>
        <pc:spChg chg="mod">
          <ac:chgData name="Perez Diaz, Karen" userId="17027623-4de6-4c48-9453-394c2c5804f8" providerId="ADAL" clId="{A7D79A6E-4F03-48C1-A13A-5A0772325029}" dt="2021-03-01T22:10:34.829" v="4608" actId="6549"/>
          <ac:spMkLst>
            <pc:docMk/>
            <pc:sldMk cId="1539355255" sldId="257321"/>
            <ac:spMk id="14" creationId="{00000000-0000-0000-0000-000000000000}"/>
          </ac:spMkLst>
        </pc:spChg>
        <pc:spChg chg="mod">
          <ac:chgData name="Perez Diaz, Karen" userId="17027623-4de6-4c48-9453-394c2c5804f8" providerId="ADAL" clId="{A7D79A6E-4F03-48C1-A13A-5A0772325029}" dt="2021-03-05T14:56:22.825" v="4926" actId="20577"/>
          <ac:spMkLst>
            <pc:docMk/>
            <pc:sldMk cId="1539355255" sldId="257321"/>
            <ac:spMk id="16" creationId="{00000000-0000-0000-0000-000000000000}"/>
          </ac:spMkLst>
        </pc:spChg>
      </pc:sldChg>
      <pc:sldChg chg="modSp modNotes">
        <pc:chgData name="Perez Diaz, Karen" userId="17027623-4de6-4c48-9453-394c2c5804f8" providerId="ADAL" clId="{A7D79A6E-4F03-48C1-A13A-5A0772325029}" dt="2021-03-05T16:02:05.348" v="4932"/>
        <pc:sldMkLst>
          <pc:docMk/>
          <pc:sldMk cId="2776755944" sldId="257323"/>
        </pc:sldMkLst>
        <pc:spChg chg="mod">
          <ac:chgData name="Perez Diaz, Karen" userId="17027623-4de6-4c48-9453-394c2c5804f8" providerId="ADAL" clId="{A7D79A6E-4F03-48C1-A13A-5A0772325029}" dt="2021-02-25T14:47:58.743" v="891" actId="113"/>
          <ac:spMkLst>
            <pc:docMk/>
            <pc:sldMk cId="2776755944" sldId="257323"/>
            <ac:spMk id="3" creationId="{00000000-0000-0000-0000-000000000000}"/>
          </ac:spMkLst>
        </pc:spChg>
        <pc:graphicFrameChg chg="mod modGraphic">
          <ac:chgData name="Perez Diaz, Karen" userId="17027623-4de6-4c48-9453-394c2c5804f8" providerId="ADAL" clId="{A7D79A6E-4F03-48C1-A13A-5A0772325029}" dt="2021-02-24T21:07:42.736" v="129" actId="20577"/>
          <ac:graphicFrameMkLst>
            <pc:docMk/>
            <pc:sldMk cId="2776755944" sldId="257323"/>
            <ac:graphicFrameMk id="7" creationId="{00000000-0000-0000-0000-000000000000}"/>
          </ac:graphicFrameMkLst>
        </pc:graphicFrameChg>
      </pc:sldChg>
      <pc:sldChg chg="modNotes">
        <pc:chgData name="Perez Diaz, Karen" userId="17027623-4de6-4c48-9453-394c2c5804f8" providerId="ADAL" clId="{A7D79A6E-4F03-48C1-A13A-5A0772325029}" dt="2021-03-05T16:02:05.348" v="4932"/>
        <pc:sldMkLst>
          <pc:docMk/>
          <pc:sldMk cId="1788407910" sldId="257328"/>
        </pc:sldMkLst>
      </pc:sldChg>
      <pc:sldChg chg="modSp modNotes">
        <pc:chgData name="Perez Diaz, Karen" userId="17027623-4de6-4c48-9453-394c2c5804f8" providerId="ADAL" clId="{A7D79A6E-4F03-48C1-A13A-5A0772325029}" dt="2021-03-05T16:02:05.348" v="4932"/>
        <pc:sldMkLst>
          <pc:docMk/>
          <pc:sldMk cId="437689559" sldId="257329"/>
        </pc:sldMkLst>
        <pc:spChg chg="mod">
          <ac:chgData name="Perez Diaz, Karen" userId="17027623-4de6-4c48-9453-394c2c5804f8" providerId="ADAL" clId="{A7D79A6E-4F03-48C1-A13A-5A0772325029}" dt="2021-02-25T17:47:42.247" v="1532" actId="20577"/>
          <ac:spMkLst>
            <pc:docMk/>
            <pc:sldMk cId="437689559" sldId="257329"/>
            <ac:spMk id="2" creationId="{00000000-0000-0000-0000-000000000000}"/>
          </ac:spMkLst>
        </pc:spChg>
        <pc:spChg chg="mod">
          <ac:chgData name="Perez Diaz, Karen" userId="17027623-4de6-4c48-9453-394c2c5804f8" providerId="ADAL" clId="{A7D79A6E-4F03-48C1-A13A-5A0772325029}" dt="2021-02-25T17:47:49.388" v="1543" actId="20577"/>
          <ac:spMkLst>
            <pc:docMk/>
            <pc:sldMk cId="437689559" sldId="257329"/>
            <ac:spMk id="3" creationId="{00000000-0000-0000-0000-000000000000}"/>
          </ac:spMkLst>
        </pc:spChg>
        <pc:spChg chg="mod">
          <ac:chgData name="Perez Diaz, Karen" userId="17027623-4de6-4c48-9453-394c2c5804f8" providerId="ADAL" clId="{A7D79A6E-4F03-48C1-A13A-5A0772325029}" dt="2021-02-24T22:03:23.141" v="674" actId="20577"/>
          <ac:spMkLst>
            <pc:docMk/>
            <pc:sldMk cId="437689559" sldId="257329"/>
            <ac:spMk id="5" creationId="{9CA0872D-E214-418D-B98A-17F8A13BD176}"/>
          </ac:spMkLst>
        </pc:spChg>
        <pc:spChg chg="mod">
          <ac:chgData name="Perez Diaz, Karen" userId="17027623-4de6-4c48-9453-394c2c5804f8" providerId="ADAL" clId="{A7D79A6E-4F03-48C1-A13A-5A0772325029}" dt="2021-03-01T21:28:40.599" v="4160" actId="20577"/>
          <ac:spMkLst>
            <pc:docMk/>
            <pc:sldMk cId="437689559" sldId="257329"/>
            <ac:spMk id="6" creationId="{CB1F22F7-F235-490D-BAAE-832C94301F32}"/>
          </ac:spMkLst>
        </pc:spChg>
        <pc:spChg chg="mod">
          <ac:chgData name="Perez Diaz, Karen" userId="17027623-4de6-4c48-9453-394c2c5804f8" providerId="ADAL" clId="{A7D79A6E-4F03-48C1-A13A-5A0772325029}" dt="2021-02-25T14:54:40.914" v="903"/>
          <ac:spMkLst>
            <pc:docMk/>
            <pc:sldMk cId="437689559" sldId="257329"/>
            <ac:spMk id="7" creationId="{72A2BC24-D86F-4241-861D-0C77EB195D44}"/>
          </ac:spMkLst>
        </pc:spChg>
        <pc:spChg chg="mod">
          <ac:chgData name="Perez Diaz, Karen" userId="17027623-4de6-4c48-9453-394c2c5804f8" providerId="ADAL" clId="{A7D79A6E-4F03-48C1-A13A-5A0772325029}" dt="2021-02-24T22:25:22.448" v="770" actId="20577"/>
          <ac:spMkLst>
            <pc:docMk/>
            <pc:sldMk cId="437689559" sldId="257329"/>
            <ac:spMk id="12" creationId="{00000000-0000-0000-0000-000000000000}"/>
          </ac:spMkLst>
        </pc:spChg>
      </pc:sldChg>
      <pc:sldChg chg="addSp delSp modSp modNotes">
        <pc:chgData name="Perez Diaz, Karen" userId="17027623-4de6-4c48-9453-394c2c5804f8" providerId="ADAL" clId="{A7D79A6E-4F03-48C1-A13A-5A0772325029}" dt="2021-03-05T16:02:05.348" v="4932"/>
        <pc:sldMkLst>
          <pc:docMk/>
          <pc:sldMk cId="561111152" sldId="257330"/>
        </pc:sldMkLst>
        <pc:spChg chg="mod">
          <ac:chgData name="Perez Diaz, Karen" userId="17027623-4de6-4c48-9453-394c2c5804f8" providerId="ADAL" clId="{A7D79A6E-4F03-48C1-A13A-5A0772325029}" dt="2021-02-25T17:48:01.671" v="1555" actId="20577"/>
          <ac:spMkLst>
            <pc:docMk/>
            <pc:sldMk cId="561111152" sldId="257330"/>
            <ac:spMk id="3" creationId="{00000000-0000-0000-0000-000000000000}"/>
          </ac:spMkLst>
        </pc:spChg>
        <pc:spChg chg="add del mod">
          <ac:chgData name="Perez Diaz, Karen" userId="17027623-4de6-4c48-9453-394c2c5804f8" providerId="ADAL" clId="{A7D79A6E-4F03-48C1-A13A-5A0772325029}" dt="2021-02-24T21:29:56.551" v="388"/>
          <ac:spMkLst>
            <pc:docMk/>
            <pc:sldMk cId="561111152" sldId="257330"/>
            <ac:spMk id="5" creationId="{9CA0872D-E214-418D-B98A-17F8A13BD176}"/>
          </ac:spMkLst>
        </pc:spChg>
        <pc:spChg chg="mod">
          <ac:chgData name="Perez Diaz, Karen" userId="17027623-4de6-4c48-9453-394c2c5804f8" providerId="ADAL" clId="{A7D79A6E-4F03-48C1-A13A-5A0772325029}" dt="2021-02-24T21:29:52.102" v="387"/>
          <ac:spMkLst>
            <pc:docMk/>
            <pc:sldMk cId="561111152" sldId="257330"/>
            <ac:spMk id="7" creationId="{72A2BC24-D86F-4241-861D-0C77EB195D44}"/>
          </ac:spMkLst>
        </pc:spChg>
        <pc:spChg chg="mod">
          <ac:chgData name="Perez Diaz, Karen" userId="17027623-4de6-4c48-9453-394c2c5804f8" providerId="ADAL" clId="{A7D79A6E-4F03-48C1-A13A-5A0772325029}" dt="2021-02-24T21:30:08.765" v="411" actId="20577"/>
          <ac:spMkLst>
            <pc:docMk/>
            <pc:sldMk cId="561111152" sldId="257330"/>
            <ac:spMk id="10" creationId="{00000000-0000-0000-0000-000000000000}"/>
          </ac:spMkLst>
        </pc:spChg>
        <pc:spChg chg="mod">
          <ac:chgData name="Perez Diaz, Karen" userId="17027623-4de6-4c48-9453-394c2c5804f8" providerId="ADAL" clId="{A7D79A6E-4F03-48C1-A13A-5A0772325029}" dt="2021-02-24T21:30:02.881" v="398" actId="20577"/>
          <ac:spMkLst>
            <pc:docMk/>
            <pc:sldMk cId="561111152" sldId="257330"/>
            <ac:spMk id="11" creationId="{00000000-0000-0000-0000-000000000000}"/>
          </ac:spMkLst>
        </pc:spChg>
        <pc:spChg chg="mod">
          <ac:chgData name="Perez Diaz, Karen" userId="17027623-4de6-4c48-9453-394c2c5804f8" providerId="ADAL" clId="{A7D79A6E-4F03-48C1-A13A-5A0772325029}" dt="2021-02-25T17:47:54.948" v="1544" actId="6549"/>
          <ac:spMkLst>
            <pc:docMk/>
            <pc:sldMk cId="561111152" sldId="257330"/>
            <ac:spMk id="16" creationId="{0E0F13FB-9972-4D97-B22E-95424C1E592D}"/>
          </ac:spMkLst>
        </pc:spChg>
      </pc:sldChg>
      <pc:sldChg chg="modNotes">
        <pc:chgData name="Perez Diaz, Karen" userId="17027623-4de6-4c48-9453-394c2c5804f8" providerId="ADAL" clId="{A7D79A6E-4F03-48C1-A13A-5A0772325029}" dt="2021-03-05T16:02:05.348" v="4932"/>
        <pc:sldMkLst>
          <pc:docMk/>
          <pc:sldMk cId="2519485237" sldId="257333"/>
        </pc:sldMkLst>
      </pc:sldChg>
      <pc:sldChg chg="modSp modNotes">
        <pc:chgData name="Perez Diaz, Karen" userId="17027623-4de6-4c48-9453-394c2c5804f8" providerId="ADAL" clId="{A7D79A6E-4F03-48C1-A13A-5A0772325029}" dt="2021-03-05T16:02:05.348" v="4932"/>
        <pc:sldMkLst>
          <pc:docMk/>
          <pc:sldMk cId="2832889006" sldId="257335"/>
        </pc:sldMkLst>
        <pc:spChg chg="mod">
          <ac:chgData name="Perez Diaz, Karen" userId="17027623-4de6-4c48-9453-394c2c5804f8" providerId="ADAL" clId="{A7D79A6E-4F03-48C1-A13A-5A0772325029}" dt="2021-02-24T21:57:04.518" v="539" actId="20577"/>
          <ac:spMkLst>
            <pc:docMk/>
            <pc:sldMk cId="2832889006" sldId="257335"/>
            <ac:spMk id="3" creationId="{00000000-0000-0000-0000-000000000000}"/>
          </ac:spMkLst>
        </pc:spChg>
        <pc:spChg chg="mod">
          <ac:chgData name="Perez Diaz, Karen" userId="17027623-4de6-4c48-9453-394c2c5804f8" providerId="ADAL" clId="{A7D79A6E-4F03-48C1-A13A-5A0772325029}" dt="2021-02-24T21:58:44.689" v="563" actId="1035"/>
          <ac:spMkLst>
            <pc:docMk/>
            <pc:sldMk cId="2832889006" sldId="257335"/>
            <ac:spMk id="5" creationId="{00000000-0000-0000-0000-000000000000}"/>
          </ac:spMkLst>
        </pc:spChg>
        <pc:spChg chg="mod">
          <ac:chgData name="Perez Diaz, Karen" userId="17027623-4de6-4c48-9453-394c2c5804f8" providerId="ADAL" clId="{A7D79A6E-4F03-48C1-A13A-5A0772325029}" dt="2021-02-24T21:58:44.689" v="563" actId="1035"/>
          <ac:spMkLst>
            <pc:docMk/>
            <pc:sldMk cId="2832889006" sldId="257335"/>
            <ac:spMk id="6" creationId="{00000000-0000-0000-0000-000000000000}"/>
          </ac:spMkLst>
        </pc:spChg>
        <pc:spChg chg="mod">
          <ac:chgData name="Perez Diaz, Karen" userId="17027623-4de6-4c48-9453-394c2c5804f8" providerId="ADAL" clId="{A7D79A6E-4F03-48C1-A13A-5A0772325029}" dt="2021-02-24T21:58:44.689" v="563" actId="1035"/>
          <ac:spMkLst>
            <pc:docMk/>
            <pc:sldMk cId="2832889006" sldId="257335"/>
            <ac:spMk id="7" creationId="{00000000-0000-0000-0000-000000000000}"/>
          </ac:spMkLst>
        </pc:spChg>
        <pc:spChg chg="mod">
          <ac:chgData name="Perez Diaz, Karen" userId="17027623-4de6-4c48-9453-394c2c5804f8" providerId="ADAL" clId="{A7D79A6E-4F03-48C1-A13A-5A0772325029}" dt="2021-02-24T21:58:44.689" v="563" actId="1035"/>
          <ac:spMkLst>
            <pc:docMk/>
            <pc:sldMk cId="2832889006" sldId="257335"/>
            <ac:spMk id="8" creationId="{00000000-0000-0000-0000-000000000000}"/>
          </ac:spMkLst>
        </pc:spChg>
        <pc:spChg chg="mod">
          <ac:chgData name="Perez Diaz, Karen" userId="17027623-4de6-4c48-9453-394c2c5804f8" providerId="ADAL" clId="{A7D79A6E-4F03-48C1-A13A-5A0772325029}" dt="2021-02-24T21:58:44.689" v="563" actId="1035"/>
          <ac:spMkLst>
            <pc:docMk/>
            <pc:sldMk cId="2832889006" sldId="257335"/>
            <ac:spMk id="9" creationId="{00000000-0000-0000-0000-000000000000}"/>
          </ac:spMkLst>
        </pc:spChg>
        <pc:spChg chg="mod">
          <ac:chgData name="Perez Diaz, Karen" userId="17027623-4de6-4c48-9453-394c2c5804f8" providerId="ADAL" clId="{A7D79A6E-4F03-48C1-A13A-5A0772325029}" dt="2021-02-24T21:58:44.689" v="563" actId="1035"/>
          <ac:spMkLst>
            <pc:docMk/>
            <pc:sldMk cId="2832889006" sldId="257335"/>
            <ac:spMk id="10" creationId="{CB5D12FB-FF24-4F81-84A8-B6855780FA57}"/>
          </ac:spMkLst>
        </pc:spChg>
        <pc:spChg chg="mod">
          <ac:chgData name="Perez Diaz, Karen" userId="17027623-4de6-4c48-9453-394c2c5804f8" providerId="ADAL" clId="{A7D79A6E-4F03-48C1-A13A-5A0772325029}" dt="2021-02-26T14:46:29.728" v="1720" actId="20577"/>
          <ac:spMkLst>
            <pc:docMk/>
            <pc:sldMk cId="2832889006" sldId="257335"/>
            <ac:spMk id="12" creationId="{05745967-7367-4DAD-B714-7E64C7F7BAA4}"/>
          </ac:spMkLst>
        </pc:spChg>
        <pc:spChg chg="mod">
          <ac:chgData name="Perez Diaz, Karen" userId="17027623-4de6-4c48-9453-394c2c5804f8" providerId="ADAL" clId="{A7D79A6E-4F03-48C1-A13A-5A0772325029}" dt="2021-02-24T22:02:28.258" v="671" actId="20577"/>
          <ac:spMkLst>
            <pc:docMk/>
            <pc:sldMk cId="2832889006" sldId="257335"/>
            <ac:spMk id="13" creationId="{CB5D12FB-FF24-4F81-84A8-B6855780FA57}"/>
          </ac:spMkLst>
        </pc:spChg>
        <pc:spChg chg="mod">
          <ac:chgData name="Perez Diaz, Karen" userId="17027623-4de6-4c48-9453-394c2c5804f8" providerId="ADAL" clId="{A7D79A6E-4F03-48C1-A13A-5A0772325029}" dt="2021-03-02T22:17:44.934" v="4910" actId="1035"/>
          <ac:spMkLst>
            <pc:docMk/>
            <pc:sldMk cId="2832889006" sldId="257335"/>
            <ac:spMk id="14" creationId="{05745967-7367-4DAD-B714-7E64C7F7BAA4}"/>
          </ac:spMkLst>
        </pc:spChg>
        <pc:picChg chg="mod">
          <ac:chgData name="Perez Diaz, Karen" userId="17027623-4de6-4c48-9453-394c2c5804f8" providerId="ADAL" clId="{A7D79A6E-4F03-48C1-A13A-5A0772325029}" dt="2021-02-24T21:58:44.689" v="563" actId="1035"/>
          <ac:picMkLst>
            <pc:docMk/>
            <pc:sldMk cId="2832889006" sldId="257335"/>
            <ac:picMk id="17" creationId="{00000000-0000-0000-0000-000000000000}"/>
          </ac:picMkLst>
        </pc:picChg>
        <pc:picChg chg="mod">
          <ac:chgData name="Perez Diaz, Karen" userId="17027623-4de6-4c48-9453-394c2c5804f8" providerId="ADAL" clId="{A7D79A6E-4F03-48C1-A13A-5A0772325029}" dt="2021-02-24T21:58:44.689" v="563" actId="1035"/>
          <ac:picMkLst>
            <pc:docMk/>
            <pc:sldMk cId="2832889006" sldId="257335"/>
            <ac:picMk id="18" creationId="{00000000-0000-0000-0000-000000000000}"/>
          </ac:picMkLst>
        </pc:picChg>
        <pc:picChg chg="mod">
          <ac:chgData name="Perez Diaz, Karen" userId="17027623-4de6-4c48-9453-394c2c5804f8" providerId="ADAL" clId="{A7D79A6E-4F03-48C1-A13A-5A0772325029}" dt="2021-02-24T21:58:44.689" v="563" actId="1035"/>
          <ac:picMkLst>
            <pc:docMk/>
            <pc:sldMk cId="2832889006" sldId="257335"/>
            <ac:picMk id="19" creationId="{00000000-0000-0000-0000-000000000000}"/>
          </ac:picMkLst>
        </pc:picChg>
        <pc:picChg chg="mod">
          <ac:chgData name="Perez Diaz, Karen" userId="17027623-4de6-4c48-9453-394c2c5804f8" providerId="ADAL" clId="{A7D79A6E-4F03-48C1-A13A-5A0772325029}" dt="2021-03-02T22:17:44.934" v="4910" actId="1035"/>
          <ac:picMkLst>
            <pc:docMk/>
            <pc:sldMk cId="2832889006" sldId="257335"/>
            <ac:picMk id="20" creationId="{00000000-0000-0000-0000-000000000000}"/>
          </ac:picMkLst>
        </pc:picChg>
      </pc:sldChg>
      <pc:sldChg chg="modSp modNotes">
        <pc:chgData name="Perez Diaz, Karen" userId="17027623-4de6-4c48-9453-394c2c5804f8" providerId="ADAL" clId="{A7D79A6E-4F03-48C1-A13A-5A0772325029}" dt="2021-03-05T16:02:05.348" v="4932"/>
        <pc:sldMkLst>
          <pc:docMk/>
          <pc:sldMk cId="1596708042" sldId="257338"/>
        </pc:sldMkLst>
        <pc:spChg chg="mod">
          <ac:chgData name="Perez Diaz, Karen" userId="17027623-4de6-4c48-9453-394c2c5804f8" providerId="ADAL" clId="{A7D79A6E-4F03-48C1-A13A-5A0772325029}" dt="2021-02-24T21:57:11.630" v="543" actId="20577"/>
          <ac:spMkLst>
            <pc:docMk/>
            <pc:sldMk cId="1596708042" sldId="257338"/>
            <ac:spMk id="3" creationId="{00000000-0000-0000-0000-000000000000}"/>
          </ac:spMkLst>
        </pc:spChg>
        <pc:spChg chg="mod">
          <ac:chgData name="Perez Diaz, Karen" userId="17027623-4de6-4c48-9453-394c2c5804f8" providerId="ADAL" clId="{A7D79A6E-4F03-48C1-A13A-5A0772325029}" dt="2021-02-24T21:58:04.881" v="553" actId="1035"/>
          <ac:spMkLst>
            <pc:docMk/>
            <pc:sldMk cId="1596708042" sldId="257338"/>
            <ac:spMk id="5" creationId="{00000000-0000-0000-0000-000000000000}"/>
          </ac:spMkLst>
        </pc:spChg>
        <pc:spChg chg="mod">
          <ac:chgData name="Perez Diaz, Karen" userId="17027623-4de6-4c48-9453-394c2c5804f8" providerId="ADAL" clId="{A7D79A6E-4F03-48C1-A13A-5A0772325029}" dt="2021-02-24T21:58:04.881" v="553" actId="1035"/>
          <ac:spMkLst>
            <pc:docMk/>
            <pc:sldMk cId="1596708042" sldId="257338"/>
            <ac:spMk id="6" creationId="{00000000-0000-0000-0000-000000000000}"/>
          </ac:spMkLst>
        </pc:spChg>
        <pc:spChg chg="mod">
          <ac:chgData name="Perez Diaz, Karen" userId="17027623-4de6-4c48-9453-394c2c5804f8" providerId="ADAL" clId="{A7D79A6E-4F03-48C1-A13A-5A0772325029}" dt="2021-02-24T21:58:04.881" v="553" actId="1035"/>
          <ac:spMkLst>
            <pc:docMk/>
            <pc:sldMk cId="1596708042" sldId="257338"/>
            <ac:spMk id="7" creationId="{00000000-0000-0000-0000-000000000000}"/>
          </ac:spMkLst>
        </pc:spChg>
        <pc:spChg chg="mod">
          <ac:chgData name="Perez Diaz, Karen" userId="17027623-4de6-4c48-9453-394c2c5804f8" providerId="ADAL" clId="{A7D79A6E-4F03-48C1-A13A-5A0772325029}" dt="2021-02-24T21:58:04.881" v="553" actId="1035"/>
          <ac:spMkLst>
            <pc:docMk/>
            <pc:sldMk cId="1596708042" sldId="257338"/>
            <ac:spMk id="8" creationId="{00000000-0000-0000-0000-000000000000}"/>
          </ac:spMkLst>
        </pc:spChg>
        <pc:spChg chg="mod">
          <ac:chgData name="Perez Diaz, Karen" userId="17027623-4de6-4c48-9453-394c2c5804f8" providerId="ADAL" clId="{A7D79A6E-4F03-48C1-A13A-5A0772325029}" dt="2021-02-24T21:58:04.881" v="553" actId="1035"/>
          <ac:spMkLst>
            <pc:docMk/>
            <pc:sldMk cId="1596708042" sldId="257338"/>
            <ac:spMk id="9" creationId="{00000000-0000-0000-0000-000000000000}"/>
          </ac:spMkLst>
        </pc:spChg>
        <pc:spChg chg="mod">
          <ac:chgData name="Perez Diaz, Karen" userId="17027623-4de6-4c48-9453-394c2c5804f8" providerId="ADAL" clId="{A7D79A6E-4F03-48C1-A13A-5A0772325029}" dt="2021-02-25T14:27:16.803" v="887" actId="20577"/>
          <ac:spMkLst>
            <pc:docMk/>
            <pc:sldMk cId="1596708042" sldId="257338"/>
            <ac:spMk id="10" creationId="{CB5D12FB-FF24-4F81-84A8-B6855780FA57}"/>
          </ac:spMkLst>
        </pc:spChg>
        <pc:spChg chg="mod">
          <ac:chgData name="Perez Diaz, Karen" userId="17027623-4de6-4c48-9453-394c2c5804f8" providerId="ADAL" clId="{A7D79A6E-4F03-48C1-A13A-5A0772325029}" dt="2021-02-24T21:58:04.881" v="553" actId="1035"/>
          <ac:spMkLst>
            <pc:docMk/>
            <pc:sldMk cId="1596708042" sldId="257338"/>
            <ac:spMk id="12" creationId="{05745967-7367-4DAD-B714-7E64C7F7BAA4}"/>
          </ac:spMkLst>
        </pc:spChg>
        <pc:spChg chg="mod">
          <ac:chgData name="Perez Diaz, Karen" userId="17027623-4de6-4c48-9453-394c2c5804f8" providerId="ADAL" clId="{A7D79A6E-4F03-48C1-A13A-5A0772325029}" dt="2021-02-24T21:58:04.881" v="553" actId="1035"/>
          <ac:spMkLst>
            <pc:docMk/>
            <pc:sldMk cId="1596708042" sldId="257338"/>
            <ac:spMk id="13" creationId="{CB5D12FB-FF24-4F81-84A8-B6855780FA57}"/>
          </ac:spMkLst>
        </pc:spChg>
        <pc:spChg chg="mod">
          <ac:chgData name="Perez Diaz, Karen" userId="17027623-4de6-4c48-9453-394c2c5804f8" providerId="ADAL" clId="{A7D79A6E-4F03-48C1-A13A-5A0772325029}" dt="2021-02-24T21:58:04.881" v="553" actId="1035"/>
          <ac:spMkLst>
            <pc:docMk/>
            <pc:sldMk cId="1596708042" sldId="257338"/>
            <ac:spMk id="14" creationId="{05745967-7367-4DAD-B714-7E64C7F7BAA4}"/>
          </ac:spMkLst>
        </pc:spChg>
        <pc:picChg chg="mod">
          <ac:chgData name="Perez Diaz, Karen" userId="17027623-4de6-4c48-9453-394c2c5804f8" providerId="ADAL" clId="{A7D79A6E-4F03-48C1-A13A-5A0772325029}" dt="2021-02-24T21:58:04.881" v="553" actId="1035"/>
          <ac:picMkLst>
            <pc:docMk/>
            <pc:sldMk cId="1596708042" sldId="257338"/>
            <ac:picMk id="17" creationId="{00000000-0000-0000-0000-000000000000}"/>
          </ac:picMkLst>
        </pc:picChg>
        <pc:picChg chg="mod">
          <ac:chgData name="Perez Diaz, Karen" userId="17027623-4de6-4c48-9453-394c2c5804f8" providerId="ADAL" clId="{A7D79A6E-4F03-48C1-A13A-5A0772325029}" dt="2021-02-24T21:58:04.881" v="553" actId="1035"/>
          <ac:picMkLst>
            <pc:docMk/>
            <pc:sldMk cId="1596708042" sldId="257338"/>
            <ac:picMk id="18" creationId="{00000000-0000-0000-0000-000000000000}"/>
          </ac:picMkLst>
        </pc:picChg>
        <pc:picChg chg="mod">
          <ac:chgData name="Perez Diaz, Karen" userId="17027623-4de6-4c48-9453-394c2c5804f8" providerId="ADAL" clId="{A7D79A6E-4F03-48C1-A13A-5A0772325029}" dt="2021-02-24T21:58:04.881" v="553" actId="1035"/>
          <ac:picMkLst>
            <pc:docMk/>
            <pc:sldMk cId="1596708042" sldId="257338"/>
            <ac:picMk id="19" creationId="{00000000-0000-0000-0000-000000000000}"/>
          </ac:picMkLst>
        </pc:picChg>
        <pc:picChg chg="mod">
          <ac:chgData name="Perez Diaz, Karen" userId="17027623-4de6-4c48-9453-394c2c5804f8" providerId="ADAL" clId="{A7D79A6E-4F03-48C1-A13A-5A0772325029}" dt="2021-02-24T21:58:04.881" v="553" actId="1035"/>
          <ac:picMkLst>
            <pc:docMk/>
            <pc:sldMk cId="1596708042" sldId="257338"/>
            <ac:picMk id="20" creationId="{00000000-0000-0000-0000-000000000000}"/>
          </ac:picMkLst>
        </pc:picChg>
      </pc:sldChg>
      <pc:sldChg chg="modSp modNotes">
        <pc:chgData name="Perez Diaz, Karen" userId="17027623-4de6-4c48-9453-394c2c5804f8" providerId="ADAL" clId="{A7D79A6E-4F03-48C1-A13A-5A0772325029}" dt="2021-03-05T16:02:05.348" v="4932"/>
        <pc:sldMkLst>
          <pc:docMk/>
          <pc:sldMk cId="1872171364" sldId="257339"/>
        </pc:sldMkLst>
        <pc:spChg chg="mod">
          <ac:chgData name="Perez Diaz, Karen" userId="17027623-4de6-4c48-9453-394c2c5804f8" providerId="ADAL" clId="{A7D79A6E-4F03-48C1-A13A-5A0772325029}" dt="2021-02-25T17:48:08.793" v="1566" actId="20577"/>
          <ac:spMkLst>
            <pc:docMk/>
            <pc:sldMk cId="1872171364" sldId="257339"/>
            <ac:spMk id="3" creationId="{00000000-0000-0000-0000-000000000000}"/>
          </ac:spMkLst>
        </pc:spChg>
        <pc:spChg chg="mod">
          <ac:chgData name="Perez Diaz, Karen" userId="17027623-4de6-4c48-9453-394c2c5804f8" providerId="ADAL" clId="{A7D79A6E-4F03-48C1-A13A-5A0772325029}" dt="2021-03-03T14:48:22.982" v="4911" actId="313"/>
          <ac:spMkLst>
            <pc:docMk/>
            <pc:sldMk cId="1872171364" sldId="257339"/>
            <ac:spMk id="10" creationId="{00000000-0000-0000-0000-000000000000}"/>
          </ac:spMkLst>
        </pc:spChg>
        <pc:spChg chg="mod">
          <ac:chgData name="Perez Diaz, Karen" userId="17027623-4de6-4c48-9453-394c2c5804f8" providerId="ADAL" clId="{A7D79A6E-4F03-48C1-A13A-5A0772325029}" dt="2021-02-25T17:48:13.878" v="1567" actId="6549"/>
          <ac:spMkLst>
            <pc:docMk/>
            <pc:sldMk cId="1872171364" sldId="257339"/>
            <ac:spMk id="16" creationId="{0E0F13FB-9972-4D97-B22E-95424C1E592D}"/>
          </ac:spMkLst>
        </pc:spChg>
      </pc:sldChg>
      <pc:sldChg chg="modSp">
        <pc:chgData name="Perez Diaz, Karen" userId="17027623-4de6-4c48-9453-394c2c5804f8" providerId="ADAL" clId="{A7D79A6E-4F03-48C1-A13A-5A0772325029}" dt="2021-03-01T19:13:25.831" v="1722" actId="207"/>
        <pc:sldMkLst>
          <pc:docMk/>
          <pc:sldMk cId="3679705794" sldId="257340"/>
        </pc:sldMkLst>
        <pc:spChg chg="mod">
          <ac:chgData name="Perez Diaz, Karen" userId="17027623-4de6-4c48-9453-394c2c5804f8" providerId="ADAL" clId="{A7D79A6E-4F03-48C1-A13A-5A0772325029}" dt="2021-03-01T19:13:25.831" v="1722" actId="207"/>
          <ac:spMkLst>
            <pc:docMk/>
            <pc:sldMk cId="3679705794" sldId="257340"/>
            <ac:spMk id="2" creationId="{F7D00988-6114-4401-8808-24DABA51D3B0}"/>
          </ac:spMkLst>
        </pc:spChg>
        <pc:spChg chg="mod">
          <ac:chgData name="Perez Diaz, Karen" userId="17027623-4de6-4c48-9453-394c2c5804f8" providerId="ADAL" clId="{A7D79A6E-4F03-48C1-A13A-5A0772325029}" dt="2021-02-24T21:35:45.475" v="526" actId="20577"/>
          <ac:spMkLst>
            <pc:docMk/>
            <pc:sldMk cId="3679705794" sldId="257340"/>
            <ac:spMk id="3" creationId="{9D7E66EE-1FBC-44D2-855B-918D76317FD4}"/>
          </ac:spMkLst>
        </pc:spChg>
      </pc:sldChg>
      <pc:sldChg chg="addSp delSp">
        <pc:chgData name="Perez Diaz, Karen" userId="17027623-4de6-4c48-9453-394c2c5804f8" providerId="ADAL" clId="{A7D79A6E-4F03-48C1-A13A-5A0772325029}" dt="2021-02-25T14:36:32.995" v="889"/>
        <pc:sldMkLst>
          <pc:docMk/>
          <pc:sldMk cId="1662801239" sldId="257341"/>
        </pc:sldMkLst>
        <pc:graphicFrameChg chg="del">
          <ac:chgData name="Perez Diaz, Karen" userId="17027623-4de6-4c48-9453-394c2c5804f8" providerId="ADAL" clId="{A7D79A6E-4F03-48C1-A13A-5A0772325029}" dt="2021-02-25T14:36:30.972" v="888" actId="478"/>
          <ac:graphicFrameMkLst>
            <pc:docMk/>
            <pc:sldMk cId="1662801239" sldId="257341"/>
            <ac:graphicFrameMk id="4" creationId="{B4A2034F-BF93-42D4-B07D-F89222493204}"/>
          </ac:graphicFrameMkLst>
        </pc:graphicFrameChg>
        <pc:graphicFrameChg chg="add">
          <ac:chgData name="Perez Diaz, Karen" userId="17027623-4de6-4c48-9453-394c2c5804f8" providerId="ADAL" clId="{A7D79A6E-4F03-48C1-A13A-5A0772325029}" dt="2021-02-25T14:36:32.995" v="889"/>
          <ac:graphicFrameMkLst>
            <pc:docMk/>
            <pc:sldMk cId="1662801239" sldId="257341"/>
            <ac:graphicFrameMk id="5" creationId="{28369150-28D6-48DA-B047-2EB0C4EE1AED}"/>
          </ac:graphicFrameMkLst>
        </pc:graphicFrameChg>
      </pc:sldChg>
      <pc:sldChg chg="modNotes">
        <pc:chgData name="Perez Diaz, Karen" userId="17027623-4de6-4c48-9453-394c2c5804f8" providerId="ADAL" clId="{A7D79A6E-4F03-48C1-A13A-5A0772325029}" dt="2021-03-05T16:02:05.348" v="4932"/>
        <pc:sldMkLst>
          <pc:docMk/>
          <pc:sldMk cId="3343631570" sldId="257342"/>
        </pc:sldMkLst>
      </pc:sldChg>
      <pc:sldChg chg="modSp">
        <pc:chgData name="Perez Diaz, Karen" userId="17027623-4de6-4c48-9453-394c2c5804f8" providerId="ADAL" clId="{A7D79A6E-4F03-48C1-A13A-5A0772325029}" dt="2021-03-08T19:56:42.628" v="4995" actId="113"/>
        <pc:sldMkLst>
          <pc:docMk/>
          <pc:sldMk cId="4247628615" sldId="257343"/>
        </pc:sldMkLst>
        <pc:spChg chg="mod">
          <ac:chgData name="Perez Diaz, Karen" userId="17027623-4de6-4c48-9453-394c2c5804f8" providerId="ADAL" clId="{A7D79A6E-4F03-48C1-A13A-5A0772325029}" dt="2021-03-08T19:56:42.628" v="4995" actId="113"/>
          <ac:spMkLst>
            <pc:docMk/>
            <pc:sldMk cId="4247628615" sldId="257343"/>
            <ac:spMk id="3" creationId="{EE1E7389-1C96-40E8-87FF-38937D89B34F}"/>
          </ac:spMkLst>
        </pc:spChg>
        <pc:spChg chg="mod">
          <ac:chgData name="Perez Diaz, Karen" userId="17027623-4de6-4c48-9453-394c2c5804f8" providerId="ADAL" clId="{A7D79A6E-4F03-48C1-A13A-5A0772325029}" dt="2021-03-01T20:16:46.895" v="2681" actId="20577"/>
          <ac:spMkLst>
            <pc:docMk/>
            <pc:sldMk cId="4247628615" sldId="257343"/>
            <ac:spMk id="4" creationId="{39701C88-A664-4435-A6E3-1D28C101D72B}"/>
          </ac:spMkLst>
        </pc:spChg>
      </pc:sldChg>
      <pc:sldMasterChg chg="delSldLayout modSldLayout">
        <pc:chgData name="Perez Diaz, Karen" userId="17027623-4de6-4c48-9453-394c2c5804f8" providerId="ADAL" clId="{A7D79A6E-4F03-48C1-A13A-5A0772325029}" dt="2021-03-05T16:48:57.869" v="4994" actId="255"/>
        <pc:sldMasterMkLst>
          <pc:docMk/>
          <pc:sldMasterMk cId="4106976396" sldId="2147483827"/>
        </pc:sldMasterMkLst>
        <pc:sldLayoutChg chg="addSp delSp modSp">
          <pc:chgData name="Perez Diaz, Karen" userId="17027623-4de6-4c48-9453-394c2c5804f8" providerId="ADAL" clId="{A7D79A6E-4F03-48C1-A13A-5A0772325029}" dt="2021-03-05T16:48:57.869" v="4994" actId="255"/>
          <pc:sldLayoutMkLst>
            <pc:docMk/>
            <pc:sldMasterMk cId="4106976396" sldId="2147483827"/>
            <pc:sldLayoutMk cId="1881474293" sldId="2147483861"/>
          </pc:sldLayoutMkLst>
          <pc:spChg chg="add del">
            <ac:chgData name="Perez Diaz, Karen" userId="17027623-4de6-4c48-9453-394c2c5804f8" providerId="ADAL" clId="{A7D79A6E-4F03-48C1-A13A-5A0772325029}" dt="2021-03-05T16:01:46.697" v="4930" actId="11529"/>
            <ac:spMkLst>
              <pc:docMk/>
              <pc:sldMasterMk cId="4106976396" sldId="2147483827"/>
              <pc:sldLayoutMk cId="1881474293" sldId="2147483861"/>
              <ac:spMk id="4" creationId="{F2C1A151-5441-4D7E-AD20-035759375D9B}"/>
            </ac:spMkLst>
          </pc:spChg>
          <pc:spChg chg="add del mod">
            <ac:chgData name="Perez Diaz, Karen" userId="17027623-4de6-4c48-9453-394c2c5804f8" providerId="ADAL" clId="{A7D79A6E-4F03-48C1-A13A-5A0772325029}" dt="2021-03-05T16:01:46.697" v="4930" actId="11529"/>
            <ac:spMkLst>
              <pc:docMk/>
              <pc:sldMasterMk cId="4106976396" sldId="2147483827"/>
              <pc:sldLayoutMk cId="1881474293" sldId="2147483861"/>
              <ac:spMk id="5" creationId="{0049C840-9001-4992-BB1E-CD6952936612}"/>
            </ac:spMkLst>
          </pc:spChg>
          <pc:spChg chg="add del mod">
            <ac:chgData name="Perez Diaz, Karen" userId="17027623-4de6-4c48-9453-394c2c5804f8" providerId="ADAL" clId="{A7D79A6E-4F03-48C1-A13A-5A0772325029}" dt="2021-03-05T16:48:57.869" v="4994" actId="255"/>
            <ac:spMkLst>
              <pc:docMk/>
              <pc:sldMasterMk cId="4106976396" sldId="2147483827"/>
              <pc:sldLayoutMk cId="1881474293" sldId="2147483861"/>
              <ac:spMk id="6" creationId="{494459DA-07D5-47CA-B1BD-131295730B54}"/>
            </ac:spMkLst>
          </pc:spChg>
        </pc:sldLayoutChg>
        <pc:sldLayoutChg chg="del">
          <pc:chgData name="Perez Diaz, Karen" userId="17027623-4de6-4c48-9453-394c2c5804f8" providerId="ADAL" clId="{A7D79A6E-4F03-48C1-A13A-5A0772325029}" dt="2021-03-01T19:14:28.779" v="1724" actId="2696"/>
          <pc:sldLayoutMkLst>
            <pc:docMk/>
            <pc:sldMasterMk cId="4106976396" sldId="2147483827"/>
            <pc:sldLayoutMk cId="2328851943" sldId="2147483865"/>
          </pc:sldLayoutMkLst>
        </pc:sldLayoutChg>
      </pc:sldMasterChg>
      <pc:sldMasterChg chg="addSp modSp">
        <pc:chgData name="Perez Diaz, Karen" userId="17027623-4de6-4c48-9453-394c2c5804f8" providerId="ADAL" clId="{A7D79A6E-4F03-48C1-A13A-5A0772325029}" dt="2021-03-05T16:02:01.063" v="4931"/>
        <pc:sldMasterMkLst>
          <pc:docMk/>
          <pc:sldMasterMk cId="1073719215" sldId="2147483865"/>
        </pc:sldMasterMkLst>
        <pc:spChg chg="add mod">
          <ac:chgData name="Perez Diaz, Karen" userId="17027623-4de6-4c48-9453-394c2c5804f8" providerId="ADAL" clId="{A7D79A6E-4F03-48C1-A13A-5A0772325029}" dt="2021-03-05T16:02:01.063" v="4931"/>
          <ac:spMkLst>
            <pc:docMk/>
            <pc:sldMasterMk cId="1073719215" sldId="2147483865"/>
            <ac:spMk id="2" creationId="{B4DDAB2B-0BF2-4928-8886-3B98E517A1A2}"/>
          </ac:spMkLst>
        </pc:spChg>
        <pc:spChg chg="add mod">
          <ac:chgData name="Perez Diaz, Karen" userId="17027623-4de6-4c48-9453-394c2c5804f8" providerId="ADAL" clId="{A7D79A6E-4F03-48C1-A13A-5A0772325029}" dt="2021-03-05T16:02:01.063" v="4931"/>
          <ac:spMkLst>
            <pc:docMk/>
            <pc:sldMasterMk cId="1073719215" sldId="2147483865"/>
            <ac:spMk id="3" creationId="{9BC9597C-D3EE-4D98-BD5B-F91F737FA90B}"/>
          </ac:spMkLst>
        </pc:spChg>
        <pc:spChg chg="add mod">
          <ac:chgData name="Perez Diaz, Karen" userId="17027623-4de6-4c48-9453-394c2c5804f8" providerId="ADAL" clId="{A7D79A6E-4F03-48C1-A13A-5A0772325029}" dt="2021-03-05T16:02:01.063" v="4931"/>
          <ac:spMkLst>
            <pc:docMk/>
            <pc:sldMasterMk cId="1073719215" sldId="2147483865"/>
            <ac:spMk id="4" creationId="{805F7E8D-47B1-4F42-889B-833462083BB5}"/>
          </ac:spMkLst>
        </pc:spChg>
        <pc:spChg chg="add mod">
          <ac:chgData name="Perez Diaz, Karen" userId="17027623-4de6-4c48-9453-394c2c5804f8" providerId="ADAL" clId="{A7D79A6E-4F03-48C1-A13A-5A0772325029}" dt="2021-03-05T16:02:01.063" v="4931"/>
          <ac:spMkLst>
            <pc:docMk/>
            <pc:sldMasterMk cId="1073719215" sldId="2147483865"/>
            <ac:spMk id="5" creationId="{C930AEDC-ED7C-4BCD-BA02-B75679382EA2}"/>
          </ac:spMkLst>
        </pc:spChg>
        <pc:spChg chg="add mod">
          <ac:chgData name="Perez Diaz, Karen" userId="17027623-4de6-4c48-9453-394c2c5804f8" providerId="ADAL" clId="{A7D79A6E-4F03-48C1-A13A-5A0772325029}" dt="2021-03-05T16:02:01.063" v="4931"/>
          <ac:spMkLst>
            <pc:docMk/>
            <pc:sldMasterMk cId="1073719215" sldId="2147483865"/>
            <ac:spMk id="6" creationId="{F2E457DF-6729-448F-A49E-6E6C6DFDD869}"/>
          </ac:spMkLst>
        </pc:spChg>
      </pc:sldMasterChg>
    </pc:docChg>
  </pc:docChgLst>
  <pc:docChgLst>
    <pc:chgData name="Perez Diaz, Karen" userId="17027623-4de6-4c48-9453-394c2c5804f8" providerId="ADAL" clId="{F049DA54-659A-4FE5-BBA3-3FB75AD814E0}"/>
    <pc:docChg chg="undo custSel addSld modSld">
      <pc:chgData name="Perez Diaz, Karen" userId="17027623-4de6-4c48-9453-394c2c5804f8" providerId="ADAL" clId="{F049DA54-659A-4FE5-BBA3-3FB75AD814E0}" dt="2021-02-05T17:55:56.606" v="2280" actId="20577"/>
      <pc:docMkLst>
        <pc:docMk/>
      </pc:docMkLst>
      <pc:sldChg chg="modSp">
        <pc:chgData name="Perez Diaz, Karen" userId="17027623-4de6-4c48-9453-394c2c5804f8" providerId="ADAL" clId="{F049DA54-659A-4FE5-BBA3-3FB75AD814E0}" dt="2021-02-02T21:16:54.943" v="703" actId="20577"/>
        <pc:sldMkLst>
          <pc:docMk/>
          <pc:sldMk cId="3585510629" sldId="257"/>
        </pc:sldMkLst>
        <pc:spChg chg="mod">
          <ac:chgData name="Perez Diaz, Karen" userId="17027623-4de6-4c48-9453-394c2c5804f8" providerId="ADAL" clId="{F049DA54-659A-4FE5-BBA3-3FB75AD814E0}" dt="2021-02-02T21:04:29.665" v="49" actId="20577"/>
          <ac:spMkLst>
            <pc:docMk/>
            <pc:sldMk cId="3585510629" sldId="257"/>
            <ac:spMk id="14" creationId="{00000000-0000-0000-0000-000000000000}"/>
          </ac:spMkLst>
        </pc:spChg>
        <pc:spChg chg="mod">
          <ac:chgData name="Perez Diaz, Karen" userId="17027623-4de6-4c48-9453-394c2c5804f8" providerId="ADAL" clId="{F049DA54-659A-4FE5-BBA3-3FB75AD814E0}" dt="2021-02-02T21:16:34.586" v="667" actId="20577"/>
          <ac:spMkLst>
            <pc:docMk/>
            <pc:sldMk cId="3585510629" sldId="257"/>
            <ac:spMk id="15" creationId="{00000000-0000-0000-0000-000000000000}"/>
          </ac:spMkLst>
        </pc:spChg>
        <pc:spChg chg="mod">
          <ac:chgData name="Perez Diaz, Karen" userId="17027623-4de6-4c48-9453-394c2c5804f8" providerId="ADAL" clId="{F049DA54-659A-4FE5-BBA3-3FB75AD814E0}" dt="2021-02-02T21:16:54.943" v="703" actId="20577"/>
          <ac:spMkLst>
            <pc:docMk/>
            <pc:sldMk cId="3585510629" sldId="257"/>
            <ac:spMk id="16" creationId="{00000000-0000-0000-0000-000000000000}"/>
          </ac:spMkLst>
        </pc:spChg>
      </pc:sldChg>
      <pc:sldChg chg="modSp">
        <pc:chgData name="Perez Diaz, Karen" userId="17027623-4de6-4c48-9453-394c2c5804f8" providerId="ADAL" clId="{F049DA54-659A-4FE5-BBA3-3FB75AD814E0}" dt="2021-02-02T21:21:24.824" v="796" actId="20577"/>
        <pc:sldMkLst>
          <pc:docMk/>
          <pc:sldMk cId="4198846102" sldId="261"/>
        </pc:sldMkLst>
        <pc:graphicFrameChg chg="mod modGraphic">
          <ac:chgData name="Perez Diaz, Karen" userId="17027623-4de6-4c48-9453-394c2c5804f8" providerId="ADAL" clId="{F049DA54-659A-4FE5-BBA3-3FB75AD814E0}" dt="2021-02-02T21:21:24.824" v="796" actId="20577"/>
          <ac:graphicFrameMkLst>
            <pc:docMk/>
            <pc:sldMk cId="4198846102" sldId="261"/>
            <ac:graphicFrameMk id="7" creationId="{00000000-0000-0000-0000-000000000000}"/>
          </ac:graphicFrameMkLst>
        </pc:graphicFrameChg>
      </pc:sldChg>
      <pc:sldChg chg="modSp add">
        <pc:chgData name="Perez Diaz, Karen" userId="17027623-4de6-4c48-9453-394c2c5804f8" providerId="ADAL" clId="{F049DA54-659A-4FE5-BBA3-3FB75AD814E0}" dt="2021-02-02T22:08:21.281" v="1564" actId="20577"/>
        <pc:sldMkLst>
          <pc:docMk/>
          <pc:sldMk cId="2386717756" sldId="5523"/>
        </pc:sldMkLst>
        <pc:spChg chg="mod">
          <ac:chgData name="Perez Diaz, Karen" userId="17027623-4de6-4c48-9453-394c2c5804f8" providerId="ADAL" clId="{F049DA54-659A-4FE5-BBA3-3FB75AD814E0}" dt="2021-02-02T22:04:15.297" v="1327" actId="20577"/>
          <ac:spMkLst>
            <pc:docMk/>
            <pc:sldMk cId="2386717756" sldId="5523"/>
            <ac:spMk id="2" creationId="{472B1CC0-4168-4619-BDE7-19333AE0E7E6}"/>
          </ac:spMkLst>
        </pc:spChg>
        <pc:spChg chg="mod">
          <ac:chgData name="Perez Diaz, Karen" userId="17027623-4de6-4c48-9453-394c2c5804f8" providerId="ADAL" clId="{F049DA54-659A-4FE5-BBA3-3FB75AD814E0}" dt="2021-02-02T21:59:32.565" v="1066" actId="20577"/>
          <ac:spMkLst>
            <pc:docMk/>
            <pc:sldMk cId="2386717756" sldId="5523"/>
            <ac:spMk id="12" creationId="{CF78D5C0-9791-4DD9-88B8-0C132B97729E}"/>
          </ac:spMkLst>
        </pc:spChg>
        <pc:spChg chg="mod">
          <ac:chgData name="Perez Diaz, Karen" userId="17027623-4de6-4c48-9453-394c2c5804f8" providerId="ADAL" clId="{F049DA54-659A-4FE5-BBA3-3FB75AD814E0}" dt="2021-02-02T21:58:33.446" v="995" actId="20577"/>
          <ac:spMkLst>
            <pc:docMk/>
            <pc:sldMk cId="2386717756" sldId="5523"/>
            <ac:spMk id="29" creationId="{4F8BB7C0-3F30-467A-B031-BEE77874D8FB}"/>
          </ac:spMkLst>
        </pc:spChg>
        <pc:spChg chg="mod">
          <ac:chgData name="Perez Diaz, Karen" userId="17027623-4de6-4c48-9453-394c2c5804f8" providerId="ADAL" clId="{F049DA54-659A-4FE5-BBA3-3FB75AD814E0}" dt="2021-02-02T22:08:21.281" v="1564" actId="20577"/>
          <ac:spMkLst>
            <pc:docMk/>
            <pc:sldMk cId="2386717756" sldId="5523"/>
            <ac:spMk id="31" creationId="{E3338413-1A42-443C-8647-442C110EAFB2}"/>
          </ac:spMkLst>
        </pc:spChg>
        <pc:spChg chg="mod">
          <ac:chgData name="Perez Diaz, Karen" userId="17027623-4de6-4c48-9453-394c2c5804f8" providerId="ADAL" clId="{F049DA54-659A-4FE5-BBA3-3FB75AD814E0}" dt="2021-02-02T22:07:49.058" v="1524" actId="20577"/>
          <ac:spMkLst>
            <pc:docMk/>
            <pc:sldMk cId="2386717756" sldId="5523"/>
            <ac:spMk id="33" creationId="{943B0095-F395-4600-8938-8517135EFF4A}"/>
          </ac:spMkLst>
        </pc:spChg>
        <pc:spChg chg="mod">
          <ac:chgData name="Perez Diaz, Karen" userId="17027623-4de6-4c48-9453-394c2c5804f8" providerId="ADAL" clId="{F049DA54-659A-4FE5-BBA3-3FB75AD814E0}" dt="2021-02-02T21:56:59.957" v="840" actId="20577"/>
          <ac:spMkLst>
            <pc:docMk/>
            <pc:sldMk cId="2386717756" sldId="5523"/>
            <ac:spMk id="35" creationId="{D982955E-CB6D-4EEC-A433-71309945B99D}"/>
          </ac:spMkLst>
        </pc:spChg>
        <pc:spChg chg="mod">
          <ac:chgData name="Perez Diaz, Karen" userId="17027623-4de6-4c48-9453-394c2c5804f8" providerId="ADAL" clId="{F049DA54-659A-4FE5-BBA3-3FB75AD814E0}" dt="2021-02-02T22:01:09.255" v="1160" actId="20577"/>
          <ac:spMkLst>
            <pc:docMk/>
            <pc:sldMk cId="2386717756" sldId="5523"/>
            <ac:spMk id="39" creationId="{7F3FC9A8-4C81-4709-9303-E5813B80F834}"/>
          </ac:spMkLst>
        </pc:spChg>
        <pc:spChg chg="mod">
          <ac:chgData name="Perez Diaz, Karen" userId="17027623-4de6-4c48-9453-394c2c5804f8" providerId="ADAL" clId="{F049DA54-659A-4FE5-BBA3-3FB75AD814E0}" dt="2021-02-02T22:00:25.487" v="1140" actId="20577"/>
          <ac:spMkLst>
            <pc:docMk/>
            <pc:sldMk cId="2386717756" sldId="5523"/>
            <ac:spMk id="41" creationId="{F88294F7-B201-4A89-A116-453B5FC36AD6}"/>
          </ac:spMkLst>
        </pc:spChg>
        <pc:spChg chg="mod">
          <ac:chgData name="Perez Diaz, Karen" userId="17027623-4de6-4c48-9453-394c2c5804f8" providerId="ADAL" clId="{F049DA54-659A-4FE5-BBA3-3FB75AD814E0}" dt="2021-02-02T21:54:41.372" v="830" actId="20577"/>
          <ac:spMkLst>
            <pc:docMk/>
            <pc:sldMk cId="2386717756" sldId="5523"/>
            <ac:spMk id="64" creationId="{085BA316-A500-4B96-9E22-13919A666426}"/>
          </ac:spMkLst>
        </pc:spChg>
      </pc:sldChg>
      <pc:sldChg chg="delSp modSp add">
        <pc:chgData name="Perez Diaz, Karen" userId="17027623-4de6-4c48-9453-394c2c5804f8" providerId="ADAL" clId="{F049DA54-659A-4FE5-BBA3-3FB75AD814E0}" dt="2021-02-05T17:44:53.344" v="1608" actId="478"/>
        <pc:sldMkLst>
          <pc:docMk/>
          <pc:sldMk cId="3183831675" sldId="5524"/>
        </pc:sldMkLst>
        <pc:spChg chg="mod">
          <ac:chgData name="Perez Diaz, Karen" userId="17027623-4de6-4c48-9453-394c2c5804f8" providerId="ADAL" clId="{F049DA54-659A-4FE5-BBA3-3FB75AD814E0}" dt="2021-02-05T17:44:19.764" v="1586" actId="20577"/>
          <ac:spMkLst>
            <pc:docMk/>
            <pc:sldMk cId="3183831675" sldId="5524"/>
            <ac:spMk id="2" creationId="{00000000-0000-0000-0000-000000000000}"/>
          </ac:spMkLst>
        </pc:spChg>
        <pc:spChg chg="mod">
          <ac:chgData name="Perez Diaz, Karen" userId="17027623-4de6-4c48-9453-394c2c5804f8" providerId="ADAL" clId="{F049DA54-659A-4FE5-BBA3-3FB75AD814E0}" dt="2021-02-05T17:44:40.872" v="1603" actId="20577"/>
          <ac:spMkLst>
            <pc:docMk/>
            <pc:sldMk cId="3183831675" sldId="5524"/>
            <ac:spMk id="7" creationId="{00000000-0000-0000-0000-000000000000}"/>
          </ac:spMkLst>
        </pc:spChg>
        <pc:spChg chg="del">
          <ac:chgData name="Perez Diaz, Karen" userId="17027623-4de6-4c48-9453-394c2c5804f8" providerId="ADAL" clId="{F049DA54-659A-4FE5-BBA3-3FB75AD814E0}" dt="2021-02-05T17:44:47.114" v="1604" actId="478"/>
          <ac:spMkLst>
            <pc:docMk/>
            <pc:sldMk cId="3183831675" sldId="5524"/>
            <ac:spMk id="21" creationId="{00000000-0000-0000-0000-000000000000}"/>
          </ac:spMkLst>
        </pc:spChg>
        <pc:spChg chg="del">
          <ac:chgData name="Perez Diaz, Karen" userId="17027623-4de6-4c48-9453-394c2c5804f8" providerId="ADAL" clId="{F049DA54-659A-4FE5-BBA3-3FB75AD814E0}" dt="2021-02-05T17:44:51.626" v="1606" actId="478"/>
          <ac:spMkLst>
            <pc:docMk/>
            <pc:sldMk cId="3183831675" sldId="5524"/>
            <ac:spMk id="22" creationId="{00000000-0000-0000-0000-000000000000}"/>
          </ac:spMkLst>
        </pc:spChg>
        <pc:spChg chg="del">
          <ac:chgData name="Perez Diaz, Karen" userId="17027623-4de6-4c48-9453-394c2c5804f8" providerId="ADAL" clId="{F049DA54-659A-4FE5-BBA3-3FB75AD814E0}" dt="2021-02-05T17:44:49.606" v="1605" actId="478"/>
          <ac:spMkLst>
            <pc:docMk/>
            <pc:sldMk cId="3183831675" sldId="5524"/>
            <ac:spMk id="23" creationId="{00000000-0000-0000-0000-000000000000}"/>
          </ac:spMkLst>
        </pc:spChg>
        <pc:spChg chg="del">
          <ac:chgData name="Perez Diaz, Karen" userId="17027623-4de6-4c48-9453-394c2c5804f8" providerId="ADAL" clId="{F049DA54-659A-4FE5-BBA3-3FB75AD814E0}" dt="2021-02-05T17:44:52.439" v="1607" actId="478"/>
          <ac:spMkLst>
            <pc:docMk/>
            <pc:sldMk cId="3183831675" sldId="5524"/>
            <ac:spMk id="24" creationId="{00000000-0000-0000-0000-000000000000}"/>
          </ac:spMkLst>
        </pc:spChg>
        <pc:spChg chg="del">
          <ac:chgData name="Perez Diaz, Karen" userId="17027623-4de6-4c48-9453-394c2c5804f8" providerId="ADAL" clId="{F049DA54-659A-4FE5-BBA3-3FB75AD814E0}" dt="2021-02-05T17:44:53.344" v="1608" actId="478"/>
          <ac:spMkLst>
            <pc:docMk/>
            <pc:sldMk cId="3183831675" sldId="5524"/>
            <ac:spMk id="33" creationId="{00000000-0000-0000-0000-000000000000}"/>
          </ac:spMkLst>
        </pc:spChg>
      </pc:sldChg>
      <pc:sldChg chg="modSp add">
        <pc:chgData name="Perez Diaz, Karen" userId="17027623-4de6-4c48-9453-394c2c5804f8" providerId="ADAL" clId="{F049DA54-659A-4FE5-BBA3-3FB75AD814E0}" dt="2021-02-05T17:55:56.606" v="2280" actId="20577"/>
        <pc:sldMkLst>
          <pc:docMk/>
          <pc:sldMk cId="3820288409" sldId="5525"/>
        </pc:sldMkLst>
        <pc:spChg chg="mod">
          <ac:chgData name="Perez Diaz, Karen" userId="17027623-4de6-4c48-9453-394c2c5804f8" providerId="ADAL" clId="{F049DA54-659A-4FE5-BBA3-3FB75AD814E0}" dt="2021-02-05T17:49:08.897" v="1706" actId="20577"/>
          <ac:spMkLst>
            <pc:docMk/>
            <pc:sldMk cId="3820288409" sldId="5525"/>
            <ac:spMk id="2" creationId="{B872A945-E229-47E2-BC86-6752E4AEADE8}"/>
          </ac:spMkLst>
        </pc:spChg>
        <pc:spChg chg="mod">
          <ac:chgData name="Perez Diaz, Karen" userId="17027623-4de6-4c48-9453-394c2c5804f8" providerId="ADAL" clId="{F049DA54-659A-4FE5-BBA3-3FB75AD814E0}" dt="2021-02-05T17:55:56.606" v="2280" actId="20577"/>
          <ac:spMkLst>
            <pc:docMk/>
            <pc:sldMk cId="3820288409" sldId="5525"/>
            <ac:spMk id="3" creationId="{917169DB-B556-4406-9CE3-73B84E7E230A}"/>
          </ac:spMkLst>
        </pc:spChg>
      </pc:sldChg>
    </pc:docChg>
  </pc:docChgLst>
  <pc:docChgLst>
    <pc:chgData name="Perez Diaz, Karen" userId="17027623-4de6-4c48-9453-394c2c5804f8" providerId="ADAL" clId="{59970536-8CC4-4DC0-89DA-3427D0E774D3}"/>
    <pc:docChg chg="undo redo custSel addSld delSld modSld sldOrd">
      <pc:chgData name="Perez Diaz, Karen" userId="17027623-4de6-4c48-9453-394c2c5804f8" providerId="ADAL" clId="{59970536-8CC4-4DC0-89DA-3427D0E774D3}" dt="2021-04-20T16:05:05.524" v="1059" actId="6549"/>
      <pc:docMkLst>
        <pc:docMk/>
      </pc:docMkLst>
      <pc:sldChg chg="modSp del mod">
        <pc:chgData name="Perez Diaz, Karen" userId="17027623-4de6-4c48-9453-394c2c5804f8" providerId="ADAL" clId="{59970536-8CC4-4DC0-89DA-3427D0E774D3}" dt="2021-04-20T15:52:27.547" v="1039" actId="47"/>
        <pc:sldMkLst>
          <pc:docMk/>
          <pc:sldMk cId="2301788946" sldId="282"/>
        </pc:sldMkLst>
        <pc:spChg chg="mod">
          <ac:chgData name="Perez Diaz, Karen" userId="17027623-4de6-4c48-9453-394c2c5804f8" providerId="ADAL" clId="{59970536-8CC4-4DC0-89DA-3427D0E774D3}" dt="2021-04-20T15:31:57.258" v="908" actId="20577"/>
          <ac:spMkLst>
            <pc:docMk/>
            <pc:sldMk cId="2301788946" sldId="282"/>
            <ac:spMk id="2" creationId="{00000000-0000-0000-0000-000000000000}"/>
          </ac:spMkLst>
        </pc:spChg>
      </pc:sldChg>
      <pc:sldChg chg="modSp">
        <pc:chgData name="Perez Diaz, Karen" userId="17027623-4de6-4c48-9453-394c2c5804f8" providerId="ADAL" clId="{59970536-8CC4-4DC0-89DA-3427D0E774D3}" dt="2021-04-20T15:30:45.193" v="889" actId="207"/>
        <pc:sldMkLst>
          <pc:docMk/>
          <pc:sldMk cId="3183831675" sldId="5524"/>
        </pc:sldMkLst>
        <pc:spChg chg="mod">
          <ac:chgData name="Perez Diaz, Karen" userId="17027623-4de6-4c48-9453-394c2c5804f8" providerId="ADAL" clId="{59970536-8CC4-4DC0-89DA-3427D0E774D3}" dt="2021-04-20T15:30:45.193" v="889" actId="207"/>
          <ac:spMkLst>
            <pc:docMk/>
            <pc:sldMk cId="3183831675" sldId="5524"/>
            <ac:spMk id="2" creationId="{00000000-0000-0000-0000-000000000000}"/>
          </ac:spMkLst>
        </pc:spChg>
      </pc:sldChg>
      <pc:sldChg chg="modSp">
        <pc:chgData name="Perez Diaz, Karen" userId="17027623-4de6-4c48-9453-394c2c5804f8" providerId="ADAL" clId="{59970536-8CC4-4DC0-89DA-3427D0E774D3}" dt="2021-04-20T15:30:57.806" v="892" actId="207"/>
        <pc:sldMkLst>
          <pc:docMk/>
          <pc:sldMk cId="4047887920" sldId="257319"/>
        </pc:sldMkLst>
        <pc:spChg chg="mod">
          <ac:chgData name="Perez Diaz, Karen" userId="17027623-4de6-4c48-9453-394c2c5804f8" providerId="ADAL" clId="{59970536-8CC4-4DC0-89DA-3427D0E774D3}" dt="2021-04-20T15:30:57.806" v="892" actId="207"/>
          <ac:spMkLst>
            <pc:docMk/>
            <pc:sldMk cId="4047887920" sldId="257319"/>
            <ac:spMk id="2" creationId="{B872A945-E229-47E2-BC86-6752E4AEADE8}"/>
          </ac:spMkLst>
        </pc:spChg>
      </pc:sldChg>
      <pc:sldChg chg="modSp">
        <pc:chgData name="Perez Diaz, Karen" userId="17027623-4de6-4c48-9453-394c2c5804f8" providerId="ADAL" clId="{59970536-8CC4-4DC0-89DA-3427D0E774D3}" dt="2021-04-20T15:30:21.738" v="885" actId="207"/>
        <pc:sldMkLst>
          <pc:docMk/>
          <pc:sldMk cId="1539355255" sldId="257321"/>
        </pc:sldMkLst>
        <pc:spChg chg="mod">
          <ac:chgData name="Perez Diaz, Karen" userId="17027623-4de6-4c48-9453-394c2c5804f8" providerId="ADAL" clId="{59970536-8CC4-4DC0-89DA-3427D0E774D3}" dt="2021-04-20T15:30:21.738" v="885" actId="207"/>
          <ac:spMkLst>
            <pc:docMk/>
            <pc:sldMk cId="1539355255" sldId="257321"/>
            <ac:spMk id="2" creationId="{00000000-0000-0000-0000-000000000000}"/>
          </ac:spMkLst>
        </pc:spChg>
      </pc:sldChg>
      <pc:sldChg chg="modSp ord">
        <pc:chgData name="Perez Diaz, Karen" userId="17027623-4de6-4c48-9453-394c2c5804f8" providerId="ADAL" clId="{59970536-8CC4-4DC0-89DA-3427D0E774D3}" dt="2021-04-20T15:50:37.330" v="1037"/>
        <pc:sldMkLst>
          <pc:docMk/>
          <pc:sldMk cId="2776755944" sldId="257323"/>
        </pc:sldMkLst>
        <pc:spChg chg="mod">
          <ac:chgData name="Perez Diaz, Karen" userId="17027623-4de6-4c48-9453-394c2c5804f8" providerId="ADAL" clId="{59970536-8CC4-4DC0-89DA-3427D0E774D3}" dt="2021-04-20T15:31:29.148" v="896" actId="207"/>
          <ac:spMkLst>
            <pc:docMk/>
            <pc:sldMk cId="2776755944" sldId="257323"/>
            <ac:spMk id="2" creationId="{00000000-0000-0000-0000-000000000000}"/>
          </ac:spMkLst>
        </pc:spChg>
      </pc:sldChg>
      <pc:sldChg chg="modSp">
        <pc:chgData name="Perez Diaz, Karen" userId="17027623-4de6-4c48-9453-394c2c5804f8" providerId="ADAL" clId="{59970536-8CC4-4DC0-89DA-3427D0E774D3}" dt="2021-04-20T15:31:33.210" v="897" actId="207"/>
        <pc:sldMkLst>
          <pc:docMk/>
          <pc:sldMk cId="437689559" sldId="257329"/>
        </pc:sldMkLst>
        <pc:spChg chg="mod">
          <ac:chgData name="Perez Diaz, Karen" userId="17027623-4de6-4c48-9453-394c2c5804f8" providerId="ADAL" clId="{59970536-8CC4-4DC0-89DA-3427D0E774D3}" dt="2021-04-20T15:31:33.210" v="897" actId="207"/>
          <ac:spMkLst>
            <pc:docMk/>
            <pc:sldMk cId="437689559" sldId="257329"/>
            <ac:spMk id="2" creationId="{00000000-0000-0000-0000-000000000000}"/>
          </ac:spMkLst>
        </pc:spChg>
        <pc:spChg chg="mod">
          <ac:chgData name="Perez Diaz, Karen" userId="17027623-4de6-4c48-9453-394c2c5804f8" providerId="ADAL" clId="{59970536-8CC4-4DC0-89DA-3427D0E774D3}" dt="2021-04-20T15:28:09.208" v="835"/>
          <ac:spMkLst>
            <pc:docMk/>
            <pc:sldMk cId="437689559" sldId="257329"/>
            <ac:spMk id="13" creationId="{00000000-0000-0000-0000-000000000000}"/>
          </ac:spMkLst>
        </pc:spChg>
      </pc:sldChg>
      <pc:sldChg chg="modSp mod">
        <pc:chgData name="Perez Diaz, Karen" userId="17027623-4de6-4c48-9453-394c2c5804f8" providerId="ADAL" clId="{59970536-8CC4-4DC0-89DA-3427D0E774D3}" dt="2021-04-20T15:31:37.388" v="898" actId="207"/>
        <pc:sldMkLst>
          <pc:docMk/>
          <pc:sldMk cId="561111152" sldId="257330"/>
        </pc:sldMkLst>
        <pc:spChg chg="mod">
          <ac:chgData name="Perez Diaz, Karen" userId="17027623-4de6-4c48-9453-394c2c5804f8" providerId="ADAL" clId="{59970536-8CC4-4DC0-89DA-3427D0E774D3}" dt="2021-04-20T15:26:57.291" v="813" actId="20577"/>
          <ac:spMkLst>
            <pc:docMk/>
            <pc:sldMk cId="561111152" sldId="257330"/>
            <ac:spMk id="13" creationId="{00000000-0000-0000-0000-000000000000}"/>
          </ac:spMkLst>
        </pc:spChg>
        <pc:spChg chg="mod">
          <ac:chgData name="Perez Diaz, Karen" userId="17027623-4de6-4c48-9453-394c2c5804f8" providerId="ADAL" clId="{59970536-8CC4-4DC0-89DA-3427D0E774D3}" dt="2021-04-20T15:31:37.388" v="898" actId="207"/>
          <ac:spMkLst>
            <pc:docMk/>
            <pc:sldMk cId="561111152" sldId="257330"/>
            <ac:spMk id="16" creationId="{0E0F13FB-9972-4D97-B22E-95424C1E592D}"/>
          </ac:spMkLst>
        </pc:spChg>
      </pc:sldChg>
      <pc:sldChg chg="modSp">
        <pc:chgData name="Perez Diaz, Karen" userId="17027623-4de6-4c48-9453-394c2c5804f8" providerId="ADAL" clId="{59970536-8CC4-4DC0-89DA-3427D0E774D3}" dt="2021-04-20T15:30:35.652" v="887" actId="207"/>
        <pc:sldMkLst>
          <pc:docMk/>
          <pc:sldMk cId="2832889006" sldId="257335"/>
        </pc:sldMkLst>
        <pc:spChg chg="mod">
          <ac:chgData name="Perez Diaz, Karen" userId="17027623-4de6-4c48-9453-394c2c5804f8" providerId="ADAL" clId="{59970536-8CC4-4DC0-89DA-3427D0E774D3}" dt="2021-04-20T15:30:35.652" v="887" actId="207"/>
          <ac:spMkLst>
            <pc:docMk/>
            <pc:sldMk cId="2832889006" sldId="257335"/>
            <ac:spMk id="2" creationId="{00000000-0000-0000-0000-000000000000}"/>
          </ac:spMkLst>
        </pc:spChg>
      </pc:sldChg>
      <pc:sldChg chg="modSp">
        <pc:chgData name="Perez Diaz, Karen" userId="17027623-4de6-4c48-9453-394c2c5804f8" providerId="ADAL" clId="{59970536-8CC4-4DC0-89DA-3427D0E774D3}" dt="2021-04-20T15:30:41.035" v="888" actId="207"/>
        <pc:sldMkLst>
          <pc:docMk/>
          <pc:sldMk cId="1596708042" sldId="257338"/>
        </pc:sldMkLst>
        <pc:spChg chg="mod">
          <ac:chgData name="Perez Diaz, Karen" userId="17027623-4de6-4c48-9453-394c2c5804f8" providerId="ADAL" clId="{59970536-8CC4-4DC0-89DA-3427D0E774D3}" dt="2021-04-20T15:30:41.035" v="888" actId="207"/>
          <ac:spMkLst>
            <pc:docMk/>
            <pc:sldMk cId="1596708042" sldId="257338"/>
            <ac:spMk id="2" creationId="{00000000-0000-0000-0000-000000000000}"/>
          </ac:spMkLst>
        </pc:spChg>
      </pc:sldChg>
      <pc:sldChg chg="modSp mod">
        <pc:chgData name="Perez Diaz, Karen" userId="17027623-4de6-4c48-9453-394c2c5804f8" providerId="ADAL" clId="{59970536-8CC4-4DC0-89DA-3427D0E774D3}" dt="2021-04-20T15:31:42.107" v="899" actId="207"/>
        <pc:sldMkLst>
          <pc:docMk/>
          <pc:sldMk cId="1872171364" sldId="257339"/>
        </pc:sldMkLst>
        <pc:spChg chg="mod">
          <ac:chgData name="Perez Diaz, Karen" userId="17027623-4de6-4c48-9453-394c2c5804f8" providerId="ADAL" clId="{59970536-8CC4-4DC0-89DA-3427D0E774D3}" dt="2021-04-20T15:27:56.875" v="834" actId="6549"/>
          <ac:spMkLst>
            <pc:docMk/>
            <pc:sldMk cId="1872171364" sldId="257339"/>
            <ac:spMk id="13" creationId="{00000000-0000-0000-0000-000000000000}"/>
          </ac:spMkLst>
        </pc:spChg>
        <pc:spChg chg="mod">
          <ac:chgData name="Perez Diaz, Karen" userId="17027623-4de6-4c48-9453-394c2c5804f8" providerId="ADAL" clId="{59970536-8CC4-4DC0-89DA-3427D0E774D3}" dt="2021-04-20T15:31:42.107" v="899" actId="207"/>
          <ac:spMkLst>
            <pc:docMk/>
            <pc:sldMk cId="1872171364" sldId="257339"/>
            <ac:spMk id="16" creationId="{0E0F13FB-9972-4D97-B22E-95424C1E592D}"/>
          </ac:spMkLst>
        </pc:spChg>
      </pc:sldChg>
      <pc:sldChg chg="modSp">
        <pc:chgData name="Perez Diaz, Karen" userId="17027623-4de6-4c48-9453-394c2c5804f8" providerId="ADAL" clId="{59970536-8CC4-4DC0-89DA-3427D0E774D3}" dt="2021-04-20T15:31:51.699" v="901" actId="207"/>
        <pc:sldMkLst>
          <pc:docMk/>
          <pc:sldMk cId="3679705794" sldId="257340"/>
        </pc:sldMkLst>
        <pc:spChg chg="mod">
          <ac:chgData name="Perez Diaz, Karen" userId="17027623-4de6-4c48-9453-394c2c5804f8" providerId="ADAL" clId="{59970536-8CC4-4DC0-89DA-3427D0E774D3}" dt="2021-04-20T15:31:51.699" v="901" actId="207"/>
          <ac:spMkLst>
            <pc:docMk/>
            <pc:sldMk cId="3679705794" sldId="257340"/>
            <ac:spMk id="2" creationId="{F7D00988-6114-4401-8808-24DABA51D3B0}"/>
          </ac:spMkLst>
        </pc:spChg>
      </pc:sldChg>
      <pc:sldChg chg="modSp mod">
        <pc:chgData name="Perez Diaz, Karen" userId="17027623-4de6-4c48-9453-394c2c5804f8" providerId="ADAL" clId="{59970536-8CC4-4DC0-89DA-3427D0E774D3}" dt="2021-04-20T16:05:05.524" v="1059" actId="6549"/>
        <pc:sldMkLst>
          <pc:docMk/>
          <pc:sldMk cId="4247628615" sldId="257343"/>
        </pc:sldMkLst>
        <pc:spChg chg="mod">
          <ac:chgData name="Perez Diaz, Karen" userId="17027623-4de6-4c48-9453-394c2c5804f8" providerId="ADAL" clId="{59970536-8CC4-4DC0-89DA-3427D0E774D3}" dt="2021-04-20T15:31:47.338" v="900" actId="207"/>
          <ac:spMkLst>
            <pc:docMk/>
            <pc:sldMk cId="4247628615" sldId="257343"/>
            <ac:spMk id="2" creationId="{FE6D2355-18CD-492B-9CF1-09E01E2B7F13}"/>
          </ac:spMkLst>
        </pc:spChg>
        <pc:spChg chg="mod">
          <ac:chgData name="Perez Diaz, Karen" userId="17027623-4de6-4c48-9453-394c2c5804f8" providerId="ADAL" clId="{59970536-8CC4-4DC0-89DA-3427D0E774D3}" dt="2021-04-20T16:05:05.524" v="1059" actId="6549"/>
          <ac:spMkLst>
            <pc:docMk/>
            <pc:sldMk cId="4247628615" sldId="257343"/>
            <ac:spMk id="3" creationId="{EE1E7389-1C96-40E8-87FF-38937D89B34F}"/>
          </ac:spMkLst>
        </pc:spChg>
        <pc:spChg chg="mod">
          <ac:chgData name="Perez Diaz, Karen" userId="17027623-4de6-4c48-9453-394c2c5804f8" providerId="ADAL" clId="{59970536-8CC4-4DC0-89DA-3427D0E774D3}" dt="2021-04-20T15:58:10.462" v="1041"/>
          <ac:spMkLst>
            <pc:docMk/>
            <pc:sldMk cId="4247628615" sldId="257343"/>
            <ac:spMk id="4" creationId="{39701C88-A664-4435-A6E3-1D28C101D72B}"/>
          </ac:spMkLst>
        </pc:spChg>
      </pc:sldChg>
      <pc:sldChg chg="modSp mod">
        <pc:chgData name="Perez Diaz, Karen" userId="17027623-4de6-4c48-9453-394c2c5804f8" providerId="ADAL" clId="{59970536-8CC4-4DC0-89DA-3427D0E774D3}" dt="2021-04-20T15:49:14.419" v="1022" actId="6549"/>
        <pc:sldMkLst>
          <pc:docMk/>
          <pc:sldMk cId="475631471" sldId="257346"/>
        </pc:sldMkLst>
        <pc:spChg chg="mod">
          <ac:chgData name="Perez Diaz, Karen" userId="17027623-4de6-4c48-9453-394c2c5804f8" providerId="ADAL" clId="{59970536-8CC4-4DC0-89DA-3427D0E774D3}" dt="2021-04-20T15:31:21.969" v="895" actId="207"/>
          <ac:spMkLst>
            <pc:docMk/>
            <pc:sldMk cId="475631471" sldId="257346"/>
            <ac:spMk id="2" creationId="{B872A945-E229-47E2-BC86-6752E4AEADE8}"/>
          </ac:spMkLst>
        </pc:spChg>
        <pc:spChg chg="mod">
          <ac:chgData name="Perez Diaz, Karen" userId="17027623-4de6-4c48-9453-394c2c5804f8" providerId="ADAL" clId="{59970536-8CC4-4DC0-89DA-3427D0E774D3}" dt="2021-04-20T15:49:14.419" v="1022" actId="6549"/>
          <ac:spMkLst>
            <pc:docMk/>
            <pc:sldMk cId="475631471" sldId="257346"/>
            <ac:spMk id="3" creationId="{917169DB-B556-4406-9CE3-73B84E7E230A}"/>
          </ac:spMkLst>
        </pc:spChg>
      </pc:sldChg>
      <pc:sldChg chg="add">
        <pc:chgData name="Perez Diaz, Karen" userId="17027623-4de6-4c48-9453-394c2c5804f8" providerId="ADAL" clId="{59970536-8CC4-4DC0-89DA-3427D0E774D3}" dt="2021-04-20T15:07:23.141" v="53"/>
        <pc:sldMkLst>
          <pc:docMk/>
          <pc:sldMk cId="3912871476" sldId="257354"/>
        </pc:sldMkLst>
      </pc:sldChg>
      <pc:sldChg chg="modSp add">
        <pc:chgData name="Perez Diaz, Karen" userId="17027623-4de6-4c48-9453-394c2c5804f8" providerId="ADAL" clId="{59970536-8CC4-4DC0-89DA-3427D0E774D3}" dt="2021-04-20T15:29:50.399" v="884" actId="207"/>
        <pc:sldMkLst>
          <pc:docMk/>
          <pc:sldMk cId="3545999847" sldId="257358"/>
        </pc:sldMkLst>
        <pc:spChg chg="mod">
          <ac:chgData name="Perez Diaz, Karen" userId="17027623-4de6-4c48-9453-394c2c5804f8" providerId="ADAL" clId="{59970536-8CC4-4DC0-89DA-3427D0E774D3}" dt="2021-04-20T15:29:50.399" v="884" actId="207"/>
          <ac:spMkLst>
            <pc:docMk/>
            <pc:sldMk cId="3545999847" sldId="257358"/>
            <ac:spMk id="2" creationId="{FE6D2355-18CD-492B-9CF1-09E01E2B7F13}"/>
          </ac:spMkLst>
        </pc:spChg>
      </pc:sldChg>
      <pc:sldChg chg="add">
        <pc:chgData name="Perez Diaz, Karen" userId="17027623-4de6-4c48-9453-394c2c5804f8" providerId="ADAL" clId="{59970536-8CC4-4DC0-89DA-3427D0E774D3}" dt="2021-04-20T15:08:06.056" v="54"/>
        <pc:sldMkLst>
          <pc:docMk/>
          <pc:sldMk cId="3996846705" sldId="257359"/>
        </pc:sldMkLst>
      </pc:sldChg>
      <pc:sldChg chg="add">
        <pc:chgData name="Perez Diaz, Karen" userId="17027623-4de6-4c48-9453-394c2c5804f8" providerId="ADAL" clId="{59970536-8CC4-4DC0-89DA-3427D0E774D3}" dt="2021-04-20T15:52:02.825" v="1038"/>
        <pc:sldMkLst>
          <pc:docMk/>
          <pc:sldMk cId="2713431283" sldId="257363"/>
        </pc:sldMkLst>
      </pc:sldChg>
      <pc:sldChg chg="modSp add mod">
        <pc:chgData name="Perez Diaz, Karen" userId="17027623-4de6-4c48-9453-394c2c5804f8" providerId="ADAL" clId="{59970536-8CC4-4DC0-89DA-3427D0E774D3}" dt="2021-04-20T15:06:32.623" v="7" actId="20577"/>
        <pc:sldMkLst>
          <pc:docMk/>
          <pc:sldMk cId="2679375353" sldId="257365"/>
        </pc:sldMkLst>
        <pc:spChg chg="mod">
          <ac:chgData name="Perez Diaz, Karen" userId="17027623-4de6-4c48-9453-394c2c5804f8" providerId="ADAL" clId="{59970536-8CC4-4DC0-89DA-3427D0E774D3}" dt="2021-04-20T15:06:32.623" v="7" actId="20577"/>
          <ac:spMkLst>
            <pc:docMk/>
            <pc:sldMk cId="2679375353" sldId="257365"/>
            <ac:spMk id="2" creationId="{00000000-0000-0000-0000-000000000000}"/>
          </ac:spMkLst>
        </pc:spChg>
      </pc:sldChg>
      <pc:sldChg chg="modSp add mod">
        <pc:chgData name="Perez Diaz, Karen" userId="17027623-4de6-4c48-9453-394c2c5804f8" providerId="ADAL" clId="{59970536-8CC4-4DC0-89DA-3427D0E774D3}" dt="2021-04-20T15:06:44.658" v="28" actId="20577"/>
        <pc:sldMkLst>
          <pc:docMk/>
          <pc:sldMk cId="3423405872" sldId="257366"/>
        </pc:sldMkLst>
        <pc:spChg chg="mod">
          <ac:chgData name="Perez Diaz, Karen" userId="17027623-4de6-4c48-9453-394c2c5804f8" providerId="ADAL" clId="{59970536-8CC4-4DC0-89DA-3427D0E774D3}" dt="2021-04-20T15:06:44.658" v="28" actId="20577"/>
          <ac:spMkLst>
            <pc:docMk/>
            <pc:sldMk cId="3423405872" sldId="257366"/>
            <ac:spMk id="2" creationId="{00000000-0000-0000-0000-000000000000}"/>
          </ac:spMkLst>
        </pc:spChg>
      </pc:sldChg>
      <pc:sldChg chg="modSp add del mod">
        <pc:chgData name="Perez Diaz, Karen" userId="17027623-4de6-4c48-9453-394c2c5804f8" providerId="ADAL" clId="{59970536-8CC4-4DC0-89DA-3427D0E774D3}" dt="2021-04-20T15:07:21.252" v="52" actId="47"/>
        <pc:sldMkLst>
          <pc:docMk/>
          <pc:sldMk cId="2853624284" sldId="257367"/>
        </pc:sldMkLst>
        <pc:spChg chg="mod">
          <ac:chgData name="Perez Diaz, Karen" userId="17027623-4de6-4c48-9453-394c2c5804f8" providerId="ADAL" clId="{59970536-8CC4-4DC0-89DA-3427D0E774D3}" dt="2021-04-20T15:07:06.539" v="51" actId="20577"/>
          <ac:spMkLst>
            <pc:docMk/>
            <pc:sldMk cId="2853624284" sldId="257367"/>
            <ac:spMk id="2" creationId="{00000000-0000-0000-0000-000000000000}"/>
          </ac:spMkLst>
        </pc:spChg>
      </pc:sldChg>
      <pc:sldChg chg="add del">
        <pc:chgData name="Perez Diaz, Karen" userId="17027623-4de6-4c48-9453-394c2c5804f8" providerId="ADAL" clId="{59970536-8CC4-4DC0-89DA-3427D0E774D3}" dt="2021-04-20T15:26:45.277" v="804"/>
        <pc:sldMkLst>
          <pc:docMk/>
          <pc:sldMk cId="4066967777" sldId="257369"/>
        </pc:sldMkLst>
      </pc:sldChg>
      <pc:sldChg chg="addSp modSp add del mod">
        <pc:chgData name="Perez Diaz, Karen" userId="17027623-4de6-4c48-9453-394c2c5804f8" providerId="ADAL" clId="{59970536-8CC4-4DC0-89DA-3427D0E774D3}" dt="2021-04-20T15:19:42.774" v="508" actId="47"/>
        <pc:sldMkLst>
          <pc:docMk/>
          <pc:sldMk cId="3712540975" sldId="257377"/>
        </pc:sldMkLst>
        <pc:spChg chg="mod">
          <ac:chgData name="Perez Diaz, Karen" userId="17027623-4de6-4c48-9453-394c2c5804f8" providerId="ADAL" clId="{59970536-8CC4-4DC0-89DA-3427D0E774D3}" dt="2021-04-20T15:16:29.928" v="356" actId="1036"/>
          <ac:spMkLst>
            <pc:docMk/>
            <pc:sldMk cId="3712540975" sldId="257377"/>
            <ac:spMk id="6" creationId="{00000000-0000-0000-0000-000000000000}"/>
          </ac:spMkLst>
        </pc:spChg>
        <pc:spChg chg="mod">
          <ac:chgData name="Perez Diaz, Karen" userId="17027623-4de6-4c48-9453-394c2c5804f8" providerId="ADAL" clId="{59970536-8CC4-4DC0-89DA-3427D0E774D3}" dt="2021-04-20T15:16:29.928" v="356" actId="1036"/>
          <ac:spMkLst>
            <pc:docMk/>
            <pc:sldMk cId="3712540975" sldId="257377"/>
            <ac:spMk id="7" creationId="{00000000-0000-0000-0000-000000000000}"/>
          </ac:spMkLst>
        </pc:spChg>
        <pc:spChg chg="mod">
          <ac:chgData name="Perez Diaz, Karen" userId="17027623-4de6-4c48-9453-394c2c5804f8" providerId="ADAL" clId="{59970536-8CC4-4DC0-89DA-3427D0E774D3}" dt="2021-04-20T15:16:29.928" v="356" actId="1036"/>
          <ac:spMkLst>
            <pc:docMk/>
            <pc:sldMk cId="3712540975" sldId="257377"/>
            <ac:spMk id="8" creationId="{00000000-0000-0000-0000-000000000000}"/>
          </ac:spMkLst>
        </pc:spChg>
        <pc:spChg chg="mod">
          <ac:chgData name="Perez Diaz, Karen" userId="17027623-4de6-4c48-9453-394c2c5804f8" providerId="ADAL" clId="{59970536-8CC4-4DC0-89DA-3427D0E774D3}" dt="2021-04-20T15:16:29.928" v="356" actId="1036"/>
          <ac:spMkLst>
            <pc:docMk/>
            <pc:sldMk cId="3712540975" sldId="257377"/>
            <ac:spMk id="9" creationId="{00000000-0000-0000-0000-000000000000}"/>
          </ac:spMkLst>
        </pc:spChg>
        <pc:spChg chg="mod">
          <ac:chgData name="Perez Diaz, Karen" userId="17027623-4de6-4c48-9453-394c2c5804f8" providerId="ADAL" clId="{59970536-8CC4-4DC0-89DA-3427D0E774D3}" dt="2021-04-20T15:16:29.928" v="356" actId="1036"/>
          <ac:spMkLst>
            <pc:docMk/>
            <pc:sldMk cId="3712540975" sldId="257377"/>
            <ac:spMk id="10" creationId="{00000000-0000-0000-0000-000000000000}"/>
          </ac:spMkLst>
        </pc:spChg>
        <pc:spChg chg="mod">
          <ac:chgData name="Perez Diaz, Karen" userId="17027623-4de6-4c48-9453-394c2c5804f8" providerId="ADAL" clId="{59970536-8CC4-4DC0-89DA-3427D0E774D3}" dt="2021-04-20T15:16:29.928" v="356" actId="1036"/>
          <ac:spMkLst>
            <pc:docMk/>
            <pc:sldMk cId="3712540975" sldId="257377"/>
            <ac:spMk id="11" creationId="{00000000-0000-0000-0000-000000000000}"/>
          </ac:spMkLst>
        </pc:spChg>
        <pc:spChg chg="mod">
          <ac:chgData name="Perez Diaz, Karen" userId="17027623-4de6-4c48-9453-394c2c5804f8" providerId="ADAL" clId="{59970536-8CC4-4DC0-89DA-3427D0E774D3}" dt="2021-04-20T15:16:36.059" v="357" actId="14100"/>
          <ac:spMkLst>
            <pc:docMk/>
            <pc:sldMk cId="3712540975" sldId="257377"/>
            <ac:spMk id="12" creationId="{00000000-0000-0000-0000-000000000000}"/>
          </ac:spMkLst>
        </pc:spChg>
        <pc:spChg chg="mod">
          <ac:chgData name="Perez Diaz, Karen" userId="17027623-4de6-4c48-9453-394c2c5804f8" providerId="ADAL" clId="{59970536-8CC4-4DC0-89DA-3427D0E774D3}" dt="2021-04-20T15:16:36.059" v="357" actId="14100"/>
          <ac:spMkLst>
            <pc:docMk/>
            <pc:sldMk cId="3712540975" sldId="257377"/>
            <ac:spMk id="13" creationId="{00000000-0000-0000-0000-000000000000}"/>
          </ac:spMkLst>
        </pc:spChg>
        <pc:spChg chg="mod">
          <ac:chgData name="Perez Diaz, Karen" userId="17027623-4de6-4c48-9453-394c2c5804f8" providerId="ADAL" clId="{59970536-8CC4-4DC0-89DA-3427D0E774D3}" dt="2021-04-20T15:16:29.928" v="356" actId="1036"/>
          <ac:spMkLst>
            <pc:docMk/>
            <pc:sldMk cId="3712540975" sldId="257377"/>
            <ac:spMk id="14" creationId="{00000000-0000-0000-0000-000000000000}"/>
          </ac:spMkLst>
        </pc:spChg>
        <pc:spChg chg="add mod">
          <ac:chgData name="Perez Diaz, Karen" userId="17027623-4de6-4c48-9453-394c2c5804f8" providerId="ADAL" clId="{59970536-8CC4-4DC0-89DA-3427D0E774D3}" dt="2021-04-20T15:16:37.227" v="358"/>
          <ac:spMkLst>
            <pc:docMk/>
            <pc:sldMk cId="3712540975" sldId="257377"/>
            <ac:spMk id="18" creationId="{8E18A8D3-187A-416F-87AA-C48235F5DF61}"/>
          </ac:spMkLst>
        </pc:spChg>
        <pc:spChg chg="add mod">
          <ac:chgData name="Perez Diaz, Karen" userId="17027623-4de6-4c48-9453-394c2c5804f8" providerId="ADAL" clId="{59970536-8CC4-4DC0-89DA-3427D0E774D3}" dt="2021-04-20T15:16:37.227" v="358"/>
          <ac:spMkLst>
            <pc:docMk/>
            <pc:sldMk cId="3712540975" sldId="257377"/>
            <ac:spMk id="19" creationId="{5A0159CC-ED6C-483C-AC46-97026460169D}"/>
          </ac:spMkLst>
        </pc:spChg>
        <pc:spChg chg="add mod">
          <ac:chgData name="Perez Diaz, Karen" userId="17027623-4de6-4c48-9453-394c2c5804f8" providerId="ADAL" clId="{59970536-8CC4-4DC0-89DA-3427D0E774D3}" dt="2021-04-20T15:16:37.227" v="358"/>
          <ac:spMkLst>
            <pc:docMk/>
            <pc:sldMk cId="3712540975" sldId="257377"/>
            <ac:spMk id="20" creationId="{0F63FB43-C298-447D-B28B-232430C75C99}"/>
          </ac:spMkLst>
        </pc:spChg>
        <pc:cxnChg chg="mod">
          <ac:chgData name="Perez Diaz, Karen" userId="17027623-4de6-4c48-9453-394c2c5804f8" providerId="ADAL" clId="{59970536-8CC4-4DC0-89DA-3427D0E774D3}" dt="2021-04-20T15:16:29.928" v="356" actId="1036"/>
          <ac:cxnSpMkLst>
            <pc:docMk/>
            <pc:sldMk cId="3712540975" sldId="257377"/>
            <ac:cxnSpMk id="5" creationId="{00000000-0000-0000-0000-000000000000}"/>
          </ac:cxnSpMkLst>
        </pc:cxnChg>
        <pc:cxnChg chg="add mod">
          <ac:chgData name="Perez Diaz, Karen" userId="17027623-4de6-4c48-9453-394c2c5804f8" providerId="ADAL" clId="{59970536-8CC4-4DC0-89DA-3427D0E774D3}" dt="2021-04-20T15:16:37.227" v="358"/>
          <ac:cxnSpMkLst>
            <pc:docMk/>
            <pc:sldMk cId="3712540975" sldId="257377"/>
            <ac:cxnSpMk id="17" creationId="{E326C636-A546-4224-8B97-D9CFA8B8403C}"/>
          </ac:cxnSpMkLst>
        </pc:cxnChg>
      </pc:sldChg>
      <pc:sldChg chg="addSp delSp modSp add mod">
        <pc:chgData name="Perez Diaz, Karen" userId="17027623-4de6-4c48-9453-394c2c5804f8" providerId="ADAL" clId="{59970536-8CC4-4DC0-89DA-3427D0E774D3}" dt="2021-04-20T16:00:50.759" v="1048"/>
        <pc:sldMkLst>
          <pc:docMk/>
          <pc:sldMk cId="1689566357" sldId="257378"/>
        </pc:sldMkLst>
        <pc:spChg chg="mod">
          <ac:chgData name="Perez Diaz, Karen" userId="17027623-4de6-4c48-9453-394c2c5804f8" providerId="ADAL" clId="{59970536-8CC4-4DC0-89DA-3427D0E774D3}" dt="2021-04-20T15:31:11.746" v="893" actId="6549"/>
          <ac:spMkLst>
            <pc:docMk/>
            <pc:sldMk cId="1689566357" sldId="257378"/>
            <ac:spMk id="3" creationId="{00000000-0000-0000-0000-000000000000}"/>
          </ac:spMkLst>
        </pc:spChg>
        <pc:spChg chg="mod">
          <ac:chgData name="Perez Diaz, Karen" userId="17027623-4de6-4c48-9453-394c2c5804f8" providerId="ADAL" clId="{59970536-8CC4-4DC0-89DA-3427D0E774D3}" dt="2021-04-20T15:18:13.117" v="383" actId="1037"/>
          <ac:spMkLst>
            <pc:docMk/>
            <pc:sldMk cId="1689566357" sldId="257378"/>
            <ac:spMk id="6" creationId="{00000000-0000-0000-0000-000000000000}"/>
          </ac:spMkLst>
        </pc:spChg>
        <pc:spChg chg="mod">
          <ac:chgData name="Perez Diaz, Karen" userId="17027623-4de6-4c48-9453-394c2c5804f8" providerId="ADAL" clId="{59970536-8CC4-4DC0-89DA-3427D0E774D3}" dt="2021-04-20T15:18:23.700" v="440" actId="1037"/>
          <ac:spMkLst>
            <pc:docMk/>
            <pc:sldMk cId="1689566357" sldId="257378"/>
            <ac:spMk id="7" creationId="{00000000-0000-0000-0000-000000000000}"/>
          </ac:spMkLst>
        </pc:spChg>
        <pc:spChg chg="mod">
          <ac:chgData name="Perez Diaz, Karen" userId="17027623-4de6-4c48-9453-394c2c5804f8" providerId="ADAL" clId="{59970536-8CC4-4DC0-89DA-3427D0E774D3}" dt="2021-04-20T15:18:23.700" v="440" actId="1037"/>
          <ac:spMkLst>
            <pc:docMk/>
            <pc:sldMk cId="1689566357" sldId="257378"/>
            <ac:spMk id="8" creationId="{00000000-0000-0000-0000-000000000000}"/>
          </ac:spMkLst>
        </pc:spChg>
        <pc:spChg chg="del mod">
          <ac:chgData name="Perez Diaz, Karen" userId="17027623-4de6-4c48-9453-394c2c5804f8" providerId="ADAL" clId="{59970536-8CC4-4DC0-89DA-3427D0E774D3}" dt="2021-04-20T16:00:46.662" v="1046" actId="478"/>
          <ac:spMkLst>
            <pc:docMk/>
            <pc:sldMk cId="1689566357" sldId="257378"/>
            <ac:spMk id="11" creationId="{00000000-0000-0000-0000-000000000000}"/>
          </ac:spMkLst>
        </pc:spChg>
        <pc:spChg chg="mod">
          <ac:chgData name="Perez Diaz, Karen" userId="17027623-4de6-4c48-9453-394c2c5804f8" providerId="ADAL" clId="{59970536-8CC4-4DC0-89DA-3427D0E774D3}" dt="2021-04-20T15:10:07.931" v="59"/>
          <ac:spMkLst>
            <pc:docMk/>
            <pc:sldMk cId="1689566357" sldId="257378"/>
            <ac:spMk id="12" creationId="{00000000-0000-0000-0000-000000000000}"/>
          </ac:spMkLst>
        </pc:spChg>
        <pc:spChg chg="mod">
          <ac:chgData name="Perez Diaz, Karen" userId="17027623-4de6-4c48-9453-394c2c5804f8" providerId="ADAL" clId="{59970536-8CC4-4DC0-89DA-3427D0E774D3}" dt="2021-04-20T15:12:17.920" v="209"/>
          <ac:spMkLst>
            <pc:docMk/>
            <pc:sldMk cId="1689566357" sldId="257378"/>
            <ac:spMk id="13" creationId="{00000000-0000-0000-0000-000000000000}"/>
          </ac:spMkLst>
        </pc:spChg>
        <pc:spChg chg="add del mod">
          <ac:chgData name="Perez Diaz, Karen" userId="17027623-4de6-4c48-9453-394c2c5804f8" providerId="ADAL" clId="{59970536-8CC4-4DC0-89DA-3427D0E774D3}" dt="2021-04-20T16:00:49.348" v="1047" actId="478"/>
          <ac:spMkLst>
            <pc:docMk/>
            <pc:sldMk cId="1689566357" sldId="257378"/>
            <ac:spMk id="14" creationId="{00000000-0000-0000-0000-000000000000}"/>
          </ac:spMkLst>
        </pc:spChg>
        <pc:spChg chg="del mod">
          <ac:chgData name="Perez Diaz, Karen" userId="17027623-4de6-4c48-9453-394c2c5804f8" providerId="ADAL" clId="{59970536-8CC4-4DC0-89DA-3427D0E774D3}" dt="2021-04-20T15:18:31.577" v="441" actId="478"/>
          <ac:spMkLst>
            <pc:docMk/>
            <pc:sldMk cId="1689566357" sldId="257378"/>
            <ac:spMk id="23" creationId="{495819F7-A8D1-4A3C-AEBF-9EB06FEDBEC3}"/>
          </ac:spMkLst>
        </pc:spChg>
        <pc:spChg chg="del mod">
          <ac:chgData name="Perez Diaz, Karen" userId="17027623-4de6-4c48-9453-394c2c5804f8" providerId="ADAL" clId="{59970536-8CC4-4DC0-89DA-3427D0E774D3}" dt="2021-04-20T15:18:31.577" v="441" actId="478"/>
          <ac:spMkLst>
            <pc:docMk/>
            <pc:sldMk cId="1689566357" sldId="257378"/>
            <ac:spMk id="24" creationId="{7E1D55A7-D226-4CF4-922E-A92347D574F5}"/>
          </ac:spMkLst>
        </pc:spChg>
        <pc:spChg chg="mod">
          <ac:chgData name="Perez Diaz, Karen" userId="17027623-4de6-4c48-9453-394c2c5804f8" providerId="ADAL" clId="{59970536-8CC4-4DC0-89DA-3427D0E774D3}" dt="2021-04-20T15:14:51.153" v="315" actId="1035"/>
          <ac:spMkLst>
            <pc:docMk/>
            <pc:sldMk cId="1689566357" sldId="257378"/>
            <ac:spMk id="25" creationId="{A198B8A4-47DA-404B-BFDD-DA7C7DD0D47A}"/>
          </ac:spMkLst>
        </pc:spChg>
        <pc:spChg chg="del mod">
          <ac:chgData name="Perez Diaz, Karen" userId="17027623-4de6-4c48-9453-394c2c5804f8" providerId="ADAL" clId="{59970536-8CC4-4DC0-89DA-3427D0E774D3}" dt="2021-04-20T15:15:33.913" v="317" actId="478"/>
          <ac:spMkLst>
            <pc:docMk/>
            <pc:sldMk cId="1689566357" sldId="257378"/>
            <ac:spMk id="26" creationId="{13AFEDC8-12DA-4877-973C-8642AFAC5A55}"/>
          </ac:spMkLst>
        </pc:spChg>
        <pc:spChg chg="add mod">
          <ac:chgData name="Perez Diaz, Karen" userId="17027623-4de6-4c48-9453-394c2c5804f8" providerId="ADAL" clId="{59970536-8CC4-4DC0-89DA-3427D0E774D3}" dt="2021-04-20T15:11:15.096" v="107" actId="571"/>
          <ac:spMkLst>
            <pc:docMk/>
            <pc:sldMk cId="1689566357" sldId="257378"/>
            <ac:spMk id="27" creationId="{F616707E-B9E2-4ADC-A9B7-8C3C9644A6A7}"/>
          </ac:spMkLst>
        </pc:spChg>
        <pc:spChg chg="mod">
          <ac:chgData name="Perez Diaz, Karen" userId="17027623-4de6-4c48-9453-394c2c5804f8" providerId="ADAL" clId="{59970536-8CC4-4DC0-89DA-3427D0E774D3}" dt="2021-04-20T15:47:16.836" v="1012" actId="20577"/>
          <ac:spMkLst>
            <pc:docMk/>
            <pc:sldMk cId="1689566357" sldId="257378"/>
            <ac:spMk id="28" creationId="{73D2C257-FB8B-4A04-876A-537042A7215F}"/>
          </ac:spMkLst>
        </pc:spChg>
        <pc:spChg chg="add mod">
          <ac:chgData name="Perez Diaz, Karen" userId="17027623-4de6-4c48-9453-394c2c5804f8" providerId="ADAL" clId="{59970536-8CC4-4DC0-89DA-3427D0E774D3}" dt="2021-04-20T15:11:15.096" v="107" actId="571"/>
          <ac:spMkLst>
            <pc:docMk/>
            <pc:sldMk cId="1689566357" sldId="257378"/>
            <ac:spMk id="29" creationId="{51EBFF2F-C40B-4C3D-838F-AF68F92E1D5F}"/>
          </ac:spMkLst>
        </pc:spChg>
        <pc:spChg chg="add del mod">
          <ac:chgData name="Perez Diaz, Karen" userId="17027623-4de6-4c48-9453-394c2c5804f8" providerId="ADAL" clId="{59970536-8CC4-4DC0-89DA-3427D0E774D3}" dt="2021-04-20T15:28:38.988" v="841" actId="478"/>
          <ac:spMkLst>
            <pc:docMk/>
            <pc:sldMk cId="1689566357" sldId="257378"/>
            <ac:spMk id="30" creationId="{C351CB46-D48B-4445-B628-F63C942B3E67}"/>
          </ac:spMkLst>
        </pc:spChg>
        <pc:spChg chg="add del mod">
          <ac:chgData name="Perez Diaz, Karen" userId="17027623-4de6-4c48-9453-394c2c5804f8" providerId="ADAL" clId="{59970536-8CC4-4DC0-89DA-3427D0E774D3}" dt="2021-04-20T16:00:32.518" v="1044"/>
          <ac:spMkLst>
            <pc:docMk/>
            <pc:sldMk cId="1689566357" sldId="257378"/>
            <ac:spMk id="31" creationId="{D7FFFF7C-7F58-4F13-9C2F-5B2BC4DB7CF7}"/>
          </ac:spMkLst>
        </pc:spChg>
        <pc:spChg chg="add mod">
          <ac:chgData name="Perez Diaz, Karen" userId="17027623-4de6-4c48-9453-394c2c5804f8" providerId="ADAL" clId="{59970536-8CC4-4DC0-89DA-3427D0E774D3}" dt="2021-04-20T16:00:50.759" v="1048"/>
          <ac:spMkLst>
            <pc:docMk/>
            <pc:sldMk cId="1689566357" sldId="257378"/>
            <ac:spMk id="32" creationId="{0C2CD092-2712-47B1-98D1-BB91525AE6FE}"/>
          </ac:spMkLst>
        </pc:spChg>
        <pc:spChg chg="add mod">
          <ac:chgData name="Perez Diaz, Karen" userId="17027623-4de6-4c48-9453-394c2c5804f8" providerId="ADAL" clId="{59970536-8CC4-4DC0-89DA-3427D0E774D3}" dt="2021-04-20T16:00:50.759" v="1048"/>
          <ac:spMkLst>
            <pc:docMk/>
            <pc:sldMk cId="1689566357" sldId="257378"/>
            <ac:spMk id="33" creationId="{07089B26-92B3-40B3-9562-5AA92AD34612}"/>
          </ac:spMkLst>
        </pc:spChg>
        <pc:spChg chg="add mod">
          <ac:chgData name="Perez Diaz, Karen" userId="17027623-4de6-4c48-9453-394c2c5804f8" providerId="ADAL" clId="{59970536-8CC4-4DC0-89DA-3427D0E774D3}" dt="2021-04-20T16:00:50.759" v="1048"/>
          <ac:spMkLst>
            <pc:docMk/>
            <pc:sldMk cId="1689566357" sldId="257378"/>
            <ac:spMk id="34" creationId="{EC99AE7A-0D6C-474B-9905-11EFE290E110}"/>
          </ac:spMkLst>
        </pc:spChg>
        <pc:cxnChg chg="mod">
          <ac:chgData name="Perez Diaz, Karen" userId="17027623-4de6-4c48-9453-394c2c5804f8" providerId="ADAL" clId="{59970536-8CC4-4DC0-89DA-3427D0E774D3}" dt="2021-04-20T15:14:49.298" v="314" actId="1035"/>
          <ac:cxnSpMkLst>
            <pc:docMk/>
            <pc:sldMk cId="1689566357" sldId="257378"/>
            <ac:cxnSpMk id="5" creationId="{00000000-0000-0000-0000-000000000000}"/>
          </ac:cxnSpMkLst>
        </pc:cxnChg>
        <pc:cxnChg chg="del mod">
          <ac:chgData name="Perez Diaz, Karen" userId="17027623-4de6-4c48-9453-394c2c5804f8" providerId="ADAL" clId="{59970536-8CC4-4DC0-89DA-3427D0E774D3}" dt="2021-04-20T15:18:33.512" v="442" actId="478"/>
          <ac:cxnSpMkLst>
            <pc:docMk/>
            <pc:sldMk cId="1689566357" sldId="257378"/>
            <ac:cxnSpMk id="22" creationId="{BB25261E-0A1A-4C6F-BCC9-3F5E6A97F17E}"/>
          </ac:cxnSpMkLst>
        </pc:cxnChg>
      </pc:sldChg>
      <pc:sldChg chg="modSp add mod">
        <pc:chgData name="Perez Diaz, Karen" userId="17027623-4de6-4c48-9453-394c2c5804f8" providerId="ADAL" clId="{59970536-8CC4-4DC0-89DA-3427D0E774D3}" dt="2021-04-20T15:50:16.160" v="1035" actId="20577"/>
        <pc:sldMkLst>
          <pc:docMk/>
          <pc:sldMk cId="3198198571" sldId="257379"/>
        </pc:sldMkLst>
        <pc:spChg chg="mod">
          <ac:chgData name="Perez Diaz, Karen" userId="17027623-4de6-4c48-9453-394c2c5804f8" providerId="ADAL" clId="{59970536-8CC4-4DC0-89DA-3427D0E774D3}" dt="2021-04-20T15:50:16.160" v="1035" actId="20577"/>
          <ac:spMkLst>
            <pc:docMk/>
            <pc:sldMk cId="3198198571" sldId="257379"/>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_rels/data4.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D02B1-8440-451B-9D5A-D7A9C17E9F8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C1AE75-39A7-441B-8F1A-9E3FA4EAC2C2}">
      <dgm:prSet/>
      <dgm:spPr/>
      <dgm:t>
        <a:bodyPr/>
        <a:lstStyle/>
        <a:p>
          <a:pPr>
            <a:lnSpc>
              <a:spcPct val="100000"/>
            </a:lnSpc>
          </a:pPr>
          <a:r>
            <a:rPr lang="en-US"/>
            <a:t>Speed up innovation by </a:t>
          </a:r>
          <a:r>
            <a:rPr lang="en-US" b="1" i="1"/>
            <a:t>maximizing velocity </a:t>
          </a:r>
          <a:endParaRPr lang="en-US" b="1"/>
        </a:p>
      </dgm:t>
    </dgm:pt>
    <dgm:pt modelId="{1420CA78-0F79-4691-A7C3-FAC88F452DDB}" type="parTrans" cxnId="{898BE8AE-6A21-45F6-A8DB-208FE9E0099A}">
      <dgm:prSet/>
      <dgm:spPr/>
      <dgm:t>
        <a:bodyPr/>
        <a:lstStyle/>
        <a:p>
          <a:endParaRPr lang="en-US"/>
        </a:p>
      </dgm:t>
    </dgm:pt>
    <dgm:pt modelId="{2155761B-7C52-4BE6-B230-89ADF3670B59}" type="sibTrans" cxnId="{898BE8AE-6A21-45F6-A8DB-208FE9E0099A}">
      <dgm:prSet/>
      <dgm:spPr/>
      <dgm:t>
        <a:bodyPr/>
        <a:lstStyle/>
        <a:p>
          <a:endParaRPr lang="en-US"/>
        </a:p>
      </dgm:t>
    </dgm:pt>
    <dgm:pt modelId="{940DCA4D-9B5E-4203-9955-6E4759C2E11E}">
      <dgm:prSet/>
      <dgm:spPr/>
      <dgm:t>
        <a:bodyPr/>
        <a:lstStyle/>
        <a:p>
          <a:pPr>
            <a:lnSpc>
              <a:spcPct val="100000"/>
            </a:lnSpc>
          </a:pPr>
          <a:r>
            <a:rPr lang="en-US"/>
            <a:t>Maintain freedom of action and flexibility by </a:t>
          </a:r>
          <a:r>
            <a:rPr lang="en-US" b="1" i="1"/>
            <a:t>insuring portability</a:t>
          </a:r>
          <a:endParaRPr lang="en-US" b="1"/>
        </a:p>
      </dgm:t>
    </dgm:pt>
    <dgm:pt modelId="{03D8E3A2-73D9-43B5-B3C6-4D813FD9EAE6}" type="parTrans" cxnId="{02F194F8-E2E5-47C7-9632-7FA1D193D7CD}">
      <dgm:prSet/>
      <dgm:spPr/>
      <dgm:t>
        <a:bodyPr/>
        <a:lstStyle/>
        <a:p>
          <a:endParaRPr lang="en-US"/>
        </a:p>
      </dgm:t>
    </dgm:pt>
    <dgm:pt modelId="{A4553B85-4B9B-4DF2-8AA0-D0D49B78653A}" type="sibTrans" cxnId="{02F194F8-E2E5-47C7-9632-7FA1D193D7CD}">
      <dgm:prSet/>
      <dgm:spPr/>
      <dgm:t>
        <a:bodyPr/>
        <a:lstStyle/>
        <a:p>
          <a:endParaRPr lang="en-US"/>
        </a:p>
      </dgm:t>
    </dgm:pt>
    <dgm:pt modelId="{CF3B8464-44E7-4DC1-9DC3-FD22370C64C1}">
      <dgm:prSet/>
      <dgm:spPr/>
      <dgm:t>
        <a:bodyPr/>
        <a:lstStyle/>
        <a:p>
          <a:pPr>
            <a:lnSpc>
              <a:spcPct val="100000"/>
            </a:lnSpc>
          </a:pPr>
          <a:r>
            <a:rPr lang="en-US"/>
            <a:t>Modernize monoliths in a way that </a:t>
          </a:r>
          <a:r>
            <a:rPr lang="en-US" b="1" i="1"/>
            <a:t>minimizes </a:t>
          </a:r>
          <a:r>
            <a:rPr lang="en-US" b="0"/>
            <a:t>r</a:t>
          </a:r>
          <a:r>
            <a:rPr lang="en-US"/>
            <a:t>efactoring risks and </a:t>
          </a:r>
          <a:r>
            <a:rPr lang="en-US" i="1"/>
            <a:t> </a:t>
          </a:r>
          <a:r>
            <a:rPr lang="en-US" b="1" i="1"/>
            <a:t>costs</a:t>
          </a:r>
          <a:endParaRPr lang="en-US" b="1"/>
        </a:p>
      </dgm:t>
    </dgm:pt>
    <dgm:pt modelId="{6CBF2823-137A-4907-8E05-A3EF60A24DAB}" type="parTrans" cxnId="{6F799BE9-0563-4306-87E5-341B9ADED576}">
      <dgm:prSet/>
      <dgm:spPr/>
      <dgm:t>
        <a:bodyPr/>
        <a:lstStyle/>
        <a:p>
          <a:endParaRPr lang="en-US"/>
        </a:p>
      </dgm:t>
    </dgm:pt>
    <dgm:pt modelId="{A5EBC09E-7CE6-42D2-A234-DF1306107B00}" type="sibTrans" cxnId="{6F799BE9-0563-4306-87E5-341B9ADED576}">
      <dgm:prSet/>
      <dgm:spPr/>
      <dgm:t>
        <a:bodyPr/>
        <a:lstStyle/>
        <a:p>
          <a:endParaRPr lang="en-US"/>
        </a:p>
      </dgm:t>
    </dgm:pt>
    <dgm:pt modelId="{02B24236-1271-4691-A749-C50ABC02E1EB}">
      <dgm:prSet/>
      <dgm:spPr/>
      <dgm:t>
        <a:bodyPr/>
        <a:lstStyle/>
        <a:p>
          <a:pPr>
            <a:lnSpc>
              <a:spcPct val="100000"/>
            </a:lnSpc>
          </a:pPr>
          <a:r>
            <a:rPr lang="en-US"/>
            <a:t>Protect data and unique intellectual property by </a:t>
          </a:r>
          <a:r>
            <a:rPr lang="en-US" b="1" i="1"/>
            <a:t>prioritizing security</a:t>
          </a:r>
          <a:endParaRPr lang="en-US" b="1"/>
        </a:p>
      </dgm:t>
    </dgm:pt>
    <dgm:pt modelId="{81C52B15-E1C2-47CE-AB64-9F17EA920E1A}" type="parTrans" cxnId="{B1474A26-321C-4086-B282-41BF33993FC5}">
      <dgm:prSet/>
      <dgm:spPr/>
      <dgm:t>
        <a:bodyPr/>
        <a:lstStyle/>
        <a:p>
          <a:endParaRPr lang="en-US"/>
        </a:p>
      </dgm:t>
    </dgm:pt>
    <dgm:pt modelId="{19318B05-C151-4E1C-99E3-063707F85998}" type="sibTrans" cxnId="{B1474A26-321C-4086-B282-41BF33993FC5}">
      <dgm:prSet/>
      <dgm:spPr/>
      <dgm:t>
        <a:bodyPr/>
        <a:lstStyle/>
        <a:p>
          <a:endParaRPr lang="en-US"/>
        </a:p>
      </dgm:t>
    </dgm:pt>
    <dgm:pt modelId="{1468F31D-18B7-4F1D-8F56-3668D013A9F2}" type="pres">
      <dgm:prSet presAssocID="{87FD02B1-8440-451B-9D5A-D7A9C17E9F84}" presName="root" presStyleCnt="0">
        <dgm:presLayoutVars>
          <dgm:dir/>
          <dgm:resizeHandles val="exact"/>
        </dgm:presLayoutVars>
      </dgm:prSet>
      <dgm:spPr/>
    </dgm:pt>
    <dgm:pt modelId="{0F1A9D7D-EC66-4F4A-8F6C-32ECED4AE24C}" type="pres">
      <dgm:prSet presAssocID="{F2C1AE75-39A7-441B-8F1A-9E3FA4EAC2C2}" presName="compNode" presStyleCnt="0"/>
      <dgm:spPr/>
    </dgm:pt>
    <dgm:pt modelId="{2D8C5778-15AA-4902-A6A0-92800FA5BDA9}" type="pres">
      <dgm:prSet presAssocID="{F2C1AE75-39A7-441B-8F1A-9E3FA4EAC2C2}" presName="bgRect" presStyleLbl="bgShp" presStyleIdx="0" presStyleCnt="4"/>
      <dgm:spPr/>
    </dgm:pt>
    <dgm:pt modelId="{F740F0FF-98B8-48E7-B077-BF3854D68835}" type="pres">
      <dgm:prSet presAssocID="{F2C1AE75-39A7-441B-8F1A-9E3FA4EAC2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908580C5-D38B-4AD4-A033-CEF2856C130B}" type="pres">
      <dgm:prSet presAssocID="{F2C1AE75-39A7-441B-8F1A-9E3FA4EAC2C2}" presName="spaceRect" presStyleCnt="0"/>
      <dgm:spPr/>
    </dgm:pt>
    <dgm:pt modelId="{251AC164-5EC8-4649-A69B-A7EA0D7F8FBF}" type="pres">
      <dgm:prSet presAssocID="{F2C1AE75-39A7-441B-8F1A-9E3FA4EAC2C2}" presName="parTx" presStyleLbl="revTx" presStyleIdx="0" presStyleCnt="4">
        <dgm:presLayoutVars>
          <dgm:chMax val="0"/>
          <dgm:chPref val="0"/>
        </dgm:presLayoutVars>
      </dgm:prSet>
      <dgm:spPr/>
    </dgm:pt>
    <dgm:pt modelId="{48E9062E-5BCE-4EF8-ADCD-CD67365533B2}" type="pres">
      <dgm:prSet presAssocID="{2155761B-7C52-4BE6-B230-89ADF3670B59}" presName="sibTrans" presStyleCnt="0"/>
      <dgm:spPr/>
    </dgm:pt>
    <dgm:pt modelId="{AE58C590-DAFA-42BF-B526-741A5C09C9B7}" type="pres">
      <dgm:prSet presAssocID="{940DCA4D-9B5E-4203-9955-6E4759C2E11E}" presName="compNode" presStyleCnt="0"/>
      <dgm:spPr/>
    </dgm:pt>
    <dgm:pt modelId="{F484D947-C885-4A73-88D8-0D128D3A1A9C}" type="pres">
      <dgm:prSet presAssocID="{940DCA4D-9B5E-4203-9955-6E4759C2E11E}" presName="bgRect" presStyleLbl="bgShp" presStyleIdx="1" presStyleCnt="4"/>
      <dgm:spPr/>
    </dgm:pt>
    <dgm:pt modelId="{980D0C8C-C993-472D-80B4-DDB062F22EEC}" type="pres">
      <dgm:prSet presAssocID="{940DCA4D-9B5E-4203-9955-6E4759C2E1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ilboat"/>
        </a:ext>
      </dgm:extLst>
    </dgm:pt>
    <dgm:pt modelId="{DA59FE20-F56A-4424-8409-4077780BEE2C}" type="pres">
      <dgm:prSet presAssocID="{940DCA4D-9B5E-4203-9955-6E4759C2E11E}" presName="spaceRect" presStyleCnt="0"/>
      <dgm:spPr/>
    </dgm:pt>
    <dgm:pt modelId="{7BDF8A33-FEF4-4BFB-810C-CDE336A73FB3}" type="pres">
      <dgm:prSet presAssocID="{940DCA4D-9B5E-4203-9955-6E4759C2E11E}" presName="parTx" presStyleLbl="revTx" presStyleIdx="1" presStyleCnt="4">
        <dgm:presLayoutVars>
          <dgm:chMax val="0"/>
          <dgm:chPref val="0"/>
        </dgm:presLayoutVars>
      </dgm:prSet>
      <dgm:spPr/>
    </dgm:pt>
    <dgm:pt modelId="{8BA35AC6-065E-4FF1-B08C-64DB19CF2D65}" type="pres">
      <dgm:prSet presAssocID="{A4553B85-4B9B-4DF2-8AA0-D0D49B78653A}" presName="sibTrans" presStyleCnt="0"/>
      <dgm:spPr/>
    </dgm:pt>
    <dgm:pt modelId="{9BD41556-D8F8-4822-A032-A203F2ED8A56}" type="pres">
      <dgm:prSet presAssocID="{CF3B8464-44E7-4DC1-9DC3-FD22370C64C1}" presName="compNode" presStyleCnt="0"/>
      <dgm:spPr/>
    </dgm:pt>
    <dgm:pt modelId="{31A6479C-A180-4EAB-A6E7-237EB29B66A4}" type="pres">
      <dgm:prSet presAssocID="{CF3B8464-44E7-4DC1-9DC3-FD22370C64C1}" presName="bgRect" presStyleLbl="bgShp" presStyleIdx="2" presStyleCnt="4"/>
      <dgm:spPr/>
    </dgm:pt>
    <dgm:pt modelId="{29052BDF-C2CE-4B8D-B107-6B461CA825E5}" type="pres">
      <dgm:prSet presAssocID="{CF3B8464-44E7-4DC1-9DC3-FD22370C64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167A5D37-C7A7-4F88-8CCB-D502CA1DB35F}" type="pres">
      <dgm:prSet presAssocID="{CF3B8464-44E7-4DC1-9DC3-FD22370C64C1}" presName="spaceRect" presStyleCnt="0"/>
      <dgm:spPr/>
    </dgm:pt>
    <dgm:pt modelId="{1C1D1EED-2605-4655-BF81-07868B6EC4B3}" type="pres">
      <dgm:prSet presAssocID="{CF3B8464-44E7-4DC1-9DC3-FD22370C64C1}" presName="parTx" presStyleLbl="revTx" presStyleIdx="2" presStyleCnt="4">
        <dgm:presLayoutVars>
          <dgm:chMax val="0"/>
          <dgm:chPref val="0"/>
        </dgm:presLayoutVars>
      </dgm:prSet>
      <dgm:spPr/>
    </dgm:pt>
    <dgm:pt modelId="{B1719A67-9080-4CD4-9E36-EC4A52895777}" type="pres">
      <dgm:prSet presAssocID="{A5EBC09E-7CE6-42D2-A234-DF1306107B00}" presName="sibTrans" presStyleCnt="0"/>
      <dgm:spPr/>
    </dgm:pt>
    <dgm:pt modelId="{43EE8CAA-439D-4216-B785-30D561367179}" type="pres">
      <dgm:prSet presAssocID="{02B24236-1271-4691-A749-C50ABC02E1EB}" presName="compNode" presStyleCnt="0"/>
      <dgm:spPr/>
    </dgm:pt>
    <dgm:pt modelId="{1E0960D4-D293-4720-98F1-060BDA8AFF13}" type="pres">
      <dgm:prSet presAssocID="{02B24236-1271-4691-A749-C50ABC02E1EB}" presName="bgRect" presStyleLbl="bgShp" presStyleIdx="3" presStyleCnt="4"/>
      <dgm:spPr/>
    </dgm:pt>
    <dgm:pt modelId="{60670000-D55B-4AE1-9375-C85759069866}" type="pres">
      <dgm:prSet presAssocID="{02B24236-1271-4691-A749-C50ABC02E1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246A3C3A-A32D-4313-8018-FC559F05AEF1}" type="pres">
      <dgm:prSet presAssocID="{02B24236-1271-4691-A749-C50ABC02E1EB}" presName="spaceRect" presStyleCnt="0"/>
      <dgm:spPr/>
    </dgm:pt>
    <dgm:pt modelId="{8B36EFB6-20B6-4072-872D-32FDB8B20D97}" type="pres">
      <dgm:prSet presAssocID="{02B24236-1271-4691-A749-C50ABC02E1EB}" presName="parTx" presStyleLbl="revTx" presStyleIdx="3" presStyleCnt="4">
        <dgm:presLayoutVars>
          <dgm:chMax val="0"/>
          <dgm:chPref val="0"/>
        </dgm:presLayoutVars>
      </dgm:prSet>
      <dgm:spPr/>
    </dgm:pt>
  </dgm:ptLst>
  <dgm:cxnLst>
    <dgm:cxn modelId="{B1474A26-321C-4086-B282-41BF33993FC5}" srcId="{87FD02B1-8440-451B-9D5A-D7A9C17E9F84}" destId="{02B24236-1271-4691-A749-C50ABC02E1EB}" srcOrd="3" destOrd="0" parTransId="{81C52B15-E1C2-47CE-AB64-9F17EA920E1A}" sibTransId="{19318B05-C151-4E1C-99E3-063707F85998}"/>
    <dgm:cxn modelId="{AADA206C-3213-4BA3-88BC-E464D859DD54}" type="presOf" srcId="{CF3B8464-44E7-4DC1-9DC3-FD22370C64C1}" destId="{1C1D1EED-2605-4655-BF81-07868B6EC4B3}" srcOrd="0" destOrd="0" presId="urn:microsoft.com/office/officeart/2018/2/layout/IconVerticalSolidList"/>
    <dgm:cxn modelId="{B9009C7A-090D-4361-9D07-562E4617B2A6}" type="presOf" srcId="{02B24236-1271-4691-A749-C50ABC02E1EB}" destId="{8B36EFB6-20B6-4072-872D-32FDB8B20D97}" srcOrd="0" destOrd="0" presId="urn:microsoft.com/office/officeart/2018/2/layout/IconVerticalSolidList"/>
    <dgm:cxn modelId="{85C7CA5A-6995-44EF-8345-21B87B960F1D}" type="presOf" srcId="{F2C1AE75-39A7-441B-8F1A-9E3FA4EAC2C2}" destId="{251AC164-5EC8-4649-A69B-A7EA0D7F8FBF}" srcOrd="0" destOrd="0" presId="urn:microsoft.com/office/officeart/2018/2/layout/IconVerticalSolidList"/>
    <dgm:cxn modelId="{BE49928F-3CFC-4457-A461-1DA6A6D98F0F}" type="presOf" srcId="{940DCA4D-9B5E-4203-9955-6E4759C2E11E}" destId="{7BDF8A33-FEF4-4BFB-810C-CDE336A73FB3}" srcOrd="0" destOrd="0" presId="urn:microsoft.com/office/officeart/2018/2/layout/IconVerticalSolidList"/>
    <dgm:cxn modelId="{898BE8AE-6A21-45F6-A8DB-208FE9E0099A}" srcId="{87FD02B1-8440-451B-9D5A-D7A9C17E9F84}" destId="{F2C1AE75-39A7-441B-8F1A-9E3FA4EAC2C2}" srcOrd="0" destOrd="0" parTransId="{1420CA78-0F79-4691-A7C3-FAC88F452DDB}" sibTransId="{2155761B-7C52-4BE6-B230-89ADF3670B59}"/>
    <dgm:cxn modelId="{6F799BE9-0563-4306-87E5-341B9ADED576}" srcId="{87FD02B1-8440-451B-9D5A-D7A9C17E9F84}" destId="{CF3B8464-44E7-4DC1-9DC3-FD22370C64C1}" srcOrd="2" destOrd="0" parTransId="{6CBF2823-137A-4907-8E05-A3EF60A24DAB}" sibTransId="{A5EBC09E-7CE6-42D2-A234-DF1306107B00}"/>
    <dgm:cxn modelId="{E12A40F8-3694-411B-9776-E31744AE37DE}" type="presOf" srcId="{87FD02B1-8440-451B-9D5A-D7A9C17E9F84}" destId="{1468F31D-18B7-4F1D-8F56-3668D013A9F2}" srcOrd="0" destOrd="0" presId="urn:microsoft.com/office/officeart/2018/2/layout/IconVerticalSolidList"/>
    <dgm:cxn modelId="{02F194F8-E2E5-47C7-9632-7FA1D193D7CD}" srcId="{87FD02B1-8440-451B-9D5A-D7A9C17E9F84}" destId="{940DCA4D-9B5E-4203-9955-6E4759C2E11E}" srcOrd="1" destOrd="0" parTransId="{03D8E3A2-73D9-43B5-B3C6-4D813FD9EAE6}" sibTransId="{A4553B85-4B9B-4DF2-8AA0-D0D49B78653A}"/>
    <dgm:cxn modelId="{2F381D95-D131-45DF-A4E7-326466484B2B}" type="presParOf" srcId="{1468F31D-18B7-4F1D-8F56-3668D013A9F2}" destId="{0F1A9D7D-EC66-4F4A-8F6C-32ECED4AE24C}" srcOrd="0" destOrd="0" presId="urn:microsoft.com/office/officeart/2018/2/layout/IconVerticalSolidList"/>
    <dgm:cxn modelId="{E9716B69-8493-4806-9FFD-589531E0D297}" type="presParOf" srcId="{0F1A9D7D-EC66-4F4A-8F6C-32ECED4AE24C}" destId="{2D8C5778-15AA-4902-A6A0-92800FA5BDA9}" srcOrd="0" destOrd="0" presId="urn:microsoft.com/office/officeart/2018/2/layout/IconVerticalSolidList"/>
    <dgm:cxn modelId="{6118E2DA-70B0-4608-AEE7-9559325A4135}" type="presParOf" srcId="{0F1A9D7D-EC66-4F4A-8F6C-32ECED4AE24C}" destId="{F740F0FF-98B8-48E7-B077-BF3854D68835}" srcOrd="1" destOrd="0" presId="urn:microsoft.com/office/officeart/2018/2/layout/IconVerticalSolidList"/>
    <dgm:cxn modelId="{F0EE818A-D101-4F07-889D-D6B56D47AB2B}" type="presParOf" srcId="{0F1A9D7D-EC66-4F4A-8F6C-32ECED4AE24C}" destId="{908580C5-D38B-4AD4-A033-CEF2856C130B}" srcOrd="2" destOrd="0" presId="urn:microsoft.com/office/officeart/2018/2/layout/IconVerticalSolidList"/>
    <dgm:cxn modelId="{03287835-ACF8-40C2-9F66-1A1A4C7DB033}" type="presParOf" srcId="{0F1A9D7D-EC66-4F4A-8F6C-32ECED4AE24C}" destId="{251AC164-5EC8-4649-A69B-A7EA0D7F8FBF}" srcOrd="3" destOrd="0" presId="urn:microsoft.com/office/officeart/2018/2/layout/IconVerticalSolidList"/>
    <dgm:cxn modelId="{EFBDFDC9-4E98-47B6-A808-990630A6ECDC}" type="presParOf" srcId="{1468F31D-18B7-4F1D-8F56-3668D013A9F2}" destId="{48E9062E-5BCE-4EF8-ADCD-CD67365533B2}" srcOrd="1" destOrd="0" presId="urn:microsoft.com/office/officeart/2018/2/layout/IconVerticalSolidList"/>
    <dgm:cxn modelId="{F64F79C4-CD13-4AD6-BDB6-EAA8A055C89A}" type="presParOf" srcId="{1468F31D-18B7-4F1D-8F56-3668D013A9F2}" destId="{AE58C590-DAFA-42BF-B526-741A5C09C9B7}" srcOrd="2" destOrd="0" presId="urn:microsoft.com/office/officeart/2018/2/layout/IconVerticalSolidList"/>
    <dgm:cxn modelId="{A4D2BE8B-327D-4158-B02E-39AEA2B3AC01}" type="presParOf" srcId="{AE58C590-DAFA-42BF-B526-741A5C09C9B7}" destId="{F484D947-C885-4A73-88D8-0D128D3A1A9C}" srcOrd="0" destOrd="0" presId="urn:microsoft.com/office/officeart/2018/2/layout/IconVerticalSolidList"/>
    <dgm:cxn modelId="{30820AEE-9967-40C8-9A82-253E0C806D06}" type="presParOf" srcId="{AE58C590-DAFA-42BF-B526-741A5C09C9B7}" destId="{980D0C8C-C993-472D-80B4-DDB062F22EEC}" srcOrd="1" destOrd="0" presId="urn:microsoft.com/office/officeart/2018/2/layout/IconVerticalSolidList"/>
    <dgm:cxn modelId="{621B6CAF-472A-4369-82D2-8E9351001701}" type="presParOf" srcId="{AE58C590-DAFA-42BF-B526-741A5C09C9B7}" destId="{DA59FE20-F56A-4424-8409-4077780BEE2C}" srcOrd="2" destOrd="0" presId="urn:microsoft.com/office/officeart/2018/2/layout/IconVerticalSolidList"/>
    <dgm:cxn modelId="{B46A06BF-C885-4F0D-A121-1DCA9A7961FB}" type="presParOf" srcId="{AE58C590-DAFA-42BF-B526-741A5C09C9B7}" destId="{7BDF8A33-FEF4-4BFB-810C-CDE336A73FB3}" srcOrd="3" destOrd="0" presId="urn:microsoft.com/office/officeart/2018/2/layout/IconVerticalSolidList"/>
    <dgm:cxn modelId="{282A6F7D-96BC-4954-97B4-8A998D430157}" type="presParOf" srcId="{1468F31D-18B7-4F1D-8F56-3668D013A9F2}" destId="{8BA35AC6-065E-4FF1-B08C-64DB19CF2D65}" srcOrd="3" destOrd="0" presId="urn:microsoft.com/office/officeart/2018/2/layout/IconVerticalSolidList"/>
    <dgm:cxn modelId="{EBBAED6D-8BD9-4A2B-AD5C-CA790931F8FF}" type="presParOf" srcId="{1468F31D-18B7-4F1D-8F56-3668D013A9F2}" destId="{9BD41556-D8F8-4822-A032-A203F2ED8A56}" srcOrd="4" destOrd="0" presId="urn:microsoft.com/office/officeart/2018/2/layout/IconVerticalSolidList"/>
    <dgm:cxn modelId="{092AF276-C1A2-4CD7-8447-BB6D5CA93F2E}" type="presParOf" srcId="{9BD41556-D8F8-4822-A032-A203F2ED8A56}" destId="{31A6479C-A180-4EAB-A6E7-237EB29B66A4}" srcOrd="0" destOrd="0" presId="urn:microsoft.com/office/officeart/2018/2/layout/IconVerticalSolidList"/>
    <dgm:cxn modelId="{EE300AF6-9BA9-4AAC-889C-5CA1AC2EF58B}" type="presParOf" srcId="{9BD41556-D8F8-4822-A032-A203F2ED8A56}" destId="{29052BDF-C2CE-4B8D-B107-6B461CA825E5}" srcOrd="1" destOrd="0" presId="urn:microsoft.com/office/officeart/2018/2/layout/IconVerticalSolidList"/>
    <dgm:cxn modelId="{DFEE8713-E0AC-4DEA-909C-3F1E3CEEB465}" type="presParOf" srcId="{9BD41556-D8F8-4822-A032-A203F2ED8A56}" destId="{167A5D37-C7A7-4F88-8CCB-D502CA1DB35F}" srcOrd="2" destOrd="0" presId="urn:microsoft.com/office/officeart/2018/2/layout/IconVerticalSolidList"/>
    <dgm:cxn modelId="{F24DD48D-C6CC-41CF-BEA7-08BB620A56AC}" type="presParOf" srcId="{9BD41556-D8F8-4822-A032-A203F2ED8A56}" destId="{1C1D1EED-2605-4655-BF81-07868B6EC4B3}" srcOrd="3" destOrd="0" presId="urn:microsoft.com/office/officeart/2018/2/layout/IconVerticalSolidList"/>
    <dgm:cxn modelId="{D312DF56-F618-44E7-93FE-535EB33C488F}" type="presParOf" srcId="{1468F31D-18B7-4F1D-8F56-3668D013A9F2}" destId="{B1719A67-9080-4CD4-9E36-EC4A52895777}" srcOrd="5" destOrd="0" presId="urn:microsoft.com/office/officeart/2018/2/layout/IconVerticalSolidList"/>
    <dgm:cxn modelId="{C32FCA4D-AC4E-410B-A21F-CF16E29F2EDB}" type="presParOf" srcId="{1468F31D-18B7-4F1D-8F56-3668D013A9F2}" destId="{43EE8CAA-439D-4216-B785-30D561367179}" srcOrd="6" destOrd="0" presId="urn:microsoft.com/office/officeart/2018/2/layout/IconVerticalSolidList"/>
    <dgm:cxn modelId="{3BD0DFD9-3534-4FDD-841B-C0D8D9FA2640}" type="presParOf" srcId="{43EE8CAA-439D-4216-B785-30D561367179}" destId="{1E0960D4-D293-4720-98F1-060BDA8AFF13}" srcOrd="0" destOrd="0" presId="urn:microsoft.com/office/officeart/2018/2/layout/IconVerticalSolidList"/>
    <dgm:cxn modelId="{7CA234B2-B891-42FD-9B7C-B25722FC11C5}" type="presParOf" srcId="{43EE8CAA-439D-4216-B785-30D561367179}" destId="{60670000-D55B-4AE1-9375-C85759069866}" srcOrd="1" destOrd="0" presId="urn:microsoft.com/office/officeart/2018/2/layout/IconVerticalSolidList"/>
    <dgm:cxn modelId="{12A7924F-0AD5-406E-AB76-0CC92115A469}" type="presParOf" srcId="{43EE8CAA-439D-4216-B785-30D561367179}" destId="{246A3C3A-A32D-4313-8018-FC559F05AEF1}" srcOrd="2" destOrd="0" presId="urn:microsoft.com/office/officeart/2018/2/layout/IconVerticalSolidList"/>
    <dgm:cxn modelId="{A46ECC37-B6D1-45FC-9174-4A79A690054A}" type="presParOf" srcId="{43EE8CAA-439D-4216-B785-30D561367179}" destId="{8B36EFB6-20B6-4072-872D-32FDB8B20D9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51BDE9-7214-4410-A13E-06AFFE0DBDFB}" type="doc">
      <dgm:prSet loTypeId="urn:microsoft.com/office/officeart/2005/8/layout/vList3" loCatId="list" qsTypeId="urn:microsoft.com/office/officeart/2005/8/quickstyle/simple3" qsCatId="simple" csTypeId="urn:microsoft.com/office/officeart/2005/8/colors/colorful5" csCatId="colorful" phldr="1"/>
      <dgm:spPr/>
    </dgm:pt>
    <dgm:pt modelId="{560E7E17-FC0C-4F57-8450-F779A0E343B5}">
      <dgm:prSet phldrT="[Text]" custT="1"/>
      <dgm:spPr/>
      <dgm:t>
        <a:bodyPr/>
        <a:lstStyle/>
        <a:p>
          <a:pPr rtl="0"/>
          <a:r>
            <a:rPr lang="en-US" sz="1600">
              <a:latin typeface="Segoe UI Semibold"/>
              <a:cs typeface="Segoe UI Semibold"/>
            </a:rPr>
            <a:t>Internal Operational Directives and Stakeholders </a:t>
          </a:r>
        </a:p>
      </dgm:t>
    </dgm:pt>
    <dgm:pt modelId="{B0D0F736-83C2-434A-A1F0-A19819D165CE}" type="parTrans" cxnId="{D26B767A-CCD0-43E5-A792-71CFB770FB5B}">
      <dgm:prSet/>
      <dgm:spPr/>
      <dgm:t>
        <a:bodyPr/>
        <a:lstStyle/>
        <a:p>
          <a:endParaRPr lang="en-US"/>
        </a:p>
      </dgm:t>
    </dgm:pt>
    <dgm:pt modelId="{8E336B03-12C1-474C-8758-1869CCF47259}" type="sibTrans" cxnId="{D26B767A-CCD0-43E5-A792-71CFB770FB5B}">
      <dgm:prSet/>
      <dgm:spPr/>
      <dgm:t>
        <a:bodyPr/>
        <a:lstStyle/>
        <a:p>
          <a:endParaRPr lang="en-US"/>
        </a:p>
      </dgm:t>
    </dgm:pt>
    <dgm:pt modelId="{6464CD7B-1BE2-488A-91F7-FD1406F170D7}">
      <dgm:prSet phldrT="[Text]" custT="1"/>
      <dgm:spPr/>
      <dgm:t>
        <a:bodyPr/>
        <a:lstStyle/>
        <a:p>
          <a:r>
            <a:rPr lang="en-US" sz="1600">
              <a:latin typeface="Segoe UI Semibold"/>
              <a:cs typeface="Segoe UI Semibold"/>
            </a:rPr>
            <a:t>Value Creation &amp;</a:t>
          </a:r>
        </a:p>
        <a:p>
          <a:r>
            <a:rPr lang="en-US" sz="1600">
              <a:latin typeface="Segoe UI Semibold"/>
              <a:cs typeface="Segoe UI Semibold"/>
            </a:rPr>
            <a:t>Risk Management</a:t>
          </a:r>
        </a:p>
      </dgm:t>
    </dgm:pt>
    <dgm:pt modelId="{4446621C-3694-4190-98AF-B839D5DE14CC}" type="parTrans" cxnId="{91107BEB-818B-42EC-B884-1BC5BFB88184}">
      <dgm:prSet/>
      <dgm:spPr/>
      <dgm:t>
        <a:bodyPr/>
        <a:lstStyle/>
        <a:p>
          <a:endParaRPr lang="en-US"/>
        </a:p>
      </dgm:t>
    </dgm:pt>
    <dgm:pt modelId="{A10203CE-EB20-4ACE-A4FF-2CA62D48A599}" type="sibTrans" cxnId="{91107BEB-818B-42EC-B884-1BC5BFB88184}">
      <dgm:prSet/>
      <dgm:spPr/>
      <dgm:t>
        <a:bodyPr/>
        <a:lstStyle/>
        <a:p>
          <a:endParaRPr lang="en-US"/>
        </a:p>
      </dgm:t>
    </dgm:pt>
    <dgm:pt modelId="{246A9B56-3C6E-4271-A9E8-8FFC60C00616}">
      <dgm:prSet phldrT="[Text]" custT="1"/>
      <dgm:spPr/>
      <dgm:t>
        <a:bodyPr/>
        <a:lstStyle/>
        <a:p>
          <a:r>
            <a:rPr lang="en-US" sz="1400">
              <a:latin typeface="Segoe UI Semibold"/>
              <a:cs typeface="Segoe UI Semibold"/>
            </a:rPr>
            <a:t>Cost Management though Transparency and Tag Enforcement</a:t>
          </a:r>
        </a:p>
      </dgm:t>
    </dgm:pt>
    <dgm:pt modelId="{6789AC3F-CED3-4AFB-A10F-5D05534C638D}" type="parTrans" cxnId="{0DA857D6-A448-44E6-A040-63C6732C7565}">
      <dgm:prSet/>
      <dgm:spPr/>
      <dgm:t>
        <a:bodyPr/>
        <a:lstStyle/>
        <a:p>
          <a:endParaRPr lang="en-US"/>
        </a:p>
      </dgm:t>
    </dgm:pt>
    <dgm:pt modelId="{D81FBBE0-E939-4FF4-A4F9-F7A766E45A6A}" type="sibTrans" cxnId="{0DA857D6-A448-44E6-A040-63C6732C7565}">
      <dgm:prSet/>
      <dgm:spPr/>
      <dgm:t>
        <a:bodyPr/>
        <a:lstStyle/>
        <a:p>
          <a:endParaRPr lang="en-US"/>
        </a:p>
      </dgm:t>
    </dgm:pt>
    <dgm:pt modelId="{4318ACB5-2FA9-4206-A837-4FB4D9642CE6}">
      <dgm:prSet phldrT="[Text]" custT="1"/>
      <dgm:spPr/>
      <dgm:t>
        <a:bodyPr/>
        <a:lstStyle/>
        <a:p>
          <a:pPr rtl="0"/>
          <a:r>
            <a:rPr lang="en-US" sz="1600">
              <a:latin typeface="Segoe UI Semibold"/>
              <a:cs typeface="Segoe UI Semibold"/>
            </a:rPr>
            <a:t>External Operational Directives and Stakeholders</a:t>
          </a:r>
        </a:p>
      </dgm:t>
    </dgm:pt>
    <dgm:pt modelId="{BE58752F-FB8E-4DCD-8D9F-18A2FEF5A3D0}" type="parTrans" cxnId="{A60656BD-92AA-4E0B-AD2B-7CDE51261FBF}">
      <dgm:prSet/>
      <dgm:spPr/>
      <dgm:t>
        <a:bodyPr/>
        <a:lstStyle/>
        <a:p>
          <a:endParaRPr lang="en-US"/>
        </a:p>
      </dgm:t>
    </dgm:pt>
    <dgm:pt modelId="{24D2BD63-98E5-4B88-BDEF-D5129343C7B4}" type="sibTrans" cxnId="{A60656BD-92AA-4E0B-AD2B-7CDE51261FBF}">
      <dgm:prSet/>
      <dgm:spPr/>
      <dgm:t>
        <a:bodyPr/>
        <a:lstStyle/>
        <a:p>
          <a:endParaRPr lang="en-US"/>
        </a:p>
      </dgm:t>
    </dgm:pt>
    <dgm:pt modelId="{82A6EC0E-CA1C-4949-82EF-C7B64443B202}">
      <dgm:prSet phldrT="[Text]" custT="1"/>
      <dgm:spPr/>
      <dgm:t>
        <a:bodyPr/>
        <a:lstStyle/>
        <a:p>
          <a:r>
            <a:rPr lang="en-US" sz="1600">
              <a:latin typeface="Segoe UI Semibold"/>
              <a:cs typeface="Segoe UI Semibold"/>
            </a:rPr>
            <a:t>Security, Compliance and Process Agility</a:t>
          </a:r>
        </a:p>
      </dgm:t>
    </dgm:pt>
    <dgm:pt modelId="{AA808380-024E-4B88-8786-5DD6A0555AA6}" type="parTrans" cxnId="{AC8A7879-61E5-4A7B-8AE3-C63F7E18F0F4}">
      <dgm:prSet/>
      <dgm:spPr/>
      <dgm:t>
        <a:bodyPr/>
        <a:lstStyle/>
        <a:p>
          <a:endParaRPr lang="en-US"/>
        </a:p>
      </dgm:t>
    </dgm:pt>
    <dgm:pt modelId="{30D568E0-C1C5-45CB-BC3E-46C786AC7113}" type="sibTrans" cxnId="{AC8A7879-61E5-4A7B-8AE3-C63F7E18F0F4}">
      <dgm:prSet/>
      <dgm:spPr/>
      <dgm:t>
        <a:bodyPr/>
        <a:lstStyle/>
        <a:p>
          <a:endParaRPr lang="en-US"/>
        </a:p>
      </dgm:t>
    </dgm:pt>
    <dgm:pt modelId="{8A9E77C1-15F3-4416-BCAC-5C7754A9BB55}" type="pres">
      <dgm:prSet presAssocID="{B951BDE9-7214-4410-A13E-06AFFE0DBDFB}" presName="linearFlow" presStyleCnt="0">
        <dgm:presLayoutVars>
          <dgm:dir val="rev"/>
          <dgm:resizeHandles val="exact"/>
        </dgm:presLayoutVars>
      </dgm:prSet>
      <dgm:spPr/>
    </dgm:pt>
    <dgm:pt modelId="{965EFF0A-BD4E-443F-91EF-E3A8649D7E61}" type="pres">
      <dgm:prSet presAssocID="{560E7E17-FC0C-4F57-8450-F779A0E343B5}" presName="composite" presStyleCnt="0"/>
      <dgm:spPr/>
    </dgm:pt>
    <dgm:pt modelId="{CEA692E4-EF22-4EEB-AB77-93DD8B84FF2D}" type="pres">
      <dgm:prSet presAssocID="{560E7E17-FC0C-4F57-8450-F779A0E343B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tx1">
              <a:lumMod val="95000"/>
              <a:lumOff val="5000"/>
            </a:schemeClr>
          </a:solidFill>
        </a:ln>
      </dgm:spPr>
    </dgm:pt>
    <dgm:pt modelId="{752A4223-3BA4-49FD-B13A-683C6035F4B3}" type="pres">
      <dgm:prSet presAssocID="{560E7E17-FC0C-4F57-8450-F779A0E343B5}" presName="txShp" presStyleLbl="node1" presStyleIdx="0" presStyleCnt="5">
        <dgm:presLayoutVars>
          <dgm:bulletEnabled val="1"/>
        </dgm:presLayoutVars>
      </dgm:prSet>
      <dgm:spPr/>
    </dgm:pt>
    <dgm:pt modelId="{B350AB61-37C7-478F-B8DE-B35D52E0BE14}" type="pres">
      <dgm:prSet presAssocID="{8E336B03-12C1-474C-8758-1869CCF47259}" presName="spacing" presStyleCnt="0"/>
      <dgm:spPr/>
    </dgm:pt>
    <dgm:pt modelId="{A754CE0D-6963-41C7-A18D-401F23827F6C}" type="pres">
      <dgm:prSet presAssocID="{4318ACB5-2FA9-4206-A837-4FB4D9642CE6}" presName="composite" presStyleCnt="0"/>
      <dgm:spPr/>
    </dgm:pt>
    <dgm:pt modelId="{43A87221-21D8-42C9-8AE9-1AD3A27BBB9A}" type="pres">
      <dgm:prSet presAssocID="{4318ACB5-2FA9-4206-A837-4FB4D9642CE6}"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a:ln>
          <a:solidFill>
            <a:schemeClr val="tx1">
              <a:lumMod val="95000"/>
              <a:lumOff val="5000"/>
            </a:schemeClr>
          </a:solidFill>
        </a:ln>
      </dgm:spPr>
    </dgm:pt>
    <dgm:pt modelId="{9FD10827-6201-4A47-9AB4-E98745ED4343}" type="pres">
      <dgm:prSet presAssocID="{4318ACB5-2FA9-4206-A837-4FB4D9642CE6}" presName="txShp" presStyleLbl="node1" presStyleIdx="1" presStyleCnt="5">
        <dgm:presLayoutVars>
          <dgm:bulletEnabled val="1"/>
        </dgm:presLayoutVars>
      </dgm:prSet>
      <dgm:spPr/>
    </dgm:pt>
    <dgm:pt modelId="{2236DC3B-E55A-4302-938F-54C03F90485A}" type="pres">
      <dgm:prSet presAssocID="{24D2BD63-98E5-4B88-BDEF-D5129343C7B4}" presName="spacing" presStyleCnt="0"/>
      <dgm:spPr/>
    </dgm:pt>
    <dgm:pt modelId="{F2CD690B-EAF4-4BE8-8312-4F9E167672AB}" type="pres">
      <dgm:prSet presAssocID="{6464CD7B-1BE2-488A-91F7-FD1406F170D7}" presName="composite" presStyleCnt="0"/>
      <dgm:spPr/>
    </dgm:pt>
    <dgm:pt modelId="{F443413C-273B-4AC6-89E4-9C1D99EF63CD}" type="pres">
      <dgm:prSet presAssocID="{6464CD7B-1BE2-488A-91F7-FD1406F170D7}"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solidFill>
            <a:schemeClr val="tx1">
              <a:lumMod val="95000"/>
              <a:lumOff val="5000"/>
            </a:schemeClr>
          </a:solidFill>
        </a:ln>
      </dgm:spPr>
    </dgm:pt>
    <dgm:pt modelId="{4750A6C1-C3B4-448D-B1FF-6A74B21286A2}" type="pres">
      <dgm:prSet presAssocID="{6464CD7B-1BE2-488A-91F7-FD1406F170D7}" presName="txShp" presStyleLbl="node1" presStyleIdx="2" presStyleCnt="5">
        <dgm:presLayoutVars>
          <dgm:bulletEnabled val="1"/>
        </dgm:presLayoutVars>
      </dgm:prSet>
      <dgm:spPr/>
    </dgm:pt>
    <dgm:pt modelId="{26C5F153-3ED5-470D-9D17-087CA743C29A}" type="pres">
      <dgm:prSet presAssocID="{A10203CE-EB20-4ACE-A4FF-2CA62D48A599}" presName="spacing" presStyleCnt="0"/>
      <dgm:spPr/>
    </dgm:pt>
    <dgm:pt modelId="{2497C71B-0A84-46A2-B270-09885EE14A93}" type="pres">
      <dgm:prSet presAssocID="{246A9B56-3C6E-4271-A9E8-8FFC60C00616}" presName="composite" presStyleCnt="0"/>
      <dgm:spPr/>
    </dgm:pt>
    <dgm:pt modelId="{E33FB873-2A53-496B-8CE1-651DFDDA7B8B}" type="pres">
      <dgm:prSet presAssocID="{246A9B56-3C6E-4271-A9E8-8FFC60C00616}"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solidFill>
            <a:schemeClr val="tx1">
              <a:lumMod val="95000"/>
              <a:lumOff val="5000"/>
            </a:schemeClr>
          </a:solidFill>
        </a:ln>
      </dgm:spPr>
    </dgm:pt>
    <dgm:pt modelId="{20E1729E-0F21-4F0E-BC91-BE7F38DF8709}" type="pres">
      <dgm:prSet presAssocID="{246A9B56-3C6E-4271-A9E8-8FFC60C00616}" presName="txShp" presStyleLbl="node1" presStyleIdx="3" presStyleCnt="5">
        <dgm:presLayoutVars>
          <dgm:bulletEnabled val="1"/>
        </dgm:presLayoutVars>
      </dgm:prSet>
      <dgm:spPr/>
    </dgm:pt>
    <dgm:pt modelId="{FCE1454D-8309-43AD-9CC9-126906B5026F}" type="pres">
      <dgm:prSet presAssocID="{D81FBBE0-E939-4FF4-A4F9-F7A766E45A6A}" presName="spacing" presStyleCnt="0"/>
      <dgm:spPr/>
    </dgm:pt>
    <dgm:pt modelId="{4FC570DB-5F30-47DF-B88E-E38595E7D8CA}" type="pres">
      <dgm:prSet presAssocID="{82A6EC0E-CA1C-4949-82EF-C7B64443B202}" presName="composite" presStyleCnt="0"/>
      <dgm:spPr/>
    </dgm:pt>
    <dgm:pt modelId="{14922F6B-49DE-4FF4-99F8-504EDB390D0A}" type="pres">
      <dgm:prSet presAssocID="{82A6EC0E-CA1C-4949-82EF-C7B64443B202}"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a:ln>
          <a:solidFill>
            <a:schemeClr val="tx1">
              <a:lumMod val="95000"/>
              <a:lumOff val="5000"/>
            </a:schemeClr>
          </a:solidFill>
        </a:ln>
      </dgm:spPr>
    </dgm:pt>
    <dgm:pt modelId="{B2171E31-4DF0-48AE-B92D-343FED12A825}" type="pres">
      <dgm:prSet presAssocID="{82A6EC0E-CA1C-4949-82EF-C7B64443B202}" presName="txShp" presStyleLbl="node1" presStyleIdx="4" presStyleCnt="5">
        <dgm:presLayoutVars>
          <dgm:bulletEnabled val="1"/>
        </dgm:presLayoutVars>
      </dgm:prSet>
      <dgm:spPr/>
    </dgm:pt>
  </dgm:ptLst>
  <dgm:cxnLst>
    <dgm:cxn modelId="{F1FF5F40-FC5A-4168-BDF4-3FB25B5EC85E}" type="presOf" srcId="{82A6EC0E-CA1C-4949-82EF-C7B64443B202}" destId="{B2171E31-4DF0-48AE-B92D-343FED12A825}" srcOrd="0" destOrd="0" presId="urn:microsoft.com/office/officeart/2005/8/layout/vList3"/>
    <dgm:cxn modelId="{A046ED41-659F-46AA-837E-49BCE3522964}" type="presOf" srcId="{246A9B56-3C6E-4271-A9E8-8FFC60C00616}" destId="{20E1729E-0F21-4F0E-BC91-BE7F38DF8709}" srcOrd="0" destOrd="0" presId="urn:microsoft.com/office/officeart/2005/8/layout/vList3"/>
    <dgm:cxn modelId="{AC8A7879-61E5-4A7B-8AE3-C63F7E18F0F4}" srcId="{B951BDE9-7214-4410-A13E-06AFFE0DBDFB}" destId="{82A6EC0E-CA1C-4949-82EF-C7B64443B202}" srcOrd="4" destOrd="0" parTransId="{AA808380-024E-4B88-8786-5DD6A0555AA6}" sibTransId="{30D568E0-C1C5-45CB-BC3E-46C786AC7113}"/>
    <dgm:cxn modelId="{D26B767A-CCD0-43E5-A792-71CFB770FB5B}" srcId="{B951BDE9-7214-4410-A13E-06AFFE0DBDFB}" destId="{560E7E17-FC0C-4F57-8450-F779A0E343B5}" srcOrd="0" destOrd="0" parTransId="{B0D0F736-83C2-434A-A1F0-A19819D165CE}" sibTransId="{8E336B03-12C1-474C-8758-1869CCF47259}"/>
    <dgm:cxn modelId="{CCF392B2-E72E-4D0C-91BE-D8168D0F839D}" type="presOf" srcId="{6464CD7B-1BE2-488A-91F7-FD1406F170D7}" destId="{4750A6C1-C3B4-448D-B1FF-6A74B21286A2}" srcOrd="0" destOrd="0" presId="urn:microsoft.com/office/officeart/2005/8/layout/vList3"/>
    <dgm:cxn modelId="{0D19F6BB-3F40-4C72-9C06-C30B5CDAD823}" type="presOf" srcId="{560E7E17-FC0C-4F57-8450-F779A0E343B5}" destId="{752A4223-3BA4-49FD-B13A-683C6035F4B3}" srcOrd="0" destOrd="0" presId="urn:microsoft.com/office/officeart/2005/8/layout/vList3"/>
    <dgm:cxn modelId="{A60656BD-92AA-4E0B-AD2B-7CDE51261FBF}" srcId="{B951BDE9-7214-4410-A13E-06AFFE0DBDFB}" destId="{4318ACB5-2FA9-4206-A837-4FB4D9642CE6}" srcOrd="1" destOrd="0" parTransId="{BE58752F-FB8E-4DCD-8D9F-18A2FEF5A3D0}" sibTransId="{24D2BD63-98E5-4B88-BDEF-D5129343C7B4}"/>
    <dgm:cxn modelId="{D6CCA8D3-F028-4DC1-9C74-DBCF97184EA3}" type="presOf" srcId="{4318ACB5-2FA9-4206-A837-4FB4D9642CE6}" destId="{9FD10827-6201-4A47-9AB4-E98745ED4343}" srcOrd="0" destOrd="0" presId="urn:microsoft.com/office/officeart/2005/8/layout/vList3"/>
    <dgm:cxn modelId="{0DA857D6-A448-44E6-A040-63C6732C7565}" srcId="{B951BDE9-7214-4410-A13E-06AFFE0DBDFB}" destId="{246A9B56-3C6E-4271-A9E8-8FFC60C00616}" srcOrd="3" destOrd="0" parTransId="{6789AC3F-CED3-4AFB-A10F-5D05534C638D}" sibTransId="{D81FBBE0-E939-4FF4-A4F9-F7A766E45A6A}"/>
    <dgm:cxn modelId="{91107BEB-818B-42EC-B884-1BC5BFB88184}" srcId="{B951BDE9-7214-4410-A13E-06AFFE0DBDFB}" destId="{6464CD7B-1BE2-488A-91F7-FD1406F170D7}" srcOrd="2" destOrd="0" parTransId="{4446621C-3694-4190-98AF-B839D5DE14CC}" sibTransId="{A10203CE-EB20-4ACE-A4FF-2CA62D48A599}"/>
    <dgm:cxn modelId="{A9AB3CFB-2816-47B1-A11A-E888EA7E36D5}" type="presOf" srcId="{B951BDE9-7214-4410-A13E-06AFFE0DBDFB}" destId="{8A9E77C1-15F3-4416-BCAC-5C7754A9BB55}" srcOrd="0" destOrd="0" presId="urn:microsoft.com/office/officeart/2005/8/layout/vList3"/>
    <dgm:cxn modelId="{0EC68F1B-9771-40D4-A15B-BC58D2920882}" type="presParOf" srcId="{8A9E77C1-15F3-4416-BCAC-5C7754A9BB55}" destId="{965EFF0A-BD4E-443F-91EF-E3A8649D7E61}" srcOrd="0" destOrd="0" presId="urn:microsoft.com/office/officeart/2005/8/layout/vList3"/>
    <dgm:cxn modelId="{34C1E580-553E-40FB-A34C-5D23D2429E89}" type="presParOf" srcId="{965EFF0A-BD4E-443F-91EF-E3A8649D7E61}" destId="{CEA692E4-EF22-4EEB-AB77-93DD8B84FF2D}" srcOrd="0" destOrd="0" presId="urn:microsoft.com/office/officeart/2005/8/layout/vList3"/>
    <dgm:cxn modelId="{94E03608-951B-45F0-954A-60242A512033}" type="presParOf" srcId="{965EFF0A-BD4E-443F-91EF-E3A8649D7E61}" destId="{752A4223-3BA4-49FD-B13A-683C6035F4B3}" srcOrd="1" destOrd="0" presId="urn:microsoft.com/office/officeart/2005/8/layout/vList3"/>
    <dgm:cxn modelId="{AA47109A-76A0-42F8-9362-4994669F6A58}" type="presParOf" srcId="{8A9E77C1-15F3-4416-BCAC-5C7754A9BB55}" destId="{B350AB61-37C7-478F-B8DE-B35D52E0BE14}" srcOrd="1" destOrd="0" presId="urn:microsoft.com/office/officeart/2005/8/layout/vList3"/>
    <dgm:cxn modelId="{615CE3D1-B721-471F-B0FF-257CF3E1D510}" type="presParOf" srcId="{8A9E77C1-15F3-4416-BCAC-5C7754A9BB55}" destId="{A754CE0D-6963-41C7-A18D-401F23827F6C}" srcOrd="2" destOrd="0" presId="urn:microsoft.com/office/officeart/2005/8/layout/vList3"/>
    <dgm:cxn modelId="{70B2BBCA-EEB9-429F-BCD2-5948D8E7AB60}" type="presParOf" srcId="{A754CE0D-6963-41C7-A18D-401F23827F6C}" destId="{43A87221-21D8-42C9-8AE9-1AD3A27BBB9A}" srcOrd="0" destOrd="0" presId="urn:microsoft.com/office/officeart/2005/8/layout/vList3"/>
    <dgm:cxn modelId="{B173EC71-8837-429F-8FA8-161F6CC435CB}" type="presParOf" srcId="{A754CE0D-6963-41C7-A18D-401F23827F6C}" destId="{9FD10827-6201-4A47-9AB4-E98745ED4343}" srcOrd="1" destOrd="0" presId="urn:microsoft.com/office/officeart/2005/8/layout/vList3"/>
    <dgm:cxn modelId="{06139CA0-56A8-46D7-A347-91326E4ACB3B}" type="presParOf" srcId="{8A9E77C1-15F3-4416-BCAC-5C7754A9BB55}" destId="{2236DC3B-E55A-4302-938F-54C03F90485A}" srcOrd="3" destOrd="0" presId="urn:microsoft.com/office/officeart/2005/8/layout/vList3"/>
    <dgm:cxn modelId="{C5B4907A-28AA-42FC-AEBD-8C74DEC6D891}" type="presParOf" srcId="{8A9E77C1-15F3-4416-BCAC-5C7754A9BB55}" destId="{F2CD690B-EAF4-4BE8-8312-4F9E167672AB}" srcOrd="4" destOrd="0" presId="urn:microsoft.com/office/officeart/2005/8/layout/vList3"/>
    <dgm:cxn modelId="{FDE2DF9D-80A8-41DE-9C5E-405ED418C800}" type="presParOf" srcId="{F2CD690B-EAF4-4BE8-8312-4F9E167672AB}" destId="{F443413C-273B-4AC6-89E4-9C1D99EF63CD}" srcOrd="0" destOrd="0" presId="urn:microsoft.com/office/officeart/2005/8/layout/vList3"/>
    <dgm:cxn modelId="{723ED268-32CE-4DE7-B266-B83E7804E9A5}" type="presParOf" srcId="{F2CD690B-EAF4-4BE8-8312-4F9E167672AB}" destId="{4750A6C1-C3B4-448D-B1FF-6A74B21286A2}" srcOrd="1" destOrd="0" presId="urn:microsoft.com/office/officeart/2005/8/layout/vList3"/>
    <dgm:cxn modelId="{D41C097C-1C60-495C-B859-52B236D422F9}" type="presParOf" srcId="{8A9E77C1-15F3-4416-BCAC-5C7754A9BB55}" destId="{26C5F153-3ED5-470D-9D17-087CA743C29A}" srcOrd="5" destOrd="0" presId="urn:microsoft.com/office/officeart/2005/8/layout/vList3"/>
    <dgm:cxn modelId="{D261BE84-006E-4164-905C-84D992A3D856}" type="presParOf" srcId="{8A9E77C1-15F3-4416-BCAC-5C7754A9BB55}" destId="{2497C71B-0A84-46A2-B270-09885EE14A93}" srcOrd="6" destOrd="0" presId="urn:microsoft.com/office/officeart/2005/8/layout/vList3"/>
    <dgm:cxn modelId="{8DC43D20-7017-4722-9049-F9BC382B64D3}" type="presParOf" srcId="{2497C71B-0A84-46A2-B270-09885EE14A93}" destId="{E33FB873-2A53-496B-8CE1-651DFDDA7B8B}" srcOrd="0" destOrd="0" presId="urn:microsoft.com/office/officeart/2005/8/layout/vList3"/>
    <dgm:cxn modelId="{6BCD1BB9-4C23-4715-B4BB-C98349250398}" type="presParOf" srcId="{2497C71B-0A84-46A2-B270-09885EE14A93}" destId="{20E1729E-0F21-4F0E-BC91-BE7F38DF8709}" srcOrd="1" destOrd="0" presId="urn:microsoft.com/office/officeart/2005/8/layout/vList3"/>
    <dgm:cxn modelId="{561088E1-9169-4AA8-9935-761E6CDA0682}" type="presParOf" srcId="{8A9E77C1-15F3-4416-BCAC-5C7754A9BB55}" destId="{FCE1454D-8309-43AD-9CC9-126906B5026F}" srcOrd="7" destOrd="0" presId="urn:microsoft.com/office/officeart/2005/8/layout/vList3"/>
    <dgm:cxn modelId="{BE6AF567-C160-479F-AF5E-AF2D43D32152}" type="presParOf" srcId="{8A9E77C1-15F3-4416-BCAC-5C7754A9BB55}" destId="{4FC570DB-5F30-47DF-B88E-E38595E7D8CA}" srcOrd="8" destOrd="0" presId="urn:microsoft.com/office/officeart/2005/8/layout/vList3"/>
    <dgm:cxn modelId="{4F0569D4-A94A-4AAF-A567-B5CCC8E76F8B}" type="presParOf" srcId="{4FC570DB-5F30-47DF-B88E-E38595E7D8CA}" destId="{14922F6B-49DE-4FF4-99F8-504EDB390D0A}" srcOrd="0" destOrd="0" presId="urn:microsoft.com/office/officeart/2005/8/layout/vList3"/>
    <dgm:cxn modelId="{BF713795-2B76-41EE-A1A2-439877FBE91C}" type="presParOf" srcId="{4FC570DB-5F30-47DF-B88E-E38595E7D8CA}" destId="{B2171E31-4DF0-48AE-B92D-343FED12A82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51BDE9-7214-4410-A13E-06AFFE0DBDFB}" type="doc">
      <dgm:prSet loTypeId="urn:microsoft.com/office/officeart/2005/8/layout/vList3" loCatId="list" qsTypeId="urn:microsoft.com/office/officeart/2005/8/quickstyle/simple3" qsCatId="simple" csTypeId="urn:microsoft.com/office/officeart/2005/8/colors/colorful5" csCatId="colorful" phldr="1"/>
      <dgm:spPr/>
    </dgm:pt>
    <dgm:pt modelId="{560E7E17-FC0C-4F57-8450-F779A0E343B5}">
      <dgm:prSet phldrT="[Text]" custT="1"/>
      <dgm:spPr/>
      <dgm:t>
        <a:bodyPr/>
        <a:lstStyle/>
        <a:p>
          <a:pPr rtl="0"/>
          <a:r>
            <a:rPr lang="en-US" sz="1400">
              <a:latin typeface="Segoe UI Semibold"/>
              <a:cs typeface="Segoe UI Semibold"/>
            </a:rPr>
            <a:t>Kick-off Cloud Governance Process </a:t>
          </a:r>
        </a:p>
        <a:p>
          <a:r>
            <a:rPr lang="en-US" sz="900">
              <a:latin typeface="Segoe UI Semibold"/>
              <a:cs typeface="Segoe UI Semibold"/>
            </a:rPr>
            <a:t>Include as part of BUG + BEG estimates</a:t>
          </a:r>
        </a:p>
        <a:p>
          <a:r>
            <a:rPr lang="en-US" sz="900">
              <a:latin typeface="Segoe UI Semibold"/>
              <a:cs typeface="Segoe UI Semibold"/>
            </a:rPr>
            <a:t>Conduct Evaluation during conceptual design</a:t>
          </a:r>
        </a:p>
      </dgm:t>
    </dgm:pt>
    <dgm:pt modelId="{B0D0F736-83C2-434A-A1F0-A19819D165CE}" type="parTrans" cxnId="{D26B767A-CCD0-43E5-A792-71CFB770FB5B}">
      <dgm:prSet/>
      <dgm:spPr/>
      <dgm:t>
        <a:bodyPr/>
        <a:lstStyle/>
        <a:p>
          <a:endParaRPr lang="en-US"/>
        </a:p>
      </dgm:t>
    </dgm:pt>
    <dgm:pt modelId="{8E336B03-12C1-474C-8758-1869CCF47259}" type="sibTrans" cxnId="{D26B767A-CCD0-43E5-A792-71CFB770FB5B}">
      <dgm:prSet/>
      <dgm:spPr/>
      <dgm:t>
        <a:bodyPr/>
        <a:lstStyle/>
        <a:p>
          <a:endParaRPr lang="en-US"/>
        </a:p>
      </dgm:t>
    </dgm:pt>
    <dgm:pt modelId="{6464CD7B-1BE2-488A-91F7-FD1406F170D7}">
      <dgm:prSet phldrT="[Text]" custT="1"/>
      <dgm:spPr/>
      <dgm:t>
        <a:bodyPr/>
        <a:lstStyle/>
        <a:p>
          <a:pPr rtl="0"/>
          <a:r>
            <a:rPr lang="en-US" sz="1600">
              <a:latin typeface="Segoe UI Semibold"/>
              <a:cs typeface="Segoe UI Semibold"/>
            </a:rPr>
            <a:t>Architecture </a:t>
          </a:r>
        </a:p>
        <a:p>
          <a:r>
            <a:rPr lang="en-US" sz="900">
              <a:latin typeface="Segoe UI Semibold"/>
              <a:cs typeface="Segoe UI Semibold"/>
            </a:rPr>
            <a:t>Guiding Principles</a:t>
          </a:r>
        </a:p>
        <a:p>
          <a:r>
            <a:rPr lang="en-US" sz="900">
              <a:latin typeface="Segoe UI Semibold"/>
              <a:cs typeface="Segoe UI Semibold"/>
            </a:rPr>
            <a:t>Best Practices</a:t>
          </a:r>
        </a:p>
        <a:p>
          <a:r>
            <a:rPr lang="en-US" sz="900">
              <a:latin typeface="Segoe UI Semibold"/>
              <a:cs typeface="Segoe UI Semibold"/>
            </a:rPr>
            <a:t>Pattern Development</a:t>
          </a:r>
        </a:p>
        <a:p>
          <a:r>
            <a:rPr lang="en-US" sz="900">
              <a:latin typeface="Segoe UI Semibold"/>
              <a:cs typeface="Segoe UI Semibold"/>
            </a:rPr>
            <a:t>Reference Architecture</a:t>
          </a:r>
        </a:p>
        <a:p>
          <a:r>
            <a:rPr lang="en-US" sz="900">
              <a:latin typeface="Segoe UI Semibold"/>
              <a:cs typeface="Segoe UI Semibold"/>
            </a:rPr>
            <a:t>POC</a:t>
          </a:r>
          <a:endParaRPr lang="en-US" sz="900"/>
        </a:p>
      </dgm:t>
    </dgm:pt>
    <dgm:pt modelId="{4446621C-3694-4190-98AF-B839D5DE14CC}" type="parTrans" cxnId="{91107BEB-818B-42EC-B884-1BC5BFB88184}">
      <dgm:prSet/>
      <dgm:spPr/>
      <dgm:t>
        <a:bodyPr/>
        <a:lstStyle/>
        <a:p>
          <a:endParaRPr lang="en-US"/>
        </a:p>
      </dgm:t>
    </dgm:pt>
    <dgm:pt modelId="{A10203CE-EB20-4ACE-A4FF-2CA62D48A599}" type="sibTrans" cxnId="{91107BEB-818B-42EC-B884-1BC5BFB88184}">
      <dgm:prSet/>
      <dgm:spPr/>
      <dgm:t>
        <a:bodyPr/>
        <a:lstStyle/>
        <a:p>
          <a:endParaRPr lang="en-US"/>
        </a:p>
      </dgm:t>
    </dgm:pt>
    <dgm:pt modelId="{4318ACB5-2FA9-4206-A837-4FB4D9642CE6}">
      <dgm:prSet phldrT="[Text]" custT="1"/>
      <dgm:spPr/>
      <dgm:t>
        <a:bodyPr/>
        <a:lstStyle/>
        <a:p>
          <a:pPr rtl="0"/>
          <a:r>
            <a:rPr lang="en-US" sz="1600">
              <a:latin typeface="Segoe UI Semibold"/>
              <a:cs typeface="Segoe UI Semibold"/>
            </a:rPr>
            <a:t>Evaluate for Cloud Fit </a:t>
          </a:r>
        </a:p>
        <a:p>
          <a:r>
            <a:rPr lang="en-US" sz="1100">
              <a:latin typeface="Segoe UI Semibold"/>
              <a:cs typeface="Segoe UI Semibold"/>
            </a:rPr>
            <a:t>(Application Disposition Questionnaire)</a:t>
          </a:r>
        </a:p>
      </dgm:t>
    </dgm:pt>
    <dgm:pt modelId="{BE58752F-FB8E-4DCD-8D9F-18A2FEF5A3D0}" type="parTrans" cxnId="{A60656BD-92AA-4E0B-AD2B-7CDE51261FBF}">
      <dgm:prSet/>
      <dgm:spPr/>
      <dgm:t>
        <a:bodyPr/>
        <a:lstStyle/>
        <a:p>
          <a:endParaRPr lang="en-US"/>
        </a:p>
      </dgm:t>
    </dgm:pt>
    <dgm:pt modelId="{24D2BD63-98E5-4B88-BDEF-D5129343C7B4}" type="sibTrans" cxnId="{A60656BD-92AA-4E0B-AD2B-7CDE51261FBF}">
      <dgm:prSet/>
      <dgm:spPr/>
      <dgm:t>
        <a:bodyPr/>
        <a:lstStyle/>
        <a:p>
          <a:endParaRPr lang="en-US"/>
        </a:p>
      </dgm:t>
    </dgm:pt>
    <dgm:pt modelId="{05EC77DE-F913-4B32-8F0F-50FD1300815C}">
      <dgm:prSet phldr="0"/>
      <dgm:spPr/>
      <dgm:t>
        <a:bodyPr/>
        <a:lstStyle/>
        <a:p>
          <a:r>
            <a:rPr lang="en-US" b="1">
              <a:latin typeface="CVS Health Sans"/>
            </a:rPr>
            <a:t>Implementation</a:t>
          </a:r>
        </a:p>
        <a:p>
          <a:r>
            <a:rPr lang="en-US">
              <a:latin typeface="CVS Health Sans"/>
            </a:rPr>
            <a:t>DevSecOps</a:t>
          </a:r>
        </a:p>
        <a:p>
          <a:endParaRPr lang="en-US"/>
        </a:p>
      </dgm:t>
    </dgm:pt>
    <dgm:pt modelId="{8EF26881-7802-42E5-8F54-6B36E7F610D9}" type="parTrans" cxnId="{B5D02DBA-1E67-4AB7-93F6-61FC4AFEFD9B}">
      <dgm:prSet/>
      <dgm:spPr/>
    </dgm:pt>
    <dgm:pt modelId="{AEFCC890-A2D0-4427-AA5B-D42D426CBE47}" type="sibTrans" cxnId="{B5D02DBA-1E67-4AB7-93F6-61FC4AFEFD9B}">
      <dgm:prSet/>
      <dgm:spPr/>
    </dgm:pt>
    <dgm:pt modelId="{8A9E77C1-15F3-4416-BCAC-5C7754A9BB55}" type="pres">
      <dgm:prSet presAssocID="{B951BDE9-7214-4410-A13E-06AFFE0DBDFB}" presName="linearFlow" presStyleCnt="0">
        <dgm:presLayoutVars>
          <dgm:dir/>
          <dgm:resizeHandles val="exact"/>
        </dgm:presLayoutVars>
      </dgm:prSet>
      <dgm:spPr/>
    </dgm:pt>
    <dgm:pt modelId="{965EFF0A-BD4E-443F-91EF-E3A8649D7E61}" type="pres">
      <dgm:prSet presAssocID="{560E7E17-FC0C-4F57-8450-F779A0E343B5}" presName="composite" presStyleCnt="0"/>
      <dgm:spPr/>
    </dgm:pt>
    <dgm:pt modelId="{CEA692E4-EF22-4EEB-AB77-93DD8B84FF2D}" type="pres">
      <dgm:prSet presAssocID="{560E7E17-FC0C-4F57-8450-F779A0E343B5}"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solidFill>
            <a:schemeClr val="tx1">
              <a:lumMod val="95000"/>
              <a:lumOff val="5000"/>
            </a:schemeClr>
          </a:solidFill>
        </a:ln>
      </dgm:spPr>
    </dgm:pt>
    <dgm:pt modelId="{752A4223-3BA4-49FD-B13A-683C6035F4B3}" type="pres">
      <dgm:prSet presAssocID="{560E7E17-FC0C-4F57-8450-F779A0E343B5}" presName="txShp" presStyleLbl="node1" presStyleIdx="0" presStyleCnt="4" custScaleY="149389">
        <dgm:presLayoutVars>
          <dgm:bulletEnabled val="1"/>
        </dgm:presLayoutVars>
      </dgm:prSet>
      <dgm:spPr/>
    </dgm:pt>
    <dgm:pt modelId="{B350AB61-37C7-478F-B8DE-B35D52E0BE14}" type="pres">
      <dgm:prSet presAssocID="{8E336B03-12C1-474C-8758-1869CCF47259}" presName="spacing" presStyleCnt="0"/>
      <dgm:spPr/>
    </dgm:pt>
    <dgm:pt modelId="{A754CE0D-6963-41C7-A18D-401F23827F6C}" type="pres">
      <dgm:prSet presAssocID="{4318ACB5-2FA9-4206-A837-4FB4D9642CE6}" presName="composite" presStyleCnt="0"/>
      <dgm:spPr/>
    </dgm:pt>
    <dgm:pt modelId="{43A87221-21D8-42C9-8AE9-1AD3A27BBB9A}" type="pres">
      <dgm:prSet presAssocID="{4318ACB5-2FA9-4206-A837-4FB4D9642CE6}"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a:ln>
          <a:solidFill>
            <a:schemeClr val="tx1">
              <a:lumMod val="95000"/>
              <a:lumOff val="5000"/>
            </a:schemeClr>
          </a:solidFill>
        </a:ln>
      </dgm:spPr>
    </dgm:pt>
    <dgm:pt modelId="{9FD10827-6201-4A47-9AB4-E98745ED4343}" type="pres">
      <dgm:prSet presAssocID="{4318ACB5-2FA9-4206-A837-4FB4D9642CE6}" presName="txShp" presStyleLbl="node1" presStyleIdx="1" presStyleCnt="4" custScaleY="145238">
        <dgm:presLayoutVars>
          <dgm:bulletEnabled val="1"/>
        </dgm:presLayoutVars>
      </dgm:prSet>
      <dgm:spPr/>
    </dgm:pt>
    <dgm:pt modelId="{2236DC3B-E55A-4302-938F-54C03F90485A}" type="pres">
      <dgm:prSet presAssocID="{24D2BD63-98E5-4B88-BDEF-D5129343C7B4}" presName="spacing" presStyleCnt="0"/>
      <dgm:spPr/>
    </dgm:pt>
    <dgm:pt modelId="{F2CD690B-EAF4-4BE8-8312-4F9E167672AB}" type="pres">
      <dgm:prSet presAssocID="{6464CD7B-1BE2-488A-91F7-FD1406F170D7}" presName="composite" presStyleCnt="0"/>
      <dgm:spPr/>
    </dgm:pt>
    <dgm:pt modelId="{F443413C-273B-4AC6-89E4-9C1D99EF63CD}" type="pres">
      <dgm:prSet presAssocID="{6464CD7B-1BE2-488A-91F7-FD1406F170D7}"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a:solidFill>
            <a:schemeClr val="tx1">
              <a:lumMod val="95000"/>
              <a:lumOff val="5000"/>
            </a:schemeClr>
          </a:solidFill>
        </a:ln>
      </dgm:spPr>
    </dgm:pt>
    <dgm:pt modelId="{4750A6C1-C3B4-448D-B1FF-6A74B21286A2}" type="pres">
      <dgm:prSet presAssocID="{6464CD7B-1BE2-488A-91F7-FD1406F170D7}" presName="txShp" presStyleLbl="node1" presStyleIdx="2" presStyleCnt="4" custScaleY="147674">
        <dgm:presLayoutVars>
          <dgm:bulletEnabled val="1"/>
        </dgm:presLayoutVars>
      </dgm:prSet>
      <dgm:spPr/>
    </dgm:pt>
    <dgm:pt modelId="{59E23F42-AF4A-4024-8142-7F79B2588420}" type="pres">
      <dgm:prSet presAssocID="{A10203CE-EB20-4ACE-A4FF-2CA62D48A599}" presName="spacing" presStyleCnt="0"/>
      <dgm:spPr/>
    </dgm:pt>
    <dgm:pt modelId="{8F2EA26D-9775-49F3-B458-369EE49C506D}" type="pres">
      <dgm:prSet presAssocID="{05EC77DE-F913-4B32-8F0F-50FD1300815C}" presName="composite" presStyleCnt="0"/>
      <dgm:spPr/>
    </dgm:pt>
    <dgm:pt modelId="{5616E0DB-B752-4D3C-B709-783FEE192F13}" type="pres">
      <dgm:prSet presAssocID="{05EC77DE-F913-4B32-8F0F-50FD1300815C}" presName="imgShp" presStyleLbl="fgImgPlace1" presStyleIdx="3" presStyleCnt="4"/>
      <dgm:spPr/>
    </dgm:pt>
    <dgm:pt modelId="{A587CEDE-DBFC-4BF1-A776-11B4C61111C3}" type="pres">
      <dgm:prSet presAssocID="{05EC77DE-F913-4B32-8F0F-50FD1300815C}" presName="txShp" presStyleLbl="node1" presStyleIdx="3" presStyleCnt="4">
        <dgm:presLayoutVars>
          <dgm:bulletEnabled val="1"/>
        </dgm:presLayoutVars>
      </dgm:prSet>
      <dgm:spPr/>
    </dgm:pt>
  </dgm:ptLst>
  <dgm:cxnLst>
    <dgm:cxn modelId="{0291AA25-4916-4ACF-96C0-A4906C7CAFDA}" type="presOf" srcId="{4318ACB5-2FA9-4206-A837-4FB4D9642CE6}" destId="{9FD10827-6201-4A47-9AB4-E98745ED4343}" srcOrd="0" destOrd="0" presId="urn:microsoft.com/office/officeart/2005/8/layout/vList3"/>
    <dgm:cxn modelId="{D26B767A-CCD0-43E5-A792-71CFB770FB5B}" srcId="{B951BDE9-7214-4410-A13E-06AFFE0DBDFB}" destId="{560E7E17-FC0C-4F57-8450-F779A0E343B5}" srcOrd="0" destOrd="0" parTransId="{B0D0F736-83C2-434A-A1F0-A19819D165CE}" sibTransId="{8E336B03-12C1-474C-8758-1869CCF47259}"/>
    <dgm:cxn modelId="{A16D647E-3AF5-4137-8110-1FAFB6E4CFF6}" type="presOf" srcId="{6464CD7B-1BE2-488A-91F7-FD1406F170D7}" destId="{4750A6C1-C3B4-448D-B1FF-6A74B21286A2}" srcOrd="0" destOrd="0" presId="urn:microsoft.com/office/officeart/2005/8/layout/vList3"/>
    <dgm:cxn modelId="{B5D02DBA-1E67-4AB7-93F6-61FC4AFEFD9B}" srcId="{B951BDE9-7214-4410-A13E-06AFFE0DBDFB}" destId="{05EC77DE-F913-4B32-8F0F-50FD1300815C}" srcOrd="3" destOrd="0" parTransId="{8EF26881-7802-42E5-8F54-6B36E7F610D9}" sibTransId="{AEFCC890-A2D0-4427-AA5B-D42D426CBE47}"/>
    <dgm:cxn modelId="{A60656BD-92AA-4E0B-AD2B-7CDE51261FBF}" srcId="{B951BDE9-7214-4410-A13E-06AFFE0DBDFB}" destId="{4318ACB5-2FA9-4206-A837-4FB4D9642CE6}" srcOrd="1" destOrd="0" parTransId="{BE58752F-FB8E-4DCD-8D9F-18A2FEF5A3D0}" sibTransId="{24D2BD63-98E5-4B88-BDEF-D5129343C7B4}"/>
    <dgm:cxn modelId="{129549C1-8F1E-4261-920E-683DB9C4B330}" type="presOf" srcId="{560E7E17-FC0C-4F57-8450-F779A0E343B5}" destId="{752A4223-3BA4-49FD-B13A-683C6035F4B3}" srcOrd="0" destOrd="0" presId="urn:microsoft.com/office/officeart/2005/8/layout/vList3"/>
    <dgm:cxn modelId="{6AFB41D7-D07E-49D7-90ED-8213A2FC51BA}" type="presOf" srcId="{05EC77DE-F913-4B32-8F0F-50FD1300815C}" destId="{A587CEDE-DBFC-4BF1-A776-11B4C61111C3}" srcOrd="0" destOrd="0" presId="urn:microsoft.com/office/officeart/2005/8/layout/vList3"/>
    <dgm:cxn modelId="{91107BEB-818B-42EC-B884-1BC5BFB88184}" srcId="{B951BDE9-7214-4410-A13E-06AFFE0DBDFB}" destId="{6464CD7B-1BE2-488A-91F7-FD1406F170D7}" srcOrd="2" destOrd="0" parTransId="{4446621C-3694-4190-98AF-B839D5DE14CC}" sibTransId="{A10203CE-EB20-4ACE-A4FF-2CA62D48A599}"/>
    <dgm:cxn modelId="{A9AB3CFB-2816-47B1-A11A-E888EA7E36D5}" type="presOf" srcId="{B951BDE9-7214-4410-A13E-06AFFE0DBDFB}" destId="{8A9E77C1-15F3-4416-BCAC-5C7754A9BB55}" srcOrd="0" destOrd="0" presId="urn:microsoft.com/office/officeart/2005/8/layout/vList3"/>
    <dgm:cxn modelId="{24B65E3B-E156-411A-BE45-2C418BF156BE}" type="presParOf" srcId="{8A9E77C1-15F3-4416-BCAC-5C7754A9BB55}" destId="{965EFF0A-BD4E-443F-91EF-E3A8649D7E61}" srcOrd="0" destOrd="0" presId="urn:microsoft.com/office/officeart/2005/8/layout/vList3"/>
    <dgm:cxn modelId="{7915053A-8764-4CD5-BDCA-65D4296BB4EB}" type="presParOf" srcId="{965EFF0A-BD4E-443F-91EF-E3A8649D7E61}" destId="{CEA692E4-EF22-4EEB-AB77-93DD8B84FF2D}" srcOrd="0" destOrd="0" presId="urn:microsoft.com/office/officeart/2005/8/layout/vList3"/>
    <dgm:cxn modelId="{EEAAFE5A-B6EA-4316-ABC0-68BE8243EC61}" type="presParOf" srcId="{965EFF0A-BD4E-443F-91EF-E3A8649D7E61}" destId="{752A4223-3BA4-49FD-B13A-683C6035F4B3}" srcOrd="1" destOrd="0" presId="urn:microsoft.com/office/officeart/2005/8/layout/vList3"/>
    <dgm:cxn modelId="{3C09124C-6950-48D3-8CB4-211F7DDE616D}" type="presParOf" srcId="{8A9E77C1-15F3-4416-BCAC-5C7754A9BB55}" destId="{B350AB61-37C7-478F-B8DE-B35D52E0BE14}" srcOrd="1" destOrd="0" presId="urn:microsoft.com/office/officeart/2005/8/layout/vList3"/>
    <dgm:cxn modelId="{1CDE6843-A720-4DAF-B5C5-4AD0BB49673E}" type="presParOf" srcId="{8A9E77C1-15F3-4416-BCAC-5C7754A9BB55}" destId="{A754CE0D-6963-41C7-A18D-401F23827F6C}" srcOrd="2" destOrd="0" presId="urn:microsoft.com/office/officeart/2005/8/layout/vList3"/>
    <dgm:cxn modelId="{702F98BC-2BF2-468B-8BC9-2248CD81C1B9}" type="presParOf" srcId="{A754CE0D-6963-41C7-A18D-401F23827F6C}" destId="{43A87221-21D8-42C9-8AE9-1AD3A27BBB9A}" srcOrd="0" destOrd="0" presId="urn:microsoft.com/office/officeart/2005/8/layout/vList3"/>
    <dgm:cxn modelId="{3A959B79-E905-4612-9417-7A7112016280}" type="presParOf" srcId="{A754CE0D-6963-41C7-A18D-401F23827F6C}" destId="{9FD10827-6201-4A47-9AB4-E98745ED4343}" srcOrd="1" destOrd="0" presId="urn:microsoft.com/office/officeart/2005/8/layout/vList3"/>
    <dgm:cxn modelId="{679038E0-273F-476C-BBDC-1E5F474DCB8E}" type="presParOf" srcId="{8A9E77C1-15F3-4416-BCAC-5C7754A9BB55}" destId="{2236DC3B-E55A-4302-938F-54C03F90485A}" srcOrd="3" destOrd="0" presId="urn:microsoft.com/office/officeart/2005/8/layout/vList3"/>
    <dgm:cxn modelId="{135A7AC3-8765-4678-AE28-E9A5F7892FF2}" type="presParOf" srcId="{8A9E77C1-15F3-4416-BCAC-5C7754A9BB55}" destId="{F2CD690B-EAF4-4BE8-8312-4F9E167672AB}" srcOrd="4" destOrd="0" presId="urn:microsoft.com/office/officeart/2005/8/layout/vList3"/>
    <dgm:cxn modelId="{D2D9C06E-F892-4248-B4A7-C5FCB542A6DC}" type="presParOf" srcId="{F2CD690B-EAF4-4BE8-8312-4F9E167672AB}" destId="{F443413C-273B-4AC6-89E4-9C1D99EF63CD}" srcOrd="0" destOrd="0" presId="urn:microsoft.com/office/officeart/2005/8/layout/vList3"/>
    <dgm:cxn modelId="{EE677BD3-C0B1-48CE-A7F8-601400D4101A}" type="presParOf" srcId="{F2CD690B-EAF4-4BE8-8312-4F9E167672AB}" destId="{4750A6C1-C3B4-448D-B1FF-6A74B21286A2}" srcOrd="1" destOrd="0" presId="urn:microsoft.com/office/officeart/2005/8/layout/vList3"/>
    <dgm:cxn modelId="{649A9BB5-8848-4E28-8982-2D1F44360BCA}" type="presParOf" srcId="{8A9E77C1-15F3-4416-BCAC-5C7754A9BB55}" destId="{59E23F42-AF4A-4024-8142-7F79B2588420}" srcOrd="5" destOrd="0" presId="urn:microsoft.com/office/officeart/2005/8/layout/vList3"/>
    <dgm:cxn modelId="{038E5022-C659-4EF6-87ED-A80ACE93E6B5}" type="presParOf" srcId="{8A9E77C1-15F3-4416-BCAC-5C7754A9BB55}" destId="{8F2EA26D-9775-49F3-B458-369EE49C506D}" srcOrd="6" destOrd="0" presId="urn:microsoft.com/office/officeart/2005/8/layout/vList3"/>
    <dgm:cxn modelId="{65BE6B3B-BD53-461F-95A4-F23BA07C40DB}" type="presParOf" srcId="{8F2EA26D-9775-49F3-B458-369EE49C506D}" destId="{5616E0DB-B752-4D3C-B709-783FEE192F13}" srcOrd="0" destOrd="0" presId="urn:microsoft.com/office/officeart/2005/8/layout/vList3"/>
    <dgm:cxn modelId="{24900E5E-C02D-4532-9112-00CB5D28BBD5}" type="presParOf" srcId="{8F2EA26D-9775-49F3-B458-369EE49C506D}" destId="{A587CEDE-DBFC-4BF1-A776-11B4C61111C3}"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1BDE9-7214-4410-A13E-06AFFE0DBDFB}" type="doc">
      <dgm:prSet loTypeId="urn:microsoft.com/office/officeart/2005/8/layout/vList3" loCatId="list" qsTypeId="urn:microsoft.com/office/officeart/2005/8/quickstyle/simple1" qsCatId="simple" csTypeId="urn:microsoft.com/office/officeart/2005/8/colors/accent1_2" csCatId="accent1" phldr="1"/>
      <dgm:spPr/>
    </dgm:pt>
    <dgm:pt modelId="{82A6EC0E-CA1C-4949-82EF-C7B64443B202}">
      <dgm:prSet phldrT="[Text]" custT="1"/>
      <dgm:spPr/>
      <dgm:t>
        <a:bodyPr/>
        <a:lstStyle/>
        <a:p>
          <a:r>
            <a:rPr lang="en-US" sz="1600">
              <a:latin typeface="Segoe UI Semibold" panose="020B0702040204020203" pitchFamily="34" charset="0"/>
              <a:cs typeface="Segoe UI Semibold" panose="020B0702040204020203" pitchFamily="34" charset="0"/>
            </a:rPr>
            <a:t>Enabling Cloud First Governance</a:t>
          </a:r>
        </a:p>
      </dgm:t>
    </dgm:pt>
    <dgm:pt modelId="{AA808380-024E-4B88-8786-5DD6A0555AA6}" type="parTrans" cxnId="{AC8A7879-61E5-4A7B-8AE3-C63F7E18F0F4}">
      <dgm:prSet/>
      <dgm:spPr/>
      <dgm:t>
        <a:bodyPr/>
        <a:lstStyle/>
        <a:p>
          <a:endParaRPr lang="en-US"/>
        </a:p>
      </dgm:t>
    </dgm:pt>
    <dgm:pt modelId="{30D568E0-C1C5-45CB-BC3E-46C786AC7113}" type="sibTrans" cxnId="{AC8A7879-61E5-4A7B-8AE3-C63F7E18F0F4}">
      <dgm:prSet/>
      <dgm:spPr/>
      <dgm:t>
        <a:bodyPr/>
        <a:lstStyle/>
        <a:p>
          <a:endParaRPr lang="en-US"/>
        </a:p>
      </dgm:t>
    </dgm:pt>
    <dgm:pt modelId="{8A9E77C1-15F3-4416-BCAC-5C7754A9BB55}" type="pres">
      <dgm:prSet presAssocID="{B951BDE9-7214-4410-A13E-06AFFE0DBDFB}" presName="linearFlow" presStyleCnt="0">
        <dgm:presLayoutVars>
          <dgm:dir/>
          <dgm:resizeHandles val="exact"/>
        </dgm:presLayoutVars>
      </dgm:prSet>
      <dgm:spPr/>
    </dgm:pt>
    <dgm:pt modelId="{4FC570DB-5F30-47DF-B88E-E38595E7D8CA}" type="pres">
      <dgm:prSet presAssocID="{82A6EC0E-CA1C-4949-82EF-C7B64443B202}" presName="composite" presStyleCnt="0"/>
      <dgm:spPr/>
    </dgm:pt>
    <dgm:pt modelId="{14922F6B-49DE-4FF4-99F8-504EDB390D0A}" type="pres">
      <dgm:prSet presAssocID="{82A6EC0E-CA1C-4949-82EF-C7B64443B202}" presName="imgShp" presStyleLbl="fgImgPlace1" presStyleIdx="0" presStyleCnt="1" custScaleX="66317" custScaleY="69681"/>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solidFill>
            <a:schemeClr val="tx1">
              <a:lumMod val="95000"/>
              <a:lumOff val="5000"/>
            </a:schemeClr>
          </a:solidFill>
        </a:ln>
      </dgm:spPr>
    </dgm:pt>
    <dgm:pt modelId="{B2171E31-4DF0-48AE-B92D-343FED12A825}" type="pres">
      <dgm:prSet presAssocID="{82A6EC0E-CA1C-4949-82EF-C7B64443B202}" presName="txShp" presStyleLbl="node1" presStyleIdx="0" presStyleCnt="1">
        <dgm:presLayoutVars>
          <dgm:bulletEnabled val="1"/>
        </dgm:presLayoutVars>
      </dgm:prSet>
      <dgm:spPr/>
    </dgm:pt>
  </dgm:ptLst>
  <dgm:cxnLst>
    <dgm:cxn modelId="{F1FF5F40-FC5A-4168-BDF4-3FB25B5EC85E}" type="presOf" srcId="{82A6EC0E-CA1C-4949-82EF-C7B64443B202}" destId="{B2171E31-4DF0-48AE-B92D-343FED12A825}" srcOrd="0" destOrd="0" presId="urn:microsoft.com/office/officeart/2005/8/layout/vList3"/>
    <dgm:cxn modelId="{AC8A7879-61E5-4A7B-8AE3-C63F7E18F0F4}" srcId="{B951BDE9-7214-4410-A13E-06AFFE0DBDFB}" destId="{82A6EC0E-CA1C-4949-82EF-C7B64443B202}" srcOrd="0" destOrd="0" parTransId="{AA808380-024E-4B88-8786-5DD6A0555AA6}" sibTransId="{30D568E0-C1C5-45CB-BC3E-46C786AC7113}"/>
    <dgm:cxn modelId="{A9AB3CFB-2816-47B1-A11A-E888EA7E36D5}" type="presOf" srcId="{B951BDE9-7214-4410-A13E-06AFFE0DBDFB}" destId="{8A9E77C1-15F3-4416-BCAC-5C7754A9BB55}" srcOrd="0" destOrd="0" presId="urn:microsoft.com/office/officeart/2005/8/layout/vList3"/>
    <dgm:cxn modelId="{BE6AF567-C160-479F-AF5E-AF2D43D32152}" type="presParOf" srcId="{8A9E77C1-15F3-4416-BCAC-5C7754A9BB55}" destId="{4FC570DB-5F30-47DF-B88E-E38595E7D8CA}" srcOrd="0" destOrd="0" presId="urn:microsoft.com/office/officeart/2005/8/layout/vList3"/>
    <dgm:cxn modelId="{4F0569D4-A94A-4AAF-A567-B5CCC8E76F8B}" type="presParOf" srcId="{4FC570DB-5F30-47DF-B88E-E38595E7D8CA}" destId="{14922F6B-49DE-4FF4-99F8-504EDB390D0A}" srcOrd="0" destOrd="0" presId="urn:microsoft.com/office/officeart/2005/8/layout/vList3"/>
    <dgm:cxn modelId="{BF713795-2B76-41EE-A1A2-439877FBE91C}" type="presParOf" srcId="{4FC570DB-5F30-47DF-B88E-E38595E7D8CA}" destId="{B2171E31-4DF0-48AE-B92D-343FED12A825}"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C5778-15AA-4902-A6A0-92800FA5BDA9}">
      <dsp:nvSpPr>
        <dsp:cNvPr id="0" name=""/>
        <dsp:cNvSpPr/>
      </dsp:nvSpPr>
      <dsp:spPr>
        <a:xfrm>
          <a:off x="0" y="2376"/>
          <a:ext cx="6488801" cy="1204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0F0FF-98B8-48E7-B077-BF3854D68835}">
      <dsp:nvSpPr>
        <dsp:cNvPr id="0" name=""/>
        <dsp:cNvSpPr/>
      </dsp:nvSpPr>
      <dsp:spPr>
        <a:xfrm>
          <a:off x="364425" y="273436"/>
          <a:ext cx="662591" cy="662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1AC164-5EC8-4649-A69B-A7EA0D7F8FBF}">
      <dsp:nvSpPr>
        <dsp:cNvPr id="0" name=""/>
        <dsp:cNvSpPr/>
      </dsp:nvSpPr>
      <dsp:spPr>
        <a:xfrm>
          <a:off x="1391441" y="2376"/>
          <a:ext cx="5097360" cy="12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499" tIns="127499" rIns="127499" bIns="127499" numCol="1" spcCol="1270" anchor="ctr" anchorCtr="0">
          <a:noAutofit/>
        </a:bodyPr>
        <a:lstStyle/>
        <a:p>
          <a:pPr marL="0" lvl="0" indent="0" algn="l" defTabSz="977900">
            <a:lnSpc>
              <a:spcPct val="100000"/>
            </a:lnSpc>
            <a:spcBef>
              <a:spcPct val="0"/>
            </a:spcBef>
            <a:spcAft>
              <a:spcPct val="35000"/>
            </a:spcAft>
            <a:buNone/>
          </a:pPr>
          <a:r>
            <a:rPr lang="en-US" sz="2200" kern="1200"/>
            <a:t>Speed up innovation by </a:t>
          </a:r>
          <a:r>
            <a:rPr lang="en-US" sz="2200" b="1" i="1" kern="1200"/>
            <a:t>maximizing velocity </a:t>
          </a:r>
          <a:endParaRPr lang="en-US" sz="2200" b="1" kern="1200"/>
        </a:p>
      </dsp:txBody>
      <dsp:txXfrm>
        <a:off x="1391441" y="2376"/>
        <a:ext cx="5097360" cy="1204711"/>
      </dsp:txXfrm>
    </dsp:sp>
    <dsp:sp modelId="{F484D947-C885-4A73-88D8-0D128D3A1A9C}">
      <dsp:nvSpPr>
        <dsp:cNvPr id="0" name=""/>
        <dsp:cNvSpPr/>
      </dsp:nvSpPr>
      <dsp:spPr>
        <a:xfrm>
          <a:off x="0" y="1508265"/>
          <a:ext cx="6488801" cy="1204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D0C8C-C993-472D-80B4-DDB062F22EEC}">
      <dsp:nvSpPr>
        <dsp:cNvPr id="0" name=""/>
        <dsp:cNvSpPr/>
      </dsp:nvSpPr>
      <dsp:spPr>
        <a:xfrm>
          <a:off x="364425" y="1779325"/>
          <a:ext cx="662591" cy="662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DF8A33-FEF4-4BFB-810C-CDE336A73FB3}">
      <dsp:nvSpPr>
        <dsp:cNvPr id="0" name=""/>
        <dsp:cNvSpPr/>
      </dsp:nvSpPr>
      <dsp:spPr>
        <a:xfrm>
          <a:off x="1391441" y="1508265"/>
          <a:ext cx="5097360" cy="12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499" tIns="127499" rIns="127499" bIns="127499" numCol="1" spcCol="1270" anchor="ctr" anchorCtr="0">
          <a:noAutofit/>
        </a:bodyPr>
        <a:lstStyle/>
        <a:p>
          <a:pPr marL="0" lvl="0" indent="0" algn="l" defTabSz="977900">
            <a:lnSpc>
              <a:spcPct val="100000"/>
            </a:lnSpc>
            <a:spcBef>
              <a:spcPct val="0"/>
            </a:spcBef>
            <a:spcAft>
              <a:spcPct val="35000"/>
            </a:spcAft>
            <a:buNone/>
          </a:pPr>
          <a:r>
            <a:rPr lang="en-US" sz="2200" kern="1200"/>
            <a:t>Maintain freedom of action and flexibility by </a:t>
          </a:r>
          <a:r>
            <a:rPr lang="en-US" sz="2200" b="1" i="1" kern="1200"/>
            <a:t>insuring portability</a:t>
          </a:r>
          <a:endParaRPr lang="en-US" sz="2200" b="1" kern="1200"/>
        </a:p>
      </dsp:txBody>
      <dsp:txXfrm>
        <a:off x="1391441" y="1508265"/>
        <a:ext cx="5097360" cy="1204711"/>
      </dsp:txXfrm>
    </dsp:sp>
    <dsp:sp modelId="{31A6479C-A180-4EAB-A6E7-237EB29B66A4}">
      <dsp:nvSpPr>
        <dsp:cNvPr id="0" name=""/>
        <dsp:cNvSpPr/>
      </dsp:nvSpPr>
      <dsp:spPr>
        <a:xfrm>
          <a:off x="0" y="3014154"/>
          <a:ext cx="6488801" cy="1204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52BDF-C2CE-4B8D-B107-6B461CA825E5}">
      <dsp:nvSpPr>
        <dsp:cNvPr id="0" name=""/>
        <dsp:cNvSpPr/>
      </dsp:nvSpPr>
      <dsp:spPr>
        <a:xfrm>
          <a:off x="364425" y="3285214"/>
          <a:ext cx="662591" cy="662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1D1EED-2605-4655-BF81-07868B6EC4B3}">
      <dsp:nvSpPr>
        <dsp:cNvPr id="0" name=""/>
        <dsp:cNvSpPr/>
      </dsp:nvSpPr>
      <dsp:spPr>
        <a:xfrm>
          <a:off x="1391441" y="3014154"/>
          <a:ext cx="5097360" cy="12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499" tIns="127499" rIns="127499" bIns="127499" numCol="1" spcCol="1270" anchor="ctr" anchorCtr="0">
          <a:noAutofit/>
        </a:bodyPr>
        <a:lstStyle/>
        <a:p>
          <a:pPr marL="0" lvl="0" indent="0" algn="l" defTabSz="977900">
            <a:lnSpc>
              <a:spcPct val="100000"/>
            </a:lnSpc>
            <a:spcBef>
              <a:spcPct val="0"/>
            </a:spcBef>
            <a:spcAft>
              <a:spcPct val="35000"/>
            </a:spcAft>
            <a:buNone/>
          </a:pPr>
          <a:r>
            <a:rPr lang="en-US" sz="2200" kern="1200"/>
            <a:t>Modernize monoliths in a way that </a:t>
          </a:r>
          <a:r>
            <a:rPr lang="en-US" sz="2200" b="1" i="1" kern="1200"/>
            <a:t>minimizes </a:t>
          </a:r>
          <a:r>
            <a:rPr lang="en-US" sz="2200" b="0" kern="1200"/>
            <a:t>r</a:t>
          </a:r>
          <a:r>
            <a:rPr lang="en-US" sz="2200" kern="1200"/>
            <a:t>efactoring risks and </a:t>
          </a:r>
          <a:r>
            <a:rPr lang="en-US" sz="2200" i="1" kern="1200"/>
            <a:t> </a:t>
          </a:r>
          <a:r>
            <a:rPr lang="en-US" sz="2200" b="1" i="1" kern="1200"/>
            <a:t>costs</a:t>
          </a:r>
          <a:endParaRPr lang="en-US" sz="2200" b="1" kern="1200"/>
        </a:p>
      </dsp:txBody>
      <dsp:txXfrm>
        <a:off x="1391441" y="3014154"/>
        <a:ext cx="5097360" cy="1204711"/>
      </dsp:txXfrm>
    </dsp:sp>
    <dsp:sp modelId="{1E0960D4-D293-4720-98F1-060BDA8AFF13}">
      <dsp:nvSpPr>
        <dsp:cNvPr id="0" name=""/>
        <dsp:cNvSpPr/>
      </dsp:nvSpPr>
      <dsp:spPr>
        <a:xfrm>
          <a:off x="0" y="4520043"/>
          <a:ext cx="6488801" cy="1204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70000-D55B-4AE1-9375-C85759069866}">
      <dsp:nvSpPr>
        <dsp:cNvPr id="0" name=""/>
        <dsp:cNvSpPr/>
      </dsp:nvSpPr>
      <dsp:spPr>
        <a:xfrm>
          <a:off x="364425" y="4791103"/>
          <a:ext cx="662591" cy="662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6EFB6-20B6-4072-872D-32FDB8B20D97}">
      <dsp:nvSpPr>
        <dsp:cNvPr id="0" name=""/>
        <dsp:cNvSpPr/>
      </dsp:nvSpPr>
      <dsp:spPr>
        <a:xfrm>
          <a:off x="1391441" y="4520043"/>
          <a:ext cx="5097360" cy="12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499" tIns="127499" rIns="127499" bIns="127499" numCol="1" spcCol="1270" anchor="ctr" anchorCtr="0">
          <a:noAutofit/>
        </a:bodyPr>
        <a:lstStyle/>
        <a:p>
          <a:pPr marL="0" lvl="0" indent="0" algn="l" defTabSz="977900">
            <a:lnSpc>
              <a:spcPct val="100000"/>
            </a:lnSpc>
            <a:spcBef>
              <a:spcPct val="0"/>
            </a:spcBef>
            <a:spcAft>
              <a:spcPct val="35000"/>
            </a:spcAft>
            <a:buNone/>
          </a:pPr>
          <a:r>
            <a:rPr lang="en-US" sz="2200" kern="1200"/>
            <a:t>Protect data and unique intellectual property by </a:t>
          </a:r>
          <a:r>
            <a:rPr lang="en-US" sz="2200" b="1" i="1" kern="1200"/>
            <a:t>prioritizing security</a:t>
          </a:r>
          <a:endParaRPr lang="en-US" sz="2200" b="1" kern="1200"/>
        </a:p>
      </dsp:txBody>
      <dsp:txXfrm>
        <a:off x="1391441" y="4520043"/>
        <a:ext cx="5097360" cy="1204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A4223-3BA4-49FD-B13A-683C6035F4B3}">
      <dsp:nvSpPr>
        <dsp:cNvPr id="0" name=""/>
        <dsp:cNvSpPr/>
      </dsp:nvSpPr>
      <dsp:spPr>
        <a:xfrm>
          <a:off x="460815" y="3004"/>
          <a:ext cx="2629352" cy="805860"/>
        </a:xfrm>
        <a:prstGeom prst="homePlat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60960" rIns="355362"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Segoe UI Semibold"/>
              <a:cs typeface="Segoe UI Semibold"/>
            </a:rPr>
            <a:t>Internal Operational Directives and Stakeholders </a:t>
          </a:r>
        </a:p>
      </dsp:txBody>
      <dsp:txXfrm>
        <a:off x="460815" y="3004"/>
        <a:ext cx="2427887" cy="805860"/>
      </dsp:txXfrm>
    </dsp:sp>
    <dsp:sp modelId="{CEA692E4-EF22-4EEB-AB77-93DD8B84FF2D}">
      <dsp:nvSpPr>
        <dsp:cNvPr id="0" name=""/>
        <dsp:cNvSpPr/>
      </dsp:nvSpPr>
      <dsp:spPr>
        <a:xfrm>
          <a:off x="2687237" y="3004"/>
          <a:ext cx="805860" cy="8058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D10827-6201-4A47-9AB4-E98745ED4343}">
      <dsp:nvSpPr>
        <dsp:cNvPr id="0" name=""/>
        <dsp:cNvSpPr/>
      </dsp:nvSpPr>
      <dsp:spPr>
        <a:xfrm>
          <a:off x="460815" y="1049420"/>
          <a:ext cx="2629352" cy="805860"/>
        </a:xfrm>
        <a:prstGeom prst="homePlate">
          <a:avLst/>
        </a:prstGeom>
        <a:gradFill rotWithShape="0">
          <a:gsLst>
            <a:gs pos="0">
              <a:schemeClr val="accent5">
                <a:hueOff val="0"/>
                <a:satOff val="0"/>
                <a:lumOff val="3333"/>
                <a:alphaOff val="0"/>
                <a:tint val="50000"/>
                <a:satMod val="300000"/>
              </a:schemeClr>
            </a:gs>
            <a:gs pos="35000">
              <a:schemeClr val="accent5">
                <a:hueOff val="0"/>
                <a:satOff val="0"/>
                <a:lumOff val="3333"/>
                <a:alphaOff val="0"/>
                <a:tint val="37000"/>
                <a:satMod val="300000"/>
              </a:schemeClr>
            </a:gs>
            <a:gs pos="100000">
              <a:schemeClr val="accent5">
                <a:hueOff val="0"/>
                <a:satOff val="0"/>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60960" rIns="355362"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Segoe UI Semibold"/>
              <a:cs typeface="Segoe UI Semibold"/>
            </a:rPr>
            <a:t>External Operational Directives and Stakeholders</a:t>
          </a:r>
        </a:p>
      </dsp:txBody>
      <dsp:txXfrm>
        <a:off x="460815" y="1049420"/>
        <a:ext cx="2427887" cy="805860"/>
      </dsp:txXfrm>
    </dsp:sp>
    <dsp:sp modelId="{43A87221-21D8-42C9-8AE9-1AD3A27BBB9A}">
      <dsp:nvSpPr>
        <dsp:cNvPr id="0" name=""/>
        <dsp:cNvSpPr/>
      </dsp:nvSpPr>
      <dsp:spPr>
        <a:xfrm>
          <a:off x="2687237" y="1049420"/>
          <a:ext cx="805860" cy="80586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750A6C1-C3B4-448D-B1FF-6A74B21286A2}">
      <dsp:nvSpPr>
        <dsp:cNvPr id="0" name=""/>
        <dsp:cNvSpPr/>
      </dsp:nvSpPr>
      <dsp:spPr>
        <a:xfrm>
          <a:off x="460815" y="2095837"/>
          <a:ext cx="2629352" cy="805860"/>
        </a:xfrm>
        <a:prstGeom prst="homePlate">
          <a:avLst/>
        </a:prstGeom>
        <a:gradFill rotWithShape="0">
          <a:gsLst>
            <a:gs pos="0">
              <a:schemeClr val="accent5">
                <a:hueOff val="0"/>
                <a:satOff val="0"/>
                <a:lumOff val="6666"/>
                <a:alphaOff val="0"/>
                <a:tint val="50000"/>
                <a:satMod val="300000"/>
              </a:schemeClr>
            </a:gs>
            <a:gs pos="35000">
              <a:schemeClr val="accent5">
                <a:hueOff val="0"/>
                <a:satOff val="0"/>
                <a:lumOff val="6666"/>
                <a:alphaOff val="0"/>
                <a:tint val="37000"/>
                <a:satMod val="300000"/>
              </a:schemeClr>
            </a:gs>
            <a:gs pos="100000">
              <a:schemeClr val="accent5">
                <a:hueOff val="0"/>
                <a:satOff val="0"/>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60960" rIns="355362"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Semibold"/>
              <a:cs typeface="Segoe UI Semibold"/>
            </a:rPr>
            <a:t>Value Creation &amp;</a:t>
          </a:r>
        </a:p>
        <a:p>
          <a:pPr marL="0" lvl="0" indent="0" algn="ctr" defTabSz="711200">
            <a:lnSpc>
              <a:spcPct val="90000"/>
            </a:lnSpc>
            <a:spcBef>
              <a:spcPct val="0"/>
            </a:spcBef>
            <a:spcAft>
              <a:spcPct val="35000"/>
            </a:spcAft>
            <a:buNone/>
          </a:pPr>
          <a:r>
            <a:rPr lang="en-US" sz="1600" kern="1200">
              <a:latin typeface="Segoe UI Semibold"/>
              <a:cs typeface="Segoe UI Semibold"/>
            </a:rPr>
            <a:t>Risk Management</a:t>
          </a:r>
        </a:p>
      </dsp:txBody>
      <dsp:txXfrm>
        <a:off x="460815" y="2095837"/>
        <a:ext cx="2427887" cy="805860"/>
      </dsp:txXfrm>
    </dsp:sp>
    <dsp:sp modelId="{F443413C-273B-4AC6-89E4-9C1D99EF63CD}">
      <dsp:nvSpPr>
        <dsp:cNvPr id="0" name=""/>
        <dsp:cNvSpPr/>
      </dsp:nvSpPr>
      <dsp:spPr>
        <a:xfrm>
          <a:off x="2687237" y="2095837"/>
          <a:ext cx="805860" cy="8058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0E1729E-0F21-4F0E-BC91-BE7F38DF8709}">
      <dsp:nvSpPr>
        <dsp:cNvPr id="0" name=""/>
        <dsp:cNvSpPr/>
      </dsp:nvSpPr>
      <dsp:spPr>
        <a:xfrm>
          <a:off x="460815" y="3142253"/>
          <a:ext cx="2629352" cy="805860"/>
        </a:xfrm>
        <a:prstGeom prst="homePlate">
          <a:avLst/>
        </a:prstGeom>
        <a:gradFill rotWithShape="0">
          <a:gsLst>
            <a:gs pos="0">
              <a:schemeClr val="accent5">
                <a:hueOff val="0"/>
                <a:satOff val="0"/>
                <a:lumOff val="10000"/>
                <a:alphaOff val="0"/>
                <a:tint val="50000"/>
                <a:satMod val="300000"/>
              </a:schemeClr>
            </a:gs>
            <a:gs pos="35000">
              <a:schemeClr val="accent5">
                <a:hueOff val="0"/>
                <a:satOff val="0"/>
                <a:lumOff val="10000"/>
                <a:alphaOff val="0"/>
                <a:tint val="37000"/>
                <a:satMod val="300000"/>
              </a:schemeClr>
            </a:gs>
            <a:gs pos="100000">
              <a:schemeClr val="accent5">
                <a:hueOff val="0"/>
                <a:satOff val="0"/>
                <a:lumOff val="1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53340" rIns="355362"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Segoe UI Semibold"/>
              <a:cs typeface="Segoe UI Semibold"/>
            </a:rPr>
            <a:t>Cost Management though Transparency and Tag Enforcement</a:t>
          </a:r>
        </a:p>
      </dsp:txBody>
      <dsp:txXfrm>
        <a:off x="460815" y="3142253"/>
        <a:ext cx="2427887" cy="805860"/>
      </dsp:txXfrm>
    </dsp:sp>
    <dsp:sp modelId="{E33FB873-2A53-496B-8CE1-651DFDDA7B8B}">
      <dsp:nvSpPr>
        <dsp:cNvPr id="0" name=""/>
        <dsp:cNvSpPr/>
      </dsp:nvSpPr>
      <dsp:spPr>
        <a:xfrm>
          <a:off x="2687237" y="3142253"/>
          <a:ext cx="805860" cy="80586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B2171E31-4DF0-48AE-B92D-343FED12A825}">
      <dsp:nvSpPr>
        <dsp:cNvPr id="0" name=""/>
        <dsp:cNvSpPr/>
      </dsp:nvSpPr>
      <dsp:spPr>
        <a:xfrm>
          <a:off x="460815" y="4188669"/>
          <a:ext cx="2629352" cy="805860"/>
        </a:xfrm>
        <a:prstGeom prst="homePlate">
          <a:avLst/>
        </a:prstGeom>
        <a:gradFill rotWithShape="0">
          <a:gsLst>
            <a:gs pos="0">
              <a:schemeClr val="accent5">
                <a:hueOff val="0"/>
                <a:satOff val="0"/>
                <a:lumOff val="13333"/>
                <a:alphaOff val="0"/>
                <a:tint val="50000"/>
                <a:satMod val="300000"/>
              </a:schemeClr>
            </a:gs>
            <a:gs pos="35000">
              <a:schemeClr val="accent5">
                <a:hueOff val="0"/>
                <a:satOff val="0"/>
                <a:lumOff val="13333"/>
                <a:alphaOff val="0"/>
                <a:tint val="37000"/>
                <a:satMod val="300000"/>
              </a:schemeClr>
            </a:gs>
            <a:gs pos="100000">
              <a:schemeClr val="accent5">
                <a:hueOff val="0"/>
                <a:satOff val="0"/>
                <a:lumOff val="1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60960" rIns="355362"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Semibold"/>
              <a:cs typeface="Segoe UI Semibold"/>
            </a:rPr>
            <a:t>Security, Compliance and Process Agility</a:t>
          </a:r>
        </a:p>
      </dsp:txBody>
      <dsp:txXfrm>
        <a:off x="460815" y="4188669"/>
        <a:ext cx="2427887" cy="805860"/>
      </dsp:txXfrm>
    </dsp:sp>
    <dsp:sp modelId="{14922F6B-49DE-4FF4-99F8-504EDB390D0A}">
      <dsp:nvSpPr>
        <dsp:cNvPr id="0" name=""/>
        <dsp:cNvSpPr/>
      </dsp:nvSpPr>
      <dsp:spPr>
        <a:xfrm>
          <a:off x="2687237" y="4188669"/>
          <a:ext cx="805860" cy="805860"/>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A4223-3BA4-49FD-B13A-683C6035F4B3}">
      <dsp:nvSpPr>
        <dsp:cNvPr id="0" name=""/>
        <dsp:cNvSpPr/>
      </dsp:nvSpPr>
      <dsp:spPr>
        <a:xfrm rot="10800000">
          <a:off x="873597" y="3218"/>
          <a:ext cx="2626888" cy="1266447"/>
        </a:xfrm>
        <a:prstGeom prst="homePlat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3835" tIns="53340" rIns="99568"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Segoe UI Semibold"/>
              <a:cs typeface="Segoe UI Semibold"/>
            </a:rPr>
            <a:t>Kick-off Cloud Governance Process </a:t>
          </a:r>
        </a:p>
        <a:p>
          <a:pPr marL="0" lvl="0" indent="0" algn="ctr" defTabSz="622300">
            <a:lnSpc>
              <a:spcPct val="90000"/>
            </a:lnSpc>
            <a:spcBef>
              <a:spcPct val="0"/>
            </a:spcBef>
            <a:spcAft>
              <a:spcPct val="35000"/>
            </a:spcAft>
            <a:buNone/>
          </a:pPr>
          <a:r>
            <a:rPr lang="en-US" sz="900" kern="1200">
              <a:latin typeface="Segoe UI Semibold"/>
              <a:cs typeface="Segoe UI Semibold"/>
            </a:rPr>
            <a:t>Include as part of BUG + BEG estimates</a:t>
          </a:r>
        </a:p>
        <a:p>
          <a:pPr marL="0" lvl="0" indent="0" algn="ctr" defTabSz="622300">
            <a:lnSpc>
              <a:spcPct val="90000"/>
            </a:lnSpc>
            <a:spcBef>
              <a:spcPct val="0"/>
            </a:spcBef>
            <a:spcAft>
              <a:spcPct val="35000"/>
            </a:spcAft>
            <a:buNone/>
          </a:pPr>
          <a:r>
            <a:rPr lang="en-US" sz="900" kern="1200">
              <a:latin typeface="Segoe UI Semibold"/>
              <a:cs typeface="Segoe UI Semibold"/>
            </a:rPr>
            <a:t>Conduct Evaluation during conceptual design</a:t>
          </a:r>
        </a:p>
      </dsp:txBody>
      <dsp:txXfrm rot="10800000">
        <a:off x="1190209" y="3218"/>
        <a:ext cx="2310276" cy="1266447"/>
      </dsp:txXfrm>
    </dsp:sp>
    <dsp:sp modelId="{CEA692E4-EF22-4EEB-AB77-93DD8B84FF2D}">
      <dsp:nvSpPr>
        <dsp:cNvPr id="0" name=""/>
        <dsp:cNvSpPr/>
      </dsp:nvSpPr>
      <dsp:spPr>
        <a:xfrm>
          <a:off x="449721" y="212566"/>
          <a:ext cx="847751" cy="84775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D10827-6201-4A47-9AB4-E98745ED4343}">
      <dsp:nvSpPr>
        <dsp:cNvPr id="0" name=""/>
        <dsp:cNvSpPr/>
      </dsp:nvSpPr>
      <dsp:spPr>
        <a:xfrm rot="10800000">
          <a:off x="873597" y="1522726"/>
          <a:ext cx="2626888" cy="1231257"/>
        </a:xfrm>
        <a:prstGeom prst="homePlate">
          <a:avLst/>
        </a:prstGeom>
        <a:gradFill rotWithShape="0">
          <a:gsLst>
            <a:gs pos="0">
              <a:schemeClr val="accent5">
                <a:hueOff val="0"/>
                <a:satOff val="0"/>
                <a:lumOff val="4444"/>
                <a:alphaOff val="0"/>
                <a:tint val="50000"/>
                <a:satMod val="300000"/>
              </a:schemeClr>
            </a:gs>
            <a:gs pos="35000">
              <a:schemeClr val="accent5">
                <a:hueOff val="0"/>
                <a:satOff val="0"/>
                <a:lumOff val="4444"/>
                <a:alphaOff val="0"/>
                <a:tint val="37000"/>
                <a:satMod val="300000"/>
              </a:schemeClr>
            </a:gs>
            <a:gs pos="100000">
              <a:schemeClr val="accent5">
                <a:hueOff val="0"/>
                <a:satOff val="0"/>
                <a:lumOff val="444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3835" tIns="60960" rIns="113792"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Segoe UI Semibold"/>
              <a:cs typeface="Segoe UI Semibold"/>
            </a:rPr>
            <a:t>Evaluate for Cloud Fit </a:t>
          </a:r>
        </a:p>
        <a:p>
          <a:pPr marL="0" lvl="0" indent="0" algn="ctr" defTabSz="711200">
            <a:lnSpc>
              <a:spcPct val="90000"/>
            </a:lnSpc>
            <a:spcBef>
              <a:spcPct val="0"/>
            </a:spcBef>
            <a:spcAft>
              <a:spcPct val="35000"/>
            </a:spcAft>
            <a:buNone/>
          </a:pPr>
          <a:r>
            <a:rPr lang="en-US" sz="1100" kern="1200">
              <a:latin typeface="Segoe UI Semibold"/>
              <a:cs typeface="Segoe UI Semibold"/>
            </a:rPr>
            <a:t>(Application Disposition Questionnaire)</a:t>
          </a:r>
        </a:p>
      </dsp:txBody>
      <dsp:txXfrm rot="10800000">
        <a:off x="1181411" y="1522726"/>
        <a:ext cx="2319074" cy="1231257"/>
      </dsp:txXfrm>
    </dsp:sp>
    <dsp:sp modelId="{43A87221-21D8-42C9-8AE9-1AD3A27BBB9A}">
      <dsp:nvSpPr>
        <dsp:cNvPr id="0" name=""/>
        <dsp:cNvSpPr/>
      </dsp:nvSpPr>
      <dsp:spPr>
        <a:xfrm>
          <a:off x="449721" y="1714479"/>
          <a:ext cx="847751" cy="84775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750A6C1-C3B4-448D-B1FF-6A74B21286A2}">
      <dsp:nvSpPr>
        <dsp:cNvPr id="0" name=""/>
        <dsp:cNvSpPr/>
      </dsp:nvSpPr>
      <dsp:spPr>
        <a:xfrm rot="10800000">
          <a:off x="873597" y="3007044"/>
          <a:ext cx="2626888" cy="1251908"/>
        </a:xfrm>
        <a:prstGeom prst="homePlate">
          <a:avLst/>
        </a:prstGeom>
        <a:gradFill rotWithShape="0">
          <a:gsLst>
            <a:gs pos="0">
              <a:schemeClr val="accent5">
                <a:hueOff val="0"/>
                <a:satOff val="0"/>
                <a:lumOff val="8889"/>
                <a:alphaOff val="0"/>
                <a:tint val="50000"/>
                <a:satMod val="300000"/>
              </a:schemeClr>
            </a:gs>
            <a:gs pos="35000">
              <a:schemeClr val="accent5">
                <a:hueOff val="0"/>
                <a:satOff val="0"/>
                <a:lumOff val="8889"/>
                <a:alphaOff val="0"/>
                <a:tint val="37000"/>
                <a:satMod val="300000"/>
              </a:schemeClr>
            </a:gs>
            <a:gs pos="100000">
              <a:schemeClr val="accent5">
                <a:hueOff val="0"/>
                <a:satOff val="0"/>
                <a:lumOff val="88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3835" tIns="60960" rIns="113792"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Segoe UI Semibold"/>
              <a:cs typeface="Segoe UI Semibold"/>
            </a:rPr>
            <a:t>Architecture </a:t>
          </a:r>
        </a:p>
        <a:p>
          <a:pPr marL="0" lvl="0" indent="0" algn="ctr" defTabSz="711200">
            <a:lnSpc>
              <a:spcPct val="90000"/>
            </a:lnSpc>
            <a:spcBef>
              <a:spcPct val="0"/>
            </a:spcBef>
            <a:spcAft>
              <a:spcPct val="35000"/>
            </a:spcAft>
            <a:buNone/>
          </a:pPr>
          <a:r>
            <a:rPr lang="en-US" sz="900" kern="1200">
              <a:latin typeface="Segoe UI Semibold"/>
              <a:cs typeface="Segoe UI Semibold"/>
            </a:rPr>
            <a:t>Guiding Principles</a:t>
          </a:r>
        </a:p>
        <a:p>
          <a:pPr marL="0" lvl="0" indent="0" algn="ctr" defTabSz="711200">
            <a:lnSpc>
              <a:spcPct val="90000"/>
            </a:lnSpc>
            <a:spcBef>
              <a:spcPct val="0"/>
            </a:spcBef>
            <a:spcAft>
              <a:spcPct val="35000"/>
            </a:spcAft>
            <a:buNone/>
          </a:pPr>
          <a:r>
            <a:rPr lang="en-US" sz="900" kern="1200">
              <a:latin typeface="Segoe UI Semibold"/>
              <a:cs typeface="Segoe UI Semibold"/>
            </a:rPr>
            <a:t>Best Practices</a:t>
          </a:r>
        </a:p>
        <a:p>
          <a:pPr marL="0" lvl="0" indent="0" algn="ctr" defTabSz="711200">
            <a:lnSpc>
              <a:spcPct val="90000"/>
            </a:lnSpc>
            <a:spcBef>
              <a:spcPct val="0"/>
            </a:spcBef>
            <a:spcAft>
              <a:spcPct val="35000"/>
            </a:spcAft>
            <a:buNone/>
          </a:pPr>
          <a:r>
            <a:rPr lang="en-US" sz="900" kern="1200">
              <a:latin typeface="Segoe UI Semibold"/>
              <a:cs typeface="Segoe UI Semibold"/>
            </a:rPr>
            <a:t>Pattern Development</a:t>
          </a:r>
        </a:p>
        <a:p>
          <a:pPr marL="0" lvl="0" indent="0" algn="ctr" defTabSz="711200">
            <a:lnSpc>
              <a:spcPct val="90000"/>
            </a:lnSpc>
            <a:spcBef>
              <a:spcPct val="0"/>
            </a:spcBef>
            <a:spcAft>
              <a:spcPct val="35000"/>
            </a:spcAft>
            <a:buNone/>
          </a:pPr>
          <a:r>
            <a:rPr lang="en-US" sz="900" kern="1200">
              <a:latin typeface="Segoe UI Semibold"/>
              <a:cs typeface="Segoe UI Semibold"/>
            </a:rPr>
            <a:t>Reference Architecture</a:t>
          </a:r>
        </a:p>
        <a:p>
          <a:pPr marL="0" lvl="0" indent="0" algn="ctr" defTabSz="711200">
            <a:lnSpc>
              <a:spcPct val="90000"/>
            </a:lnSpc>
            <a:spcBef>
              <a:spcPct val="0"/>
            </a:spcBef>
            <a:spcAft>
              <a:spcPct val="35000"/>
            </a:spcAft>
            <a:buNone/>
          </a:pPr>
          <a:r>
            <a:rPr lang="en-US" sz="900" kern="1200">
              <a:latin typeface="Segoe UI Semibold"/>
              <a:cs typeface="Segoe UI Semibold"/>
            </a:rPr>
            <a:t>POC</a:t>
          </a:r>
          <a:endParaRPr lang="en-US" sz="900" kern="1200"/>
        </a:p>
      </dsp:txBody>
      <dsp:txXfrm rot="10800000">
        <a:off x="1186574" y="3007044"/>
        <a:ext cx="2313911" cy="1251908"/>
      </dsp:txXfrm>
    </dsp:sp>
    <dsp:sp modelId="{F443413C-273B-4AC6-89E4-9C1D99EF63CD}">
      <dsp:nvSpPr>
        <dsp:cNvPr id="0" name=""/>
        <dsp:cNvSpPr/>
      </dsp:nvSpPr>
      <dsp:spPr>
        <a:xfrm>
          <a:off x="449721" y="3209122"/>
          <a:ext cx="847751" cy="84775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9525" cap="flat" cmpd="sng" algn="ctr">
          <a:solidFill>
            <a:schemeClr val="tx1">
              <a:lumMod val="95000"/>
              <a:lumOff val="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587CEDE-DBFC-4BF1-A776-11B4C61111C3}">
      <dsp:nvSpPr>
        <dsp:cNvPr id="0" name=""/>
        <dsp:cNvSpPr/>
      </dsp:nvSpPr>
      <dsp:spPr>
        <a:xfrm rot="10800000">
          <a:off x="873597" y="4512013"/>
          <a:ext cx="2626888" cy="847751"/>
        </a:xfrm>
        <a:prstGeom prst="homePlate">
          <a:avLst/>
        </a:prstGeom>
        <a:gradFill rotWithShape="0">
          <a:gsLst>
            <a:gs pos="0">
              <a:schemeClr val="accent5">
                <a:hueOff val="0"/>
                <a:satOff val="0"/>
                <a:lumOff val="13333"/>
                <a:alphaOff val="0"/>
                <a:tint val="50000"/>
                <a:satMod val="300000"/>
              </a:schemeClr>
            </a:gs>
            <a:gs pos="35000">
              <a:schemeClr val="accent5">
                <a:hueOff val="0"/>
                <a:satOff val="0"/>
                <a:lumOff val="13333"/>
                <a:alphaOff val="0"/>
                <a:tint val="37000"/>
                <a:satMod val="300000"/>
              </a:schemeClr>
            </a:gs>
            <a:gs pos="100000">
              <a:schemeClr val="accent5">
                <a:hueOff val="0"/>
                <a:satOff val="0"/>
                <a:lumOff val="1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3835"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CVS Health Sans"/>
            </a:rPr>
            <a:t>Implementation</a:t>
          </a:r>
        </a:p>
        <a:p>
          <a:pPr marL="0" lvl="0" indent="0" algn="ctr" defTabSz="622300">
            <a:lnSpc>
              <a:spcPct val="90000"/>
            </a:lnSpc>
            <a:spcBef>
              <a:spcPct val="0"/>
            </a:spcBef>
            <a:spcAft>
              <a:spcPct val="35000"/>
            </a:spcAft>
            <a:buNone/>
          </a:pPr>
          <a:r>
            <a:rPr lang="en-US" sz="1400" kern="1200">
              <a:latin typeface="CVS Health Sans"/>
            </a:rPr>
            <a:t>DevSecOps</a:t>
          </a:r>
        </a:p>
        <a:p>
          <a:pPr marL="0" lvl="0" indent="0" algn="ctr" defTabSz="622300">
            <a:lnSpc>
              <a:spcPct val="90000"/>
            </a:lnSpc>
            <a:spcBef>
              <a:spcPct val="0"/>
            </a:spcBef>
            <a:spcAft>
              <a:spcPct val="35000"/>
            </a:spcAft>
            <a:buNone/>
          </a:pPr>
          <a:endParaRPr lang="en-US" sz="1400" kern="1200"/>
        </a:p>
      </dsp:txBody>
      <dsp:txXfrm rot="10800000">
        <a:off x="1085535" y="4512013"/>
        <a:ext cx="2414950" cy="847751"/>
      </dsp:txXfrm>
    </dsp:sp>
    <dsp:sp modelId="{5616E0DB-B752-4D3C-B709-783FEE192F13}">
      <dsp:nvSpPr>
        <dsp:cNvPr id="0" name=""/>
        <dsp:cNvSpPr/>
      </dsp:nvSpPr>
      <dsp:spPr>
        <a:xfrm>
          <a:off x="449721" y="4512013"/>
          <a:ext cx="847751" cy="847751"/>
        </a:xfrm>
        <a:prstGeom prst="ellipse">
          <a:avLst/>
        </a:prstGeom>
        <a:solidFill>
          <a:schemeClr val="accent5">
            <a:tint val="50000"/>
            <a:hueOff val="0"/>
            <a:satOff val="0"/>
            <a:lumOff val="3314"/>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71E31-4DF0-48AE-B92D-343FED12A825}">
      <dsp:nvSpPr>
        <dsp:cNvPr id="0" name=""/>
        <dsp:cNvSpPr/>
      </dsp:nvSpPr>
      <dsp:spPr>
        <a:xfrm rot="10800000">
          <a:off x="842012" y="0"/>
          <a:ext cx="2734525" cy="9242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589"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Semibold" panose="020B0702040204020203" pitchFamily="34" charset="0"/>
              <a:cs typeface="Segoe UI Semibold" panose="020B0702040204020203" pitchFamily="34" charset="0"/>
            </a:rPr>
            <a:t>Enabling Cloud First Governance</a:t>
          </a:r>
        </a:p>
      </dsp:txBody>
      <dsp:txXfrm rot="10800000">
        <a:off x="1073086" y="0"/>
        <a:ext cx="2503451" cy="924297"/>
      </dsp:txXfrm>
    </dsp:sp>
    <dsp:sp modelId="{14922F6B-49DE-4FF4-99F8-504EDB390D0A}">
      <dsp:nvSpPr>
        <dsp:cNvPr id="0" name=""/>
        <dsp:cNvSpPr/>
      </dsp:nvSpPr>
      <dsp:spPr>
        <a:xfrm>
          <a:off x="535529" y="140118"/>
          <a:ext cx="612966" cy="64405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r>
              <a:rPr lang="en-US" sz="1000">
                <a:latin typeface="Open Sans Light"/>
                <a:cs typeface="Open Sans Light"/>
              </a:rPr>
              <a:t>Test</a:t>
            </a: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12/2/2021</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r>
              <a:rPr lang="en-US"/>
              <a:t>Test</a:t>
            </a:r>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12/2/2021</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
        <p:nvSpPr>
          <p:cNvPr id="5" name="Header Placeholder 4">
            <a:extLst>
              <a:ext uri="{FF2B5EF4-FFF2-40B4-BE49-F238E27FC236}">
                <a16:creationId xmlns:a16="http://schemas.microsoft.com/office/drawing/2014/main" id="{B3F470AD-30BE-40FD-9875-B8AF261F7072}"/>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56793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latest password-less authentication strategies</a:t>
            </a:r>
          </a:p>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enhanced Identity Proofing capabilities</a:t>
            </a:r>
          </a:p>
          <a:p>
            <a:pPr marL="285664" marR="0" lvl="0" indent="-285664" algn="l" defTabSz="456621" rtl="0" eaLnBrk="1" fontAlgn="base" latinLnBrk="0" hangingPunct="1">
              <a:lnSpc>
                <a:spcPct val="100000"/>
              </a:lnSpc>
              <a:spcBef>
                <a:spcPts val="1200"/>
              </a:spcBef>
              <a:spcAft>
                <a:spcPts val="0"/>
              </a:spcAft>
              <a:buClrTx/>
              <a:buSzTx/>
              <a:buFont typeface="Arial" panose="020B0604020202020204" pitchFamily="34" charset="0"/>
              <a:buChar char="•"/>
              <a:tabLst/>
              <a:defRPr/>
            </a:pPr>
            <a:r>
              <a:rPr lang="en-US" sz="1200">
                <a:solidFill>
                  <a:schemeClr val="tx1">
                    <a:lumMod val="75000"/>
                    <a:lumOff val="25000"/>
                  </a:schemeClr>
                </a:solidFill>
                <a:cs typeface="Arial" panose="020B0604020202020204" pitchFamily="34" charset="0"/>
                <a:sym typeface="Arial" panose="020B0604020202020204" pitchFamily="34" charset="0"/>
              </a:rPr>
              <a:t>Support consent versioning</a:t>
            </a:r>
          </a:p>
          <a:p>
            <a:pPr marL="285664" indent="-285664" defTabSz="456621" fontAlgn="base">
              <a:spcBef>
                <a:spcPts val="1200"/>
              </a:spcBef>
              <a:buFont typeface="Arial" panose="020B0604020202020204" pitchFamily="34" charset="0"/>
              <a:buChar char="•"/>
            </a:pPr>
            <a:endParaRPr lang="en-US" sz="1200">
              <a:solidFill>
                <a:schemeClr val="tx1">
                  <a:lumMod val="75000"/>
                  <a:lumOff val="25000"/>
                </a:schemeClr>
              </a:solidFill>
              <a:cs typeface="Arial" panose="020B0604020202020204" pitchFamily="34" charset="0"/>
              <a:sym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17</a:t>
            </a:fld>
            <a:endParaRPr lang="en-US"/>
          </a:p>
        </p:txBody>
      </p:sp>
      <p:sp>
        <p:nvSpPr>
          <p:cNvPr id="5" name="Header Placeholder 4">
            <a:extLst>
              <a:ext uri="{FF2B5EF4-FFF2-40B4-BE49-F238E27FC236}">
                <a16:creationId xmlns:a16="http://schemas.microsoft.com/office/drawing/2014/main" id="{316CECBE-39DA-4BED-BC61-96BCAFDD4266}"/>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321758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19</a:t>
            </a:fld>
            <a:endParaRPr lang="en-US"/>
          </a:p>
        </p:txBody>
      </p:sp>
      <p:sp>
        <p:nvSpPr>
          <p:cNvPr id="5" name="Header Placeholder 4">
            <a:extLst>
              <a:ext uri="{FF2B5EF4-FFF2-40B4-BE49-F238E27FC236}">
                <a16:creationId xmlns:a16="http://schemas.microsoft.com/office/drawing/2014/main" id="{C4CA0A5C-CFEB-4273-B0D9-2EB4FD52B0AE}"/>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4487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23</a:t>
            </a:fld>
            <a:endParaRPr lang="en-US"/>
          </a:p>
        </p:txBody>
      </p:sp>
    </p:spTree>
    <p:extLst>
      <p:ext uri="{BB962C8B-B14F-4D97-AF65-F5344CB8AC3E}">
        <p14:creationId xmlns:p14="http://schemas.microsoft.com/office/powerpoint/2010/main" val="3298314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24</a:t>
            </a:fld>
            <a:endParaRPr lang="en-US"/>
          </a:p>
        </p:txBody>
      </p:sp>
    </p:spTree>
    <p:extLst>
      <p:ext uri="{BB962C8B-B14F-4D97-AF65-F5344CB8AC3E}">
        <p14:creationId xmlns:p14="http://schemas.microsoft.com/office/powerpoint/2010/main" val="181932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r>
              <a:rPr lang="en-US"/>
              <a:t>Simple stateless to basic stateful to complex stateful</a:t>
            </a:r>
          </a:p>
        </p:txBody>
      </p:sp>
      <p:sp>
        <p:nvSpPr>
          <p:cNvPr id="4" name="Slide Number Placeholder 3"/>
          <p:cNvSpPr>
            <a:spLocks noGrp="1"/>
          </p:cNvSpPr>
          <p:nvPr>
            <p:ph type="sldNum" sz="quarter" idx="5"/>
          </p:nvPr>
        </p:nvSpPr>
        <p:spPr/>
        <p:txBody>
          <a:bodyPr/>
          <a:lstStyle/>
          <a:p>
            <a:fld id="{FC5C7709-F27B-426D-A847-B1772613079E}" type="slidenum">
              <a:rPr lang="en-US" smtClean="0"/>
              <a:t>26</a:t>
            </a:fld>
            <a:endParaRPr lang="en-US"/>
          </a:p>
        </p:txBody>
      </p:sp>
    </p:spTree>
    <p:extLst>
      <p:ext uri="{BB962C8B-B14F-4D97-AF65-F5344CB8AC3E}">
        <p14:creationId xmlns:p14="http://schemas.microsoft.com/office/powerpoint/2010/main" val="3246837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27</a:t>
            </a:fld>
            <a:endParaRPr lang="en-US"/>
          </a:p>
        </p:txBody>
      </p:sp>
    </p:spTree>
    <p:extLst>
      <p:ext uri="{BB962C8B-B14F-4D97-AF65-F5344CB8AC3E}">
        <p14:creationId xmlns:p14="http://schemas.microsoft.com/office/powerpoint/2010/main" val="3367687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Long Term Benefits from Lift and Shift</a:t>
            </a:r>
          </a:p>
          <a:p>
            <a:pPr lvl="1"/>
            <a:r>
              <a:rPr lang="en-US"/>
              <a:t>~5% Cost savings</a:t>
            </a:r>
          </a:p>
          <a:p>
            <a:pPr lvl="1"/>
            <a:r>
              <a:rPr lang="en-US"/>
              <a:t>~10% NPS increase</a:t>
            </a:r>
          </a:p>
          <a:p>
            <a:pPr lvl="1"/>
            <a:r>
              <a:rPr lang="en-US"/>
              <a:t>~10% Velocity increase</a:t>
            </a:r>
          </a:p>
          <a:p>
            <a:endParaRPr lang="en-US"/>
          </a:p>
        </p:txBody>
      </p:sp>
      <p:sp>
        <p:nvSpPr>
          <p:cNvPr id="4" name="Slide Number Placeholder 3"/>
          <p:cNvSpPr>
            <a:spLocks noGrp="1"/>
          </p:cNvSpPr>
          <p:nvPr>
            <p:ph type="sldNum" sz="quarter" idx="5"/>
          </p:nvPr>
        </p:nvSpPr>
        <p:spPr/>
        <p:txBody>
          <a:bodyPr/>
          <a:lstStyle/>
          <a:p>
            <a:fld id="{755965D2-61A4-504D-A308-0D5E1D154E73}" type="slidenum">
              <a:rPr lang="en-US" smtClean="0"/>
              <a:t>29</a:t>
            </a:fld>
            <a:endParaRPr lang="en-US"/>
          </a:p>
        </p:txBody>
      </p:sp>
    </p:spTree>
    <p:extLst>
      <p:ext uri="{BB962C8B-B14F-4D97-AF65-F5344CB8AC3E}">
        <p14:creationId xmlns:p14="http://schemas.microsoft.com/office/powerpoint/2010/main" val="4250685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31</a:t>
            </a:fld>
            <a:endParaRPr lang="en-US"/>
          </a:p>
        </p:txBody>
      </p:sp>
      <p:sp>
        <p:nvSpPr>
          <p:cNvPr id="5" name="Header Placeholder 4">
            <a:extLst>
              <a:ext uri="{FF2B5EF4-FFF2-40B4-BE49-F238E27FC236}">
                <a16:creationId xmlns:a16="http://schemas.microsoft.com/office/drawing/2014/main" id="{C4CA0A5C-CFEB-4273-B0D9-2EB4FD52B0AE}"/>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13550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latest password-less authentication strategies</a:t>
            </a:r>
          </a:p>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enhanced Identity Proofing capabilities</a:t>
            </a:r>
          </a:p>
          <a:p>
            <a:pPr marL="285664" marR="0" lvl="0" indent="-285664" algn="l" defTabSz="456621" rtl="0" eaLnBrk="1" fontAlgn="base" latinLnBrk="0" hangingPunct="1">
              <a:lnSpc>
                <a:spcPct val="100000"/>
              </a:lnSpc>
              <a:spcBef>
                <a:spcPts val="1200"/>
              </a:spcBef>
              <a:spcAft>
                <a:spcPts val="0"/>
              </a:spcAft>
              <a:buClrTx/>
              <a:buSzTx/>
              <a:buFont typeface="Arial" panose="020B0604020202020204" pitchFamily="34" charset="0"/>
              <a:buChar char="•"/>
              <a:tabLst/>
              <a:defRPr/>
            </a:pPr>
            <a:r>
              <a:rPr lang="en-US" sz="1200">
                <a:solidFill>
                  <a:schemeClr val="tx1">
                    <a:lumMod val="75000"/>
                    <a:lumOff val="25000"/>
                  </a:schemeClr>
                </a:solidFill>
                <a:cs typeface="Arial" panose="020B0604020202020204" pitchFamily="34" charset="0"/>
                <a:sym typeface="Arial" panose="020B0604020202020204" pitchFamily="34" charset="0"/>
              </a:rPr>
              <a:t>Support consent versioning</a:t>
            </a:r>
          </a:p>
          <a:p>
            <a:pPr marL="285664" indent="-285664" defTabSz="456621" fontAlgn="base">
              <a:spcBef>
                <a:spcPts val="1200"/>
              </a:spcBef>
              <a:buFont typeface="Arial" panose="020B0604020202020204" pitchFamily="34" charset="0"/>
              <a:buChar char="•"/>
            </a:pPr>
            <a:endParaRPr lang="en-US" sz="1200">
              <a:solidFill>
                <a:schemeClr val="tx1">
                  <a:lumMod val="75000"/>
                  <a:lumOff val="25000"/>
                </a:schemeClr>
              </a:solidFill>
              <a:cs typeface="Arial" panose="020B0604020202020204" pitchFamily="34" charset="0"/>
              <a:sym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34</a:t>
            </a:fld>
            <a:endParaRPr lang="en-US"/>
          </a:p>
        </p:txBody>
      </p:sp>
      <p:sp>
        <p:nvSpPr>
          <p:cNvPr id="5" name="Header Placeholder 4">
            <a:extLst>
              <a:ext uri="{FF2B5EF4-FFF2-40B4-BE49-F238E27FC236}">
                <a16:creationId xmlns:a16="http://schemas.microsoft.com/office/drawing/2014/main" id="{316CECBE-39DA-4BED-BC61-96BCAFDD4266}"/>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159005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35</a:t>
            </a:fld>
            <a:endParaRPr lang="en-US"/>
          </a:p>
        </p:txBody>
      </p:sp>
      <p:sp>
        <p:nvSpPr>
          <p:cNvPr id="5" name="Header Placeholder 4">
            <a:extLst>
              <a:ext uri="{FF2B5EF4-FFF2-40B4-BE49-F238E27FC236}">
                <a16:creationId xmlns:a16="http://schemas.microsoft.com/office/drawing/2014/main" id="{C4CA0A5C-CFEB-4273-B0D9-2EB4FD52B0AE}"/>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692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a:p>
        </p:txBody>
      </p:sp>
      <p:sp>
        <p:nvSpPr>
          <p:cNvPr id="5" name="Header Placeholder 4">
            <a:extLst>
              <a:ext uri="{FF2B5EF4-FFF2-40B4-BE49-F238E27FC236}">
                <a16:creationId xmlns:a16="http://schemas.microsoft.com/office/drawing/2014/main" id="{F609570D-DD8E-4AE4-8C85-1DD8402281B3}"/>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52478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Educate on these aspects, to create awareness, confidence and guidance on how-to go about and thereby drive adoption and shift to cloud first.</a:t>
            </a:r>
            <a:endParaRPr lang="en-US"/>
          </a:p>
        </p:txBody>
      </p:sp>
      <p:sp>
        <p:nvSpPr>
          <p:cNvPr id="4" name="Header Placeholder 3"/>
          <p:cNvSpPr>
            <a:spLocks noGrp="1"/>
          </p:cNvSpPr>
          <p:nvPr>
            <p:ph type="hdr" sz="quarter"/>
          </p:nvPr>
        </p:nvSpPr>
        <p:spPr/>
        <p:txBody>
          <a:bodyPr/>
          <a:lstStyle/>
          <a:p>
            <a:r>
              <a:rPr lang="en-US"/>
              <a:t>Test</a:t>
            </a:r>
          </a:p>
        </p:txBody>
      </p:sp>
      <p:sp>
        <p:nvSpPr>
          <p:cNvPr id="5" name="Slide Number Placeholder 4"/>
          <p:cNvSpPr>
            <a:spLocks noGrp="1"/>
          </p:cNvSpPr>
          <p:nvPr>
            <p:ph type="sldNum" sz="quarter" idx="5"/>
          </p:nvPr>
        </p:nvSpPr>
        <p:spPr/>
        <p:txBody>
          <a:bodyPr/>
          <a:lstStyle/>
          <a:p>
            <a:fld id="{50AD15A5-6128-B84F-818D-8AA5BDD9AF9D}" type="slidenum">
              <a:rPr lang="en-US" smtClean="0"/>
              <a:pPr/>
              <a:t>36</a:t>
            </a:fld>
            <a:endParaRPr lang="en-US"/>
          </a:p>
        </p:txBody>
      </p:sp>
    </p:spTree>
    <p:extLst>
      <p:ext uri="{BB962C8B-B14F-4D97-AF65-F5344CB8AC3E}">
        <p14:creationId xmlns:p14="http://schemas.microsoft.com/office/powerpoint/2010/main" val="739367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Socialization aspect is very important – informed based on RFP</a:t>
            </a:r>
          </a:p>
          <a:p>
            <a:r>
              <a:rPr lang="en-US">
                <a:cs typeface="Calibri"/>
              </a:rPr>
              <a:t>Cloud Native – containerization approach</a:t>
            </a:r>
          </a:p>
          <a:p>
            <a:r>
              <a:rPr lang="en-US">
                <a:cs typeface="Calibri"/>
              </a:rPr>
              <a:t>Reference Architecture and Best Practices – who is building them – self serve first.</a:t>
            </a:r>
          </a:p>
          <a:p>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1B94D-5978-4D18-8845-F20DE26086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0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39</a:t>
            </a:fld>
            <a:endParaRPr lang="en-US"/>
          </a:p>
        </p:txBody>
      </p:sp>
      <p:sp>
        <p:nvSpPr>
          <p:cNvPr id="5" name="Header Placeholder 4">
            <a:extLst>
              <a:ext uri="{FF2B5EF4-FFF2-40B4-BE49-F238E27FC236}">
                <a16:creationId xmlns:a16="http://schemas.microsoft.com/office/drawing/2014/main" id="{36273BCD-FAAC-468B-B530-B08C5811BA70}"/>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139791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latest password-less authentication strategies</a:t>
            </a:r>
          </a:p>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enhanced Identity Proofing capabilities</a:t>
            </a:r>
          </a:p>
          <a:p>
            <a:pPr marL="285664" marR="0" lvl="0" indent="-285664" algn="l" defTabSz="456621" rtl="0" eaLnBrk="1" fontAlgn="base" latinLnBrk="0" hangingPunct="1">
              <a:lnSpc>
                <a:spcPct val="100000"/>
              </a:lnSpc>
              <a:spcBef>
                <a:spcPts val="1200"/>
              </a:spcBef>
              <a:spcAft>
                <a:spcPts val="0"/>
              </a:spcAft>
              <a:buClrTx/>
              <a:buSzTx/>
              <a:buFont typeface="Arial" panose="020B0604020202020204" pitchFamily="34" charset="0"/>
              <a:buChar char="•"/>
              <a:tabLst/>
              <a:defRPr/>
            </a:pPr>
            <a:r>
              <a:rPr lang="en-US" sz="1200">
                <a:solidFill>
                  <a:schemeClr val="tx1">
                    <a:lumMod val="75000"/>
                    <a:lumOff val="25000"/>
                  </a:schemeClr>
                </a:solidFill>
                <a:cs typeface="Arial" panose="020B0604020202020204" pitchFamily="34" charset="0"/>
                <a:sym typeface="Arial" panose="020B0604020202020204" pitchFamily="34" charset="0"/>
              </a:rPr>
              <a:t>Support consent versioning</a:t>
            </a:r>
          </a:p>
          <a:p>
            <a:pPr marL="285664" indent="-285664" defTabSz="456621" fontAlgn="base">
              <a:spcBef>
                <a:spcPts val="1200"/>
              </a:spcBef>
              <a:buFont typeface="Arial" panose="020B0604020202020204" pitchFamily="34" charset="0"/>
              <a:buChar char="•"/>
            </a:pPr>
            <a:endParaRPr lang="en-US" sz="1200">
              <a:solidFill>
                <a:schemeClr val="tx1">
                  <a:lumMod val="75000"/>
                  <a:lumOff val="25000"/>
                </a:schemeClr>
              </a:solidFill>
              <a:cs typeface="Arial" panose="020B0604020202020204" pitchFamily="34" charset="0"/>
              <a:sym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40</a:t>
            </a:fld>
            <a:endParaRPr lang="en-US"/>
          </a:p>
        </p:txBody>
      </p:sp>
      <p:sp>
        <p:nvSpPr>
          <p:cNvPr id="5" name="Header Placeholder 4">
            <a:extLst>
              <a:ext uri="{FF2B5EF4-FFF2-40B4-BE49-F238E27FC236}">
                <a16:creationId xmlns:a16="http://schemas.microsoft.com/office/drawing/2014/main" id="{316CECBE-39DA-4BED-BC61-96BCAFDD4266}"/>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3217589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41</a:t>
            </a:fld>
            <a:endParaRPr lang="en-US"/>
          </a:p>
        </p:txBody>
      </p:sp>
      <p:sp>
        <p:nvSpPr>
          <p:cNvPr id="5" name="Header Placeholder 4">
            <a:extLst>
              <a:ext uri="{FF2B5EF4-FFF2-40B4-BE49-F238E27FC236}">
                <a16:creationId xmlns:a16="http://schemas.microsoft.com/office/drawing/2014/main" id="{C4CA0A5C-CFEB-4273-B0D9-2EB4FD52B0AE}"/>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795342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42</a:t>
            </a:fld>
            <a:endParaRPr lang="en-US"/>
          </a:p>
        </p:txBody>
      </p:sp>
      <p:sp>
        <p:nvSpPr>
          <p:cNvPr id="5" name="Header Placeholder 4">
            <a:extLst>
              <a:ext uri="{FF2B5EF4-FFF2-40B4-BE49-F238E27FC236}">
                <a16:creationId xmlns:a16="http://schemas.microsoft.com/office/drawing/2014/main" id="{0045BA05-0107-4815-A07E-EB9078F15221}"/>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79926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Test</a:t>
            </a:r>
          </a:p>
        </p:txBody>
      </p:sp>
      <p:sp>
        <p:nvSpPr>
          <p:cNvPr id="5" name="Slide Number Placeholder 4"/>
          <p:cNvSpPr>
            <a:spLocks noGrp="1"/>
          </p:cNvSpPr>
          <p:nvPr>
            <p:ph type="sldNum" sz="quarter" idx="5"/>
          </p:nvPr>
        </p:nvSpPr>
        <p:spPr/>
        <p:txBody>
          <a:bodyPr/>
          <a:lstStyle/>
          <a:p>
            <a:fld id="{50AD15A5-6128-B84F-818D-8AA5BDD9AF9D}" type="slidenum">
              <a:rPr lang="en-US" smtClean="0"/>
              <a:pPr/>
              <a:t>43</a:t>
            </a:fld>
            <a:endParaRPr lang="en-US"/>
          </a:p>
        </p:txBody>
      </p:sp>
    </p:spTree>
    <p:extLst>
      <p:ext uri="{BB962C8B-B14F-4D97-AF65-F5344CB8AC3E}">
        <p14:creationId xmlns:p14="http://schemas.microsoft.com/office/powerpoint/2010/main" val="1244049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defTabSz="456758" fontAlgn="base">
              <a:spcBef>
                <a:spcPts val="1200"/>
              </a:spcBef>
            </a:pPr>
            <a:r>
              <a:rPr lang="en-US" b="1"/>
              <a:t>WHAT</a:t>
            </a:r>
          </a:p>
          <a:p>
            <a:pPr marL="285750" indent="-285750" defTabSz="456758" fontAlgn="base">
              <a:spcBef>
                <a:spcPts val="1200"/>
              </a:spcBef>
              <a:buFont typeface="Arial" panose="020B0604020202020204" pitchFamily="34" charset="0"/>
              <a:buChar char="•"/>
            </a:pPr>
            <a:r>
              <a:rPr lang="en-US" sz="1200"/>
              <a:t>Make training and development opportunities readily available and affordable for everyone - ARCU classes, Publishing material, Brown bags, Boot camp</a:t>
            </a:r>
          </a:p>
          <a:p>
            <a:pPr marL="285750" indent="-285750" defTabSz="456758" fontAlgn="base">
              <a:spcBef>
                <a:spcPts val="1200"/>
              </a:spcBef>
              <a:buFont typeface="Arial" panose="020B0604020202020204" pitchFamily="34" charset="0"/>
              <a:buChar char="•"/>
            </a:pPr>
            <a:r>
              <a:rPr lang="en-US" sz="1200"/>
              <a:t>Accommodate different learning styles – videos, online classes, ILTs, POC workgroups</a:t>
            </a:r>
            <a:endParaRPr lang="en-US" sz="1200">
              <a:solidFill>
                <a:schemeClr val="tx2"/>
              </a:solidFill>
              <a:cs typeface="Open Sans Light"/>
            </a:endParaRPr>
          </a:p>
          <a:p>
            <a:pPr marL="285750" indent="-285750" defTabSz="456758" fontAlgn="base">
              <a:spcBef>
                <a:spcPts val="1200"/>
              </a:spcBef>
              <a:buFont typeface="Arial" panose="020B0604020202020204" pitchFamily="34" charset="0"/>
              <a:buChar char="•"/>
            </a:pPr>
            <a:r>
              <a:rPr lang="en-US" sz="1200"/>
              <a:t>Empower employees to choose their path – Certifications (sponsored)</a:t>
            </a:r>
          </a:p>
          <a:p>
            <a:pPr marL="285750" indent="-285750" defTabSz="456758" fontAlgn="base">
              <a:spcBef>
                <a:spcPts val="1200"/>
              </a:spcBef>
              <a:buFont typeface="Arial" panose="020B0604020202020204" pitchFamily="34" charset="0"/>
              <a:buChar char="•"/>
            </a:pPr>
            <a:r>
              <a:rPr lang="en-US" sz="1200"/>
              <a:t>Reward employees for their upskilling efforts – Incentives, Recognitions</a:t>
            </a:r>
          </a:p>
          <a:p>
            <a:pPr marL="285750" indent="-285750" defTabSz="456758" fontAlgn="base">
              <a:spcBef>
                <a:spcPts val="1200"/>
              </a:spcBef>
              <a:buFont typeface="Arial" panose="020B0604020202020204" pitchFamily="34" charset="0"/>
              <a:buChar char="•"/>
            </a:pPr>
            <a:r>
              <a:rPr lang="en-US" sz="1200">
                <a:cs typeface="Open Sans Light"/>
              </a:rPr>
              <a:t>Make learning a continues process – revisit and improve</a:t>
            </a:r>
          </a:p>
          <a:p>
            <a:pPr algn="ctr"/>
            <a:r>
              <a:rPr lang="en-US" b="1">
                <a:solidFill>
                  <a:schemeClr val="bg1"/>
                </a:solidFill>
                <a:cs typeface="Open Sans Light"/>
              </a:rPr>
              <a:t>WHY</a:t>
            </a:r>
          </a:p>
          <a:p>
            <a:pPr marL="742950" lvl="1" indent="-285750" fontAlgn="t">
              <a:lnSpc>
                <a:spcPct val="150000"/>
              </a:lnSpc>
              <a:buFont typeface="Arial" panose="020B0604020202020204" pitchFamily="34" charset="0"/>
              <a:buChar char="•"/>
            </a:pPr>
            <a:r>
              <a:rPr lang="en-US" sz="1400">
                <a:solidFill>
                  <a:schemeClr val="bg1"/>
                </a:solidFill>
              </a:rPr>
              <a:t>Enhance productivity</a:t>
            </a:r>
          </a:p>
          <a:p>
            <a:pPr marL="742950" lvl="1" indent="-285750" fontAlgn="t">
              <a:lnSpc>
                <a:spcPct val="150000"/>
              </a:lnSpc>
              <a:buFont typeface="Arial" panose="020B0604020202020204" pitchFamily="34" charset="0"/>
              <a:buChar char="•"/>
            </a:pPr>
            <a:r>
              <a:rPr lang="en-US" sz="1400">
                <a:solidFill>
                  <a:schemeClr val="bg1"/>
                </a:solidFill>
              </a:rPr>
              <a:t>Increase customer satisfaction</a:t>
            </a:r>
          </a:p>
          <a:p>
            <a:pPr marL="742950" lvl="1" indent="-285750" fontAlgn="t">
              <a:lnSpc>
                <a:spcPct val="150000"/>
              </a:lnSpc>
              <a:buFont typeface="Arial" panose="020B0604020202020204" pitchFamily="34" charset="0"/>
              <a:buChar char="•"/>
            </a:pPr>
            <a:r>
              <a:rPr lang="en-US" sz="1400">
                <a:solidFill>
                  <a:schemeClr val="bg1"/>
                </a:solidFill>
              </a:rPr>
              <a:t>Improve retention</a:t>
            </a:r>
          </a:p>
          <a:p>
            <a:pPr marL="742950" lvl="1" indent="-285750" fontAlgn="t">
              <a:lnSpc>
                <a:spcPct val="150000"/>
              </a:lnSpc>
              <a:buFont typeface="Arial" panose="020B0604020202020204" pitchFamily="34" charset="0"/>
              <a:buChar char="•"/>
            </a:pPr>
            <a:r>
              <a:rPr lang="en-US" sz="1400">
                <a:solidFill>
                  <a:schemeClr val="bg1"/>
                </a:solidFill>
              </a:rPr>
              <a:t>Boost morale</a:t>
            </a:r>
          </a:p>
          <a:p>
            <a:pPr marL="742950" lvl="1" indent="-285750" fontAlgn="t">
              <a:lnSpc>
                <a:spcPct val="150000"/>
              </a:lnSpc>
              <a:buFont typeface="Arial" panose="020B0604020202020204" pitchFamily="34" charset="0"/>
              <a:buChar char="•"/>
            </a:pPr>
            <a:r>
              <a:rPr lang="en-US" sz="1400">
                <a:solidFill>
                  <a:schemeClr val="bg1"/>
                </a:solidFill>
              </a:rPr>
              <a:t>Attract new talent</a:t>
            </a:r>
          </a:p>
          <a:p>
            <a:pPr marL="285750" indent="-285750" defTabSz="456758" fontAlgn="base">
              <a:spcBef>
                <a:spcPts val="1200"/>
              </a:spcBef>
              <a:buFont typeface="Arial" panose="020B0604020202020204" pitchFamily="34" charset="0"/>
              <a:buChar char="•"/>
            </a:pPr>
            <a:endParaRPr lang="en-US" sz="1200">
              <a:cs typeface="Open Sans Light"/>
            </a:endParaRPr>
          </a:p>
          <a:p>
            <a:pPr marL="285750" indent="-285750" defTabSz="456758" fontAlgn="base">
              <a:spcBef>
                <a:spcPts val="1200"/>
              </a:spcBef>
              <a:buFont typeface="Arial" panose="020B0604020202020204" pitchFamily="34" charset="0"/>
              <a:buChar char="•"/>
            </a:pPr>
            <a:endParaRPr lang="en-US" sz="1200">
              <a:cs typeface="Open Sans Light"/>
            </a:endParaRPr>
          </a:p>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44</a:t>
            </a:fld>
            <a:endParaRPr lang="en-US"/>
          </a:p>
        </p:txBody>
      </p:sp>
    </p:spTree>
    <p:extLst>
      <p:ext uri="{BB962C8B-B14F-4D97-AF65-F5344CB8AC3E}">
        <p14:creationId xmlns:p14="http://schemas.microsoft.com/office/powerpoint/2010/main" val="1918810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Test</a:t>
            </a:r>
          </a:p>
        </p:txBody>
      </p:sp>
      <p:sp>
        <p:nvSpPr>
          <p:cNvPr id="5" name="Slide Number Placeholder 4"/>
          <p:cNvSpPr>
            <a:spLocks noGrp="1"/>
          </p:cNvSpPr>
          <p:nvPr>
            <p:ph type="sldNum" sz="quarter" idx="5"/>
          </p:nvPr>
        </p:nvSpPr>
        <p:spPr/>
        <p:txBody>
          <a:bodyPr/>
          <a:lstStyle/>
          <a:p>
            <a:fld id="{50AD15A5-6128-B84F-818D-8AA5BDD9AF9D}" type="slidenum">
              <a:rPr lang="en-US" smtClean="0"/>
              <a:pPr/>
              <a:t>45</a:t>
            </a:fld>
            <a:endParaRPr lang="en-US"/>
          </a:p>
        </p:txBody>
      </p:sp>
    </p:spTree>
    <p:extLst>
      <p:ext uri="{BB962C8B-B14F-4D97-AF65-F5344CB8AC3E}">
        <p14:creationId xmlns:p14="http://schemas.microsoft.com/office/powerpoint/2010/main" val="150993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46</a:t>
            </a:fld>
            <a:endParaRPr lang="en-US"/>
          </a:p>
        </p:txBody>
      </p:sp>
      <p:sp>
        <p:nvSpPr>
          <p:cNvPr id="5" name="Header Placeholder 4">
            <a:extLst>
              <a:ext uri="{FF2B5EF4-FFF2-40B4-BE49-F238E27FC236}">
                <a16:creationId xmlns:a16="http://schemas.microsoft.com/office/drawing/2014/main" id="{0045BA05-0107-4815-A07E-EB9078F15221}"/>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15069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a:p>
        </p:txBody>
      </p:sp>
      <p:sp>
        <p:nvSpPr>
          <p:cNvPr id="5" name="Header Placeholder 4">
            <a:extLst>
              <a:ext uri="{FF2B5EF4-FFF2-40B4-BE49-F238E27FC236}">
                <a16:creationId xmlns:a16="http://schemas.microsoft.com/office/drawing/2014/main" id="{A2BB5EA1-A692-451B-9700-7098DD105B8E}"/>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3180315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Hybrid Cloud COE “Plan” – engage to start planning the Cloud solution</a:t>
            </a:r>
          </a:p>
          <a:p>
            <a:r>
              <a:rPr lang="en-US"/>
              <a:t>Intake – hire additional individual</a:t>
            </a:r>
          </a:p>
          <a:p>
            <a:r>
              <a:rPr lang="en-US"/>
              <a:t>Tech Enablement: how much memory, storage - feed into estimator and collaborate with Cory’s Financial Operations team on the costing</a:t>
            </a:r>
          </a:p>
          <a:p>
            <a:pPr marL="171450" indent="-171450">
              <a:buFont typeface="Arial" panose="020B0604020202020204" pitchFamily="34" charset="0"/>
              <a:buChar char="•"/>
            </a:pPr>
            <a:r>
              <a:rPr lang="en-US"/>
              <a:t>Brian C. infra lead</a:t>
            </a:r>
          </a:p>
          <a:p>
            <a:pPr marL="171450" indent="-171450">
              <a:buFont typeface="Arial" panose="020B0604020202020204" pitchFamily="34" charset="0"/>
              <a:buChar char="•"/>
            </a:pPr>
            <a:r>
              <a:rPr lang="en-US"/>
              <a:t>Susan G. Tariq + Bob Spratt - help upfront</a:t>
            </a:r>
          </a:p>
          <a:p>
            <a:endParaRPr lang="en-US"/>
          </a:p>
          <a:p>
            <a:r>
              <a:rPr lang="en-US"/>
              <a:t>Next Steps:</a:t>
            </a:r>
          </a:p>
          <a:p>
            <a:r>
              <a:rPr lang="en-US"/>
              <a:t>* Flowcharts – life of a project – interactions</a:t>
            </a:r>
          </a:p>
          <a:p>
            <a:r>
              <a:rPr lang="en-US"/>
              <a:t>* Communications – roles &amp; responsibilities</a:t>
            </a:r>
          </a:p>
        </p:txBody>
      </p:sp>
      <p:sp>
        <p:nvSpPr>
          <p:cNvPr id="4" name="Slide Number Placeholder 3"/>
          <p:cNvSpPr>
            <a:spLocks noGrp="1"/>
          </p:cNvSpPr>
          <p:nvPr>
            <p:ph type="sldNum" sz="quarter" idx="5"/>
          </p:nvPr>
        </p:nvSpPr>
        <p:spPr/>
        <p:txBody>
          <a:bodyPr/>
          <a:lstStyle/>
          <a:p>
            <a:fld id="{50AD15A5-6128-B84F-818D-8AA5BDD9AF9D}" type="slidenum">
              <a:rPr lang="en-US" smtClean="0"/>
              <a:pPr/>
              <a:t>47</a:t>
            </a:fld>
            <a:endParaRPr lang="en-US"/>
          </a:p>
        </p:txBody>
      </p:sp>
      <p:sp>
        <p:nvSpPr>
          <p:cNvPr id="5" name="Header Placeholder 4">
            <a:extLst>
              <a:ext uri="{FF2B5EF4-FFF2-40B4-BE49-F238E27FC236}">
                <a16:creationId xmlns:a16="http://schemas.microsoft.com/office/drawing/2014/main" id="{23A7BC1E-EF16-48AA-ACAB-FF77FD3CC6E8}"/>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766851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Accelerate and Amplify</a:t>
            </a:r>
          </a:p>
          <a:p>
            <a:r>
              <a:rPr lang="en-US"/>
              <a:t>Driving/Decision maker on Cloud Strategy</a:t>
            </a:r>
          </a:p>
          <a:p>
            <a:r>
              <a:rPr lang="en-US"/>
              <a:t>Communication with Senior Management</a:t>
            </a:r>
          </a:p>
          <a:p>
            <a:r>
              <a:rPr lang="en-US"/>
              <a:t>Broader Communication and Information Sharing</a:t>
            </a:r>
          </a:p>
        </p:txBody>
      </p:sp>
      <p:sp>
        <p:nvSpPr>
          <p:cNvPr id="4" name="Slide Number Placeholder 3"/>
          <p:cNvSpPr>
            <a:spLocks noGrp="1"/>
          </p:cNvSpPr>
          <p:nvPr>
            <p:ph type="sldNum" sz="quarter" idx="5"/>
          </p:nvPr>
        </p:nvSpPr>
        <p:spPr/>
        <p:txBody>
          <a:bodyPr/>
          <a:lstStyle/>
          <a:p>
            <a:fld id="{50AD15A5-6128-B84F-818D-8AA5BDD9AF9D}" type="slidenum">
              <a:rPr lang="en-US" smtClean="0"/>
              <a:pPr/>
              <a:t>48</a:t>
            </a:fld>
            <a:endParaRPr lang="en-US"/>
          </a:p>
        </p:txBody>
      </p:sp>
      <p:sp>
        <p:nvSpPr>
          <p:cNvPr id="5" name="Header Placeholder 4">
            <a:extLst>
              <a:ext uri="{FF2B5EF4-FFF2-40B4-BE49-F238E27FC236}">
                <a16:creationId xmlns:a16="http://schemas.microsoft.com/office/drawing/2014/main" id="{463A4AE3-A8AA-4F5B-8689-475749E1FE4E}"/>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3683039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49</a:t>
            </a:fld>
            <a:endParaRPr lang="en-US"/>
          </a:p>
        </p:txBody>
      </p:sp>
      <p:sp>
        <p:nvSpPr>
          <p:cNvPr id="5" name="Header Placeholder 4">
            <a:extLst>
              <a:ext uri="{FF2B5EF4-FFF2-40B4-BE49-F238E27FC236}">
                <a16:creationId xmlns:a16="http://schemas.microsoft.com/office/drawing/2014/main" id="{59403103-FAF8-4D30-8E92-BEE6E1861EBF}"/>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468379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50</a:t>
            </a:fld>
            <a:endParaRPr lang="en-US"/>
          </a:p>
        </p:txBody>
      </p:sp>
      <p:sp>
        <p:nvSpPr>
          <p:cNvPr id="5" name="Header Placeholder 4">
            <a:extLst>
              <a:ext uri="{FF2B5EF4-FFF2-40B4-BE49-F238E27FC236}">
                <a16:creationId xmlns:a16="http://schemas.microsoft.com/office/drawing/2014/main" id="{243032D2-5BD4-41EB-8B98-C9E8C54C3BAD}"/>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821477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52</a:t>
            </a:fld>
            <a:endParaRPr lang="en-US"/>
          </a:p>
        </p:txBody>
      </p:sp>
      <p:sp>
        <p:nvSpPr>
          <p:cNvPr id="5" name="Header Placeholder 4">
            <a:extLst>
              <a:ext uri="{FF2B5EF4-FFF2-40B4-BE49-F238E27FC236}">
                <a16:creationId xmlns:a16="http://schemas.microsoft.com/office/drawing/2014/main" id="{243032D2-5BD4-41EB-8B98-C9E8C54C3BAD}"/>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160635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 re-use what we’ve seen from the Integrations team)</a:t>
            </a:r>
          </a:p>
        </p:txBody>
      </p:sp>
      <p:sp>
        <p:nvSpPr>
          <p:cNvPr id="4" name="Slide Number Placeholder 3"/>
          <p:cNvSpPr>
            <a:spLocks noGrp="1"/>
          </p:cNvSpPr>
          <p:nvPr>
            <p:ph type="sldNum" sz="quarter" idx="5"/>
          </p:nvPr>
        </p:nvSpPr>
        <p:spPr/>
        <p:txBody>
          <a:bodyPr/>
          <a:lstStyle/>
          <a:p>
            <a:fld id="{30B372A0-29E8-4B37-8A22-FE16FE38F819}" type="slidenum">
              <a:rPr lang="en-US" smtClean="0"/>
              <a:t>53</a:t>
            </a:fld>
            <a:endParaRPr lang="en-US"/>
          </a:p>
        </p:txBody>
      </p:sp>
    </p:spTree>
    <p:extLst>
      <p:ext uri="{BB962C8B-B14F-4D97-AF65-F5344CB8AC3E}">
        <p14:creationId xmlns:p14="http://schemas.microsoft.com/office/powerpoint/2010/main" val="3400742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 re-use what we’ve seen from the Integrations team)</a:t>
            </a:r>
          </a:p>
        </p:txBody>
      </p:sp>
      <p:sp>
        <p:nvSpPr>
          <p:cNvPr id="4" name="Slide Number Placeholder 3"/>
          <p:cNvSpPr>
            <a:spLocks noGrp="1"/>
          </p:cNvSpPr>
          <p:nvPr>
            <p:ph type="sldNum" sz="quarter" idx="5"/>
          </p:nvPr>
        </p:nvSpPr>
        <p:spPr/>
        <p:txBody>
          <a:bodyPr/>
          <a:lstStyle/>
          <a:p>
            <a:fld id="{30B372A0-29E8-4B37-8A22-FE16FE38F819}" type="slidenum">
              <a:rPr lang="en-US" smtClean="0"/>
              <a:t>54</a:t>
            </a:fld>
            <a:endParaRPr lang="en-US"/>
          </a:p>
        </p:txBody>
      </p:sp>
    </p:spTree>
    <p:extLst>
      <p:ext uri="{BB962C8B-B14F-4D97-AF65-F5344CB8AC3E}">
        <p14:creationId xmlns:p14="http://schemas.microsoft.com/office/powerpoint/2010/main" val="2712530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Yue to change this into an editable table</a:t>
            </a:r>
          </a:p>
        </p:txBody>
      </p:sp>
      <p:sp>
        <p:nvSpPr>
          <p:cNvPr id="4" name="Slide Number Placeholder 3"/>
          <p:cNvSpPr>
            <a:spLocks noGrp="1"/>
          </p:cNvSpPr>
          <p:nvPr>
            <p:ph type="sldNum" sz="quarter" idx="5"/>
          </p:nvPr>
        </p:nvSpPr>
        <p:spPr/>
        <p:txBody>
          <a:bodyPr/>
          <a:lstStyle/>
          <a:p>
            <a:fld id="{AE2F23B9-E9A0-4225-8294-F1D0FD3609B4}" type="slidenum">
              <a:rPr lang="en-US" smtClean="0"/>
              <a:t>55</a:t>
            </a:fld>
            <a:endParaRPr lang="en-US"/>
          </a:p>
        </p:txBody>
      </p:sp>
      <p:sp>
        <p:nvSpPr>
          <p:cNvPr id="5" name="Header Placeholder 4">
            <a:extLst>
              <a:ext uri="{FF2B5EF4-FFF2-40B4-BE49-F238E27FC236}">
                <a16:creationId xmlns:a16="http://schemas.microsoft.com/office/drawing/2014/main" id="{6E38A28E-4145-4DCE-9238-61F613274728}"/>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494445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57</a:t>
            </a:fld>
            <a:endParaRPr lang="en-US"/>
          </a:p>
        </p:txBody>
      </p:sp>
      <p:sp>
        <p:nvSpPr>
          <p:cNvPr id="5" name="Header Placeholder 4">
            <a:extLst>
              <a:ext uri="{FF2B5EF4-FFF2-40B4-BE49-F238E27FC236}">
                <a16:creationId xmlns:a16="http://schemas.microsoft.com/office/drawing/2014/main" id="{F05B6ACE-E3F2-48E7-B375-10AF2C2CA6B4}"/>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124988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59</a:t>
            </a:fld>
            <a:endParaRPr lang="en-US"/>
          </a:p>
        </p:txBody>
      </p:sp>
      <p:sp>
        <p:nvSpPr>
          <p:cNvPr id="5" name="Header Placeholder 4">
            <a:extLst>
              <a:ext uri="{FF2B5EF4-FFF2-40B4-BE49-F238E27FC236}">
                <a16:creationId xmlns:a16="http://schemas.microsoft.com/office/drawing/2014/main" id="{F05B6ACE-E3F2-48E7-B375-10AF2C2CA6B4}"/>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43574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a:p>
        </p:txBody>
      </p:sp>
      <p:sp>
        <p:nvSpPr>
          <p:cNvPr id="5" name="Header Placeholder 4">
            <a:extLst>
              <a:ext uri="{FF2B5EF4-FFF2-40B4-BE49-F238E27FC236}">
                <a16:creationId xmlns:a16="http://schemas.microsoft.com/office/drawing/2014/main" id="{4A160BDD-BA2E-4D1B-88A8-465BCAFF10FC}"/>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397463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316562-8D5B-4FA8-A1F8-64F74D39FB21}" type="slidenum">
              <a:rPr lang="en-US" smtClean="0"/>
              <a:pPr/>
              <a:t>60</a:t>
            </a:fld>
            <a:endParaRPr lang="en-US"/>
          </a:p>
        </p:txBody>
      </p:sp>
    </p:spTree>
    <p:extLst>
      <p:ext uri="{BB962C8B-B14F-4D97-AF65-F5344CB8AC3E}">
        <p14:creationId xmlns:p14="http://schemas.microsoft.com/office/powerpoint/2010/main" val="1457227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316562-8D5B-4FA8-A1F8-64F74D39FB21}" type="slidenum">
              <a:rPr lang="en-US" smtClean="0"/>
              <a:pPr/>
              <a:t>61</a:t>
            </a:fld>
            <a:endParaRPr lang="en-US"/>
          </a:p>
        </p:txBody>
      </p:sp>
    </p:spTree>
    <p:extLst>
      <p:ext uri="{BB962C8B-B14F-4D97-AF65-F5344CB8AC3E}">
        <p14:creationId xmlns:p14="http://schemas.microsoft.com/office/powerpoint/2010/main" val="3382059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62</a:t>
            </a:fld>
            <a:endParaRPr lang="en-US"/>
          </a:p>
        </p:txBody>
      </p:sp>
      <p:sp>
        <p:nvSpPr>
          <p:cNvPr id="5" name="Header Placeholder 4">
            <a:extLst>
              <a:ext uri="{FF2B5EF4-FFF2-40B4-BE49-F238E27FC236}">
                <a16:creationId xmlns:a16="http://schemas.microsoft.com/office/drawing/2014/main" id="{F05B6ACE-E3F2-48E7-B375-10AF2C2CA6B4}"/>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2829111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63</a:t>
            </a:fld>
            <a:endParaRPr lang="en-US" dirty="0"/>
          </a:p>
        </p:txBody>
      </p:sp>
    </p:spTree>
    <p:extLst>
      <p:ext uri="{BB962C8B-B14F-4D97-AF65-F5344CB8AC3E}">
        <p14:creationId xmlns:p14="http://schemas.microsoft.com/office/powerpoint/2010/main" val="3117271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64</a:t>
            </a:fld>
            <a:endParaRPr lang="en-US" dirty="0"/>
          </a:p>
        </p:txBody>
      </p:sp>
    </p:spTree>
    <p:extLst>
      <p:ext uri="{BB962C8B-B14F-4D97-AF65-F5344CB8AC3E}">
        <p14:creationId xmlns:p14="http://schemas.microsoft.com/office/powerpoint/2010/main" val="3936131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65</a:t>
            </a:fld>
            <a:endParaRPr lang="en-US" dirty="0"/>
          </a:p>
        </p:txBody>
      </p:sp>
    </p:spTree>
    <p:extLst>
      <p:ext uri="{BB962C8B-B14F-4D97-AF65-F5344CB8AC3E}">
        <p14:creationId xmlns:p14="http://schemas.microsoft.com/office/powerpoint/2010/main" val="28372979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66</a:t>
            </a:fld>
            <a:endParaRPr lang="en-US" dirty="0"/>
          </a:p>
        </p:txBody>
      </p:sp>
    </p:spTree>
    <p:extLst>
      <p:ext uri="{BB962C8B-B14F-4D97-AF65-F5344CB8AC3E}">
        <p14:creationId xmlns:p14="http://schemas.microsoft.com/office/powerpoint/2010/main" val="116627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67</a:t>
            </a:fld>
            <a:endParaRPr lang="en-US" dirty="0"/>
          </a:p>
        </p:txBody>
      </p:sp>
    </p:spTree>
    <p:extLst>
      <p:ext uri="{BB962C8B-B14F-4D97-AF65-F5344CB8AC3E}">
        <p14:creationId xmlns:p14="http://schemas.microsoft.com/office/powerpoint/2010/main" val="27960343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68</a:t>
            </a:fld>
            <a:endParaRPr lang="en-US" dirty="0"/>
          </a:p>
        </p:txBody>
      </p:sp>
    </p:spTree>
    <p:extLst>
      <p:ext uri="{BB962C8B-B14F-4D97-AF65-F5344CB8AC3E}">
        <p14:creationId xmlns:p14="http://schemas.microsoft.com/office/powerpoint/2010/main" val="14897919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1" dirty="0">
              <a:solidFill>
                <a:srgbClr val="000000"/>
              </a:solidFill>
              <a:latin typeface="Open Sans"/>
              <a:cs typeface="Open Sans Bold"/>
            </a:endParaRPr>
          </a:p>
        </p:txBody>
      </p:sp>
      <p:sp>
        <p:nvSpPr>
          <p:cNvPr id="4" name="Slide Number Placeholder 3"/>
          <p:cNvSpPr>
            <a:spLocks noGrp="1"/>
          </p:cNvSpPr>
          <p:nvPr>
            <p:ph type="sldNum" sz="quarter" idx="10"/>
          </p:nvPr>
        </p:nvSpPr>
        <p:spPr/>
        <p:txBody>
          <a:bodyPr/>
          <a:lstStyle/>
          <a:p>
            <a:fld id="{50AD15A5-6128-B84F-818D-8AA5BDD9AF9D}" type="slidenum">
              <a:rPr lang="en-US" smtClean="0"/>
              <a:pPr/>
              <a:t>70</a:t>
            </a:fld>
            <a:endParaRPr lang="en-US" dirty="0"/>
          </a:p>
        </p:txBody>
      </p:sp>
    </p:spTree>
    <p:extLst>
      <p:ext uri="{BB962C8B-B14F-4D97-AF65-F5344CB8AC3E}">
        <p14:creationId xmlns:p14="http://schemas.microsoft.com/office/powerpoint/2010/main" val="34596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latest password-less authentication strategies</a:t>
            </a:r>
          </a:p>
          <a:p>
            <a:pPr marL="285664" indent="-285664" defTabSz="456621" fontAlgn="base">
              <a:spcBef>
                <a:spcPts val="1200"/>
              </a:spcBef>
              <a:buFont typeface="Arial" panose="020B0604020202020204" pitchFamily="34" charset="0"/>
              <a:buChar char="•"/>
            </a:pPr>
            <a:r>
              <a:rPr lang="en-US" sz="1200">
                <a:solidFill>
                  <a:schemeClr val="tx1">
                    <a:lumMod val="75000"/>
                    <a:lumOff val="25000"/>
                  </a:schemeClr>
                </a:solidFill>
                <a:cs typeface="Arial" panose="020B0604020202020204" pitchFamily="34" charset="0"/>
                <a:sym typeface="Arial" panose="020B0604020202020204" pitchFamily="34" charset="0"/>
              </a:rPr>
              <a:t>Enable enhanced Identity Proofing capabilities</a:t>
            </a:r>
          </a:p>
          <a:p>
            <a:pPr marL="285664" marR="0" lvl="0" indent="-285664" algn="l" defTabSz="456621" rtl="0" eaLnBrk="1" fontAlgn="base" latinLnBrk="0" hangingPunct="1">
              <a:lnSpc>
                <a:spcPct val="100000"/>
              </a:lnSpc>
              <a:spcBef>
                <a:spcPts val="1200"/>
              </a:spcBef>
              <a:spcAft>
                <a:spcPts val="0"/>
              </a:spcAft>
              <a:buClrTx/>
              <a:buSzTx/>
              <a:buFont typeface="Arial" panose="020B0604020202020204" pitchFamily="34" charset="0"/>
              <a:buChar char="•"/>
              <a:tabLst/>
              <a:defRPr/>
            </a:pPr>
            <a:r>
              <a:rPr lang="en-US" sz="1200">
                <a:solidFill>
                  <a:schemeClr val="tx1">
                    <a:lumMod val="75000"/>
                    <a:lumOff val="25000"/>
                  </a:schemeClr>
                </a:solidFill>
                <a:cs typeface="Arial" panose="020B0604020202020204" pitchFamily="34" charset="0"/>
                <a:sym typeface="Arial" panose="020B0604020202020204" pitchFamily="34" charset="0"/>
              </a:rPr>
              <a:t>Support consent versioning</a:t>
            </a:r>
          </a:p>
          <a:p>
            <a:pPr marL="285664" indent="-285664" defTabSz="456621" fontAlgn="base">
              <a:spcBef>
                <a:spcPts val="1200"/>
              </a:spcBef>
              <a:buFont typeface="Arial" panose="020B0604020202020204" pitchFamily="34" charset="0"/>
              <a:buChar char="•"/>
            </a:pPr>
            <a:endParaRPr lang="en-US" sz="1200">
              <a:solidFill>
                <a:schemeClr val="tx1">
                  <a:lumMod val="75000"/>
                  <a:lumOff val="25000"/>
                </a:schemeClr>
              </a:solidFill>
              <a:cs typeface="Arial" panose="020B0604020202020204" pitchFamily="34" charset="0"/>
              <a:sym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a:p>
        </p:txBody>
      </p:sp>
      <p:sp>
        <p:nvSpPr>
          <p:cNvPr id="5" name="Header Placeholder 4">
            <a:extLst>
              <a:ext uri="{FF2B5EF4-FFF2-40B4-BE49-F238E27FC236}">
                <a16:creationId xmlns:a16="http://schemas.microsoft.com/office/drawing/2014/main" id="{316CECBE-39DA-4BED-BC61-96BCAFDD4266}"/>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852368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71</a:t>
            </a:fld>
            <a:endParaRPr lang="en-US" dirty="0"/>
          </a:p>
        </p:txBody>
      </p:sp>
    </p:spTree>
    <p:extLst>
      <p:ext uri="{BB962C8B-B14F-4D97-AF65-F5344CB8AC3E}">
        <p14:creationId xmlns:p14="http://schemas.microsoft.com/office/powerpoint/2010/main" val="179520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a:p>
        </p:txBody>
      </p:sp>
      <p:sp>
        <p:nvSpPr>
          <p:cNvPr id="5" name="Header Placeholder 4">
            <a:extLst>
              <a:ext uri="{FF2B5EF4-FFF2-40B4-BE49-F238E27FC236}">
                <a16:creationId xmlns:a16="http://schemas.microsoft.com/office/drawing/2014/main" id="{36273BCD-FAAC-468B-B530-B08C5811BA70}"/>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339620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12</a:t>
            </a:fld>
            <a:endParaRPr lang="en-US"/>
          </a:p>
        </p:txBody>
      </p:sp>
      <p:sp>
        <p:nvSpPr>
          <p:cNvPr id="5" name="Header Placeholder 4">
            <a:extLst>
              <a:ext uri="{FF2B5EF4-FFF2-40B4-BE49-F238E27FC236}">
                <a16:creationId xmlns:a16="http://schemas.microsoft.com/office/drawing/2014/main" id="{9FCFBF3D-0B0F-40A3-8C9C-2C4075C234A4}"/>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81467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13</a:t>
            </a:fld>
            <a:endParaRPr lang="en-US"/>
          </a:p>
        </p:txBody>
      </p:sp>
      <p:sp>
        <p:nvSpPr>
          <p:cNvPr id="5" name="Header Placeholder 4">
            <a:extLst>
              <a:ext uri="{FF2B5EF4-FFF2-40B4-BE49-F238E27FC236}">
                <a16:creationId xmlns:a16="http://schemas.microsoft.com/office/drawing/2014/main" id="{48A849B8-5184-48FA-910A-5AE3E3EBF947}"/>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347567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14</a:t>
            </a:fld>
            <a:endParaRPr lang="en-US"/>
          </a:p>
        </p:txBody>
      </p:sp>
      <p:sp>
        <p:nvSpPr>
          <p:cNvPr id="5" name="Header Placeholder 4">
            <a:extLst>
              <a:ext uri="{FF2B5EF4-FFF2-40B4-BE49-F238E27FC236}">
                <a16:creationId xmlns:a16="http://schemas.microsoft.com/office/drawing/2014/main" id="{D1D0D841-0456-4E13-877C-C7BF0066277D}"/>
              </a:ext>
            </a:extLst>
          </p:cNvPr>
          <p:cNvSpPr>
            <a:spLocks noGrp="1"/>
          </p:cNvSpPr>
          <p:nvPr>
            <p:ph type="hdr" sz="quarter"/>
          </p:nvPr>
        </p:nvSpPr>
        <p:spPr/>
        <p:txBody>
          <a:bodyPr/>
          <a:lstStyle/>
          <a:p>
            <a:r>
              <a:rPr lang="en-US"/>
              <a:t>Test</a:t>
            </a:r>
          </a:p>
        </p:txBody>
      </p:sp>
    </p:spTree>
    <p:extLst>
      <p:ext uri="{BB962C8B-B14F-4D97-AF65-F5344CB8AC3E}">
        <p14:creationId xmlns:p14="http://schemas.microsoft.com/office/powerpoint/2010/main" val="1436450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66882162"/>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321" y="455616"/>
            <a:ext cx="11277362" cy="5932487"/>
          </a:xfrm>
        </p:spPr>
        <p:txBody>
          <a:bodyPr anchor="ctr" anchorCtr="1"/>
          <a:lstStyle>
            <a:lvl1pPr marL="0" indent="0" algn="ctr">
              <a:buFontTx/>
              <a:buNone/>
              <a:tabLst>
                <a:tab pos="1201377" algn="l"/>
              </a:tabLst>
              <a:defRPr sz="7198"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799"/>
              </a:spcBef>
              <a:buFontTx/>
              <a:buNone/>
              <a:tabLst>
                <a:tab pos="1201377"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377" algn="l"/>
              </a:tabLst>
              <a:defRPr sz="1999">
                <a:solidFill>
                  <a:schemeClr val="bg1"/>
                </a:solidFill>
              </a:defRPr>
            </a:lvl3pPr>
            <a:lvl4pPr marL="0" indent="0" algn="ctr">
              <a:buFontTx/>
              <a:buNone/>
              <a:tabLst>
                <a:tab pos="1201377" algn="l"/>
              </a:tabLst>
              <a:defRPr sz="1999">
                <a:solidFill>
                  <a:schemeClr val="bg1"/>
                </a:solidFill>
              </a:defRPr>
            </a:lvl4pPr>
            <a:lvl5pPr marL="0" indent="0" algn="ctr">
              <a:buFontTx/>
              <a:buNone/>
              <a:tabLst>
                <a:tab pos="1201377" algn="l"/>
              </a:tabLst>
              <a:defRPr sz="1999">
                <a:solidFill>
                  <a:schemeClr val="bg1"/>
                </a:solidFill>
              </a:defRPr>
            </a:lvl5pPr>
          </a:lstStyle>
          <a:p>
            <a:pPr lvl="0"/>
            <a:r>
              <a:rPr lang="en-US"/>
              <a:t>Divider</a:t>
            </a:r>
          </a:p>
          <a:p>
            <a:pPr lvl="1"/>
            <a:r>
              <a:rPr lang="en-US"/>
              <a:t>Second level</a:t>
            </a:r>
          </a:p>
        </p:txBody>
      </p:sp>
    </p:spTree>
    <p:extLst>
      <p:ext uri="{BB962C8B-B14F-4D97-AF65-F5344CB8AC3E}">
        <p14:creationId xmlns:p14="http://schemas.microsoft.com/office/powerpoint/2010/main" val="1651403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304800" y="1698626"/>
            <a:ext cx="11277600" cy="1958975"/>
          </a:xfrm>
        </p:spPr>
        <p:txBody>
          <a:bodyPr/>
          <a:lstStyle>
            <a:lvl1pPr>
              <a:lnSpc>
                <a:spcPct val="80000"/>
              </a:lnSpc>
              <a:defRPr sz="7000" b="0">
                <a:solidFill>
                  <a:schemeClr val="accent1"/>
                </a:solidFill>
              </a:defRPr>
            </a:lvl1pPr>
          </a:lstStyle>
          <a:p>
            <a:pPr lvl="0"/>
            <a:r>
              <a:rPr lang="en-US" noProof="0"/>
              <a:t>Click to edit Master title style</a:t>
            </a:r>
          </a:p>
        </p:txBody>
      </p:sp>
      <p:sp>
        <p:nvSpPr>
          <p:cNvPr id="64515" name="Rectangle 3"/>
          <p:cNvSpPr>
            <a:spLocks noGrp="1" noChangeArrowheads="1"/>
          </p:cNvSpPr>
          <p:nvPr>
            <p:ph type="subTitle" idx="1"/>
          </p:nvPr>
        </p:nvSpPr>
        <p:spPr>
          <a:xfrm>
            <a:off x="304800" y="3713164"/>
            <a:ext cx="11226800" cy="555625"/>
          </a:xfrm>
        </p:spPr>
        <p:txBody>
          <a:bodyPr/>
          <a:lstStyle>
            <a:lvl1pPr>
              <a:defRPr sz="2300">
                <a:solidFill>
                  <a:schemeClr val="bg1"/>
                </a:solidFill>
              </a:defRPr>
            </a:lvl1pPr>
          </a:lstStyle>
          <a:p>
            <a:pPr lvl="0"/>
            <a:r>
              <a:rPr lang="en-US" noProof="0"/>
              <a:t>Click to edit Master subtitle style</a:t>
            </a:r>
          </a:p>
        </p:txBody>
      </p:sp>
      <p:sp>
        <p:nvSpPr>
          <p:cNvPr id="3" name="Text Placeholder 2"/>
          <p:cNvSpPr>
            <a:spLocks noGrp="1"/>
          </p:cNvSpPr>
          <p:nvPr>
            <p:ph type="body" sz="quarter" idx="10" hasCustomPrompt="1"/>
          </p:nvPr>
        </p:nvSpPr>
        <p:spPr>
          <a:xfrm>
            <a:off x="304801" y="4324350"/>
            <a:ext cx="3441700" cy="514350"/>
          </a:xfrm>
        </p:spPr>
        <p:txBody>
          <a:bodyPr/>
          <a:lstStyle>
            <a:lvl1pPr>
              <a:defRPr sz="2000" b="0" i="0" baseline="0">
                <a:solidFill>
                  <a:schemeClr val="bg1"/>
                </a:solidFill>
                <a:latin typeface="Calibri" pitchFamily="34" charset="0"/>
              </a:defRPr>
            </a:lvl1pPr>
          </a:lstStyle>
          <a:p>
            <a:pPr lvl="0"/>
            <a:r>
              <a:rPr lang="en-US"/>
              <a:t>Month Day, Year</a:t>
            </a:r>
          </a:p>
        </p:txBody>
      </p:sp>
      <p:sp>
        <p:nvSpPr>
          <p:cNvPr id="8" name="Text Box 6"/>
          <p:cNvSpPr txBox="1">
            <a:spLocks noChangeArrowheads="1"/>
          </p:cNvSpPr>
          <p:nvPr userDrawn="1"/>
        </p:nvSpPr>
        <p:spPr bwMode="black">
          <a:xfrm>
            <a:off x="2080809" y="333376"/>
            <a:ext cx="3657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00" b="1">
                <a:solidFill>
                  <a:schemeClr val="accent1"/>
                </a:solidFill>
                <a:latin typeface="Calibri" pitchFamily="34" charset="0"/>
              </a:rPr>
              <a:t>Quality health plans &amp; benefits</a:t>
            </a:r>
          </a:p>
          <a:p>
            <a:r>
              <a:rPr lang="en-US" sz="1300" b="1">
                <a:solidFill>
                  <a:schemeClr val="accent1"/>
                </a:solidFill>
                <a:latin typeface="Calibri" pitchFamily="34" charset="0"/>
              </a:rPr>
              <a:t>Healthier living</a:t>
            </a:r>
          </a:p>
          <a:p>
            <a:r>
              <a:rPr lang="en-US" sz="1300" b="1">
                <a:solidFill>
                  <a:schemeClr val="accent1"/>
                </a:solidFill>
                <a:latin typeface="Calibri" pitchFamily="34" charset="0"/>
              </a:rPr>
              <a:t>Financial well-being</a:t>
            </a:r>
          </a:p>
          <a:p>
            <a:r>
              <a:rPr lang="en-US" sz="1300" b="1">
                <a:solidFill>
                  <a:schemeClr val="accent1"/>
                </a:solidFill>
                <a:latin typeface="Calibri" pitchFamily="34" charset="0"/>
              </a:rPr>
              <a:t>Intelligent solutions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1" y="393700"/>
            <a:ext cx="3918673" cy="749746"/>
          </a:xfrm>
          <a:prstGeom prst="rect">
            <a:avLst/>
          </a:prstGeom>
        </p:spPr>
      </p:pic>
      <p:grpSp>
        <p:nvGrpSpPr>
          <p:cNvPr id="10" name="Group 129"/>
          <p:cNvGrpSpPr>
            <a:grpSpLocks/>
          </p:cNvGrpSpPr>
          <p:nvPr userDrawn="1"/>
        </p:nvGrpSpPr>
        <p:grpSpPr bwMode="auto">
          <a:xfrm>
            <a:off x="272973" y="131762"/>
            <a:ext cx="1722967" cy="1289050"/>
            <a:chOff x="577" y="2403"/>
            <a:chExt cx="814" cy="812"/>
          </a:xfrm>
        </p:grpSpPr>
        <p:pic>
          <p:nvPicPr>
            <p:cNvPr id="11"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 y="2403"/>
              <a:ext cx="81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WordArt 119"/>
            <p:cNvSpPr>
              <a:spLocks noChangeArrowheads="1" noChangeShapeType="1" noTextEdit="1"/>
            </p:cNvSpPr>
            <p:nvPr/>
          </p:nvSpPr>
          <p:spPr bwMode="auto">
            <a:xfrm>
              <a:off x="649" y="2476"/>
              <a:ext cx="670" cy="666"/>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6956257"/>
                </a:avLst>
              </a:prstTxWarp>
            </a:bodyPr>
            <a:lstStyle/>
            <a:p>
              <a:pPr algn="ctr" eaLnBrk="0" hangingPunct="0"/>
              <a:r>
                <a:rPr lang="pt-BR" sz="2000" kern="10">
                  <a:solidFill>
                    <a:srgbClr val="000080"/>
                  </a:solidFill>
                  <a:latin typeface="Times New Roman"/>
                  <a:cs typeface="Times New Roman"/>
                </a:rPr>
                <a:t>C r e a t i n g   V a l u e   f o r   A e t n a ' s   B u s i n e s s e s</a:t>
              </a:r>
              <a:endParaRPr lang="en-US" sz="2000" kern="10">
                <a:solidFill>
                  <a:srgbClr val="000080"/>
                </a:solidFill>
                <a:latin typeface="Times New Roman"/>
                <a:cs typeface="Times New Roman"/>
              </a:endParaRPr>
            </a:p>
          </p:txBody>
        </p:sp>
        <p:sp>
          <p:nvSpPr>
            <p:cNvPr id="13" name="WordArt 120"/>
            <p:cNvSpPr>
              <a:spLocks noChangeArrowheads="1" noChangeShapeType="1" noTextEdit="1"/>
            </p:cNvSpPr>
            <p:nvPr/>
          </p:nvSpPr>
          <p:spPr bwMode="auto">
            <a:xfrm>
              <a:off x="910" y="2570"/>
              <a:ext cx="145"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Business</a:t>
              </a:r>
            </a:p>
          </p:txBody>
        </p:sp>
        <p:sp>
          <p:nvSpPr>
            <p:cNvPr id="14" name="WordArt 121"/>
            <p:cNvSpPr>
              <a:spLocks noChangeArrowheads="1" noChangeShapeType="1" noTextEdit="1"/>
            </p:cNvSpPr>
            <p:nvPr/>
          </p:nvSpPr>
          <p:spPr bwMode="auto">
            <a:xfrm rot="3697245">
              <a:off x="1102" y="2688"/>
              <a:ext cx="139"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Systems</a:t>
              </a:r>
            </a:p>
          </p:txBody>
        </p:sp>
        <p:sp>
          <p:nvSpPr>
            <p:cNvPr id="15" name="WordArt 122"/>
            <p:cNvSpPr>
              <a:spLocks noChangeArrowheads="1" noChangeShapeType="1" noTextEdit="1"/>
            </p:cNvSpPr>
            <p:nvPr/>
          </p:nvSpPr>
          <p:spPr bwMode="auto">
            <a:xfrm rot="17882459">
              <a:off x="1080" y="2887"/>
              <a:ext cx="181" cy="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Application</a:t>
              </a:r>
            </a:p>
          </p:txBody>
        </p:sp>
        <p:sp>
          <p:nvSpPr>
            <p:cNvPr id="16" name="WordArt 123"/>
            <p:cNvSpPr>
              <a:spLocks noChangeArrowheads="1" noChangeShapeType="1" noTextEdit="1"/>
            </p:cNvSpPr>
            <p:nvPr/>
          </p:nvSpPr>
          <p:spPr bwMode="auto">
            <a:xfrm>
              <a:off x="887" y="2995"/>
              <a:ext cx="194"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Technology</a:t>
              </a:r>
            </a:p>
          </p:txBody>
        </p:sp>
        <p:sp>
          <p:nvSpPr>
            <p:cNvPr id="17" name="WordArt 124"/>
            <p:cNvSpPr>
              <a:spLocks noChangeArrowheads="1" noChangeShapeType="1" noTextEdit="1"/>
            </p:cNvSpPr>
            <p:nvPr/>
          </p:nvSpPr>
          <p:spPr bwMode="auto">
            <a:xfrm rot="3720275">
              <a:off x="709" y="2883"/>
              <a:ext cx="172"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Integration</a:t>
              </a:r>
            </a:p>
          </p:txBody>
        </p:sp>
        <p:sp>
          <p:nvSpPr>
            <p:cNvPr id="18" name="WordArt 125"/>
            <p:cNvSpPr>
              <a:spLocks noChangeArrowheads="1" noChangeShapeType="1" noTextEdit="1"/>
            </p:cNvSpPr>
            <p:nvPr/>
          </p:nvSpPr>
          <p:spPr bwMode="auto">
            <a:xfrm rot="-3790681">
              <a:off x="726" y="2684"/>
              <a:ext cx="133"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Security</a:t>
              </a:r>
            </a:p>
          </p:txBody>
        </p:sp>
        <p:sp>
          <p:nvSpPr>
            <p:cNvPr id="19" name="WordArt 126"/>
            <p:cNvSpPr>
              <a:spLocks noChangeArrowheads="1" noChangeShapeType="1" noTextEdit="1"/>
            </p:cNvSpPr>
            <p:nvPr/>
          </p:nvSpPr>
          <p:spPr bwMode="auto">
            <a:xfrm>
              <a:off x="894" y="2729"/>
              <a:ext cx="187"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3600" i="1" kern="10">
                  <a:solidFill>
                    <a:srgbClr val="FFFFFF"/>
                  </a:solidFill>
                  <a:effectLst>
                    <a:outerShdw dist="17961" dir="2700000" algn="ctr" rotWithShape="0">
                      <a:srgbClr val="5F5F5F">
                        <a:alpha val="80000"/>
                      </a:srgbClr>
                    </a:outerShdw>
                  </a:effectLst>
                  <a:latin typeface="Times New Roman"/>
                  <a:cs typeface="Times New Roman"/>
                </a:rPr>
                <a:t>EA</a:t>
              </a:r>
            </a:p>
          </p:txBody>
        </p:sp>
      </p:grpSp>
      <p:pic>
        <p:nvPicPr>
          <p:cNvPr id="21" name="Picture 20"/>
          <p:cNvPicPr>
            <a:picLocks noChangeAspect="1"/>
          </p:cNvPicPr>
          <p:nvPr userDrawn="1"/>
        </p:nvPicPr>
        <p:blipFill rotWithShape="1">
          <a:blip r:embed="rId4">
            <a:extLst>
              <a:ext uri="{28A0092B-C50C-407E-A947-70E740481C1C}">
                <a14:useLocalDpi xmlns:a14="http://schemas.microsoft.com/office/drawing/2010/main" val="0"/>
              </a:ext>
            </a:extLst>
          </a:blip>
          <a:srcRect b="-241"/>
          <a:stretch/>
        </p:blipFill>
        <p:spPr>
          <a:xfrm>
            <a:off x="0" y="4888524"/>
            <a:ext cx="12192000" cy="1978269"/>
          </a:xfrm>
          <a:prstGeom prst="rect">
            <a:avLst/>
          </a:prstGeom>
        </p:spPr>
      </p:pic>
    </p:spTree>
    <p:extLst>
      <p:ext uri="{BB962C8B-B14F-4D97-AF65-F5344CB8AC3E}">
        <p14:creationId xmlns:p14="http://schemas.microsoft.com/office/powerpoint/2010/main" val="2581385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r>
              <a:rPr lang="en-US"/>
              <a:t>05/12/2017 17:00</a:t>
            </a:r>
          </a:p>
        </p:txBody>
      </p:sp>
      <p:sp>
        <p:nvSpPr>
          <p:cNvPr id="11" name="Footer Placeholder 10"/>
          <p:cNvSpPr>
            <a:spLocks noGrp="1"/>
          </p:cNvSpPr>
          <p:nvPr>
            <p:ph type="ftr" sz="quarter" idx="11"/>
          </p:nvPr>
        </p:nvSpPr>
        <p:spPr>
          <a:xfrm>
            <a:off x="3153508" y="6640292"/>
            <a:ext cx="5884984" cy="210344"/>
          </a:xfrm>
        </p:spPr>
        <p:txBody>
          <a:bodyPr/>
          <a:lstStyle/>
          <a:p>
            <a:r>
              <a:rPr lang="en-US"/>
              <a:t>Global Identity for Consumer Constituents</a:t>
            </a:r>
          </a:p>
        </p:txBody>
      </p:sp>
      <p:sp>
        <p:nvSpPr>
          <p:cNvPr id="12" name="Slide Number Placeholder 11"/>
          <p:cNvSpPr>
            <a:spLocks noGrp="1"/>
          </p:cNvSpPr>
          <p:nvPr>
            <p:ph type="sldNum" sz="quarter" idx="12"/>
          </p:nvPr>
        </p:nvSpPr>
        <p:spPr/>
        <p:txBody>
          <a:bodyPr/>
          <a:lstStyle/>
          <a:p>
            <a:fld id="{17F265F4-24EA-4AD2-8515-72D816661190}" type="slidenum">
              <a:rPr lang="en-US" smtClean="0"/>
              <a:pPr/>
              <a:t>‹#›</a:t>
            </a:fld>
            <a:endParaRPr lang="en-US"/>
          </a:p>
        </p:txBody>
      </p:sp>
      <p:sp>
        <p:nvSpPr>
          <p:cNvPr id="16" name="Title 15"/>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1" name="Content Placeholder 20"/>
          <p:cNvSpPr>
            <a:spLocks noGrp="1"/>
          </p:cNvSpPr>
          <p:nvPr>
            <p:ph sz="quarter" idx="13"/>
          </p:nvPr>
        </p:nvSpPr>
        <p:spPr>
          <a:xfrm>
            <a:off x="480485" y="979488"/>
            <a:ext cx="11231033" cy="5273530"/>
          </a:xfrm>
        </p:spPr>
        <p:txBody>
          <a:bodyPr/>
          <a:lstStyle>
            <a:lvl1pPr>
              <a:defRPr baseline="0">
                <a:solidFill>
                  <a:schemeClr val="accent1">
                    <a:lumMod val="7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626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Green with Conten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9B1C96D-AC1F-4E0B-A417-BFAEBA2D5E7D}"/>
              </a:ext>
            </a:extLst>
          </p:cNvPr>
          <p:cNvSpPr/>
          <p:nvPr userDrawn="1"/>
        </p:nvSpPr>
        <p:spPr>
          <a:xfrm>
            <a:off x="0" y="0"/>
            <a:ext cx="4762500" cy="6858000"/>
          </a:xfrm>
          <a:custGeom>
            <a:avLst/>
            <a:gdLst>
              <a:gd name="connsiteX0" fmla="*/ 0 w 6000750"/>
              <a:gd name="connsiteY0" fmla="*/ 0 h 6858000"/>
              <a:gd name="connsiteX1" fmla="*/ 6000750 w 6000750"/>
              <a:gd name="connsiteY1" fmla="*/ 0 h 6858000"/>
              <a:gd name="connsiteX2" fmla="*/ 6000750 w 6000750"/>
              <a:gd name="connsiteY2" fmla="*/ 6858000 h 6858000"/>
              <a:gd name="connsiteX3" fmla="*/ 0 w 6000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00750" h="6858000">
                <a:moveTo>
                  <a:pt x="0" y="0"/>
                </a:moveTo>
                <a:lnTo>
                  <a:pt x="6000750" y="0"/>
                </a:lnTo>
                <a:lnTo>
                  <a:pt x="6000750" y="6858000"/>
                </a:lnTo>
                <a:lnTo>
                  <a:pt x="0" y="6858000"/>
                </a:lnTo>
                <a:close/>
              </a:path>
            </a:pathLst>
          </a:custGeom>
          <a:solidFill>
            <a:schemeClr val="accent2"/>
          </a:solidFill>
          <a:ln w="9525" cap="flat">
            <a:noFill/>
            <a:prstDash val="solid"/>
            <a:miter/>
          </a:ln>
        </p:spPr>
        <p:txBody>
          <a:bodyPr rtlCol="0" anchor="ctr"/>
          <a:lstStyle/>
          <a:p>
            <a:endParaRPr lang="en-US" sz="1800"/>
          </a:p>
        </p:txBody>
      </p:sp>
      <p:cxnSp>
        <p:nvCxnSpPr>
          <p:cNvPr id="13" name="Straight Connector 12">
            <a:extLst>
              <a:ext uri="{FF2B5EF4-FFF2-40B4-BE49-F238E27FC236}">
                <a16:creationId xmlns:a16="http://schemas.microsoft.com/office/drawing/2014/main" id="{816FEA6A-D7F0-4BEB-BC92-919315E09805}"/>
              </a:ext>
            </a:extLst>
          </p:cNvPr>
          <p:cNvCxnSpPr/>
          <p:nvPr userDrawn="1"/>
        </p:nvCxnSpPr>
        <p:spPr>
          <a:xfrm>
            <a:off x="540069" y="3611080"/>
            <a:ext cx="1283017" cy="0"/>
          </a:xfrm>
          <a:prstGeom prst="line">
            <a:avLst/>
          </a:prstGeom>
          <a:ln w="28575" cap="flat">
            <a:solidFill>
              <a:schemeClr val="bg1"/>
            </a:solidFill>
            <a:miter lim="800000"/>
            <a:headEnd w="lg" len="lg"/>
            <a:tailEnd type="none"/>
          </a:ln>
        </p:spPr>
        <p:style>
          <a:lnRef idx="1">
            <a:schemeClr val="accent1"/>
          </a:lnRef>
          <a:fillRef idx="0">
            <a:schemeClr val="accent1"/>
          </a:fillRef>
          <a:effectRef idx="0">
            <a:schemeClr val="accent1"/>
          </a:effectRef>
          <a:fontRef idx="minor">
            <a:schemeClr val="tx1"/>
          </a:fontRef>
        </p:style>
      </p:cxnSp>
      <p:sp>
        <p:nvSpPr>
          <p:cNvPr id="15" name="Title 3">
            <a:extLst>
              <a:ext uri="{FF2B5EF4-FFF2-40B4-BE49-F238E27FC236}">
                <a16:creationId xmlns:a16="http://schemas.microsoft.com/office/drawing/2014/main" id="{69BCF79B-590F-4975-9433-6790E61E60FE}"/>
              </a:ext>
            </a:extLst>
          </p:cNvPr>
          <p:cNvSpPr>
            <a:spLocks noGrp="1"/>
          </p:cNvSpPr>
          <p:nvPr>
            <p:ph type="title"/>
          </p:nvPr>
        </p:nvSpPr>
        <p:spPr>
          <a:xfrm>
            <a:off x="497405" y="565434"/>
            <a:ext cx="3929912" cy="2636308"/>
          </a:xfrm>
        </p:spPr>
        <p:txBody>
          <a:bodyPr anchor="b"/>
          <a:lstStyle>
            <a:lvl1pPr marL="0" algn="l" defTabSz="914377" rtl="0" eaLnBrk="1" latinLnBrk="0" hangingPunct="1">
              <a:lnSpc>
                <a:spcPct val="98000"/>
              </a:lnSpc>
              <a:spcBef>
                <a:spcPct val="0"/>
              </a:spcBef>
              <a:buNone/>
              <a:defRPr lang="en-US" sz="4000" kern="1200" baseline="0" dirty="0">
                <a:solidFill>
                  <a:schemeClr val="bg1"/>
                </a:solidFill>
                <a:latin typeface="+mj-lt"/>
                <a:ea typeface="+mj-ea"/>
                <a:cs typeface="+mj-cs"/>
              </a:defRPr>
            </a:lvl1pPr>
          </a:lstStyle>
          <a:p>
            <a:r>
              <a:rPr lang="en-US"/>
              <a:t>Click to edit Master title style</a:t>
            </a:r>
          </a:p>
        </p:txBody>
      </p:sp>
      <p:sp>
        <p:nvSpPr>
          <p:cNvPr id="16" name="Content Placeholder 10">
            <a:extLst>
              <a:ext uri="{FF2B5EF4-FFF2-40B4-BE49-F238E27FC236}">
                <a16:creationId xmlns:a16="http://schemas.microsoft.com/office/drawing/2014/main" id="{90AAE307-7D2A-40A9-A9C6-251E2ACCE3E8}"/>
              </a:ext>
            </a:extLst>
          </p:cNvPr>
          <p:cNvSpPr>
            <a:spLocks noGrp="1"/>
          </p:cNvSpPr>
          <p:nvPr>
            <p:ph sz="quarter" idx="14"/>
          </p:nvPr>
        </p:nvSpPr>
        <p:spPr>
          <a:xfrm>
            <a:off x="6096001" y="565435"/>
            <a:ext cx="5652707" cy="5727132"/>
          </a:xfrm>
        </p:spPr>
        <p:txBody>
          <a:bodyPr anchor="ctr"/>
          <a:lstStyle>
            <a:lvl1pPr marL="0" indent="0">
              <a:spcBef>
                <a:spcPts val="2600"/>
              </a:spcBef>
              <a:buFont typeface="Microsoft Sans Serif" panose="020B0604020202020204" pitchFamily="34" charset="0"/>
              <a:buChar char="​"/>
              <a:defRPr sz="2400"/>
            </a:lvl1pPr>
            <a:lvl2pPr marL="457189" indent="-173034">
              <a:spcBef>
                <a:spcPts val="800"/>
              </a:spcBef>
              <a:buFont typeface="Arial" panose="020B0604020202020204" pitchFamily="34" charset="0"/>
              <a:buChar char="•"/>
              <a:defRPr sz="1800"/>
            </a:lvl2pPr>
            <a:lvl3pPr marL="630223" indent="-173034">
              <a:buFont typeface="Arial" panose="020B0604020202020204" pitchFamily="34" charset="0"/>
              <a:buChar char="•"/>
              <a:defRPr sz="1400"/>
            </a:lvl3pPr>
            <a:lvl4pPr>
              <a:defRPr sz="1400"/>
            </a:lvl4pPr>
            <a:lvl5pPr>
              <a:spcBef>
                <a:spcPts val="2100"/>
              </a:spcBef>
              <a:defRPr/>
            </a:lvl5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662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ue with Conten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9B1C96D-AC1F-4E0B-A417-BFAEBA2D5E7D}"/>
              </a:ext>
            </a:extLst>
          </p:cNvPr>
          <p:cNvSpPr/>
          <p:nvPr userDrawn="1"/>
        </p:nvSpPr>
        <p:spPr>
          <a:xfrm>
            <a:off x="2" y="0"/>
            <a:ext cx="4762500" cy="6858000"/>
          </a:xfrm>
          <a:custGeom>
            <a:avLst/>
            <a:gdLst>
              <a:gd name="connsiteX0" fmla="*/ 0 w 6000750"/>
              <a:gd name="connsiteY0" fmla="*/ 0 h 6858000"/>
              <a:gd name="connsiteX1" fmla="*/ 6000750 w 6000750"/>
              <a:gd name="connsiteY1" fmla="*/ 0 h 6858000"/>
              <a:gd name="connsiteX2" fmla="*/ 6000750 w 6000750"/>
              <a:gd name="connsiteY2" fmla="*/ 6858000 h 6858000"/>
              <a:gd name="connsiteX3" fmla="*/ 0 w 6000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00750" h="6858000">
                <a:moveTo>
                  <a:pt x="0" y="0"/>
                </a:moveTo>
                <a:lnTo>
                  <a:pt x="6000750" y="0"/>
                </a:lnTo>
                <a:lnTo>
                  <a:pt x="6000750" y="6858000"/>
                </a:lnTo>
                <a:lnTo>
                  <a:pt x="0" y="6858000"/>
                </a:lnTo>
                <a:close/>
              </a:path>
            </a:pathLst>
          </a:custGeom>
          <a:solidFill>
            <a:schemeClr val="accent2"/>
          </a:solidFill>
          <a:ln w="9525" cap="flat">
            <a:noFill/>
            <a:prstDash val="solid"/>
            <a:miter/>
          </a:ln>
        </p:spPr>
        <p:txBody>
          <a:bodyPr rtlCol="0" anchor="ctr"/>
          <a:lstStyle/>
          <a:p>
            <a:endParaRPr lang="en-US" sz="1800"/>
          </a:p>
        </p:txBody>
      </p:sp>
      <p:cxnSp>
        <p:nvCxnSpPr>
          <p:cNvPr id="13" name="Straight Connector 12">
            <a:extLst>
              <a:ext uri="{FF2B5EF4-FFF2-40B4-BE49-F238E27FC236}">
                <a16:creationId xmlns:a16="http://schemas.microsoft.com/office/drawing/2014/main" id="{816FEA6A-D7F0-4BEB-BC92-919315E09805}"/>
              </a:ext>
            </a:extLst>
          </p:cNvPr>
          <p:cNvCxnSpPr/>
          <p:nvPr userDrawn="1"/>
        </p:nvCxnSpPr>
        <p:spPr>
          <a:xfrm>
            <a:off x="540069" y="3611080"/>
            <a:ext cx="1283017" cy="0"/>
          </a:xfrm>
          <a:prstGeom prst="line">
            <a:avLst/>
          </a:prstGeom>
          <a:ln w="28575" cap="flat">
            <a:solidFill>
              <a:schemeClr val="bg1"/>
            </a:solidFill>
            <a:miter lim="800000"/>
            <a:headEnd w="lg" len="lg"/>
            <a:tailEnd type="none"/>
          </a:ln>
        </p:spPr>
        <p:style>
          <a:lnRef idx="1">
            <a:schemeClr val="accent1"/>
          </a:lnRef>
          <a:fillRef idx="0">
            <a:schemeClr val="accent1"/>
          </a:fillRef>
          <a:effectRef idx="0">
            <a:schemeClr val="accent1"/>
          </a:effectRef>
          <a:fontRef idx="minor">
            <a:schemeClr val="tx1"/>
          </a:fontRef>
        </p:style>
      </p:cxnSp>
      <p:sp>
        <p:nvSpPr>
          <p:cNvPr id="15" name="Title 3">
            <a:extLst>
              <a:ext uri="{FF2B5EF4-FFF2-40B4-BE49-F238E27FC236}">
                <a16:creationId xmlns:a16="http://schemas.microsoft.com/office/drawing/2014/main" id="{69BCF79B-590F-4975-9433-6790E61E60FE}"/>
              </a:ext>
            </a:extLst>
          </p:cNvPr>
          <p:cNvSpPr>
            <a:spLocks noGrp="1"/>
          </p:cNvSpPr>
          <p:nvPr>
            <p:ph type="title"/>
          </p:nvPr>
        </p:nvSpPr>
        <p:spPr>
          <a:xfrm>
            <a:off x="497405" y="565434"/>
            <a:ext cx="3929912" cy="2636308"/>
          </a:xfrm>
        </p:spPr>
        <p:txBody>
          <a:bodyPr anchor="b"/>
          <a:lstStyle>
            <a:lvl1pPr marL="0" algn="l" defTabSz="914377" rtl="0" eaLnBrk="1" latinLnBrk="0" hangingPunct="1">
              <a:lnSpc>
                <a:spcPct val="98000"/>
              </a:lnSpc>
              <a:spcBef>
                <a:spcPct val="0"/>
              </a:spcBef>
              <a:buNone/>
              <a:defRPr lang="en-US" sz="4000" kern="1200" baseline="0" dirty="0">
                <a:solidFill>
                  <a:schemeClr val="bg1"/>
                </a:solidFill>
                <a:latin typeface="+mj-lt"/>
                <a:ea typeface="+mj-ea"/>
                <a:cs typeface="+mj-cs"/>
              </a:defRPr>
            </a:lvl1pPr>
          </a:lstStyle>
          <a:p>
            <a:r>
              <a:rPr lang="en-US"/>
              <a:t>Click to edit Master title style</a:t>
            </a:r>
          </a:p>
        </p:txBody>
      </p:sp>
      <p:sp>
        <p:nvSpPr>
          <p:cNvPr id="8" name="Content Placeholder 10">
            <a:extLst>
              <a:ext uri="{FF2B5EF4-FFF2-40B4-BE49-F238E27FC236}">
                <a16:creationId xmlns:a16="http://schemas.microsoft.com/office/drawing/2014/main" id="{6D2C2D69-EBA6-FF49-B9CB-BDF9C459FFCF}"/>
              </a:ext>
            </a:extLst>
          </p:cNvPr>
          <p:cNvSpPr>
            <a:spLocks noGrp="1"/>
          </p:cNvSpPr>
          <p:nvPr>
            <p:ph sz="quarter" idx="14"/>
          </p:nvPr>
        </p:nvSpPr>
        <p:spPr>
          <a:xfrm>
            <a:off x="5628063" y="565435"/>
            <a:ext cx="5652707" cy="5727132"/>
          </a:xfrm>
        </p:spPr>
        <p:txBody>
          <a:bodyPr anchor="ctr"/>
          <a:lstStyle>
            <a:lvl1pPr marL="0" indent="0">
              <a:spcBef>
                <a:spcPts val="2600"/>
              </a:spcBef>
              <a:buFont typeface="Microsoft Sans Serif" panose="020B0604020202020204" pitchFamily="34" charset="0"/>
              <a:buChar char="​"/>
              <a:defRPr sz="2400"/>
            </a:lvl1pPr>
            <a:lvl2pPr marL="457189" indent="-173034">
              <a:spcBef>
                <a:spcPts val="800"/>
              </a:spcBef>
              <a:buFont typeface="Arial" panose="020B0604020202020204" pitchFamily="34" charset="0"/>
              <a:buChar char="•"/>
              <a:defRPr sz="1800"/>
            </a:lvl2pPr>
            <a:lvl3pPr marL="630223" indent="-173034">
              <a:buFont typeface="Arial" panose="020B0604020202020204" pitchFamily="34" charset="0"/>
              <a:buChar char="•"/>
              <a:defRPr sz="1400"/>
            </a:lvl3pPr>
            <a:lvl4pPr>
              <a:defRPr sz="1400"/>
            </a:lvl4pPr>
            <a:lvl5pPr>
              <a:spcBef>
                <a:spcPts val="2100"/>
              </a:spcBef>
              <a:defRPr/>
            </a:lvl5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07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182880" y="1"/>
            <a:ext cx="12009120" cy="6557433"/>
          </a:xfrm>
          <a:prstGeom prst="rect">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Title"/>
          <p:cNvSpPr>
            <a:spLocks noGrp="1"/>
          </p:cNvSpPr>
          <p:nvPr>
            <p:ph type="title" hasCustomPrompt="1"/>
          </p:nvPr>
        </p:nvSpPr>
        <p:spPr>
          <a:xfrm>
            <a:off x="487679" y="365760"/>
            <a:ext cx="11399520" cy="487680"/>
          </a:xfrm>
        </p:spPr>
        <p:txBody>
          <a:bodyPr/>
          <a:lstStyle>
            <a:lvl1pPr>
              <a:defRPr sz="3467" baseline="0">
                <a:solidFill>
                  <a:schemeClr val="tx1"/>
                </a:solidFill>
              </a:defRPr>
            </a:lvl1pPr>
          </a:lstStyle>
          <a:p>
            <a:r>
              <a:rPr lang="en-US"/>
              <a:t>Slide title: No more than one line</a:t>
            </a:r>
          </a:p>
        </p:txBody>
      </p:sp>
      <p:sp>
        <p:nvSpPr>
          <p:cNvPr id="9" name="Text"/>
          <p:cNvSpPr>
            <a:spLocks noGrp="1"/>
          </p:cNvSpPr>
          <p:nvPr>
            <p:ph idx="1" hasCustomPrompt="1"/>
          </p:nvPr>
        </p:nvSpPr>
        <p:spPr>
          <a:xfrm>
            <a:off x="487680" y="1112546"/>
            <a:ext cx="11399520" cy="4998665"/>
          </a:xfrm>
        </p:spPr>
        <p:txBody>
          <a:bodyPr>
            <a:normAutofit/>
          </a:bodyPr>
          <a:lstStyle>
            <a:lvl1pPr marL="219451" indent="-219451">
              <a:buClr>
                <a:srgbClr val="669933"/>
              </a:buClr>
              <a:buFont typeface="Arial Black" pitchFamily="34" charset="0"/>
              <a:buChar char="›"/>
              <a:defRPr sz="2933" b="0" i="0">
                <a:solidFill>
                  <a:schemeClr val="tx1"/>
                </a:solidFill>
                <a:latin typeface="Arial" pitchFamily="34" charset="0"/>
                <a:cs typeface="Arial" pitchFamily="34" charset="0"/>
              </a:defRPr>
            </a:lvl1pPr>
            <a:lvl2pPr marL="914377" indent="-219451">
              <a:buClr>
                <a:srgbClr val="669933"/>
              </a:buClr>
              <a:buFont typeface="Arial" pitchFamily="34" charset="0"/>
              <a:buChar char="•"/>
              <a:defRPr sz="2400" b="0" i="0">
                <a:solidFill>
                  <a:schemeClr val="tx1"/>
                </a:solidFill>
                <a:latin typeface="Arial" pitchFamily="34" charset="0"/>
                <a:cs typeface="Arial" pitchFamily="34" charset="0"/>
              </a:defRPr>
            </a:lvl2pPr>
            <a:lvl3pPr marL="1523962" indent="-182875">
              <a:buClr>
                <a:schemeClr val="tx2"/>
              </a:buClr>
              <a:buFont typeface="Arial" pitchFamily="34" charset="0"/>
              <a:buChar char="›"/>
              <a:defRPr sz="2133" b="0" i="0">
                <a:solidFill>
                  <a:schemeClr val="tx1"/>
                </a:solidFill>
                <a:latin typeface="Arial" pitchFamily="34" charset="0"/>
                <a:cs typeface="Arial" pitchFamily="34" charset="0"/>
              </a:defRPr>
            </a:lvl3pPr>
            <a:lvl4pPr marL="1523962" indent="-182875">
              <a:buClr>
                <a:schemeClr val="tx2"/>
              </a:buClr>
              <a:buFont typeface="Arial" pitchFamily="34" charset="0"/>
              <a:buChar char="›"/>
              <a:defRPr sz="2133" b="0" i="0">
                <a:solidFill>
                  <a:schemeClr val="tx1"/>
                </a:solidFill>
                <a:latin typeface="Arial" pitchFamily="34" charset="0"/>
                <a:cs typeface="Arial" pitchFamily="34" charset="0"/>
              </a:defRPr>
            </a:lvl4pPr>
            <a:lvl5pPr marL="1523962" indent="-182875">
              <a:buClr>
                <a:schemeClr val="tx2"/>
              </a:buClr>
              <a:buFont typeface="Arial" pitchFamily="34" charset="0"/>
              <a:buChar char="›"/>
              <a:defRPr sz="2133" b="0" i="0">
                <a:solidFill>
                  <a:schemeClr val="tx1"/>
                </a:solidFill>
                <a:latin typeface="Arial" pitchFamily="34" charset="0"/>
                <a:cs typeface="Arial"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Source line"/>
          <p:cNvSpPr>
            <a:spLocks noGrp="1"/>
          </p:cNvSpPr>
          <p:nvPr>
            <p:ph type="body" sz="half" idx="2" hasCustomPrompt="1"/>
          </p:nvPr>
        </p:nvSpPr>
        <p:spPr>
          <a:xfrm>
            <a:off x="487680" y="6233130"/>
            <a:ext cx="11399520" cy="243837"/>
          </a:xfrm>
        </p:spPr>
        <p:txBody>
          <a:bodyPr wrap="square" anchor="b" anchorCtr="0">
            <a:noAutofit/>
          </a:bodyPr>
          <a:lstStyle>
            <a:lvl1pPr marL="0" indent="0" algn="l">
              <a:lnSpc>
                <a:spcPct val="100000"/>
              </a:lnSpc>
              <a:spcBef>
                <a:spcPts val="0"/>
              </a:spcBef>
              <a:spcAft>
                <a:spcPts val="0"/>
              </a:spcAft>
              <a:buNone/>
              <a:defRPr sz="1200" b="0">
                <a:solidFill>
                  <a:schemeClr val="tx1"/>
                </a:solidFill>
                <a:latin typeface="Arial" pitchFamily="34" charset="0"/>
                <a:cs typeface="Arial"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Source line (will not appear in presentation mode if left blank).</a:t>
            </a:r>
          </a:p>
        </p:txBody>
      </p:sp>
      <p:sp>
        <p:nvSpPr>
          <p:cNvPr id="17" name="Page #"/>
          <p:cNvSpPr txBox="1"/>
          <p:nvPr userDrawn="1"/>
        </p:nvSpPr>
        <p:spPr>
          <a:xfrm>
            <a:off x="9448800" y="6644640"/>
            <a:ext cx="2438400" cy="121920"/>
          </a:xfrm>
          <a:prstGeom prst="rect">
            <a:avLst/>
          </a:prstGeom>
          <a:noFill/>
        </p:spPr>
        <p:txBody>
          <a:bodyPr wrap="square" lIns="0" tIns="0" rIns="0" bIns="0" rtlCol="0">
            <a:noAutofit/>
          </a:bodyPr>
          <a:lstStyle/>
          <a:p>
            <a:pPr algn="r">
              <a:spcAft>
                <a:spcPts val="0"/>
              </a:spcAft>
            </a:pPr>
            <a:fld id="{AE37EF82-0B25-4B89-B1EA-AE4F268844BE}" type="slidenum">
              <a:rPr lang="en-US" sz="800" b="1" kern="600" spc="93" baseline="0" smtClean="0">
                <a:solidFill>
                  <a:schemeClr val="bg1"/>
                </a:solidFill>
                <a:latin typeface="Arial" panose="020B0604020202020204" pitchFamily="34" charset="0"/>
                <a:cs typeface="Arial" panose="020B0604020202020204" pitchFamily="34" charset="0"/>
              </a:rPr>
              <a:pPr algn="r">
                <a:spcAft>
                  <a:spcPts val="0"/>
                </a:spcAft>
              </a:pPr>
              <a:t>‹#›</a:t>
            </a:fld>
            <a:endParaRPr lang="en-US" sz="800" b="1" kern="600" spc="93" baseline="0" err="1">
              <a:solidFill>
                <a:schemeClr val="bg1"/>
              </a:solidFill>
              <a:latin typeface="Arial" panose="020B0604020202020204" pitchFamily="34" charset="0"/>
              <a:cs typeface="Arial" panose="020B0604020202020204" pitchFamily="34" charset="0"/>
            </a:endParaRPr>
          </a:p>
        </p:txBody>
      </p:sp>
      <p:sp>
        <p:nvSpPr>
          <p:cNvPr id="18" name="2016 Copyright"/>
          <p:cNvSpPr txBox="1"/>
          <p:nvPr userDrawn="1"/>
        </p:nvSpPr>
        <p:spPr>
          <a:xfrm>
            <a:off x="182880" y="6644641"/>
            <a:ext cx="6197600" cy="123111"/>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800" kern="600" spc="93">
                <a:solidFill>
                  <a:schemeClr val="bg1"/>
                </a:solidFill>
                <a:latin typeface="Arial" pitchFamily="34" charset="0"/>
                <a:cs typeface="Arial" pitchFamily="34" charset="0"/>
              </a:rPr>
              <a:t>©</a:t>
            </a:r>
            <a:r>
              <a:rPr lang="en-US" sz="800" kern="600" spc="93" baseline="0">
                <a:solidFill>
                  <a:schemeClr val="bg1"/>
                </a:solidFill>
                <a:latin typeface="Arial" pitchFamily="34" charset="0"/>
                <a:cs typeface="Arial" pitchFamily="34" charset="0"/>
              </a:rPr>
              <a:t> 2019 </a:t>
            </a:r>
            <a:r>
              <a:rPr lang="en-US" sz="800" kern="600" spc="93">
                <a:solidFill>
                  <a:schemeClr val="bg1"/>
                </a:solidFill>
                <a:latin typeface="Arial" pitchFamily="34" charset="0"/>
                <a:cs typeface="Arial" pitchFamily="34" charset="0"/>
              </a:rPr>
              <a:t>FORRESTER. REPRODUCTION PROHIBITED.</a:t>
            </a:r>
          </a:p>
        </p:txBody>
      </p:sp>
    </p:spTree>
    <p:extLst>
      <p:ext uri="{BB962C8B-B14F-4D97-AF65-F5344CB8AC3E}">
        <p14:creationId xmlns:p14="http://schemas.microsoft.com/office/powerpoint/2010/main" val="103860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Dark Blue Title and Content">
    <p:bg>
      <p:bgPr>
        <a:gradFill>
          <a:gsLst>
            <a:gs pos="9000">
              <a:srgbClr val="707689"/>
            </a:gs>
            <a:gs pos="100000">
              <a:srgbClr val="202E55"/>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Content Placeholder 5"/>
          <p:cNvSpPr>
            <a:spLocks noGrp="1"/>
          </p:cNvSpPr>
          <p:nvPr>
            <p:ph sz="quarter" idx="12"/>
          </p:nvPr>
        </p:nvSpPr>
        <p:spPr>
          <a:xfrm>
            <a:off x="495301" y="1931489"/>
            <a:ext cx="11190732" cy="446931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185E2A9A-8AD2-4B38-85AA-290F100C2C6C}"/>
              </a:ext>
            </a:extLst>
          </p:cNvPr>
          <p:cNvSpPr txBox="1"/>
          <p:nvPr userDrawn="1"/>
        </p:nvSpPr>
        <p:spPr>
          <a:xfrm>
            <a:off x="11571667" y="6513319"/>
            <a:ext cx="125034" cy="138756"/>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377"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377" rtl="0" eaLnBrk="1" latinLnBrk="0" hangingPunct="1">
                <a:lnSpc>
                  <a:spcPct val="125000"/>
                </a:lnSpc>
              </a:pPr>
              <a:t>‹#›</a:t>
            </a:fld>
            <a:endParaRPr lang="en-US" sz="800" kern="1200">
              <a:solidFill>
                <a:schemeClr val="bg1"/>
              </a:solidFill>
              <a:latin typeface="+mn-lt"/>
              <a:ea typeface="+mn-ea"/>
              <a:cs typeface="+mn-cs"/>
            </a:endParaRPr>
          </a:p>
        </p:txBody>
      </p:sp>
      <p:cxnSp>
        <p:nvCxnSpPr>
          <p:cNvPr id="9" name="Straight Connector 8">
            <a:extLst>
              <a:ext uri="{FF2B5EF4-FFF2-40B4-BE49-F238E27FC236}">
                <a16:creationId xmlns:a16="http://schemas.microsoft.com/office/drawing/2014/main" id="{B8F82552-5B97-EF43-A7C0-B4BDE808AE32}"/>
              </a:ext>
            </a:extLst>
          </p:cNvPr>
          <p:cNvCxnSpPr>
            <a:cxnSpLocks/>
          </p:cNvCxnSpPr>
          <p:nvPr userDrawn="1"/>
        </p:nvCxnSpPr>
        <p:spPr>
          <a:xfrm>
            <a:off x="493777" y="285935"/>
            <a:ext cx="11188636" cy="0"/>
          </a:xfrm>
          <a:prstGeom prst="line">
            <a:avLst/>
          </a:prstGeom>
          <a:ln w="12700" cap="flat">
            <a:solidFill>
              <a:schemeClr val="bg1"/>
            </a:solidFill>
            <a:miter lim="800000"/>
            <a:headEnd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8250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 Body">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335360" y="260648"/>
            <a:ext cx="11501040" cy="864096"/>
          </a:xfrm>
        </p:spPr>
        <p:txBody>
          <a:bodyPr/>
          <a:lstStyle>
            <a:lvl1pPr algn="l">
              <a:lnSpc>
                <a:spcPts val="2600"/>
              </a:lnSpc>
              <a:defRPr sz="2400" baseline="0">
                <a:solidFill>
                  <a:schemeClr val="tx1"/>
                </a:solidFill>
              </a:defRPr>
            </a:lvl1pPr>
          </a:lstStyle>
          <a:p>
            <a:r>
              <a:rPr lang="en-US"/>
              <a:t>Page Header (Georgia, 24pt) </a:t>
            </a:r>
            <a:endParaRPr lang="en-CA"/>
          </a:p>
        </p:txBody>
      </p:sp>
      <p:sp>
        <p:nvSpPr>
          <p:cNvPr id="55" name="Text Placeholder 41"/>
          <p:cNvSpPr>
            <a:spLocks noGrp="1"/>
          </p:cNvSpPr>
          <p:nvPr>
            <p:ph type="body" sz="quarter" idx="16" hasCustomPrompt="1"/>
          </p:nvPr>
        </p:nvSpPr>
        <p:spPr>
          <a:xfrm>
            <a:off x="332403" y="1232756"/>
            <a:ext cx="11503996" cy="4973925"/>
          </a:xfrm>
        </p:spPr>
        <p:txBody>
          <a:bodyPr/>
          <a:lstStyle>
            <a:lvl1pPr marL="174625" indent="-174625">
              <a:lnSpc>
                <a:spcPct val="100000"/>
              </a:lnSpc>
              <a:spcBef>
                <a:spcPts val="500"/>
              </a:spcBef>
              <a:buClr>
                <a:schemeClr val="tx1"/>
              </a:buClr>
              <a:buSzPct val="120000"/>
              <a:buFont typeface="Arial" pitchFamily="34" charset="0"/>
              <a:buChar char="•"/>
              <a:defRPr sz="1200" baseline="0"/>
            </a:lvl1pPr>
            <a:lvl2pPr marL="361950" indent="-180975">
              <a:lnSpc>
                <a:spcPct val="100000"/>
              </a:lnSpc>
              <a:spcBef>
                <a:spcPts val="500"/>
              </a:spcBef>
              <a:buClr>
                <a:schemeClr val="tx1"/>
              </a:buClr>
              <a:buSzPct val="150000"/>
              <a:buFont typeface="Arial" pitchFamily="34" charset="0"/>
              <a:buChar char="◦"/>
              <a:defRPr sz="1200"/>
            </a:lvl2pPr>
            <a:lvl3pPr marL="542925" indent="-180975">
              <a:lnSpc>
                <a:spcPct val="100000"/>
              </a:lnSpc>
              <a:spcBef>
                <a:spcPts val="500"/>
              </a:spcBef>
              <a:buClr>
                <a:schemeClr val="tx1"/>
              </a:buClr>
              <a:buSzPct val="100000"/>
              <a:buFont typeface="Arial" pitchFamily="34" charset="0"/>
              <a:buChar char="–"/>
              <a:defRPr sz="1200" baseline="0"/>
            </a:lvl3pPr>
            <a:lvl4pPr marL="714375" indent="-171450">
              <a:lnSpc>
                <a:spcPct val="10000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a:t>First Level (Arial, 12pt)</a:t>
            </a:r>
          </a:p>
          <a:p>
            <a:pPr lvl="1"/>
            <a:r>
              <a:rPr lang="en-US"/>
              <a:t>Second Level (Arial, 12pt)</a:t>
            </a:r>
          </a:p>
          <a:p>
            <a:pPr lvl="2"/>
            <a:r>
              <a:rPr lang="en-US"/>
              <a:t>Third Level (Arial, 12pt)</a:t>
            </a:r>
          </a:p>
          <a:p>
            <a:pPr lvl="3"/>
            <a:r>
              <a:rPr lang="en-US"/>
              <a:t>Forth Level (Arial, 12pt)</a:t>
            </a:r>
          </a:p>
        </p:txBody>
      </p:sp>
      <p:cxnSp>
        <p:nvCxnSpPr>
          <p:cNvPr id="5" name="Straight Connector 4"/>
          <p:cNvCxnSpPr/>
          <p:nvPr userDrawn="1"/>
        </p:nvCxnSpPr>
        <p:spPr>
          <a:xfrm>
            <a:off x="431371" y="1124744"/>
            <a:ext cx="11329259"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5328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©2019 CVS Health and/or one of its affiliates: Confidential &amp; Proprietary</a:t>
            </a:r>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a:p>
        </p:txBody>
      </p:sp>
    </p:spTree>
    <p:extLst>
      <p:ext uri="{BB962C8B-B14F-4D97-AF65-F5344CB8AC3E}">
        <p14:creationId xmlns:p14="http://schemas.microsoft.com/office/powerpoint/2010/main" val="23394760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©2019 CVS Health and/or one of its affiliates: Confidential &amp; Proprietary</a:t>
            </a:r>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a:p>
        </p:txBody>
      </p:sp>
    </p:spTree>
    <p:extLst>
      <p:ext uri="{BB962C8B-B14F-4D97-AF65-F5344CB8AC3E}">
        <p14:creationId xmlns:p14="http://schemas.microsoft.com/office/powerpoint/2010/main" val="27089166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755415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6"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ext uri="{BB962C8B-B14F-4D97-AF65-F5344CB8AC3E}">
        <p14:creationId xmlns:p14="http://schemas.microsoft.com/office/powerpoint/2010/main" val="372008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0472878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0"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©2019</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extLst>
      <p:ext uri="{BB962C8B-B14F-4D97-AF65-F5344CB8AC3E}">
        <p14:creationId xmlns:p14="http://schemas.microsoft.com/office/powerpoint/2010/main" val="1098329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47"/>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 id="2147483862" r:id="rId34"/>
    <p:sldLayoutId id="2147483863" r:id="rId35"/>
    <p:sldLayoutId id="2147483864" r:id="rId36"/>
    <p:sldLayoutId id="2147483865" r:id="rId37"/>
    <p:sldLayoutId id="2147483866" r:id="rId38"/>
    <p:sldLayoutId id="2147483867" r:id="rId39"/>
    <p:sldLayoutId id="2147483868" r:id="rId40"/>
    <p:sldLayoutId id="2147483869" r:id="rId41"/>
    <p:sldLayoutId id="2147483870" r:id="rId42"/>
    <p:sldLayoutId id="2147483871" r:id="rId43"/>
    <p:sldLayoutId id="2147483873" r:id="rId44"/>
    <p:sldLayoutId id="2147483875" r:id="rId4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hyperlink" Target="https://aetnao365.sharepoint.com/sites/ITTraining/SitePages/Training_Cloud.aspx" TargetMode="External"/><Relationship Id="rId1" Type="http://schemas.openxmlformats.org/officeDocument/2006/relationships/slideLayout" Target="../slideLayouts/slideLayout14.xml"/><Relationship Id="rId4" Type="http://schemas.openxmlformats.org/officeDocument/2006/relationships/slide" Target="slide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3.xml"/><Relationship Id="rId7" Type="http://schemas.openxmlformats.org/officeDocument/2006/relationships/image" Target="../media/image7.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9.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slide" Target="slide6.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3.emf"/><Relationship Id="rId5" Type="http://schemas.openxmlformats.org/officeDocument/2006/relationships/oleObject" Target="../embeddings/oleObject13.bin"/><Relationship Id="rId4"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3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21.xml"/><Relationship Id="rId16" Type="http://schemas.openxmlformats.org/officeDocument/2006/relationships/diagramColors" Target="../diagrams/colors4.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33.pn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Layout" Target="../slideLayouts/slideLayout33.xml"/><Relationship Id="rId7" Type="http://schemas.openxmlformats.org/officeDocument/2006/relationships/image" Target="../media/image10.png"/><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9.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3.bin"/><Relationship Id="rId4"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slide" Target="slide9.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4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44.xm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44.xml"/><Relationship Id="rId5" Type="http://schemas.openxmlformats.org/officeDocument/2006/relationships/image" Target="../media/image37.png"/><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45.xml"/></Relationships>
</file>

<file path=ppt/slides/_rels/slide6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slideLayout" Target="../slideLayouts/slideLayout44.xml"/><Relationship Id="rId7" Type="http://schemas.openxmlformats.org/officeDocument/2006/relationships/image" Target="../media/image3.emf"/><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tags" Target="../tags/tag29.xml"/><Relationship Id="rId16" Type="http://schemas.openxmlformats.org/officeDocument/2006/relationships/image" Target="../media/image48.png"/><Relationship Id="rId1" Type="http://schemas.openxmlformats.org/officeDocument/2006/relationships/vmlDrawing" Target="../drawings/vmlDrawing28.vml"/><Relationship Id="rId6" Type="http://schemas.openxmlformats.org/officeDocument/2006/relationships/oleObject" Target="../embeddings/oleObject17.bin"/><Relationship Id="rId11" Type="http://schemas.openxmlformats.org/officeDocument/2006/relationships/image" Target="../media/image43.png"/><Relationship Id="rId5" Type="http://schemas.openxmlformats.org/officeDocument/2006/relationships/image" Target="../media/image39.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notesSlide" Target="../notesSlides/notesSlide46.xml"/><Relationship Id="rId9" Type="http://schemas.openxmlformats.org/officeDocument/2006/relationships/image" Target="../media/image41.emf"/><Relationship Id="rId14" Type="http://schemas.openxmlformats.org/officeDocument/2006/relationships/image" Target="../media/image46.png"/></Relationships>
</file>

<file path=ppt/slides/_rels/slide6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slideLayout" Target="../slideLayouts/slideLayout44.xml"/><Relationship Id="rId7" Type="http://schemas.openxmlformats.org/officeDocument/2006/relationships/image" Target="../media/image3.emf"/><Relationship Id="rId12" Type="http://schemas.openxmlformats.org/officeDocument/2006/relationships/image" Target="../media/image44.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oleObject" Target="../embeddings/oleObject18.bin"/><Relationship Id="rId11" Type="http://schemas.openxmlformats.org/officeDocument/2006/relationships/image" Target="../media/image43.png"/><Relationship Id="rId5" Type="http://schemas.openxmlformats.org/officeDocument/2006/relationships/image" Target="../media/image50.png"/><Relationship Id="rId15" Type="http://schemas.openxmlformats.org/officeDocument/2006/relationships/image" Target="../media/image46.png"/><Relationship Id="rId10" Type="http://schemas.openxmlformats.org/officeDocument/2006/relationships/image" Target="../media/image42.png"/><Relationship Id="rId4" Type="http://schemas.openxmlformats.org/officeDocument/2006/relationships/notesSlide" Target="../notesSlides/notesSlide47.xml"/><Relationship Id="rId9" Type="http://schemas.openxmlformats.org/officeDocument/2006/relationships/image" Target="../media/image41.emf"/><Relationship Id="rId1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hyperlink" Target="https://aetnao365.sharepoint.com/:p:/r/sites/StrategicInitiatives/Shared%20Documents/Enterprise%20Strategy/Hybrid%20Cloud/TAI%20Cloud%20Strategy%20March%202021.pptx?d=w1d11613d3b6441f0accb8e88dad44d08&amp;csf=1&amp;web=1&amp;e=tWIAi6" TargetMode="External"/><Relationship Id="rId3" Type="http://schemas.openxmlformats.org/officeDocument/2006/relationships/slideLayout" Target="../slideLayouts/slideLayout33.xml"/><Relationship Id="rId7" Type="http://schemas.openxmlformats.org/officeDocument/2006/relationships/slide" Target="slide55.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5.xml"/><Relationship Id="rId9"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p:txBody>
          <a:bodyPr/>
          <a:lstStyle/>
          <a:p>
            <a:r>
              <a:rPr lang="en-US"/>
              <a:t>Cloud Architecture </a:t>
            </a:r>
            <a:br>
              <a:rPr lang="en-US"/>
            </a:br>
            <a:r>
              <a:rPr lang="en-US"/>
              <a:t>North Star</a:t>
            </a:r>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p:txBody>
          <a:bodyPr/>
          <a:lstStyle/>
          <a:p>
            <a:r>
              <a:rPr lang="en-US"/>
              <a:t>Karen Perez Diaz, Systems Planning</a:t>
            </a:r>
          </a:p>
          <a:p>
            <a:r>
              <a:rPr lang="en-US"/>
              <a:t>March,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A945-E229-47E2-BC86-6752E4AEADE8}"/>
              </a:ext>
            </a:extLst>
          </p:cNvPr>
          <p:cNvSpPr>
            <a:spLocks noGrp="1"/>
          </p:cNvSpPr>
          <p:nvPr>
            <p:ph type="title"/>
          </p:nvPr>
        </p:nvSpPr>
        <p:spPr/>
        <p:txBody>
          <a:bodyPr/>
          <a:lstStyle/>
          <a:p>
            <a:r>
              <a:rPr lang="en-US">
                <a:solidFill>
                  <a:schemeClr val="accent1"/>
                </a:solidFill>
              </a:rPr>
              <a:t>Adopting a Cloud Native </a:t>
            </a:r>
            <a:r>
              <a:rPr lang="en-US"/>
              <a:t>Culture</a:t>
            </a:r>
          </a:p>
        </p:txBody>
      </p:sp>
      <p:sp>
        <p:nvSpPr>
          <p:cNvPr id="3" name="Content Placeholder 2">
            <a:extLst>
              <a:ext uri="{FF2B5EF4-FFF2-40B4-BE49-F238E27FC236}">
                <a16:creationId xmlns:a16="http://schemas.microsoft.com/office/drawing/2014/main" id="{917169DB-B556-4406-9CE3-73B84E7E230A}"/>
              </a:ext>
            </a:extLst>
          </p:cNvPr>
          <p:cNvSpPr>
            <a:spLocks noGrp="1"/>
          </p:cNvSpPr>
          <p:nvPr>
            <p:ph idx="1"/>
          </p:nvPr>
        </p:nvSpPr>
        <p:spPr>
          <a:xfrm>
            <a:off x="557929" y="1223442"/>
            <a:ext cx="11247628" cy="5420412"/>
          </a:xfrm>
        </p:spPr>
        <p:txBody>
          <a:bodyPr/>
          <a:lstStyle/>
          <a:p>
            <a:r>
              <a:rPr lang="en-US" sz="1600" i="1" dirty="0">
                <a:solidFill>
                  <a:srgbClr val="FF0000"/>
                </a:solidFill>
              </a:rPr>
              <a:t>However, </a:t>
            </a:r>
            <a:r>
              <a:rPr lang="en-US" sz="1600" b="0" dirty="0"/>
              <a:t>the real value from Cloud Native goes far </a:t>
            </a:r>
            <a:r>
              <a:rPr lang="en-US" sz="1600" dirty="0"/>
              <a:t>beyond</a:t>
            </a:r>
            <a:r>
              <a:rPr lang="en-US" sz="1600" b="0" dirty="0"/>
              <a:t> the basket of technology services closely associated with it. Adopting a Cloud Native Culture is as much a way to scale the </a:t>
            </a:r>
            <a:r>
              <a:rPr lang="en-US" sz="1600" dirty="0"/>
              <a:t>people</a:t>
            </a:r>
            <a:r>
              <a:rPr lang="en-US" sz="1600" b="0" dirty="0"/>
              <a:t> side of the equation, as it is to scale the infrastructure side. </a:t>
            </a:r>
          </a:p>
          <a:p>
            <a:r>
              <a:rPr lang="en-US" sz="1600" dirty="0">
                <a:solidFill>
                  <a:srgbClr val="FF0000"/>
                </a:solidFill>
              </a:rPr>
              <a:t>What? </a:t>
            </a:r>
            <a:r>
              <a:rPr lang="en-US" sz="1600" b="0" dirty="0"/>
              <a:t>Cloud Native is </a:t>
            </a:r>
            <a:r>
              <a:rPr lang="en-US" sz="1600" b="0" i="1" dirty="0">
                <a:solidFill>
                  <a:srgbClr val="CC0000"/>
                </a:solidFill>
              </a:rPr>
              <a:t>structuring teams, culture, and technology to utilize automation and architectures to manage complexity and unlock velocity</a:t>
            </a:r>
            <a:r>
              <a:rPr lang="en-US" sz="1600" b="0" dirty="0"/>
              <a:t>.</a:t>
            </a:r>
          </a:p>
          <a:p>
            <a:r>
              <a:rPr lang="en-US" dirty="0">
                <a:solidFill>
                  <a:srgbClr val="FF0000"/>
                </a:solidFill>
              </a:rPr>
              <a:t>Why? </a:t>
            </a:r>
          </a:p>
          <a:p>
            <a:pPr marL="285750" indent="-285750">
              <a:buFont typeface="Wingdings" panose="05000000000000000000" pitchFamily="2" charset="2"/>
              <a:buChar char="ü"/>
            </a:pPr>
            <a:r>
              <a:rPr lang="en-US" sz="1600" dirty="0"/>
              <a:t>Agility and Productivity</a:t>
            </a:r>
            <a:r>
              <a:rPr lang="en-US" sz="1600" b="0" dirty="0"/>
              <a:t>: Rapidly delivering software from conceptual phase to realization: </a:t>
            </a:r>
          </a:p>
          <a:p>
            <a:pPr lvl="2" indent="0">
              <a:buNone/>
            </a:pPr>
            <a:r>
              <a:rPr lang="en-US" sz="1600" b="0" dirty="0"/>
              <a:t>	New business idea -&gt; from</a:t>
            </a:r>
            <a:r>
              <a:rPr lang="en-US" sz="1600" b="0" dirty="0">
                <a:solidFill>
                  <a:schemeClr val="accent2"/>
                </a:solidFill>
              </a:rPr>
              <a:t> idea </a:t>
            </a:r>
            <a:r>
              <a:rPr lang="en-US" sz="1600" b="0" dirty="0"/>
              <a:t>to prototype to</a:t>
            </a:r>
            <a:r>
              <a:rPr lang="en-US" sz="1600" b="0" dirty="0">
                <a:solidFill>
                  <a:schemeClr val="accent2"/>
                </a:solidFill>
              </a:rPr>
              <a:t> Production Ready </a:t>
            </a:r>
            <a:r>
              <a:rPr lang="en-US" sz="1600" dirty="0">
                <a:solidFill>
                  <a:schemeClr val="accent2"/>
                </a:solidFill>
              </a:rPr>
              <a:t>in </a:t>
            </a:r>
            <a:r>
              <a:rPr lang="en-US" sz="1600" b="1" dirty="0">
                <a:solidFill>
                  <a:schemeClr val="accent2"/>
                </a:solidFill>
              </a:rPr>
              <a:t>2-3 weeks </a:t>
            </a:r>
          </a:p>
          <a:p>
            <a:pPr marL="285750" indent="-285750">
              <a:buFont typeface="Wingdings" panose="05000000000000000000" pitchFamily="2" charset="2"/>
              <a:buChar char="ü"/>
            </a:pPr>
            <a:r>
              <a:rPr lang="en-US" sz="1600" dirty="0"/>
              <a:t>Resilience and Scalability</a:t>
            </a:r>
            <a:r>
              <a:rPr lang="en-US" sz="1600" b="0" dirty="0"/>
              <a:t>: Target continuous availability that is self-healing and downtime-free. Provide elastic scaling and the perception of limitless capacity.</a:t>
            </a:r>
          </a:p>
          <a:p>
            <a:pPr marL="285750" indent="-285750">
              <a:buFont typeface="Wingdings" panose="05000000000000000000" pitchFamily="2" charset="2"/>
              <a:buChar char="ü"/>
            </a:pPr>
            <a:r>
              <a:rPr lang="en-US" sz="1600" dirty="0"/>
              <a:t>Optimization and Efficiency</a:t>
            </a:r>
            <a:r>
              <a:rPr lang="en-US" sz="1600" b="0" dirty="0"/>
              <a:t>: Optimize the costs of infrastructure and HR. Enable free movement between locations and providers.</a:t>
            </a:r>
          </a:p>
          <a:p>
            <a:r>
              <a:rPr lang="en-US" sz="1600" b="0" dirty="0"/>
              <a:t>These techniques can be applied incrementally as appropriate and should help smooth any transition to the cloud. We will be creating a </a:t>
            </a:r>
            <a:r>
              <a:rPr lang="en-US" sz="1600" dirty="0"/>
              <a:t>Point of View </a:t>
            </a:r>
            <a:r>
              <a:rPr lang="en-US" sz="1600" b="0" dirty="0"/>
              <a:t>on Cloud Native Culture.</a:t>
            </a:r>
          </a:p>
          <a:p>
            <a:endParaRPr lang="en-US" sz="1600" b="0" dirty="0"/>
          </a:p>
        </p:txBody>
      </p:sp>
    </p:spTree>
    <p:extLst>
      <p:ext uri="{BB962C8B-B14F-4D97-AF65-F5344CB8AC3E}">
        <p14:creationId xmlns:p14="http://schemas.microsoft.com/office/powerpoint/2010/main" val="47563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Business</a:t>
            </a:r>
            <a:r>
              <a:rPr lang="en-US">
                <a:solidFill>
                  <a:schemeClr val="accent1"/>
                </a:solidFill>
                <a:latin typeface="Arial" panose="020B0604020202020204" pitchFamily="34" charset="0"/>
                <a:cs typeface="Arial" panose="020B0604020202020204" pitchFamily="34" charset="0"/>
                <a:sym typeface="Arial" panose="020B0604020202020204" pitchFamily="34" charset="0"/>
              </a:rPr>
              <a:t> </a:t>
            </a:r>
            <a:r>
              <a:rPr lang="en-US">
                <a:solidFill>
                  <a:schemeClr val="accent1"/>
                </a:solidFill>
                <a:cs typeface="Arial" panose="020B0604020202020204" pitchFamily="34" charset="0"/>
                <a:sym typeface="Arial" panose="020B0604020202020204" pitchFamily="34" charset="0"/>
              </a:rPr>
              <a:t>Opportunity</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Shifting to a Cloud Native </a:t>
            </a:r>
            <a:r>
              <a:rPr lang="en-US">
                <a:solidFill>
                  <a:schemeClr val="accent3"/>
                </a:solidFill>
                <a:cs typeface="Arial" panose="020B0604020202020204" pitchFamily="34" charset="0"/>
                <a:sym typeface="Arial" panose="020B0604020202020204" pitchFamily="34" charset="0"/>
              </a:rPr>
              <a:t>culture</a:t>
            </a:r>
            <a:r>
              <a:rPr lang="en-US">
                <a:cs typeface="Arial" panose="020B0604020202020204" pitchFamily="34" charset="0"/>
                <a:sym typeface="Arial" panose="020B0604020202020204" pitchFamily="34" charset="0"/>
              </a:rPr>
              <a:t> is a major opportunity for CVS Health to speed innovation in order to gain market growth, mitigate risk and optimize our business technology and processes</a:t>
            </a:r>
          </a:p>
        </p:txBody>
      </p:sp>
      <p:cxnSp>
        <p:nvCxnSpPr>
          <p:cNvPr id="5" name="Straight Connector 4"/>
          <p:cNvCxnSpPr/>
          <p:nvPr/>
        </p:nvCxnSpPr>
        <p:spPr>
          <a:xfrm>
            <a:off x="561017"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58711" y="1877324"/>
            <a:ext cx="330260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2199" b="1">
                <a:solidFill>
                  <a:schemeClr val="tx2"/>
                </a:solidFill>
                <a:cs typeface="Arial" panose="020B0604020202020204" pitchFamily="34" charset="0"/>
                <a:sym typeface="Arial" panose="020B0604020202020204" pitchFamily="34" charset="0"/>
              </a:rPr>
              <a:t>Business Opportunity</a:t>
            </a:r>
          </a:p>
        </p:txBody>
      </p:sp>
      <p:graphicFrame>
        <p:nvGraphicFramePr>
          <p:cNvPr id="7" name="Table 6"/>
          <p:cNvGraphicFramePr>
            <a:graphicFrameLocks noGrp="1"/>
          </p:cNvGraphicFramePr>
          <p:nvPr>
            <p:extLst>
              <p:ext uri="{D42A27DB-BD31-4B8C-83A1-F6EECF244321}">
                <p14:modId xmlns:p14="http://schemas.microsoft.com/office/powerpoint/2010/main" val="17790105"/>
              </p:ext>
            </p:extLst>
          </p:nvPr>
        </p:nvGraphicFramePr>
        <p:xfrm>
          <a:off x="909732" y="2467525"/>
          <a:ext cx="10755449" cy="3475200"/>
        </p:xfrm>
        <a:graphic>
          <a:graphicData uri="http://schemas.openxmlformats.org/drawingml/2006/table">
            <a:tbl>
              <a:tblPr firstRow="1" bandRow="1">
                <a:tableStyleId>{5C22544A-7EE6-4342-B048-85BDC9FD1C3A}</a:tableStyleId>
              </a:tblPr>
              <a:tblGrid>
                <a:gridCol w="2358391">
                  <a:extLst>
                    <a:ext uri="{9D8B030D-6E8A-4147-A177-3AD203B41FA5}">
                      <a16:colId xmlns:a16="http://schemas.microsoft.com/office/drawing/2014/main" val="1007492224"/>
                    </a:ext>
                  </a:extLst>
                </a:gridCol>
                <a:gridCol w="8397058">
                  <a:extLst>
                    <a:ext uri="{9D8B030D-6E8A-4147-A177-3AD203B41FA5}">
                      <a16:colId xmlns:a16="http://schemas.microsoft.com/office/drawing/2014/main" val="1418328279"/>
                    </a:ext>
                  </a:extLst>
                </a:gridCol>
              </a:tblGrid>
              <a:tr h="1158400">
                <a:tc>
                  <a:txBody>
                    <a:bodyPr/>
                    <a:lstStyle/>
                    <a:p>
                      <a:pPr lvl="1"/>
                      <a:r>
                        <a:rPr lang="en-US" sz="1800" b="0">
                          <a:solidFill>
                            <a:schemeClr val="tx1">
                              <a:lumMod val="75000"/>
                              <a:lumOff val="25000"/>
                            </a:schemeClr>
                          </a:solidFill>
                          <a:latin typeface="+mn-lt"/>
                          <a:cs typeface="Arial" panose="020B0604020202020204" pitchFamily="34" charset="0"/>
                          <a:sym typeface="Arial" panose="020B0604020202020204" pitchFamily="34" charset="0"/>
                        </a:rPr>
                        <a:t>Market Growth</a:t>
                      </a:r>
                    </a:p>
                  </a:txBody>
                  <a:tcPr marL="91416" marR="91416" marT="45708" marB="45708" anchor="ctr">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schemeClr val="tx2"/>
                          </a:solidFill>
                          <a:latin typeface="+mn-lt"/>
                          <a:cs typeface="Arial" panose="020B0604020202020204" pitchFamily="34" charset="0"/>
                          <a:sym typeface="Arial" panose="020B0604020202020204" pitchFamily="34" charset="0"/>
                        </a:rPr>
                        <a:t>Reduced time to market and Innovation Readiness</a:t>
                      </a:r>
                      <a:r>
                        <a:rPr lang="en-US" sz="1600" b="0">
                          <a:solidFill>
                            <a:schemeClr val="tx2"/>
                          </a:solidFill>
                          <a:latin typeface="+mn-lt"/>
                          <a:cs typeface="Arial" panose="020B0604020202020204" pitchFamily="34" charset="0"/>
                          <a:sym typeface="Arial" panose="020B0604020202020204" pitchFamily="34" charset="0"/>
                        </a:rPr>
                        <a:t> by </a:t>
                      </a:r>
                      <a:r>
                        <a:rPr lang="en-US" sz="1600" b="0" i="0">
                          <a:solidFill>
                            <a:schemeClr val="tx2"/>
                          </a:solidFill>
                          <a:latin typeface="+mn-lt"/>
                          <a:cs typeface="Arial" panose="020B0604020202020204" pitchFamily="34" charset="0"/>
                          <a:sym typeface="Arial" panose="020B0604020202020204" pitchFamily="34" charset="0"/>
                        </a:rPr>
                        <a:t>rapidly bringing disruptive ideas to life and capture new market niches ahead of the competition, with measurements to empirically assess ideas’ impact</a:t>
                      </a:r>
                    </a:p>
                  </a:txBody>
                  <a:tcPr marL="91416" marR="91416" marT="45708" marB="45708" anchor="ctr">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157905801"/>
                  </a:ext>
                </a:extLst>
              </a:tr>
              <a:tr h="1158400">
                <a:tc>
                  <a:txBody>
                    <a:bodyPr/>
                    <a:lstStyle/>
                    <a:p>
                      <a:pPr lvl="1"/>
                      <a:r>
                        <a:rPr lang="en-US" sz="1800" b="0">
                          <a:solidFill>
                            <a:schemeClr val="tx1">
                              <a:lumMod val="75000"/>
                              <a:lumOff val="25000"/>
                            </a:schemeClr>
                          </a:solidFill>
                          <a:latin typeface="+mn-lt"/>
                          <a:cs typeface="Arial" panose="020B0604020202020204" pitchFamily="34" charset="0"/>
                          <a:sym typeface="Arial" panose="020B0604020202020204" pitchFamily="34" charset="0"/>
                        </a:rPr>
                        <a:t>Risk Mitigation</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Resiliency and security</a:t>
                      </a:r>
                      <a:r>
                        <a:rPr lang="en-US" sz="1600" b="0" dirty="0">
                          <a:solidFill>
                            <a:schemeClr val="tx2"/>
                          </a:solidFill>
                          <a:latin typeface="+mn-lt"/>
                          <a:cs typeface="Arial" panose="020B0604020202020204" pitchFamily="34" charset="0"/>
                          <a:sym typeface="Arial" panose="020B0604020202020204" pitchFamily="34" charset="0"/>
                        </a:rPr>
                        <a:t> from</a:t>
                      </a:r>
                      <a:r>
                        <a:rPr lang="en-US" sz="1600" b="1" dirty="0">
                          <a:solidFill>
                            <a:schemeClr val="tx2"/>
                          </a:solidFill>
                          <a:latin typeface="+mn-lt"/>
                          <a:cs typeface="Arial" panose="020B0604020202020204" pitchFamily="34" charset="0"/>
                          <a:sym typeface="Arial" panose="020B0604020202020204" pitchFamily="34" charset="0"/>
                        </a:rPr>
                        <a:t> </a:t>
                      </a:r>
                      <a:r>
                        <a:rPr lang="en-US" sz="1600" b="0" dirty="0">
                          <a:solidFill>
                            <a:schemeClr val="tx2"/>
                          </a:solidFill>
                          <a:latin typeface="+mn-lt"/>
                          <a:cs typeface="Arial" panose="020B0604020202020204" pitchFamily="34" charset="0"/>
                          <a:sym typeface="Arial" panose="020B0604020202020204" pitchFamily="34" charset="0"/>
                        </a:rPr>
                        <a:t>well architected solutions decouple themselves from the underlying infrastructure and follow a zero trust security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Deployment confidence </a:t>
                      </a:r>
                      <a:r>
                        <a:rPr lang="en-US" sz="1600" b="0" dirty="0">
                          <a:solidFill>
                            <a:schemeClr val="tx2"/>
                          </a:solidFill>
                          <a:latin typeface="+mn-lt"/>
                          <a:cs typeface="Arial" panose="020B0604020202020204" pitchFamily="34" charset="0"/>
                          <a:sym typeface="Arial" panose="020B0604020202020204" pitchFamily="34" charset="0"/>
                        </a:rPr>
                        <a:t>thanks to highly automated deliveries which reduce the fear of change</a:t>
                      </a:r>
                      <a:endParaRPr lang="en-US" sz="1600" b="1" dirty="0">
                        <a:solidFill>
                          <a:schemeClr val="tx2"/>
                        </a:solidFill>
                        <a:latin typeface="+mn-lt"/>
                        <a:cs typeface="Arial" panose="020B0604020202020204" pitchFamily="34" charset="0"/>
                        <a:sym typeface="Arial" panose="020B0604020202020204" pitchFamily="34" charset="0"/>
                      </a:endParaRP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145929556"/>
                  </a:ext>
                </a:extLst>
              </a:tr>
              <a:tr h="1158400">
                <a:tc>
                  <a:txBody>
                    <a:bodyPr/>
                    <a:lstStyle/>
                    <a:p>
                      <a:pPr lvl="1"/>
                      <a:r>
                        <a:rPr lang="en-US" sz="1800" b="0">
                          <a:solidFill>
                            <a:schemeClr val="tx1">
                              <a:lumMod val="75000"/>
                              <a:lumOff val="25000"/>
                            </a:schemeClr>
                          </a:solidFill>
                          <a:latin typeface="+mn-lt"/>
                          <a:cs typeface="Arial" panose="020B0604020202020204" pitchFamily="34" charset="0"/>
                          <a:sym typeface="Arial" panose="020B0604020202020204" pitchFamily="34" charset="0"/>
                        </a:rPr>
                        <a:t>Cost Reduction</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Optimized high value models </a:t>
                      </a:r>
                      <a:r>
                        <a:rPr lang="en-US" sz="1600" b="0" dirty="0">
                          <a:solidFill>
                            <a:schemeClr val="tx2"/>
                          </a:solidFill>
                          <a:latin typeface="+mn-lt"/>
                          <a:cs typeface="Arial" panose="020B0604020202020204" pitchFamily="34" charset="0"/>
                          <a:sym typeface="Arial" panose="020B0604020202020204" pitchFamily="34" charset="0"/>
                        </a:rPr>
                        <a:t>that focus on adding value to the business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Elastic cost models</a:t>
                      </a:r>
                      <a:r>
                        <a:rPr lang="en-US" sz="1600" b="0" dirty="0">
                          <a:solidFill>
                            <a:schemeClr val="tx2"/>
                          </a:solidFill>
                          <a:latin typeface="+mn-lt"/>
                          <a:cs typeface="Arial" panose="020B0604020202020204" pitchFamily="34" charset="0"/>
                          <a:sym typeface="Arial" panose="020B0604020202020204" pitchFamily="34" charset="0"/>
                        </a:rPr>
                        <a:t> where solutions are designed to use only the resources they need to reduce operational overhead</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869764778"/>
                  </a:ext>
                </a:extLst>
              </a:tr>
            </a:tbl>
          </a:graphicData>
        </a:graphic>
      </p:graphicFrame>
      <p:sp>
        <p:nvSpPr>
          <p:cNvPr id="27" name="Oval 26">
            <a:extLst>
              <a:ext uri="{FF2B5EF4-FFF2-40B4-BE49-F238E27FC236}">
                <a16:creationId xmlns:a16="http://schemas.microsoft.com/office/drawing/2014/main" id="{BC961179-81D4-47A6-8EAF-910B55EB37B8}"/>
              </a:ext>
            </a:extLst>
          </p:cNvPr>
          <p:cNvSpPr/>
          <p:nvPr/>
        </p:nvSpPr>
        <p:spPr>
          <a:xfrm>
            <a:off x="574818" y="2729988"/>
            <a:ext cx="636395" cy="662499"/>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29" name="Group 28">
            <a:extLst>
              <a:ext uri="{FF2B5EF4-FFF2-40B4-BE49-F238E27FC236}">
                <a16:creationId xmlns:a16="http://schemas.microsoft.com/office/drawing/2014/main" id="{8EA77600-0633-4A8E-B527-ADC6C4B58C07}"/>
              </a:ext>
            </a:extLst>
          </p:cNvPr>
          <p:cNvGrpSpPr/>
          <p:nvPr/>
        </p:nvGrpSpPr>
        <p:grpSpPr>
          <a:xfrm>
            <a:off x="628573" y="2794686"/>
            <a:ext cx="556502" cy="556502"/>
            <a:chOff x="3774810" y="1302560"/>
            <a:chExt cx="814269" cy="814269"/>
          </a:xfrm>
        </p:grpSpPr>
        <p:sp>
          <p:nvSpPr>
            <p:cNvPr id="30" name="Oval 29">
              <a:extLst>
                <a:ext uri="{FF2B5EF4-FFF2-40B4-BE49-F238E27FC236}">
                  <a16:creationId xmlns:a16="http://schemas.microsoft.com/office/drawing/2014/main" id="{69EF2021-300E-4C9A-B37B-DCD099BF8B5A}"/>
                </a:ext>
              </a:extLst>
            </p:cNvPr>
            <p:cNvSpPr/>
            <p:nvPr/>
          </p:nvSpPr>
          <p:spPr>
            <a:xfrm>
              <a:off x="3774810" y="1302560"/>
              <a:ext cx="814269" cy="814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37160" rIns="0" rtlCol="0" anchor="t"/>
            <a:lstStyle/>
            <a:p>
              <a:pPr algn="ctr"/>
              <a:endParaRPr lang="en-US" sz="1400" b="1">
                <a:solidFill>
                  <a:schemeClr val="bg1"/>
                </a:solidFill>
                <a:latin typeface="CVS Health Sans" panose="020B0504020202020204" pitchFamily="34" charset="0"/>
                <a:cs typeface="Arial" panose="020B0604020202020204" pitchFamily="34" charset="0"/>
                <a:sym typeface="Arial" panose="020B0604020202020204" pitchFamily="34" charset="0"/>
              </a:endParaRPr>
            </a:p>
          </p:txBody>
        </p:sp>
        <p:pic>
          <p:nvPicPr>
            <p:cNvPr id="31" name="Picture 8" descr="https://static.thenounproject.com/png/235453-200.png">
              <a:extLst>
                <a:ext uri="{FF2B5EF4-FFF2-40B4-BE49-F238E27FC236}">
                  <a16:creationId xmlns:a16="http://schemas.microsoft.com/office/drawing/2014/main" id="{D8A80C03-FBE8-439F-8D29-56450DE2E805}"/>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818270" y="1326508"/>
              <a:ext cx="727348" cy="72734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Oval 31">
            <a:extLst>
              <a:ext uri="{FF2B5EF4-FFF2-40B4-BE49-F238E27FC236}">
                <a16:creationId xmlns:a16="http://schemas.microsoft.com/office/drawing/2014/main" id="{F9ED9C40-C90E-4F53-8074-FA7F0D7858D3}"/>
              </a:ext>
            </a:extLst>
          </p:cNvPr>
          <p:cNvSpPr/>
          <p:nvPr/>
        </p:nvSpPr>
        <p:spPr>
          <a:xfrm>
            <a:off x="580235" y="3863048"/>
            <a:ext cx="636395" cy="662497"/>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33" name="Group 39">
            <a:extLst>
              <a:ext uri="{FF2B5EF4-FFF2-40B4-BE49-F238E27FC236}">
                <a16:creationId xmlns:a16="http://schemas.microsoft.com/office/drawing/2014/main" id="{D46A42A9-426D-46E4-AD49-24F18BC3D38D}"/>
              </a:ext>
            </a:extLst>
          </p:cNvPr>
          <p:cNvGrpSpPr>
            <a:grpSpLocks noChangeAspect="1"/>
          </p:cNvGrpSpPr>
          <p:nvPr/>
        </p:nvGrpSpPr>
        <p:grpSpPr bwMode="auto">
          <a:xfrm>
            <a:off x="648400" y="3935873"/>
            <a:ext cx="516845" cy="516845"/>
            <a:chOff x="3662" y="570"/>
            <a:chExt cx="602" cy="602"/>
          </a:xfrm>
        </p:grpSpPr>
        <p:sp>
          <p:nvSpPr>
            <p:cNvPr id="34" name="Oval 40">
              <a:extLst>
                <a:ext uri="{FF2B5EF4-FFF2-40B4-BE49-F238E27FC236}">
                  <a16:creationId xmlns:a16="http://schemas.microsoft.com/office/drawing/2014/main" id="{E3E42798-95FF-45D1-9EC6-F6B41946DAC5}"/>
                </a:ext>
              </a:extLst>
            </p:cNvPr>
            <p:cNvSpPr>
              <a:spLocks noChangeArrowheads="1"/>
            </p:cNvSpPr>
            <p:nvPr/>
          </p:nvSpPr>
          <p:spPr bwMode="auto">
            <a:xfrm>
              <a:off x="3662" y="570"/>
              <a:ext cx="602" cy="602"/>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35" name="Freeform 41">
              <a:extLst>
                <a:ext uri="{FF2B5EF4-FFF2-40B4-BE49-F238E27FC236}">
                  <a16:creationId xmlns:a16="http://schemas.microsoft.com/office/drawing/2014/main" id="{7A70F60E-07DD-4688-9605-BC202C6B150C}"/>
                </a:ext>
              </a:extLst>
            </p:cNvPr>
            <p:cNvSpPr>
              <a:spLocks noEditPoints="1"/>
            </p:cNvSpPr>
            <p:nvPr/>
          </p:nvSpPr>
          <p:spPr bwMode="auto">
            <a:xfrm>
              <a:off x="3776" y="668"/>
              <a:ext cx="349" cy="444"/>
            </a:xfrm>
            <a:custGeom>
              <a:avLst/>
              <a:gdLst>
                <a:gd name="T0" fmla="*/ 81 w 146"/>
                <a:gd name="T1" fmla="*/ 62 h 186"/>
                <a:gd name="T2" fmla="*/ 88 w 146"/>
                <a:gd name="T3" fmla="*/ 68 h 186"/>
                <a:gd name="T4" fmla="*/ 83 w 146"/>
                <a:gd name="T5" fmla="*/ 94 h 186"/>
                <a:gd name="T6" fmla="*/ 75 w 146"/>
                <a:gd name="T7" fmla="*/ 71 h 186"/>
                <a:gd name="T8" fmla="*/ 76 w 146"/>
                <a:gd name="T9" fmla="*/ 63 h 186"/>
                <a:gd name="T10" fmla="*/ 84 w 146"/>
                <a:gd name="T11" fmla="*/ 99 h 186"/>
                <a:gd name="T12" fmla="*/ 77 w 146"/>
                <a:gd name="T13" fmla="*/ 101 h 186"/>
                <a:gd name="T14" fmla="*/ 75 w 146"/>
                <a:gd name="T15" fmla="*/ 108 h 186"/>
                <a:gd name="T16" fmla="*/ 79 w 146"/>
                <a:gd name="T17" fmla="*/ 111 h 186"/>
                <a:gd name="T18" fmla="*/ 84 w 146"/>
                <a:gd name="T19" fmla="*/ 111 h 186"/>
                <a:gd name="T20" fmla="*/ 87 w 146"/>
                <a:gd name="T21" fmla="*/ 108 h 186"/>
                <a:gd name="T22" fmla="*/ 87 w 146"/>
                <a:gd name="T23" fmla="*/ 103 h 186"/>
                <a:gd name="T24" fmla="*/ 145 w 146"/>
                <a:gd name="T25" fmla="*/ 129 h 186"/>
                <a:gd name="T26" fmla="*/ 87 w 146"/>
                <a:gd name="T27" fmla="*/ 133 h 186"/>
                <a:gd name="T28" fmla="*/ 81 w 146"/>
                <a:gd name="T29" fmla="*/ 186 h 186"/>
                <a:gd name="T30" fmla="*/ 74 w 146"/>
                <a:gd name="T31" fmla="*/ 133 h 186"/>
                <a:gd name="T32" fmla="*/ 18 w 146"/>
                <a:gd name="T33" fmla="*/ 129 h 186"/>
                <a:gd name="T34" fmla="*/ 74 w 146"/>
                <a:gd name="T35" fmla="*/ 24 h 186"/>
                <a:gd name="T36" fmla="*/ 89 w 146"/>
                <a:gd name="T37" fmla="*/ 24 h 186"/>
                <a:gd name="T38" fmla="*/ 145 w 146"/>
                <a:gd name="T39" fmla="*/ 129 h 186"/>
                <a:gd name="T40" fmla="*/ 81 w 146"/>
                <a:gd name="T41" fmla="*/ 35 h 186"/>
                <a:gd name="T42" fmla="*/ 131 w 146"/>
                <a:gd name="T43" fmla="*/ 121 h 186"/>
                <a:gd name="T44" fmla="*/ 20 w 146"/>
                <a:gd name="T45" fmla="*/ 87 h 186"/>
                <a:gd name="T46" fmla="*/ 8 w 146"/>
                <a:gd name="T47" fmla="*/ 84 h 186"/>
                <a:gd name="T48" fmla="*/ 12 w 146"/>
                <a:gd name="T49" fmla="*/ 38 h 186"/>
                <a:gd name="T50" fmla="*/ 59 w 146"/>
                <a:gd name="T51" fmla="*/ 34 h 186"/>
                <a:gd name="T52" fmla="*/ 12 w 146"/>
                <a:gd name="T53" fmla="*/ 30 h 186"/>
                <a:gd name="T54" fmla="*/ 0 w 146"/>
                <a:gd name="T55" fmla="*/ 84 h 186"/>
                <a:gd name="T56" fmla="*/ 20 w 146"/>
                <a:gd name="T57" fmla="*/ 96 h 186"/>
                <a:gd name="T58" fmla="*/ 138 w 146"/>
                <a:gd name="T59" fmla="*/ 45 h 186"/>
                <a:gd name="T60" fmla="*/ 129 w 146"/>
                <a:gd name="T61" fmla="*/ 0 h 186"/>
                <a:gd name="T62" fmla="*/ 65 w 146"/>
                <a:gd name="T63" fmla="*/ 9 h 186"/>
                <a:gd name="T64" fmla="*/ 67 w 146"/>
                <a:gd name="T65" fmla="*/ 21 h 186"/>
                <a:gd name="T66" fmla="*/ 70 w 146"/>
                <a:gd name="T67" fmla="*/ 9 h 186"/>
                <a:gd name="T68" fmla="*/ 129 w 146"/>
                <a:gd name="T69" fmla="*/ 6 h 186"/>
                <a:gd name="T70" fmla="*/ 133 w 146"/>
                <a:gd name="T71" fmla="*/ 45 h 186"/>
                <a:gd name="T72" fmla="*/ 115 w 146"/>
                <a:gd name="T73" fmla="*/ 49 h 186"/>
                <a:gd name="T74" fmla="*/ 115 w 146"/>
                <a:gd name="T75" fmla="*/ 54 h 186"/>
                <a:gd name="T76" fmla="*/ 138 w 146"/>
                <a:gd name="T77" fmla="*/ 4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86">
                  <a:moveTo>
                    <a:pt x="76" y="63"/>
                  </a:moveTo>
                  <a:cubicBezTo>
                    <a:pt x="78" y="62"/>
                    <a:pt x="79" y="62"/>
                    <a:pt x="81" y="62"/>
                  </a:cubicBezTo>
                  <a:cubicBezTo>
                    <a:pt x="83" y="62"/>
                    <a:pt x="85" y="62"/>
                    <a:pt x="86" y="63"/>
                  </a:cubicBezTo>
                  <a:cubicBezTo>
                    <a:pt x="88" y="64"/>
                    <a:pt x="88" y="66"/>
                    <a:pt x="88" y="68"/>
                  </a:cubicBezTo>
                  <a:cubicBezTo>
                    <a:pt x="88" y="68"/>
                    <a:pt x="88" y="69"/>
                    <a:pt x="88" y="71"/>
                  </a:cubicBezTo>
                  <a:cubicBezTo>
                    <a:pt x="83" y="94"/>
                    <a:pt x="83" y="94"/>
                    <a:pt x="83" y="94"/>
                  </a:cubicBezTo>
                  <a:cubicBezTo>
                    <a:pt x="79" y="94"/>
                    <a:pt x="79" y="94"/>
                    <a:pt x="79" y="94"/>
                  </a:cubicBezTo>
                  <a:cubicBezTo>
                    <a:pt x="75" y="71"/>
                    <a:pt x="75" y="71"/>
                    <a:pt x="75" y="71"/>
                  </a:cubicBezTo>
                  <a:cubicBezTo>
                    <a:pt x="75" y="70"/>
                    <a:pt x="74" y="68"/>
                    <a:pt x="74" y="68"/>
                  </a:cubicBezTo>
                  <a:cubicBezTo>
                    <a:pt x="74" y="66"/>
                    <a:pt x="75" y="64"/>
                    <a:pt x="76" y="63"/>
                  </a:cubicBezTo>
                  <a:moveTo>
                    <a:pt x="86" y="101"/>
                  </a:moveTo>
                  <a:cubicBezTo>
                    <a:pt x="85" y="100"/>
                    <a:pt x="85" y="100"/>
                    <a:pt x="84" y="99"/>
                  </a:cubicBezTo>
                  <a:cubicBezTo>
                    <a:pt x="83" y="99"/>
                    <a:pt x="82" y="99"/>
                    <a:pt x="81" y="99"/>
                  </a:cubicBezTo>
                  <a:cubicBezTo>
                    <a:pt x="79" y="99"/>
                    <a:pt x="78" y="99"/>
                    <a:pt x="77" y="101"/>
                  </a:cubicBezTo>
                  <a:cubicBezTo>
                    <a:pt x="75" y="102"/>
                    <a:pt x="75" y="104"/>
                    <a:pt x="75" y="105"/>
                  </a:cubicBezTo>
                  <a:cubicBezTo>
                    <a:pt x="75" y="106"/>
                    <a:pt x="75" y="107"/>
                    <a:pt x="75" y="108"/>
                  </a:cubicBezTo>
                  <a:cubicBezTo>
                    <a:pt x="76" y="109"/>
                    <a:pt x="76" y="110"/>
                    <a:pt x="77" y="110"/>
                  </a:cubicBezTo>
                  <a:cubicBezTo>
                    <a:pt x="77" y="111"/>
                    <a:pt x="78" y="111"/>
                    <a:pt x="79" y="111"/>
                  </a:cubicBezTo>
                  <a:cubicBezTo>
                    <a:pt x="79" y="112"/>
                    <a:pt x="80" y="112"/>
                    <a:pt x="81" y="112"/>
                  </a:cubicBezTo>
                  <a:cubicBezTo>
                    <a:pt x="82" y="112"/>
                    <a:pt x="83" y="112"/>
                    <a:pt x="84" y="111"/>
                  </a:cubicBezTo>
                  <a:cubicBezTo>
                    <a:pt x="85" y="111"/>
                    <a:pt x="85" y="111"/>
                    <a:pt x="86" y="110"/>
                  </a:cubicBezTo>
                  <a:cubicBezTo>
                    <a:pt x="87" y="110"/>
                    <a:pt x="87" y="109"/>
                    <a:pt x="87" y="108"/>
                  </a:cubicBezTo>
                  <a:cubicBezTo>
                    <a:pt x="88" y="107"/>
                    <a:pt x="88" y="106"/>
                    <a:pt x="88" y="105"/>
                  </a:cubicBezTo>
                  <a:cubicBezTo>
                    <a:pt x="88" y="105"/>
                    <a:pt x="88" y="104"/>
                    <a:pt x="87" y="103"/>
                  </a:cubicBezTo>
                  <a:cubicBezTo>
                    <a:pt x="87" y="102"/>
                    <a:pt x="87" y="101"/>
                    <a:pt x="86" y="101"/>
                  </a:cubicBezTo>
                  <a:moveTo>
                    <a:pt x="145" y="129"/>
                  </a:moveTo>
                  <a:cubicBezTo>
                    <a:pt x="143" y="131"/>
                    <a:pt x="140" y="133"/>
                    <a:pt x="137" y="133"/>
                  </a:cubicBezTo>
                  <a:cubicBezTo>
                    <a:pt x="87" y="133"/>
                    <a:pt x="87" y="133"/>
                    <a:pt x="87" y="133"/>
                  </a:cubicBezTo>
                  <a:cubicBezTo>
                    <a:pt x="87" y="180"/>
                    <a:pt x="87" y="180"/>
                    <a:pt x="87" y="180"/>
                  </a:cubicBezTo>
                  <a:cubicBezTo>
                    <a:pt x="87" y="184"/>
                    <a:pt x="84" y="186"/>
                    <a:pt x="81" y="186"/>
                  </a:cubicBezTo>
                  <a:cubicBezTo>
                    <a:pt x="77" y="186"/>
                    <a:pt x="74" y="184"/>
                    <a:pt x="74" y="180"/>
                  </a:cubicBezTo>
                  <a:cubicBezTo>
                    <a:pt x="74" y="133"/>
                    <a:pt x="74" y="133"/>
                    <a:pt x="74" y="133"/>
                  </a:cubicBezTo>
                  <a:cubicBezTo>
                    <a:pt x="26" y="133"/>
                    <a:pt x="26" y="133"/>
                    <a:pt x="26" y="133"/>
                  </a:cubicBezTo>
                  <a:cubicBezTo>
                    <a:pt x="23" y="133"/>
                    <a:pt x="20" y="131"/>
                    <a:pt x="18" y="129"/>
                  </a:cubicBezTo>
                  <a:cubicBezTo>
                    <a:pt x="17" y="126"/>
                    <a:pt x="17" y="123"/>
                    <a:pt x="18" y="120"/>
                  </a:cubicBezTo>
                  <a:cubicBezTo>
                    <a:pt x="74" y="24"/>
                    <a:pt x="74" y="24"/>
                    <a:pt x="74" y="24"/>
                  </a:cubicBezTo>
                  <a:cubicBezTo>
                    <a:pt x="75" y="21"/>
                    <a:pt x="78" y="19"/>
                    <a:pt x="81" y="19"/>
                  </a:cubicBezTo>
                  <a:cubicBezTo>
                    <a:pt x="84" y="19"/>
                    <a:pt x="87" y="21"/>
                    <a:pt x="89" y="24"/>
                  </a:cubicBezTo>
                  <a:cubicBezTo>
                    <a:pt x="145" y="120"/>
                    <a:pt x="145" y="120"/>
                    <a:pt x="145" y="120"/>
                  </a:cubicBezTo>
                  <a:cubicBezTo>
                    <a:pt x="146" y="123"/>
                    <a:pt x="146" y="126"/>
                    <a:pt x="145" y="129"/>
                  </a:cubicBezTo>
                  <a:moveTo>
                    <a:pt x="131" y="121"/>
                  </a:moveTo>
                  <a:cubicBezTo>
                    <a:pt x="81" y="35"/>
                    <a:pt x="81" y="35"/>
                    <a:pt x="81" y="35"/>
                  </a:cubicBezTo>
                  <a:cubicBezTo>
                    <a:pt x="32" y="121"/>
                    <a:pt x="32" y="121"/>
                    <a:pt x="32" y="121"/>
                  </a:cubicBezTo>
                  <a:lnTo>
                    <a:pt x="131" y="121"/>
                  </a:lnTo>
                  <a:close/>
                  <a:moveTo>
                    <a:pt x="24" y="92"/>
                  </a:moveTo>
                  <a:cubicBezTo>
                    <a:pt x="24" y="89"/>
                    <a:pt x="22" y="87"/>
                    <a:pt x="20" y="87"/>
                  </a:cubicBezTo>
                  <a:cubicBezTo>
                    <a:pt x="12" y="87"/>
                    <a:pt x="12" y="87"/>
                    <a:pt x="12" y="87"/>
                  </a:cubicBezTo>
                  <a:cubicBezTo>
                    <a:pt x="10" y="87"/>
                    <a:pt x="8" y="86"/>
                    <a:pt x="8" y="84"/>
                  </a:cubicBezTo>
                  <a:cubicBezTo>
                    <a:pt x="8" y="42"/>
                    <a:pt x="8" y="42"/>
                    <a:pt x="8" y="42"/>
                  </a:cubicBezTo>
                  <a:cubicBezTo>
                    <a:pt x="8" y="40"/>
                    <a:pt x="10" y="38"/>
                    <a:pt x="12" y="38"/>
                  </a:cubicBezTo>
                  <a:cubicBezTo>
                    <a:pt x="54" y="38"/>
                    <a:pt x="54" y="38"/>
                    <a:pt x="54" y="38"/>
                  </a:cubicBezTo>
                  <a:cubicBezTo>
                    <a:pt x="57" y="38"/>
                    <a:pt x="59" y="36"/>
                    <a:pt x="59" y="34"/>
                  </a:cubicBezTo>
                  <a:cubicBezTo>
                    <a:pt x="59" y="32"/>
                    <a:pt x="57" y="30"/>
                    <a:pt x="54" y="30"/>
                  </a:cubicBezTo>
                  <a:cubicBezTo>
                    <a:pt x="12" y="30"/>
                    <a:pt x="12" y="30"/>
                    <a:pt x="12" y="30"/>
                  </a:cubicBezTo>
                  <a:cubicBezTo>
                    <a:pt x="5" y="30"/>
                    <a:pt x="0" y="35"/>
                    <a:pt x="0" y="42"/>
                  </a:cubicBezTo>
                  <a:cubicBezTo>
                    <a:pt x="0" y="84"/>
                    <a:pt x="0" y="84"/>
                    <a:pt x="0" y="84"/>
                  </a:cubicBezTo>
                  <a:cubicBezTo>
                    <a:pt x="0" y="91"/>
                    <a:pt x="5" y="96"/>
                    <a:pt x="12" y="96"/>
                  </a:cubicBezTo>
                  <a:cubicBezTo>
                    <a:pt x="20" y="96"/>
                    <a:pt x="20" y="96"/>
                    <a:pt x="20" y="96"/>
                  </a:cubicBezTo>
                  <a:cubicBezTo>
                    <a:pt x="22" y="96"/>
                    <a:pt x="24" y="94"/>
                    <a:pt x="24" y="92"/>
                  </a:cubicBezTo>
                  <a:moveTo>
                    <a:pt x="138" y="45"/>
                  </a:moveTo>
                  <a:cubicBezTo>
                    <a:pt x="138" y="9"/>
                    <a:pt x="138" y="9"/>
                    <a:pt x="138" y="9"/>
                  </a:cubicBezTo>
                  <a:cubicBezTo>
                    <a:pt x="138" y="4"/>
                    <a:pt x="134" y="0"/>
                    <a:pt x="129" y="0"/>
                  </a:cubicBezTo>
                  <a:cubicBezTo>
                    <a:pt x="75" y="0"/>
                    <a:pt x="75" y="0"/>
                    <a:pt x="75" y="0"/>
                  </a:cubicBezTo>
                  <a:cubicBezTo>
                    <a:pt x="69" y="0"/>
                    <a:pt x="65" y="4"/>
                    <a:pt x="65" y="9"/>
                  </a:cubicBezTo>
                  <a:cubicBezTo>
                    <a:pt x="65" y="18"/>
                    <a:pt x="65" y="18"/>
                    <a:pt x="65" y="18"/>
                  </a:cubicBezTo>
                  <a:cubicBezTo>
                    <a:pt x="65" y="20"/>
                    <a:pt x="66" y="21"/>
                    <a:pt x="67" y="21"/>
                  </a:cubicBezTo>
                  <a:cubicBezTo>
                    <a:pt x="69" y="21"/>
                    <a:pt x="70" y="20"/>
                    <a:pt x="70" y="18"/>
                  </a:cubicBezTo>
                  <a:cubicBezTo>
                    <a:pt x="70" y="9"/>
                    <a:pt x="70" y="9"/>
                    <a:pt x="70" y="9"/>
                  </a:cubicBezTo>
                  <a:cubicBezTo>
                    <a:pt x="70" y="7"/>
                    <a:pt x="72" y="6"/>
                    <a:pt x="75" y="6"/>
                  </a:cubicBezTo>
                  <a:cubicBezTo>
                    <a:pt x="129" y="6"/>
                    <a:pt x="129" y="6"/>
                    <a:pt x="129" y="6"/>
                  </a:cubicBezTo>
                  <a:cubicBezTo>
                    <a:pt x="131" y="6"/>
                    <a:pt x="133" y="7"/>
                    <a:pt x="133" y="9"/>
                  </a:cubicBezTo>
                  <a:cubicBezTo>
                    <a:pt x="133" y="45"/>
                    <a:pt x="133" y="45"/>
                    <a:pt x="133" y="45"/>
                  </a:cubicBezTo>
                  <a:cubicBezTo>
                    <a:pt x="133" y="47"/>
                    <a:pt x="131" y="49"/>
                    <a:pt x="129" y="49"/>
                  </a:cubicBezTo>
                  <a:cubicBezTo>
                    <a:pt x="115" y="49"/>
                    <a:pt x="115" y="49"/>
                    <a:pt x="115" y="49"/>
                  </a:cubicBezTo>
                  <a:cubicBezTo>
                    <a:pt x="113" y="49"/>
                    <a:pt x="112" y="50"/>
                    <a:pt x="112" y="51"/>
                  </a:cubicBezTo>
                  <a:cubicBezTo>
                    <a:pt x="112" y="53"/>
                    <a:pt x="113" y="54"/>
                    <a:pt x="115" y="54"/>
                  </a:cubicBezTo>
                  <a:cubicBezTo>
                    <a:pt x="129" y="54"/>
                    <a:pt x="129" y="54"/>
                    <a:pt x="129" y="54"/>
                  </a:cubicBezTo>
                  <a:cubicBezTo>
                    <a:pt x="134" y="54"/>
                    <a:pt x="138" y="50"/>
                    <a:pt x="138"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grpSp>
      <p:sp>
        <p:nvSpPr>
          <p:cNvPr id="36" name="Oval 35">
            <a:extLst>
              <a:ext uri="{FF2B5EF4-FFF2-40B4-BE49-F238E27FC236}">
                <a16:creationId xmlns:a16="http://schemas.microsoft.com/office/drawing/2014/main" id="{6E5BCF27-78DC-4E30-8B6C-568A0E90D35D}"/>
              </a:ext>
            </a:extLst>
          </p:cNvPr>
          <p:cNvSpPr/>
          <p:nvPr/>
        </p:nvSpPr>
        <p:spPr>
          <a:xfrm>
            <a:off x="580508" y="5036588"/>
            <a:ext cx="636395" cy="662497"/>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49" name="Group 48">
            <a:extLst>
              <a:ext uri="{FF2B5EF4-FFF2-40B4-BE49-F238E27FC236}">
                <a16:creationId xmlns:a16="http://schemas.microsoft.com/office/drawing/2014/main" id="{772728FC-8B97-41AF-851F-8198F2BBCC6D}"/>
              </a:ext>
            </a:extLst>
          </p:cNvPr>
          <p:cNvGrpSpPr/>
          <p:nvPr/>
        </p:nvGrpSpPr>
        <p:grpSpPr>
          <a:xfrm>
            <a:off x="683776" y="5148370"/>
            <a:ext cx="491408" cy="438931"/>
            <a:chOff x="1858482" y="1268415"/>
            <a:chExt cx="619125" cy="619126"/>
          </a:xfrm>
        </p:grpSpPr>
        <p:sp>
          <p:nvSpPr>
            <p:cNvPr id="50" name="Freeform 62">
              <a:extLst>
                <a:ext uri="{FF2B5EF4-FFF2-40B4-BE49-F238E27FC236}">
                  <a16:creationId xmlns:a16="http://schemas.microsoft.com/office/drawing/2014/main" id="{D9A04222-3291-42A0-AC3A-F3402B2F21FC}"/>
                </a:ext>
              </a:extLst>
            </p:cNvPr>
            <p:cNvSpPr>
              <a:spLocks/>
            </p:cNvSpPr>
            <p:nvPr/>
          </p:nvSpPr>
          <p:spPr bwMode="auto">
            <a:xfrm>
              <a:off x="2026757" y="1470028"/>
              <a:ext cx="165100" cy="263525"/>
            </a:xfrm>
            <a:custGeom>
              <a:avLst/>
              <a:gdLst>
                <a:gd name="T0" fmla="*/ 23 w 57"/>
                <a:gd name="T1" fmla="*/ 81 h 91"/>
                <a:gd name="T2" fmla="*/ 0 w 57"/>
                <a:gd name="T3" fmla="*/ 76 h 91"/>
                <a:gd name="T4" fmla="*/ 0 w 57"/>
                <a:gd name="T5" fmla="*/ 58 h 91"/>
                <a:gd name="T6" fmla="*/ 14 w 57"/>
                <a:gd name="T7" fmla="*/ 63 h 91"/>
                <a:gd name="T8" fmla="*/ 27 w 57"/>
                <a:gd name="T9" fmla="*/ 65 h 91"/>
                <a:gd name="T10" fmla="*/ 34 w 57"/>
                <a:gd name="T11" fmla="*/ 64 h 91"/>
                <a:gd name="T12" fmla="*/ 36 w 57"/>
                <a:gd name="T13" fmla="*/ 60 h 91"/>
                <a:gd name="T14" fmla="*/ 34 w 57"/>
                <a:gd name="T15" fmla="*/ 57 h 91"/>
                <a:gd name="T16" fmla="*/ 29 w 57"/>
                <a:gd name="T17" fmla="*/ 54 h 91"/>
                <a:gd name="T18" fmla="*/ 20 w 57"/>
                <a:gd name="T19" fmla="*/ 51 h 91"/>
                <a:gd name="T20" fmla="*/ 8 w 57"/>
                <a:gd name="T21" fmla="*/ 45 h 91"/>
                <a:gd name="T22" fmla="*/ 2 w 57"/>
                <a:gd name="T23" fmla="*/ 38 h 91"/>
                <a:gd name="T24" fmla="*/ 0 w 57"/>
                <a:gd name="T25" fmla="*/ 28 h 91"/>
                <a:gd name="T26" fmla="*/ 6 w 57"/>
                <a:gd name="T27" fmla="*/ 14 h 91"/>
                <a:gd name="T28" fmla="*/ 23 w 57"/>
                <a:gd name="T29" fmla="*/ 8 h 91"/>
                <a:gd name="T30" fmla="*/ 23 w 57"/>
                <a:gd name="T31" fmla="*/ 0 h 91"/>
                <a:gd name="T32" fmla="*/ 35 w 57"/>
                <a:gd name="T33" fmla="*/ 0 h 91"/>
                <a:gd name="T34" fmla="*/ 35 w 57"/>
                <a:gd name="T35" fmla="*/ 8 h 91"/>
                <a:gd name="T36" fmla="*/ 56 w 57"/>
                <a:gd name="T37" fmla="*/ 13 h 91"/>
                <a:gd name="T38" fmla="*/ 50 w 57"/>
                <a:gd name="T39" fmla="*/ 28 h 91"/>
                <a:gd name="T40" fmla="*/ 29 w 57"/>
                <a:gd name="T41" fmla="*/ 23 h 91"/>
                <a:gd name="T42" fmla="*/ 23 w 57"/>
                <a:gd name="T43" fmla="*/ 24 h 91"/>
                <a:gd name="T44" fmla="*/ 22 w 57"/>
                <a:gd name="T45" fmla="*/ 28 h 91"/>
                <a:gd name="T46" fmla="*/ 23 w 57"/>
                <a:gd name="T47" fmla="*/ 30 h 91"/>
                <a:gd name="T48" fmla="*/ 27 w 57"/>
                <a:gd name="T49" fmla="*/ 33 h 91"/>
                <a:gd name="T50" fmla="*/ 36 w 57"/>
                <a:gd name="T51" fmla="*/ 36 h 91"/>
                <a:gd name="T52" fmla="*/ 52 w 57"/>
                <a:gd name="T53" fmla="*/ 46 h 91"/>
                <a:gd name="T54" fmla="*/ 57 w 57"/>
                <a:gd name="T55" fmla="*/ 59 h 91"/>
                <a:gd name="T56" fmla="*/ 52 w 57"/>
                <a:gd name="T57" fmla="*/ 74 h 91"/>
                <a:gd name="T58" fmla="*/ 35 w 57"/>
                <a:gd name="T59" fmla="*/ 81 h 91"/>
                <a:gd name="T60" fmla="*/ 35 w 57"/>
                <a:gd name="T61" fmla="*/ 91 h 91"/>
                <a:gd name="T62" fmla="*/ 24 w 57"/>
                <a:gd name="T63" fmla="*/ 91 h 91"/>
                <a:gd name="T64" fmla="*/ 24 w 57"/>
                <a:gd name="T65" fmla="*/ 81 h 91"/>
                <a:gd name="T66" fmla="*/ 23 w 57"/>
                <a:gd name="T67"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91">
                  <a:moveTo>
                    <a:pt x="23" y="81"/>
                  </a:moveTo>
                  <a:cubicBezTo>
                    <a:pt x="16" y="81"/>
                    <a:pt x="8" y="79"/>
                    <a:pt x="0" y="76"/>
                  </a:cubicBezTo>
                  <a:cubicBezTo>
                    <a:pt x="0" y="58"/>
                    <a:pt x="0" y="58"/>
                    <a:pt x="0" y="58"/>
                  </a:cubicBezTo>
                  <a:cubicBezTo>
                    <a:pt x="5" y="60"/>
                    <a:pt x="9" y="62"/>
                    <a:pt x="14" y="63"/>
                  </a:cubicBezTo>
                  <a:cubicBezTo>
                    <a:pt x="19" y="64"/>
                    <a:pt x="23" y="65"/>
                    <a:pt x="27" y="65"/>
                  </a:cubicBezTo>
                  <a:cubicBezTo>
                    <a:pt x="30" y="65"/>
                    <a:pt x="32" y="65"/>
                    <a:pt x="34" y="64"/>
                  </a:cubicBezTo>
                  <a:cubicBezTo>
                    <a:pt x="35" y="63"/>
                    <a:pt x="36" y="62"/>
                    <a:pt x="36" y="60"/>
                  </a:cubicBezTo>
                  <a:cubicBezTo>
                    <a:pt x="36" y="59"/>
                    <a:pt x="36" y="58"/>
                    <a:pt x="34" y="57"/>
                  </a:cubicBezTo>
                  <a:cubicBezTo>
                    <a:pt x="33" y="56"/>
                    <a:pt x="32" y="56"/>
                    <a:pt x="29" y="54"/>
                  </a:cubicBezTo>
                  <a:cubicBezTo>
                    <a:pt x="27" y="53"/>
                    <a:pt x="24" y="52"/>
                    <a:pt x="20" y="51"/>
                  </a:cubicBezTo>
                  <a:cubicBezTo>
                    <a:pt x="15" y="49"/>
                    <a:pt x="11" y="47"/>
                    <a:pt x="8" y="45"/>
                  </a:cubicBezTo>
                  <a:cubicBezTo>
                    <a:pt x="6" y="43"/>
                    <a:pt x="4" y="40"/>
                    <a:pt x="2" y="38"/>
                  </a:cubicBezTo>
                  <a:cubicBezTo>
                    <a:pt x="1" y="35"/>
                    <a:pt x="0" y="32"/>
                    <a:pt x="0" y="28"/>
                  </a:cubicBezTo>
                  <a:cubicBezTo>
                    <a:pt x="0" y="22"/>
                    <a:pt x="2" y="17"/>
                    <a:pt x="6" y="14"/>
                  </a:cubicBezTo>
                  <a:cubicBezTo>
                    <a:pt x="10" y="11"/>
                    <a:pt x="16" y="9"/>
                    <a:pt x="23" y="8"/>
                  </a:cubicBezTo>
                  <a:cubicBezTo>
                    <a:pt x="23" y="0"/>
                    <a:pt x="23" y="0"/>
                    <a:pt x="23" y="0"/>
                  </a:cubicBezTo>
                  <a:cubicBezTo>
                    <a:pt x="35" y="0"/>
                    <a:pt x="35" y="0"/>
                    <a:pt x="35" y="0"/>
                  </a:cubicBezTo>
                  <a:cubicBezTo>
                    <a:pt x="35" y="8"/>
                    <a:pt x="35" y="8"/>
                    <a:pt x="35" y="8"/>
                  </a:cubicBezTo>
                  <a:cubicBezTo>
                    <a:pt x="42" y="8"/>
                    <a:pt x="49" y="10"/>
                    <a:pt x="56" y="13"/>
                  </a:cubicBezTo>
                  <a:cubicBezTo>
                    <a:pt x="50" y="28"/>
                    <a:pt x="50" y="28"/>
                    <a:pt x="50" y="28"/>
                  </a:cubicBezTo>
                  <a:cubicBezTo>
                    <a:pt x="42" y="25"/>
                    <a:pt x="36" y="23"/>
                    <a:pt x="29" y="23"/>
                  </a:cubicBezTo>
                  <a:cubicBezTo>
                    <a:pt x="26" y="23"/>
                    <a:pt x="24" y="24"/>
                    <a:pt x="23" y="24"/>
                  </a:cubicBezTo>
                  <a:cubicBezTo>
                    <a:pt x="22" y="25"/>
                    <a:pt x="22" y="26"/>
                    <a:pt x="22" y="28"/>
                  </a:cubicBezTo>
                  <a:cubicBezTo>
                    <a:pt x="22" y="29"/>
                    <a:pt x="22" y="30"/>
                    <a:pt x="23" y="30"/>
                  </a:cubicBezTo>
                  <a:cubicBezTo>
                    <a:pt x="24" y="31"/>
                    <a:pt x="25" y="32"/>
                    <a:pt x="27" y="33"/>
                  </a:cubicBezTo>
                  <a:cubicBezTo>
                    <a:pt x="29" y="34"/>
                    <a:pt x="32" y="35"/>
                    <a:pt x="36" y="36"/>
                  </a:cubicBezTo>
                  <a:cubicBezTo>
                    <a:pt x="44" y="39"/>
                    <a:pt x="49" y="42"/>
                    <a:pt x="52" y="46"/>
                  </a:cubicBezTo>
                  <a:cubicBezTo>
                    <a:pt x="56" y="49"/>
                    <a:pt x="57" y="54"/>
                    <a:pt x="57" y="59"/>
                  </a:cubicBezTo>
                  <a:cubicBezTo>
                    <a:pt x="57" y="65"/>
                    <a:pt x="55" y="70"/>
                    <a:pt x="52" y="74"/>
                  </a:cubicBezTo>
                  <a:cubicBezTo>
                    <a:pt x="48" y="77"/>
                    <a:pt x="42" y="80"/>
                    <a:pt x="35" y="81"/>
                  </a:cubicBezTo>
                  <a:cubicBezTo>
                    <a:pt x="35" y="91"/>
                    <a:pt x="35" y="91"/>
                    <a:pt x="35" y="91"/>
                  </a:cubicBezTo>
                  <a:cubicBezTo>
                    <a:pt x="24" y="91"/>
                    <a:pt x="24" y="91"/>
                    <a:pt x="24" y="91"/>
                  </a:cubicBezTo>
                  <a:cubicBezTo>
                    <a:pt x="24" y="81"/>
                    <a:pt x="24" y="81"/>
                    <a:pt x="24" y="81"/>
                  </a:cubicBezTo>
                  <a:lnTo>
                    <a:pt x="23" y="8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1" name="Freeform 63">
              <a:extLst>
                <a:ext uri="{FF2B5EF4-FFF2-40B4-BE49-F238E27FC236}">
                  <a16:creationId xmlns:a16="http://schemas.microsoft.com/office/drawing/2014/main" id="{14A4D222-FD03-4866-AED4-B00F1DE5278B}"/>
                </a:ext>
              </a:extLst>
            </p:cNvPr>
            <p:cNvSpPr>
              <a:spLocks/>
            </p:cNvSpPr>
            <p:nvPr/>
          </p:nvSpPr>
          <p:spPr bwMode="auto">
            <a:xfrm>
              <a:off x="1858482" y="1268415"/>
              <a:ext cx="619125" cy="619126"/>
            </a:xfrm>
            <a:custGeom>
              <a:avLst/>
              <a:gdLst>
                <a:gd name="T0" fmla="*/ 390 w 390"/>
                <a:gd name="T1" fmla="*/ 390 h 390"/>
                <a:gd name="T2" fmla="*/ 0 w 390"/>
                <a:gd name="T3" fmla="*/ 390 h 390"/>
                <a:gd name="T4" fmla="*/ 0 w 390"/>
                <a:gd name="T5" fmla="*/ 0 h 390"/>
                <a:gd name="T6" fmla="*/ 19 w 390"/>
                <a:gd name="T7" fmla="*/ 0 h 390"/>
                <a:gd name="T8" fmla="*/ 19 w 390"/>
                <a:gd name="T9" fmla="*/ 372 h 390"/>
                <a:gd name="T10" fmla="*/ 390 w 390"/>
                <a:gd name="T11" fmla="*/ 372 h 390"/>
                <a:gd name="T12" fmla="*/ 390 w 390"/>
                <a:gd name="T13" fmla="*/ 390 h 390"/>
              </a:gdLst>
              <a:ahLst/>
              <a:cxnLst>
                <a:cxn ang="0">
                  <a:pos x="T0" y="T1"/>
                </a:cxn>
                <a:cxn ang="0">
                  <a:pos x="T2" y="T3"/>
                </a:cxn>
                <a:cxn ang="0">
                  <a:pos x="T4" y="T5"/>
                </a:cxn>
                <a:cxn ang="0">
                  <a:pos x="T6" y="T7"/>
                </a:cxn>
                <a:cxn ang="0">
                  <a:pos x="T8" y="T9"/>
                </a:cxn>
                <a:cxn ang="0">
                  <a:pos x="T10" y="T11"/>
                </a:cxn>
                <a:cxn ang="0">
                  <a:pos x="T12" y="T13"/>
                </a:cxn>
              </a:cxnLst>
              <a:rect l="0" t="0" r="r" b="b"/>
              <a:pathLst>
                <a:path w="390" h="390">
                  <a:moveTo>
                    <a:pt x="390" y="390"/>
                  </a:moveTo>
                  <a:lnTo>
                    <a:pt x="0" y="390"/>
                  </a:lnTo>
                  <a:lnTo>
                    <a:pt x="0" y="0"/>
                  </a:lnTo>
                  <a:lnTo>
                    <a:pt x="19" y="0"/>
                  </a:lnTo>
                  <a:lnTo>
                    <a:pt x="19" y="372"/>
                  </a:lnTo>
                  <a:lnTo>
                    <a:pt x="390" y="372"/>
                  </a:lnTo>
                  <a:lnTo>
                    <a:pt x="390" y="3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2" name="Freeform 64">
              <a:extLst>
                <a:ext uri="{FF2B5EF4-FFF2-40B4-BE49-F238E27FC236}">
                  <a16:creationId xmlns:a16="http://schemas.microsoft.com/office/drawing/2014/main" id="{B08534F8-7C90-46F7-916A-C48BB7D36D6B}"/>
                </a:ext>
              </a:extLst>
            </p:cNvPr>
            <p:cNvSpPr>
              <a:spLocks/>
            </p:cNvSpPr>
            <p:nvPr/>
          </p:nvSpPr>
          <p:spPr bwMode="auto">
            <a:xfrm>
              <a:off x="1934682" y="1301753"/>
              <a:ext cx="495300" cy="509588"/>
            </a:xfrm>
            <a:custGeom>
              <a:avLst/>
              <a:gdLst>
                <a:gd name="T0" fmla="*/ 169 w 171"/>
                <a:gd name="T1" fmla="*/ 154 h 176"/>
                <a:gd name="T2" fmla="*/ 165 w 171"/>
                <a:gd name="T3" fmla="*/ 154 h 176"/>
                <a:gd name="T4" fmla="*/ 0 w 171"/>
                <a:gd name="T5" fmla="*/ 0 h 176"/>
                <a:gd name="T6" fmla="*/ 0 w 171"/>
                <a:gd name="T7" fmla="*/ 10 h 176"/>
                <a:gd name="T8" fmla="*/ 155 w 171"/>
                <a:gd name="T9" fmla="*/ 154 h 176"/>
                <a:gd name="T10" fmla="*/ 152 w 171"/>
                <a:gd name="T11" fmla="*/ 154 h 176"/>
                <a:gd name="T12" fmla="*/ 150 w 171"/>
                <a:gd name="T13" fmla="*/ 157 h 176"/>
                <a:gd name="T14" fmla="*/ 159 w 171"/>
                <a:gd name="T15" fmla="*/ 175 h 176"/>
                <a:gd name="T16" fmla="*/ 162 w 171"/>
                <a:gd name="T17" fmla="*/ 175 h 176"/>
                <a:gd name="T18" fmla="*/ 171 w 171"/>
                <a:gd name="T19" fmla="*/ 157 h 176"/>
                <a:gd name="T20" fmla="*/ 169 w 171"/>
                <a:gd name="T21" fmla="*/ 1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76">
                  <a:moveTo>
                    <a:pt x="169" y="154"/>
                  </a:moveTo>
                  <a:cubicBezTo>
                    <a:pt x="165" y="154"/>
                    <a:pt x="165" y="154"/>
                    <a:pt x="165" y="154"/>
                  </a:cubicBezTo>
                  <a:cubicBezTo>
                    <a:pt x="160" y="68"/>
                    <a:pt x="88" y="0"/>
                    <a:pt x="0" y="0"/>
                  </a:cubicBezTo>
                  <a:cubicBezTo>
                    <a:pt x="0" y="10"/>
                    <a:pt x="0" y="10"/>
                    <a:pt x="0" y="10"/>
                  </a:cubicBezTo>
                  <a:cubicBezTo>
                    <a:pt x="82" y="10"/>
                    <a:pt x="149" y="74"/>
                    <a:pt x="155" y="154"/>
                  </a:cubicBezTo>
                  <a:cubicBezTo>
                    <a:pt x="152" y="154"/>
                    <a:pt x="152" y="154"/>
                    <a:pt x="152" y="154"/>
                  </a:cubicBezTo>
                  <a:cubicBezTo>
                    <a:pt x="150" y="154"/>
                    <a:pt x="149" y="156"/>
                    <a:pt x="150" y="157"/>
                  </a:cubicBezTo>
                  <a:cubicBezTo>
                    <a:pt x="159" y="175"/>
                    <a:pt x="159" y="175"/>
                    <a:pt x="159" y="175"/>
                  </a:cubicBezTo>
                  <a:cubicBezTo>
                    <a:pt x="159" y="176"/>
                    <a:pt x="161" y="176"/>
                    <a:pt x="162" y="175"/>
                  </a:cubicBezTo>
                  <a:cubicBezTo>
                    <a:pt x="171" y="157"/>
                    <a:pt x="171" y="157"/>
                    <a:pt x="171" y="157"/>
                  </a:cubicBezTo>
                  <a:cubicBezTo>
                    <a:pt x="171" y="156"/>
                    <a:pt x="170" y="154"/>
                    <a:pt x="169" y="15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77675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Cloud – Foundational Principles (1 of 3)</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These 9 high-level principles provide a foundational baseline for our Cloud development and migration vision</a:t>
            </a:r>
          </a:p>
        </p:txBody>
      </p:sp>
      <p:sp>
        <p:nvSpPr>
          <p:cNvPr id="5" name="Rectangle 4">
            <a:extLst>
              <a:ext uri="{FF2B5EF4-FFF2-40B4-BE49-F238E27FC236}">
                <a16:creationId xmlns:a16="http://schemas.microsoft.com/office/drawing/2014/main" id="{9CA0872D-E214-418D-B98A-17F8A13BD176}"/>
              </a:ext>
            </a:extLst>
          </p:cNvPr>
          <p:cNvSpPr/>
          <p:nvPr/>
        </p:nvSpPr>
        <p:spPr>
          <a:xfrm>
            <a:off x="2764389" y="2234947"/>
            <a:ext cx="9073115" cy="1323439"/>
          </a:xfrm>
          <a:prstGeom prst="rect">
            <a:avLst/>
          </a:prstGeom>
        </p:spPr>
        <p:txBody>
          <a:bodyPr wrap="square">
            <a:spAutoFit/>
          </a:bodyPr>
          <a:lstStyle/>
          <a:p>
            <a:pPr marL="285664" indent="-285664">
              <a:buFont typeface="Arial" panose="020B0604020202020204" pitchFamily="34" charset="0"/>
              <a:buChar char="•"/>
            </a:pPr>
            <a:r>
              <a:rPr lang="en-US" sz="1600" b="1" dirty="0">
                <a:cs typeface="Arial" panose="020B0604020202020204" pitchFamily="34" charset="0"/>
                <a:sym typeface="Arial" panose="020B0604020202020204" pitchFamily="34" charset="0"/>
              </a:rPr>
              <a:t>Automation</a:t>
            </a:r>
            <a:r>
              <a:rPr lang="en-US" sz="1600" dirty="0">
                <a:cs typeface="Arial" panose="020B0604020202020204" pitchFamily="34" charset="0"/>
                <a:sym typeface="Arial" panose="020B0604020202020204" pitchFamily="34" charset="0"/>
              </a:rPr>
              <a:t> provides the ability to quickly provision, test and destroy environments.</a:t>
            </a:r>
          </a:p>
          <a:p>
            <a:pPr marL="285664" indent="-285664">
              <a:buFont typeface="Arial" panose="020B0604020202020204" pitchFamily="34" charset="0"/>
              <a:buChar char="•"/>
            </a:pPr>
            <a:r>
              <a:rPr lang="en-US" sz="1600" dirty="0">
                <a:cs typeface="Arial" panose="020B0604020202020204" pitchFamily="34" charset="0"/>
                <a:sym typeface="Arial" panose="020B0604020202020204" pitchFamily="34" charset="0"/>
              </a:rPr>
              <a:t>Containers combined with </a:t>
            </a:r>
            <a:r>
              <a:rPr lang="en-US" sz="1600" b="1" dirty="0">
                <a:cs typeface="Arial" panose="020B0604020202020204" pitchFamily="34" charset="0"/>
                <a:sym typeface="Arial" panose="020B0604020202020204" pitchFamily="34" charset="0"/>
              </a:rPr>
              <a:t>Infrastructure as Code </a:t>
            </a:r>
            <a:r>
              <a:rPr lang="en-US" sz="1600" dirty="0">
                <a:cs typeface="Arial" panose="020B0604020202020204" pitchFamily="34" charset="0"/>
                <a:sym typeface="Arial" panose="020B0604020202020204" pitchFamily="34" charset="0"/>
              </a:rPr>
              <a:t>(</a:t>
            </a:r>
            <a:r>
              <a:rPr lang="en-US" sz="1600" dirty="0" err="1">
                <a:cs typeface="Arial" panose="020B0604020202020204" pitchFamily="34" charset="0"/>
                <a:sym typeface="Arial" panose="020B0604020202020204" pitchFamily="34" charset="0"/>
              </a:rPr>
              <a:t>IaC</a:t>
            </a:r>
            <a:r>
              <a:rPr lang="en-US" sz="1600" dirty="0">
                <a:cs typeface="Arial" panose="020B0604020202020204" pitchFamily="34" charset="0"/>
                <a:sym typeface="Arial" panose="020B0604020202020204" pitchFamily="34" charset="0"/>
              </a:rPr>
              <a:t>) increase consistency of deployment across environments, reduce diagnostics costs, improve speed of deployment, and reduce downtime. </a:t>
            </a:r>
          </a:p>
          <a:p>
            <a:pPr marL="285664" indent="-285664">
              <a:buFont typeface="Arial" panose="020B0604020202020204" pitchFamily="34" charset="0"/>
              <a:buChar char="•"/>
            </a:pPr>
            <a:r>
              <a:rPr lang="en-US" sz="1600" dirty="0">
                <a:cs typeface="Arial" panose="020B0604020202020204" pitchFamily="34" charset="0"/>
                <a:sym typeface="Arial" panose="020B0604020202020204" pitchFamily="34" charset="0"/>
              </a:rPr>
              <a:t>Enables our target </a:t>
            </a:r>
            <a:r>
              <a:rPr lang="en-US" sz="1600" b="1" dirty="0" err="1">
                <a:cs typeface="Arial" panose="020B0604020202020204" pitchFamily="34" charset="0"/>
                <a:sym typeface="Arial" panose="020B0604020202020204" pitchFamily="34" charset="0"/>
              </a:rPr>
              <a:t>DevSecOps</a:t>
            </a:r>
            <a:r>
              <a:rPr lang="en-US" sz="1600" dirty="0">
                <a:cs typeface="Arial" panose="020B0604020202020204" pitchFamily="34" charset="0"/>
                <a:sym typeface="Arial" panose="020B0604020202020204" pitchFamily="34" charset="0"/>
              </a:rPr>
              <a:t> culture where developers have more accountability</a:t>
            </a:r>
          </a:p>
        </p:txBody>
      </p:sp>
      <p:sp>
        <p:nvSpPr>
          <p:cNvPr id="6" name="Rectangle 5">
            <a:extLst>
              <a:ext uri="{FF2B5EF4-FFF2-40B4-BE49-F238E27FC236}">
                <a16:creationId xmlns:a16="http://schemas.microsoft.com/office/drawing/2014/main" id="{CB1F22F7-F235-490D-BAAE-832C94301F32}"/>
              </a:ext>
            </a:extLst>
          </p:cNvPr>
          <p:cNvSpPr/>
          <p:nvPr/>
        </p:nvSpPr>
        <p:spPr>
          <a:xfrm>
            <a:off x="2764389" y="4937038"/>
            <a:ext cx="9252020" cy="1323439"/>
          </a:xfrm>
          <a:prstGeom prst="rect">
            <a:avLst/>
          </a:prstGeom>
        </p:spPr>
        <p:txBody>
          <a:bodyPr wrap="square">
            <a:spAutoFit/>
          </a:bodyPr>
          <a:lstStyle/>
          <a:p>
            <a:pPr marL="285664" indent="-285664">
              <a:buFont typeface="Arial" panose="020B0604020202020204" pitchFamily="34" charset="0"/>
              <a:buChar char="•"/>
            </a:pPr>
            <a:r>
              <a:rPr lang="en-US" sz="1600">
                <a:cs typeface="Arial" panose="020B0604020202020204" pitchFamily="34" charset="0"/>
                <a:sym typeface="Arial" panose="020B0604020202020204" pitchFamily="34" charset="0"/>
              </a:rPr>
              <a:t>Leverage </a:t>
            </a:r>
            <a:r>
              <a:rPr lang="en-US" sz="1600" b="1">
                <a:cs typeface="Arial" panose="020B0604020202020204" pitchFamily="34" charset="0"/>
                <a:sym typeface="Arial" panose="020B0604020202020204" pitchFamily="34" charset="0"/>
              </a:rPr>
              <a:t>Software Defined Networking </a:t>
            </a:r>
            <a:r>
              <a:rPr lang="en-US" sz="1600">
                <a:cs typeface="Arial" panose="020B0604020202020204" pitchFamily="34" charset="0"/>
                <a:sym typeface="Arial" panose="020B0604020202020204" pitchFamily="34" charset="0"/>
              </a:rPr>
              <a:t>(SDN), a programmatic approach that aims to make networks agile and improve performance and monitoring</a:t>
            </a:r>
          </a:p>
          <a:p>
            <a:pPr marL="285664" indent="-285664">
              <a:buFont typeface="Arial" panose="020B0604020202020204" pitchFamily="34" charset="0"/>
              <a:buChar char="•"/>
            </a:pPr>
            <a:r>
              <a:rPr lang="en-US" sz="1600">
                <a:cs typeface="Arial" panose="020B0604020202020204" pitchFamily="34" charset="0"/>
                <a:sym typeface="Arial" panose="020B0604020202020204" pitchFamily="34" charset="0"/>
              </a:rPr>
              <a:t>Adopt a </a:t>
            </a:r>
            <a:r>
              <a:rPr lang="en-US" sz="1600" b="1">
                <a:cs typeface="Arial" panose="020B0604020202020204" pitchFamily="34" charset="0"/>
                <a:sym typeface="Arial" panose="020B0604020202020204" pitchFamily="34" charset="0"/>
              </a:rPr>
              <a:t>Zero Trust </a:t>
            </a:r>
            <a:r>
              <a:rPr lang="en-US" sz="1600">
                <a:cs typeface="Arial" panose="020B0604020202020204" pitchFamily="34" charset="0"/>
                <a:sym typeface="Arial" panose="020B0604020202020204" pitchFamily="34" charset="0"/>
              </a:rPr>
              <a:t>model to prevent hacking vulnerabilities</a:t>
            </a:r>
          </a:p>
          <a:p>
            <a:pPr marL="285664" indent="-285664">
              <a:buFont typeface="Arial" panose="020B0604020202020204" pitchFamily="34" charset="0"/>
              <a:buChar char="•"/>
            </a:pPr>
            <a:r>
              <a:rPr lang="en-US" sz="1600">
                <a:cs typeface="Arial" panose="020B0604020202020204" pitchFamily="34" charset="0"/>
                <a:sym typeface="Arial" panose="020B0604020202020204" pitchFamily="34" charset="0"/>
              </a:rPr>
              <a:t>Integrate our Ecosystem through a unified approach to identity, networking and API / event based integrations - always view systems as a </a:t>
            </a:r>
            <a:r>
              <a:rPr lang="en-US" sz="1600" b="1">
                <a:cs typeface="Arial" panose="020B0604020202020204" pitchFamily="34" charset="0"/>
                <a:sym typeface="Arial" panose="020B0604020202020204" pitchFamily="34" charset="0"/>
              </a:rPr>
              <a:t>whole</a:t>
            </a:r>
            <a:r>
              <a:rPr lang="en-US" sz="1600">
                <a:cs typeface="Arial" panose="020B0604020202020204" pitchFamily="34" charset="0"/>
                <a:sym typeface="Arial" panose="020B0604020202020204" pitchFamily="34" charset="0"/>
              </a:rPr>
              <a:t>, not as individual components</a:t>
            </a:r>
          </a:p>
        </p:txBody>
      </p:sp>
      <p:sp>
        <p:nvSpPr>
          <p:cNvPr id="7" name="Rectangle 6">
            <a:extLst>
              <a:ext uri="{FF2B5EF4-FFF2-40B4-BE49-F238E27FC236}">
                <a16:creationId xmlns:a16="http://schemas.microsoft.com/office/drawing/2014/main" id="{72A2BC24-D86F-4241-861D-0C77EB195D44}"/>
              </a:ext>
            </a:extLst>
          </p:cNvPr>
          <p:cNvSpPr/>
          <p:nvPr/>
        </p:nvSpPr>
        <p:spPr>
          <a:xfrm>
            <a:off x="2764389" y="3563693"/>
            <a:ext cx="9073115" cy="1323439"/>
          </a:xfrm>
          <a:prstGeom prst="rect">
            <a:avLst/>
          </a:prstGeom>
        </p:spPr>
        <p:txBody>
          <a:bodyPr wrap="square">
            <a:spAutoFit/>
          </a:bodyPr>
          <a:lstStyle/>
          <a:p>
            <a:pPr marL="285664" indent="-285664">
              <a:buFont typeface="Arial" panose="020B0604020202020204" pitchFamily="34" charset="0"/>
              <a:buChar char="•"/>
            </a:pPr>
            <a:r>
              <a:rPr lang="en-US" sz="1600" b="1" dirty="0">
                <a:cs typeface="Arial" panose="020B0604020202020204" pitchFamily="34" charset="0"/>
                <a:sym typeface="Arial" panose="020B0604020202020204" pitchFamily="34" charset="0"/>
              </a:rPr>
              <a:t>DevOps</a:t>
            </a:r>
            <a:r>
              <a:rPr lang="en-US" sz="1600" dirty="0">
                <a:cs typeface="Arial" panose="020B0604020202020204" pitchFamily="34" charset="0"/>
                <a:sym typeface="Arial" panose="020B0604020202020204" pitchFamily="34" charset="0"/>
              </a:rPr>
              <a:t> requires us to embrace automated testing. Systems should pass through functional and non-functional testing to ensure business requirements and performance standards including Service Level Agreement (SLA) criteria are met.</a:t>
            </a:r>
          </a:p>
          <a:p>
            <a:pPr marL="285664" indent="-285664">
              <a:buFont typeface="Arial" panose="020B0604020202020204" pitchFamily="34" charset="0"/>
              <a:buChar char="•"/>
            </a:pPr>
            <a:r>
              <a:rPr lang="en-US" sz="1600" dirty="0">
                <a:cs typeface="Arial" panose="020B0604020202020204" pitchFamily="34" charset="0"/>
                <a:sym typeface="Arial" panose="020B0604020202020204" pitchFamily="34" charset="0"/>
              </a:rPr>
              <a:t>Performance testing is critical and a </a:t>
            </a:r>
            <a:r>
              <a:rPr lang="en-US" sz="1600" b="1" dirty="0">
                <a:cs typeface="Arial" panose="020B0604020202020204" pitchFamily="34" charset="0"/>
                <a:sym typeface="Arial" panose="020B0604020202020204" pitchFamily="34" charset="0"/>
              </a:rPr>
              <a:t>Performance Benchmark </a:t>
            </a:r>
            <a:r>
              <a:rPr lang="en-US" sz="1600" dirty="0">
                <a:cs typeface="Arial" panose="020B0604020202020204" pitchFamily="34" charset="0"/>
                <a:sym typeface="Arial" panose="020B0604020202020204" pitchFamily="34" charset="0"/>
              </a:rPr>
              <a:t>should be established/ communicated for all teams to perform a </a:t>
            </a:r>
            <a:r>
              <a:rPr lang="en-US" sz="1600" b="1" dirty="0">
                <a:cs typeface="Arial" panose="020B0604020202020204" pitchFamily="34" charset="0"/>
                <a:sym typeface="Arial" panose="020B0604020202020204" pitchFamily="34" charset="0"/>
              </a:rPr>
              <a:t>Baseline Testing</a:t>
            </a:r>
            <a:r>
              <a:rPr lang="en-US" sz="1600" dirty="0">
                <a:cs typeface="Arial" panose="020B0604020202020204" pitchFamily="34" charset="0"/>
                <a:sym typeface="Arial" panose="020B0604020202020204" pitchFamily="34" charset="0"/>
              </a:rPr>
              <a:t> when migrating applications</a:t>
            </a:r>
          </a:p>
        </p:txBody>
      </p:sp>
      <p:cxnSp>
        <p:nvCxnSpPr>
          <p:cNvPr id="8" name="Straight Connector 7"/>
          <p:cNvCxnSpPr/>
          <p:nvPr/>
        </p:nvCxnSpPr>
        <p:spPr>
          <a:xfrm>
            <a:off x="914947" y="3536367"/>
            <a:ext cx="10392583"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4947" y="4836508"/>
            <a:ext cx="10392583"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0" name="Rectangle: Rounded Corners 6"/>
          <p:cNvSpPr/>
          <p:nvPr/>
        </p:nvSpPr>
        <p:spPr>
          <a:xfrm>
            <a:off x="627033" y="26573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Repeatability</a:t>
            </a:r>
          </a:p>
        </p:txBody>
      </p:sp>
      <p:sp>
        <p:nvSpPr>
          <p:cNvPr id="11" name="Rectangle: Rounded Corners 6"/>
          <p:cNvSpPr/>
          <p:nvPr/>
        </p:nvSpPr>
        <p:spPr>
          <a:xfrm>
            <a:off x="627033" y="39468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Automated Testing</a:t>
            </a:r>
          </a:p>
        </p:txBody>
      </p:sp>
      <p:sp>
        <p:nvSpPr>
          <p:cNvPr id="12" name="Rectangle: Rounded Corners 6"/>
          <p:cNvSpPr/>
          <p:nvPr/>
        </p:nvSpPr>
        <p:spPr>
          <a:xfrm>
            <a:off x="627033" y="52363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Connectedness &amp; Networking</a:t>
            </a:r>
          </a:p>
        </p:txBody>
      </p:sp>
      <p:sp>
        <p:nvSpPr>
          <p:cNvPr id="13" name="Rectangle 12"/>
          <p:cNvSpPr/>
          <p:nvPr/>
        </p:nvSpPr>
        <p:spPr>
          <a:xfrm>
            <a:off x="941335" y="1851868"/>
            <a:ext cx="1297150" cy="707630"/>
          </a:xfrm>
          <a:prstGeom prst="rect">
            <a:avLst/>
          </a:prstGeom>
        </p:spPr>
        <p:txBody>
          <a:bodyPr wrap="none">
            <a:spAutoFit/>
          </a:bodyPr>
          <a:lstStyle/>
          <a:p>
            <a:pPr algn="ctr"/>
            <a:r>
              <a:rPr lang="en-US" sz="1999" b="1">
                <a:solidFill>
                  <a:schemeClr val="accent1"/>
                </a:solidFill>
                <a:cs typeface="Arial" panose="020B0604020202020204" pitchFamily="34" charset="0"/>
                <a:sym typeface="Arial" panose="020B0604020202020204" pitchFamily="34" charset="0"/>
              </a:rPr>
              <a:t>Principle</a:t>
            </a:r>
            <a:endParaRPr lang="en-US" sz="1999">
              <a:solidFill>
                <a:schemeClr val="accent1"/>
              </a:solidFill>
              <a:cs typeface="Arial" panose="020B0604020202020204" pitchFamily="34" charset="0"/>
              <a:sym typeface="Arial" panose="020B0604020202020204" pitchFamily="34" charset="0"/>
            </a:endParaRPr>
          </a:p>
          <a:p>
            <a:pPr algn="ctr"/>
            <a:endParaRPr lang="en-US" sz="1999">
              <a:solidFill>
                <a:schemeClr val="accent1"/>
              </a:solidFill>
              <a:cs typeface="Arial" panose="020B0604020202020204" pitchFamily="34" charset="0"/>
              <a:sym typeface="Arial" panose="020B0604020202020204" pitchFamily="34" charset="0"/>
            </a:endParaRPr>
          </a:p>
        </p:txBody>
      </p:sp>
      <p:sp>
        <p:nvSpPr>
          <p:cNvPr id="14" name="Rectangle 13"/>
          <p:cNvSpPr/>
          <p:nvPr/>
        </p:nvSpPr>
        <p:spPr>
          <a:xfrm>
            <a:off x="3090563" y="1853551"/>
            <a:ext cx="8480250" cy="400006"/>
          </a:xfrm>
          <a:prstGeom prst="rect">
            <a:avLst/>
          </a:prstGeom>
        </p:spPr>
        <p:txBody>
          <a:bodyPr wrap="square">
            <a:spAutoFit/>
          </a:bodyPr>
          <a:lstStyle/>
          <a:p>
            <a:pPr algn="ctr"/>
            <a:r>
              <a:rPr lang="en-US" sz="1999" b="1">
                <a:solidFill>
                  <a:schemeClr val="accent1"/>
                </a:solidFill>
                <a:cs typeface="Arial" panose="020B0604020202020204" pitchFamily="34" charset="0"/>
                <a:sym typeface="Arial" panose="020B0604020202020204" pitchFamily="34" charset="0"/>
              </a:rPr>
              <a:t>Description</a:t>
            </a:r>
            <a:endParaRPr lang="en-US" sz="1999">
              <a:solidFill>
                <a:schemeClr val="accent1"/>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3768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These 9 high-level principles provide a foundational baseline for our Cloud development and migration vision</a:t>
            </a:r>
          </a:p>
        </p:txBody>
      </p:sp>
      <p:sp>
        <p:nvSpPr>
          <p:cNvPr id="5" name="Rectangle 4">
            <a:extLst>
              <a:ext uri="{FF2B5EF4-FFF2-40B4-BE49-F238E27FC236}">
                <a16:creationId xmlns:a16="http://schemas.microsoft.com/office/drawing/2014/main" id="{9CA0872D-E214-418D-B98A-17F8A13BD176}"/>
              </a:ext>
            </a:extLst>
          </p:cNvPr>
          <p:cNvSpPr/>
          <p:nvPr/>
        </p:nvSpPr>
        <p:spPr>
          <a:xfrm>
            <a:off x="2764389" y="2331384"/>
            <a:ext cx="8928313" cy="1077218"/>
          </a:xfrm>
          <a:prstGeom prst="rect">
            <a:avLst/>
          </a:prstGeom>
        </p:spPr>
        <p:txBody>
          <a:bodyPr wrap="square">
            <a:spAutoFit/>
          </a:bodyPr>
          <a:lstStyle/>
          <a:p>
            <a:pPr marL="285664" indent="-285664">
              <a:buFont typeface="Arial" panose="020B0604020202020204" pitchFamily="34" charset="0"/>
              <a:buChar char="•"/>
            </a:pPr>
            <a:r>
              <a:rPr lang="en-US" sz="1600" b="1">
                <a:cs typeface="Arial" panose="020B0604020202020204" pitchFamily="34" charset="0"/>
                <a:sym typeface="Arial" panose="020B0604020202020204" pitchFamily="34" charset="0"/>
              </a:rPr>
              <a:t>Observability </a:t>
            </a:r>
            <a:r>
              <a:rPr lang="en-US" sz="1600">
                <a:cs typeface="Arial" panose="020B0604020202020204" pitchFamily="34" charset="0"/>
                <a:sym typeface="Arial" panose="020B0604020202020204" pitchFamily="34" charset="0"/>
              </a:rPr>
              <a:t>drills down into the “what” and “why” of application operations, by providing granular, contextual insight into its specific failure modes. Observability uses instrumentation to provide insights that aid monitoring. Monitoring is what you do after a system is observable - </a:t>
            </a:r>
            <a:r>
              <a:rPr lang="en-US" sz="1600" u="sng">
                <a:cs typeface="Arial" panose="020B0604020202020204" pitchFamily="34" charset="0"/>
                <a:sym typeface="Arial" panose="020B0604020202020204" pitchFamily="34" charset="0"/>
              </a:rPr>
              <a:t>without some level of observability, monitoring is impossible.</a:t>
            </a:r>
          </a:p>
        </p:txBody>
      </p:sp>
      <p:sp>
        <p:nvSpPr>
          <p:cNvPr id="6" name="Rectangle 5">
            <a:extLst>
              <a:ext uri="{FF2B5EF4-FFF2-40B4-BE49-F238E27FC236}">
                <a16:creationId xmlns:a16="http://schemas.microsoft.com/office/drawing/2014/main" id="{CB1F22F7-F235-490D-BAAE-832C94301F32}"/>
              </a:ext>
            </a:extLst>
          </p:cNvPr>
          <p:cNvSpPr/>
          <p:nvPr/>
        </p:nvSpPr>
        <p:spPr>
          <a:xfrm>
            <a:off x="2764389" y="4992473"/>
            <a:ext cx="8928313" cy="1077218"/>
          </a:xfrm>
          <a:prstGeom prst="rect">
            <a:avLst/>
          </a:prstGeom>
        </p:spPr>
        <p:txBody>
          <a:bodyPr wrap="square">
            <a:spAutoFit/>
          </a:bodyPr>
          <a:lstStyle/>
          <a:p>
            <a:pPr marL="285664" indent="-285664">
              <a:buFont typeface="Arial" panose="020B0604020202020204" pitchFamily="34" charset="0"/>
              <a:buChar char="•"/>
            </a:pPr>
            <a:r>
              <a:rPr lang="en-US" sz="1600" b="1">
                <a:cs typeface="Arial" panose="020B0604020202020204" pitchFamily="34" charset="0"/>
                <a:sym typeface="Arial" panose="020B0604020202020204" pitchFamily="34" charset="0"/>
              </a:rPr>
              <a:t>Cost transparency is key to cost management</a:t>
            </a:r>
            <a:r>
              <a:rPr lang="en-US" sz="1600">
                <a:cs typeface="Arial" panose="020B0604020202020204" pitchFamily="34" charset="0"/>
                <a:sym typeface="Arial" panose="020B0604020202020204" pitchFamily="34" charset="0"/>
              </a:rPr>
              <a:t>: Teams need to have full transparency and visibility over their Cloud services cost as a whole and at the granular resource level. They need to see how a newly deployed service affects the overall cost and compare it to what it was expected to cost so they are able to finetune and keep costs under control.</a:t>
            </a:r>
          </a:p>
        </p:txBody>
      </p:sp>
      <p:sp>
        <p:nvSpPr>
          <p:cNvPr id="7" name="Rectangle 6">
            <a:extLst>
              <a:ext uri="{FF2B5EF4-FFF2-40B4-BE49-F238E27FC236}">
                <a16:creationId xmlns:a16="http://schemas.microsoft.com/office/drawing/2014/main" id="{72A2BC24-D86F-4241-861D-0C77EB195D44}"/>
              </a:ext>
            </a:extLst>
          </p:cNvPr>
          <p:cNvSpPr/>
          <p:nvPr/>
        </p:nvSpPr>
        <p:spPr>
          <a:xfrm>
            <a:off x="2764389" y="3634989"/>
            <a:ext cx="8928313" cy="1323439"/>
          </a:xfrm>
          <a:prstGeom prst="rect">
            <a:avLst/>
          </a:prstGeom>
        </p:spPr>
        <p:txBody>
          <a:bodyPr wrap="square">
            <a:spAutoFit/>
          </a:bodyPr>
          <a:lstStyle/>
          <a:p>
            <a:pPr marL="285664" indent="-285664">
              <a:buFont typeface="Arial" panose="020B0604020202020204" pitchFamily="34" charset="0"/>
              <a:buChar char="•"/>
            </a:pPr>
            <a:r>
              <a:rPr lang="en-US" sz="1600" b="1">
                <a:cs typeface="Arial" panose="020B0604020202020204" pitchFamily="34" charset="0"/>
                <a:sym typeface="Arial" panose="020B0604020202020204" pitchFamily="34" charset="0"/>
              </a:rPr>
              <a:t>Monitoring </a:t>
            </a:r>
            <a:r>
              <a:rPr lang="en-US" sz="1600">
                <a:cs typeface="Arial" panose="020B0604020202020204" pitchFamily="34" charset="0"/>
                <a:sym typeface="Arial" panose="020B0604020202020204" pitchFamily="34" charset="0"/>
              </a:rPr>
              <a:t>tracks the overall health of an application and is crucial for analyzing long-term trends, building dashboards and alerting. It lets you know how your apps are functioning, how they’re growing, and how they’re being utilized by aggregating data on the system’s access speeds, connectivity, downtime, and bottlenecks. </a:t>
            </a:r>
          </a:p>
          <a:p>
            <a:pPr marL="285664" indent="-285664">
              <a:buFont typeface="Arial" panose="020B0604020202020204" pitchFamily="34" charset="0"/>
              <a:buChar char="•"/>
            </a:pPr>
            <a:endParaRPr lang="en-US" sz="1600" u="sng">
              <a:cs typeface="Arial" panose="020B0604020202020204" pitchFamily="34" charset="0"/>
              <a:sym typeface="Arial" panose="020B0604020202020204" pitchFamily="34" charset="0"/>
            </a:endParaRPr>
          </a:p>
        </p:txBody>
      </p:sp>
      <p:cxnSp>
        <p:nvCxnSpPr>
          <p:cNvPr id="8" name="Straight Connector 7"/>
          <p:cNvCxnSpPr/>
          <p:nvPr/>
        </p:nvCxnSpPr>
        <p:spPr>
          <a:xfrm>
            <a:off x="914947" y="3536367"/>
            <a:ext cx="10392583"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4947" y="4836508"/>
            <a:ext cx="10392583"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0" name="Rectangle: Rounded Corners 6"/>
          <p:cNvSpPr/>
          <p:nvPr/>
        </p:nvSpPr>
        <p:spPr>
          <a:xfrm>
            <a:off x="627033" y="26573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Observability</a:t>
            </a:r>
          </a:p>
        </p:txBody>
      </p:sp>
      <p:sp>
        <p:nvSpPr>
          <p:cNvPr id="11" name="Rectangle: Rounded Corners 6"/>
          <p:cNvSpPr/>
          <p:nvPr/>
        </p:nvSpPr>
        <p:spPr>
          <a:xfrm>
            <a:off x="627033" y="39468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Monitoring</a:t>
            </a:r>
          </a:p>
        </p:txBody>
      </p:sp>
      <p:sp>
        <p:nvSpPr>
          <p:cNvPr id="12" name="Rectangle: Rounded Corners 6"/>
          <p:cNvSpPr/>
          <p:nvPr/>
        </p:nvSpPr>
        <p:spPr>
          <a:xfrm>
            <a:off x="627033" y="52363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Cost Visibility &amp; Transparency</a:t>
            </a:r>
          </a:p>
        </p:txBody>
      </p:sp>
      <p:sp>
        <p:nvSpPr>
          <p:cNvPr id="13" name="Rectangle 12"/>
          <p:cNvSpPr/>
          <p:nvPr/>
        </p:nvSpPr>
        <p:spPr>
          <a:xfrm>
            <a:off x="941339" y="1851868"/>
            <a:ext cx="1297150" cy="399981"/>
          </a:xfrm>
          <a:prstGeom prst="rect">
            <a:avLst/>
          </a:prstGeom>
        </p:spPr>
        <p:txBody>
          <a:bodyPr wrap="none">
            <a:spAutoFit/>
          </a:bodyPr>
          <a:lstStyle/>
          <a:p>
            <a:pPr algn="ctr"/>
            <a:r>
              <a:rPr lang="en-US" sz="1999" b="1">
                <a:solidFill>
                  <a:schemeClr val="accent1"/>
                </a:solidFill>
                <a:cs typeface="Arial" panose="020B0604020202020204" pitchFamily="34" charset="0"/>
                <a:sym typeface="Arial" panose="020B0604020202020204" pitchFamily="34" charset="0"/>
              </a:rPr>
              <a:t>Principle</a:t>
            </a:r>
            <a:endParaRPr lang="en-US" sz="1999">
              <a:solidFill>
                <a:schemeClr val="accent1"/>
              </a:solidFill>
              <a:cs typeface="Arial" panose="020B0604020202020204" pitchFamily="34" charset="0"/>
              <a:sym typeface="Arial" panose="020B0604020202020204" pitchFamily="34" charset="0"/>
            </a:endParaRPr>
          </a:p>
        </p:txBody>
      </p:sp>
      <p:sp>
        <p:nvSpPr>
          <p:cNvPr id="14" name="Rectangle 13"/>
          <p:cNvSpPr/>
          <p:nvPr/>
        </p:nvSpPr>
        <p:spPr>
          <a:xfrm>
            <a:off x="3090563" y="1853551"/>
            <a:ext cx="8480250" cy="400006"/>
          </a:xfrm>
          <a:prstGeom prst="rect">
            <a:avLst/>
          </a:prstGeom>
        </p:spPr>
        <p:txBody>
          <a:bodyPr wrap="square">
            <a:spAutoFit/>
          </a:bodyPr>
          <a:lstStyle/>
          <a:p>
            <a:pPr algn="ctr"/>
            <a:r>
              <a:rPr lang="en-US" sz="1999" b="1">
                <a:solidFill>
                  <a:schemeClr val="accent1"/>
                </a:solidFill>
                <a:cs typeface="Arial" panose="020B0604020202020204" pitchFamily="34" charset="0"/>
                <a:sym typeface="Arial" panose="020B0604020202020204" pitchFamily="34" charset="0"/>
              </a:rPr>
              <a:t>Description</a:t>
            </a:r>
            <a:endParaRPr lang="en-US" sz="1999">
              <a:solidFill>
                <a:schemeClr val="accent1"/>
              </a:solidFill>
              <a:cs typeface="Arial" panose="020B0604020202020204" pitchFamily="34" charset="0"/>
              <a:sym typeface="Arial" panose="020B0604020202020204" pitchFamily="34" charset="0"/>
            </a:endParaRPr>
          </a:p>
        </p:txBody>
      </p:sp>
      <p:sp>
        <p:nvSpPr>
          <p:cNvPr id="16" name="Title 15">
            <a:extLst>
              <a:ext uri="{FF2B5EF4-FFF2-40B4-BE49-F238E27FC236}">
                <a16:creationId xmlns:a16="http://schemas.microsoft.com/office/drawing/2014/main" id="{0E0F13FB-9972-4D97-B22E-95424C1E592D}"/>
              </a:ext>
            </a:extLst>
          </p:cNvPr>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Cloud – Foundational Principles (2 of 3)</a:t>
            </a:r>
            <a:endParaRPr lang="en-US">
              <a:solidFill>
                <a:schemeClr val="accent1"/>
              </a:solidFill>
            </a:endParaRPr>
          </a:p>
        </p:txBody>
      </p:sp>
    </p:spTree>
    <p:extLst>
      <p:ext uri="{BB962C8B-B14F-4D97-AF65-F5344CB8AC3E}">
        <p14:creationId xmlns:p14="http://schemas.microsoft.com/office/powerpoint/2010/main" val="56111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These 9 high-level principles provide a foundational baseline for our Cloud development and migration vision</a:t>
            </a:r>
          </a:p>
        </p:txBody>
      </p:sp>
      <p:sp>
        <p:nvSpPr>
          <p:cNvPr id="5" name="Rectangle 4">
            <a:extLst>
              <a:ext uri="{FF2B5EF4-FFF2-40B4-BE49-F238E27FC236}">
                <a16:creationId xmlns:a16="http://schemas.microsoft.com/office/drawing/2014/main" id="{9CA0872D-E214-418D-B98A-17F8A13BD176}"/>
              </a:ext>
            </a:extLst>
          </p:cNvPr>
          <p:cNvSpPr/>
          <p:nvPr/>
        </p:nvSpPr>
        <p:spPr>
          <a:xfrm>
            <a:off x="2764389" y="2331384"/>
            <a:ext cx="8928313" cy="830997"/>
          </a:xfrm>
          <a:prstGeom prst="rect">
            <a:avLst/>
          </a:prstGeom>
        </p:spPr>
        <p:txBody>
          <a:bodyPr wrap="square">
            <a:spAutoFit/>
          </a:bodyPr>
          <a:lstStyle/>
          <a:p>
            <a:pPr marL="285664" indent="-285664">
              <a:buFont typeface="Arial" panose="020B0604020202020204" pitchFamily="34" charset="0"/>
              <a:buChar char="•"/>
            </a:pPr>
            <a:r>
              <a:rPr lang="en-US" sz="1600" b="1">
                <a:cs typeface="Arial" panose="020B0604020202020204" pitchFamily="34" charset="0"/>
                <a:sym typeface="Arial" panose="020B0604020202020204" pitchFamily="34" charset="0"/>
              </a:rPr>
              <a:t>Auto-scaling</a:t>
            </a:r>
            <a:r>
              <a:rPr lang="en-US" sz="1600">
                <a:cs typeface="Arial" panose="020B0604020202020204" pitchFamily="34" charset="0"/>
                <a:sym typeface="Arial" panose="020B0604020202020204" pitchFamily="34" charset="0"/>
              </a:rPr>
              <a:t>: Automatically scale resources (and their associated costs) up and down based on demand. In Cloud models where this is a feature, it enables us to Pay as we go and only for what we need based on demand</a:t>
            </a:r>
          </a:p>
        </p:txBody>
      </p:sp>
      <p:sp>
        <p:nvSpPr>
          <p:cNvPr id="6" name="Rectangle 5">
            <a:extLst>
              <a:ext uri="{FF2B5EF4-FFF2-40B4-BE49-F238E27FC236}">
                <a16:creationId xmlns:a16="http://schemas.microsoft.com/office/drawing/2014/main" id="{CB1F22F7-F235-490D-BAAE-832C94301F32}"/>
              </a:ext>
            </a:extLst>
          </p:cNvPr>
          <p:cNvSpPr/>
          <p:nvPr/>
        </p:nvSpPr>
        <p:spPr>
          <a:xfrm>
            <a:off x="2764389" y="4880713"/>
            <a:ext cx="9212263" cy="1323439"/>
          </a:xfrm>
          <a:prstGeom prst="rect">
            <a:avLst/>
          </a:prstGeom>
        </p:spPr>
        <p:txBody>
          <a:bodyPr wrap="square">
            <a:spAutoFit/>
          </a:bodyPr>
          <a:lstStyle/>
          <a:p>
            <a:pPr marL="285664" indent="-285664">
              <a:buFont typeface="Arial" panose="020B0604020202020204" pitchFamily="34" charset="0"/>
              <a:buChar char="•"/>
            </a:pPr>
            <a:r>
              <a:rPr lang="en-US" sz="1600" b="1" dirty="0">
                <a:cs typeface="Arial" panose="020B0604020202020204" pitchFamily="34" charset="0"/>
                <a:sym typeface="Arial" panose="020B0604020202020204" pitchFamily="34" charset="0"/>
              </a:rPr>
              <a:t>DR </a:t>
            </a:r>
            <a:r>
              <a:rPr lang="en-US" sz="1600" dirty="0">
                <a:cs typeface="Arial" panose="020B0604020202020204" pitchFamily="34" charset="0"/>
                <a:sym typeface="Arial" panose="020B0604020202020204" pitchFamily="34" charset="0"/>
              </a:rPr>
              <a:t>is the process of getting a system back to an operational state when the system is rendered inoperative. In essence, DR picks up when HA fails, so HA comes first.</a:t>
            </a:r>
          </a:p>
          <a:p>
            <a:pPr marL="285664" indent="-285664">
              <a:buFont typeface="Arial" panose="020B0604020202020204" pitchFamily="34" charset="0"/>
              <a:buChar char="•"/>
            </a:pPr>
            <a:r>
              <a:rPr lang="en-US" sz="1600" b="1" dirty="0">
                <a:cs typeface="Arial" panose="020B0604020202020204" pitchFamily="34" charset="0"/>
                <a:sym typeface="Arial" panose="020B0604020202020204" pitchFamily="34" charset="0"/>
              </a:rPr>
              <a:t>Business Risk</a:t>
            </a:r>
            <a:r>
              <a:rPr lang="en-US" sz="1600" dirty="0">
                <a:cs typeface="Arial" panose="020B0604020202020204" pitchFamily="34" charset="0"/>
                <a:sym typeface="Arial" panose="020B0604020202020204" pitchFamily="34" charset="0"/>
              </a:rPr>
              <a:t> decision: Spectrum of Risk can't be 0 but risk can be reduced with investment </a:t>
            </a:r>
          </a:p>
          <a:p>
            <a:pPr marL="285664" indent="-285664">
              <a:buFont typeface="Arial" panose="020B0604020202020204" pitchFamily="34" charset="0"/>
              <a:buChar char="•"/>
            </a:pPr>
            <a:r>
              <a:rPr lang="en-US" sz="1600" dirty="0">
                <a:cs typeface="Arial" panose="020B0604020202020204" pitchFamily="34" charset="0"/>
                <a:sym typeface="Arial" panose="020B0604020202020204" pitchFamily="34" charset="0"/>
              </a:rPr>
              <a:t>If we decide to have a DR plan, that plan </a:t>
            </a:r>
            <a:r>
              <a:rPr lang="en-US" sz="1600" u="sng" dirty="0">
                <a:cs typeface="Arial" panose="020B0604020202020204" pitchFamily="34" charset="0"/>
                <a:sym typeface="Arial" panose="020B0604020202020204" pitchFamily="34" charset="0"/>
              </a:rPr>
              <a:t>needs</a:t>
            </a:r>
            <a:r>
              <a:rPr lang="en-US" sz="1600" dirty="0">
                <a:cs typeface="Arial" panose="020B0604020202020204" pitchFamily="34" charset="0"/>
                <a:sym typeface="Arial" panose="020B0604020202020204" pitchFamily="34" charset="0"/>
              </a:rPr>
              <a:t> to be tested. </a:t>
            </a:r>
            <a:r>
              <a:rPr lang="en-US" sz="1600" b="1" dirty="0">
                <a:cs typeface="Arial" panose="020B0604020202020204" pitchFamily="34" charset="0"/>
                <a:sym typeface="Arial" panose="020B0604020202020204" pitchFamily="34" charset="0"/>
              </a:rPr>
              <a:t>Practicing</a:t>
            </a:r>
            <a:r>
              <a:rPr lang="en-US" sz="1600" dirty="0">
                <a:cs typeface="Arial" panose="020B0604020202020204" pitchFamily="34" charset="0"/>
                <a:sym typeface="Arial" panose="020B0604020202020204" pitchFamily="34" charset="0"/>
              </a:rPr>
              <a:t> the plan is just as important as </a:t>
            </a:r>
            <a:r>
              <a:rPr lang="en-US" sz="1600" b="1" dirty="0">
                <a:cs typeface="Arial" panose="020B0604020202020204" pitchFamily="34" charset="0"/>
                <a:sym typeface="Arial" panose="020B0604020202020204" pitchFamily="34" charset="0"/>
              </a:rPr>
              <a:t>having </a:t>
            </a:r>
            <a:r>
              <a:rPr lang="en-US" sz="1600" dirty="0">
                <a:cs typeface="Arial" panose="020B0604020202020204" pitchFamily="34" charset="0"/>
                <a:sym typeface="Arial" panose="020B0604020202020204" pitchFamily="34" charset="0"/>
              </a:rPr>
              <a:t>a plan. </a:t>
            </a:r>
          </a:p>
        </p:txBody>
      </p:sp>
      <p:sp>
        <p:nvSpPr>
          <p:cNvPr id="7" name="Rectangle 6">
            <a:extLst>
              <a:ext uri="{FF2B5EF4-FFF2-40B4-BE49-F238E27FC236}">
                <a16:creationId xmlns:a16="http://schemas.microsoft.com/office/drawing/2014/main" id="{72A2BC24-D86F-4241-861D-0C77EB195D44}"/>
              </a:ext>
            </a:extLst>
          </p:cNvPr>
          <p:cNvSpPr/>
          <p:nvPr/>
        </p:nvSpPr>
        <p:spPr>
          <a:xfrm>
            <a:off x="2764389" y="3634989"/>
            <a:ext cx="8928313" cy="1077218"/>
          </a:xfrm>
          <a:prstGeom prst="rect">
            <a:avLst/>
          </a:prstGeom>
        </p:spPr>
        <p:txBody>
          <a:bodyPr wrap="square">
            <a:spAutoFit/>
          </a:bodyPr>
          <a:lstStyle/>
          <a:p>
            <a:pPr marL="285664" indent="-285664">
              <a:buFont typeface="Arial" panose="020B0604020202020204" pitchFamily="34" charset="0"/>
              <a:buChar char="•"/>
            </a:pPr>
            <a:r>
              <a:rPr lang="en-US" sz="1600" b="1">
                <a:cs typeface="Arial" panose="020B0604020202020204" pitchFamily="34" charset="0"/>
                <a:sym typeface="Arial" panose="020B0604020202020204" pitchFamily="34" charset="0"/>
              </a:rPr>
              <a:t>High Availability (HA) </a:t>
            </a:r>
            <a:r>
              <a:rPr lang="en-US" sz="1600">
                <a:cs typeface="Arial" panose="020B0604020202020204" pitchFamily="34" charset="0"/>
                <a:sym typeface="Arial" panose="020B0604020202020204" pitchFamily="34" charset="0"/>
              </a:rPr>
              <a:t>is eliminating single points of failure such as a node or a region. Risk events may include a regional outage or an entire Cloud provider. </a:t>
            </a:r>
          </a:p>
          <a:p>
            <a:pPr marL="285664" indent="-285664">
              <a:buFont typeface="Arial" panose="020B0604020202020204" pitchFamily="34" charset="0"/>
              <a:buChar char="•"/>
            </a:pPr>
            <a:r>
              <a:rPr lang="en-US" sz="1600">
                <a:cs typeface="Arial" panose="020B0604020202020204" pitchFamily="34" charset="0"/>
                <a:sym typeface="Arial" panose="020B0604020202020204" pitchFamily="34" charset="0"/>
              </a:rPr>
              <a:t>A good HA strategy works back from application requirements since availability comes at a cost</a:t>
            </a:r>
            <a:endParaRPr lang="en-US" sz="1600" u="sng">
              <a:cs typeface="Arial" panose="020B0604020202020204" pitchFamily="34" charset="0"/>
              <a:sym typeface="Arial" panose="020B0604020202020204" pitchFamily="34" charset="0"/>
            </a:endParaRPr>
          </a:p>
        </p:txBody>
      </p:sp>
      <p:cxnSp>
        <p:nvCxnSpPr>
          <p:cNvPr id="8" name="Straight Connector 7"/>
          <p:cNvCxnSpPr/>
          <p:nvPr/>
        </p:nvCxnSpPr>
        <p:spPr>
          <a:xfrm>
            <a:off x="914947" y="3536367"/>
            <a:ext cx="10392583"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4947" y="4836508"/>
            <a:ext cx="10392583"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0" name="Rectangle: Rounded Corners 6"/>
          <p:cNvSpPr/>
          <p:nvPr/>
        </p:nvSpPr>
        <p:spPr>
          <a:xfrm>
            <a:off x="627033" y="26573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Scalability &amp; Reliability</a:t>
            </a:r>
          </a:p>
        </p:txBody>
      </p:sp>
      <p:sp>
        <p:nvSpPr>
          <p:cNvPr id="11" name="Rectangle: Rounded Corners 6"/>
          <p:cNvSpPr/>
          <p:nvPr/>
        </p:nvSpPr>
        <p:spPr>
          <a:xfrm>
            <a:off x="627033" y="39468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High </a:t>
            </a:r>
          </a:p>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Availability</a:t>
            </a:r>
          </a:p>
        </p:txBody>
      </p:sp>
      <p:sp>
        <p:nvSpPr>
          <p:cNvPr id="12" name="Rectangle: Rounded Corners 6"/>
          <p:cNvSpPr/>
          <p:nvPr/>
        </p:nvSpPr>
        <p:spPr>
          <a:xfrm>
            <a:off x="627033" y="5236344"/>
            <a:ext cx="1948514" cy="482959"/>
          </a:xfrm>
          <a:prstGeom prst="roundRect">
            <a:avLst/>
          </a:prstGeom>
          <a:solidFill>
            <a:schemeClr val="accent1"/>
          </a:solidFill>
          <a:ln w="25400" cap="flat" cmpd="sng" algn="ctr">
            <a:noFill/>
            <a:prstDash val="solid"/>
          </a:ln>
          <a:effectLst/>
        </p:spPr>
        <p:txBody>
          <a:bodyPr rtlCol="0" anchor="ctr" anchorCtr="0"/>
          <a:lstStyle/>
          <a:p>
            <a:pPr algn="ctr" defTabSz="913852" fontAlgn="base">
              <a:spcBef>
                <a:spcPct val="0"/>
              </a:spcBef>
              <a:spcAft>
                <a:spcPct val="0"/>
              </a:spcAft>
              <a:defRPr/>
            </a:pPr>
            <a:r>
              <a:rPr lang="en-US" sz="1600" b="1" kern="0">
                <a:solidFill>
                  <a:srgbClr val="FFFFFF"/>
                </a:solidFill>
                <a:cs typeface="Arial" panose="020B0604020202020204" pitchFamily="34" charset="0"/>
                <a:sym typeface="Arial" panose="020B0604020202020204" pitchFamily="34" charset="0"/>
              </a:rPr>
              <a:t>Disaster Recovery</a:t>
            </a:r>
          </a:p>
        </p:txBody>
      </p:sp>
      <p:sp>
        <p:nvSpPr>
          <p:cNvPr id="13" name="Rectangle 12"/>
          <p:cNvSpPr/>
          <p:nvPr/>
        </p:nvSpPr>
        <p:spPr>
          <a:xfrm>
            <a:off x="941341" y="1851868"/>
            <a:ext cx="1297150" cy="399981"/>
          </a:xfrm>
          <a:prstGeom prst="rect">
            <a:avLst/>
          </a:prstGeom>
        </p:spPr>
        <p:txBody>
          <a:bodyPr wrap="none">
            <a:spAutoFit/>
          </a:bodyPr>
          <a:lstStyle/>
          <a:p>
            <a:pPr algn="ctr"/>
            <a:r>
              <a:rPr lang="en-US" sz="1999" b="1">
                <a:solidFill>
                  <a:schemeClr val="accent1"/>
                </a:solidFill>
                <a:cs typeface="Arial" panose="020B0604020202020204" pitchFamily="34" charset="0"/>
                <a:sym typeface="Arial" panose="020B0604020202020204" pitchFamily="34" charset="0"/>
              </a:rPr>
              <a:t>Principle</a:t>
            </a:r>
            <a:endParaRPr lang="en-US" sz="1999">
              <a:solidFill>
                <a:schemeClr val="accent1"/>
              </a:solidFill>
              <a:cs typeface="Arial" panose="020B0604020202020204" pitchFamily="34" charset="0"/>
              <a:sym typeface="Arial" panose="020B0604020202020204" pitchFamily="34" charset="0"/>
            </a:endParaRPr>
          </a:p>
        </p:txBody>
      </p:sp>
      <p:sp>
        <p:nvSpPr>
          <p:cNvPr id="14" name="Rectangle 13"/>
          <p:cNvSpPr/>
          <p:nvPr/>
        </p:nvSpPr>
        <p:spPr>
          <a:xfrm>
            <a:off x="3090563" y="1853551"/>
            <a:ext cx="8480250" cy="400006"/>
          </a:xfrm>
          <a:prstGeom prst="rect">
            <a:avLst/>
          </a:prstGeom>
        </p:spPr>
        <p:txBody>
          <a:bodyPr wrap="square">
            <a:spAutoFit/>
          </a:bodyPr>
          <a:lstStyle/>
          <a:p>
            <a:pPr algn="ctr"/>
            <a:r>
              <a:rPr lang="en-US" sz="1999" b="1">
                <a:solidFill>
                  <a:schemeClr val="accent1"/>
                </a:solidFill>
                <a:cs typeface="Arial" panose="020B0604020202020204" pitchFamily="34" charset="0"/>
                <a:sym typeface="Arial" panose="020B0604020202020204" pitchFamily="34" charset="0"/>
              </a:rPr>
              <a:t>Description</a:t>
            </a:r>
            <a:endParaRPr lang="en-US" sz="1999">
              <a:solidFill>
                <a:schemeClr val="accent1"/>
              </a:solidFill>
              <a:cs typeface="Arial" panose="020B0604020202020204" pitchFamily="34" charset="0"/>
              <a:sym typeface="Arial" panose="020B0604020202020204" pitchFamily="34" charset="0"/>
            </a:endParaRPr>
          </a:p>
        </p:txBody>
      </p:sp>
      <p:sp>
        <p:nvSpPr>
          <p:cNvPr id="16" name="Title 15">
            <a:extLst>
              <a:ext uri="{FF2B5EF4-FFF2-40B4-BE49-F238E27FC236}">
                <a16:creationId xmlns:a16="http://schemas.microsoft.com/office/drawing/2014/main" id="{0E0F13FB-9972-4D97-B22E-95424C1E592D}"/>
              </a:ext>
            </a:extLst>
          </p:cNvPr>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Cloud – Foundational Principles (3 of 3)</a:t>
            </a:r>
            <a:endParaRPr lang="en-US">
              <a:solidFill>
                <a:schemeClr val="accent1"/>
              </a:solidFill>
            </a:endParaRPr>
          </a:p>
        </p:txBody>
      </p:sp>
    </p:spTree>
    <p:extLst>
      <p:ext uri="{BB962C8B-B14F-4D97-AF65-F5344CB8AC3E}">
        <p14:creationId xmlns:p14="http://schemas.microsoft.com/office/powerpoint/2010/main" val="187217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a:solidFill>
                  <a:schemeClr val="accent1"/>
                </a:solidFill>
              </a:rPr>
              <a:t>Key Takeaway: Elevate Talent</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8" y="1737714"/>
            <a:ext cx="5683846" cy="4673026"/>
          </a:xfrm>
        </p:spPr>
        <p:txBody>
          <a:bodyPr/>
          <a:lstStyle/>
          <a:p>
            <a:r>
              <a:rPr lang="en-US"/>
              <a:t>How to Elevate our Cloud Expertise?</a:t>
            </a:r>
          </a:p>
          <a:p>
            <a:pPr marL="285750" indent="-285750">
              <a:buFont typeface="Arial" panose="020B0604020202020204" pitchFamily="34" charset="0"/>
              <a:buChar char="•"/>
            </a:pPr>
            <a:r>
              <a:rPr lang="en-US" b="0"/>
              <a:t>Elevate Talent initiative and upcoming Skills Survey </a:t>
            </a:r>
          </a:p>
          <a:p>
            <a:pPr marL="285750" indent="-285750">
              <a:buFont typeface="Arial" panose="020B0604020202020204" pitchFamily="34" charset="0"/>
              <a:buChar char="•"/>
            </a:pPr>
            <a:r>
              <a:rPr lang="en-US" b="0"/>
              <a:t>Take advantage of our </a:t>
            </a:r>
            <a:r>
              <a:rPr lang="en-US">
                <a:solidFill>
                  <a:srgbClr val="0070C0"/>
                </a:solidFill>
                <a:hlinkClick r:id="rId2">
                  <a:extLst>
                    <a:ext uri="{A12FA001-AC4F-418D-AE19-62706E023703}">
                      <ahyp:hlinkClr xmlns:ahyp="http://schemas.microsoft.com/office/drawing/2018/hyperlinkcolor" val="tx"/>
                    </a:ext>
                  </a:extLst>
                </a:hlinkClick>
              </a:rPr>
              <a:t>Cloud Training</a:t>
            </a:r>
            <a:r>
              <a:rPr lang="en-US">
                <a:solidFill>
                  <a:srgbClr val="0070C0"/>
                </a:solidFill>
              </a:rPr>
              <a:t> </a:t>
            </a:r>
            <a:r>
              <a:rPr lang="en-US" b="0"/>
              <a:t>and extend the CoP concept outside of TAI</a:t>
            </a:r>
          </a:p>
          <a:p>
            <a:pPr marL="342900" indent="-342900">
              <a:buFont typeface="Arial" panose="020B0604020202020204" pitchFamily="34" charset="0"/>
              <a:buChar char="•"/>
            </a:pPr>
            <a:r>
              <a:rPr lang="en-US" b="0"/>
              <a:t>Cross-Knowledge and Collaboration</a:t>
            </a:r>
          </a:p>
          <a:p>
            <a:pPr marL="514350" lvl="2" indent="-342900"/>
            <a:r>
              <a:rPr lang="en-US"/>
              <a:t>Cross-knowledge and collaboration between Architecture, Development and Operations is essential for success</a:t>
            </a:r>
          </a:p>
          <a:p>
            <a:pPr marL="514350" lvl="2" indent="-342900"/>
            <a:r>
              <a:rPr lang="en-US"/>
              <a:t>Our funding models </a:t>
            </a:r>
            <a:r>
              <a:rPr lang="en-US" u="sng"/>
              <a:t>need</a:t>
            </a:r>
            <a:r>
              <a:rPr lang="en-US"/>
              <a:t> to foster collaboration across teams </a:t>
            </a:r>
          </a:p>
          <a:p>
            <a:pPr marL="514350" lvl="2" indent="-342900"/>
            <a:r>
              <a:rPr lang="en-US"/>
              <a:t>Control plane collaboration with the DevOps and Global Security teams</a:t>
            </a:r>
          </a:p>
          <a:p>
            <a:pPr marL="342900" lvl="1" indent="-342900">
              <a:buFont typeface="Arial" panose="020B0604020202020204" pitchFamily="34" charset="0"/>
              <a:buChar char="•"/>
            </a:pPr>
            <a:r>
              <a:rPr lang="en-US" sz="1800">
                <a:solidFill>
                  <a:srgbClr val="3F3F3F"/>
                </a:solidFill>
              </a:rPr>
              <a:t>Where Agnostic is chosen: </a:t>
            </a:r>
            <a:r>
              <a:rPr lang="en-US" err="1"/>
              <a:t>SAFe</a:t>
            </a:r>
            <a:r>
              <a:rPr lang="en-US"/>
              <a:t> Foundational Trains are recommended to develop an underlying abstraction layer agnostic of Cloud Providers (Ex: *</a:t>
            </a:r>
            <a:r>
              <a:rPr lang="en-US">
                <a:hlinkClick r:id="rId3" action="ppaction://hlinksldjump"/>
              </a:rPr>
              <a:t>Digital Foundational Platform</a:t>
            </a:r>
            <a:r>
              <a:rPr lang="en-US"/>
              <a:t>)</a:t>
            </a:r>
          </a:p>
          <a:p>
            <a:endParaRPr lang="en-US" b="0"/>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1737715"/>
            <a:ext cx="5461790" cy="5090468"/>
          </a:xfrm>
        </p:spPr>
        <p:txBody>
          <a:bodyPr/>
          <a:lstStyle/>
          <a:p>
            <a:r>
              <a:rPr lang="en-US"/>
              <a:t>How to get guidance and direction?</a:t>
            </a:r>
          </a:p>
          <a:p>
            <a:pPr marL="285750" indent="-285750">
              <a:buFont typeface="Arial" panose="020B0604020202020204" pitchFamily="34" charset="0"/>
              <a:buChar char="•"/>
            </a:pPr>
            <a:r>
              <a:rPr lang="en-US" b="0"/>
              <a:t>Cloud Teams and Stakeholders – see </a:t>
            </a:r>
            <a:r>
              <a:rPr lang="en-US" b="0">
                <a:solidFill>
                  <a:srgbClr val="0070C0"/>
                </a:solidFill>
              </a:rPr>
              <a:t>Appendix</a:t>
            </a:r>
          </a:p>
          <a:p>
            <a:pPr marL="285750" indent="-285750">
              <a:buFont typeface="Arial" panose="020B0604020202020204" pitchFamily="34" charset="0"/>
              <a:buChar char="•"/>
            </a:pPr>
            <a:r>
              <a:rPr lang="en-US" b="0">
                <a:hlinkClick r:id="rId4" action="ppaction://hlinksldjump"/>
              </a:rPr>
              <a:t>Community of Practice </a:t>
            </a:r>
            <a:r>
              <a:rPr lang="en-US" b="0"/>
              <a:t>(We/Fr 10-11am)</a:t>
            </a:r>
          </a:p>
          <a:p>
            <a:pPr marL="457200" lvl="2" indent="-285750"/>
            <a:r>
              <a:rPr lang="en-US">
                <a:solidFill>
                  <a:schemeClr val="tx1">
                    <a:lumMod val="75000"/>
                    <a:lumOff val="25000"/>
                  </a:schemeClr>
                </a:solidFill>
                <a:cs typeface="Arial" panose="020B0604020202020204" pitchFamily="34" charset="0"/>
                <a:sym typeface="Arial" panose="020B0604020202020204" pitchFamily="34" charset="0"/>
              </a:rPr>
              <a:t>Facilitate knowledge transfer and sharing of best practices among employees</a:t>
            </a:r>
          </a:p>
          <a:p>
            <a:pPr marL="285750" indent="-285750">
              <a:buFont typeface="Arial" panose="020B0604020202020204" pitchFamily="34" charset="0"/>
              <a:buChar char="•"/>
            </a:pPr>
            <a:r>
              <a:rPr lang="en-US" b="0"/>
              <a:t>Cloud Durable Team (Tu/Th 3:30-4pm)</a:t>
            </a:r>
          </a:p>
          <a:p>
            <a:pPr marL="457200" lvl="2" indent="-285750"/>
            <a:r>
              <a:rPr lang="en-US"/>
              <a:t>Ensure consistent Cloud Connected Health Solutions, broader communication and Strategy articulation</a:t>
            </a:r>
          </a:p>
          <a:p>
            <a:pPr marL="285750" indent="-285750">
              <a:buFont typeface="Arial" panose="020B0604020202020204" pitchFamily="34" charset="0"/>
              <a:buChar char="•"/>
            </a:pPr>
            <a:r>
              <a:rPr lang="en-US" b="0"/>
              <a:t>Prioritize publication of patterns and standards</a:t>
            </a:r>
          </a:p>
          <a:p>
            <a:pPr marL="285750" indent="-285750">
              <a:buFont typeface="Arial" panose="020B0604020202020204" pitchFamily="34" charset="0"/>
              <a:buChar char="•"/>
            </a:pPr>
            <a:r>
              <a:rPr lang="en-US" b="0"/>
              <a:t>Create a unified Cloud knowledge portal</a:t>
            </a:r>
          </a:p>
          <a:p>
            <a:pPr marL="457200" lvl="2" indent="-285750"/>
            <a:r>
              <a:rPr lang="en-US"/>
              <a:t>To contain direction, current deployment at different LOBs, reference architectures, use cases, best practices, etc.</a:t>
            </a:r>
          </a:p>
          <a:p>
            <a:endParaRPr lang="en-US"/>
          </a:p>
        </p:txBody>
      </p:sp>
      <p:sp>
        <p:nvSpPr>
          <p:cNvPr id="6" name="Rectangle 5">
            <a:extLst>
              <a:ext uri="{FF2B5EF4-FFF2-40B4-BE49-F238E27FC236}">
                <a16:creationId xmlns:a16="http://schemas.microsoft.com/office/drawing/2014/main" id="{765C8A17-4138-4FFC-BF9C-9534159DAF65}"/>
              </a:ext>
            </a:extLst>
          </p:cNvPr>
          <p:cNvSpPr/>
          <p:nvPr/>
        </p:nvSpPr>
        <p:spPr>
          <a:xfrm>
            <a:off x="448599" y="1030707"/>
            <a:ext cx="11299453" cy="646331"/>
          </a:xfrm>
          <a:prstGeom prst="rect">
            <a:avLst/>
          </a:prstGeom>
        </p:spPr>
        <p:txBody>
          <a:bodyPr wrap="square">
            <a:spAutoFit/>
          </a:bodyPr>
          <a:lstStyle/>
          <a:p>
            <a:r>
              <a:rPr lang="en-US"/>
              <a:t>To be successful in our Journey to the Cloud, it is </a:t>
            </a:r>
            <a:r>
              <a:rPr lang="en-US">
                <a:solidFill>
                  <a:srgbClr val="FF0000"/>
                </a:solidFill>
              </a:rPr>
              <a:t>imperative</a:t>
            </a:r>
            <a:r>
              <a:rPr lang="en-US"/>
              <a:t> that CVSH continues to prioritize and invest in elevating our employees’ Cloud expertise, place experts in key roles and hire talent if gaps are found.</a:t>
            </a:r>
          </a:p>
        </p:txBody>
      </p:sp>
      <p:sp>
        <p:nvSpPr>
          <p:cNvPr id="7" name="Rectangle 6">
            <a:extLst>
              <a:ext uri="{FF2B5EF4-FFF2-40B4-BE49-F238E27FC236}">
                <a16:creationId xmlns:a16="http://schemas.microsoft.com/office/drawing/2014/main" id="{08270B5E-CA04-4E58-9678-AFD4EAB15D81}"/>
              </a:ext>
            </a:extLst>
          </p:cNvPr>
          <p:cNvSpPr/>
          <p:nvPr/>
        </p:nvSpPr>
        <p:spPr>
          <a:xfrm>
            <a:off x="3179186" y="6572339"/>
            <a:ext cx="5833648" cy="246221"/>
          </a:xfrm>
          <a:prstGeom prst="rect">
            <a:avLst/>
          </a:prstGeom>
        </p:spPr>
        <p:txBody>
          <a:bodyPr wrap="none">
            <a:spAutoFit/>
          </a:bodyPr>
          <a:lstStyle/>
          <a:p>
            <a:pPr algn="ctr">
              <a:defRPr/>
            </a:pPr>
            <a:r>
              <a:rPr lang="en-US" sz="1000">
                <a:solidFill>
                  <a:schemeClr val="tx2"/>
                </a:solidFill>
              </a:rPr>
              <a:t>* </a:t>
            </a:r>
            <a:r>
              <a:rPr lang="en-US" sz="1000">
                <a:solidFill>
                  <a:schemeClr val="tx2"/>
                </a:solidFill>
                <a:latin typeface="Arial" panose="020B0604020202020204" pitchFamily="34" charset="0"/>
                <a:cs typeface="Arial" panose="020B0604020202020204" pitchFamily="34" charset="0"/>
              </a:rPr>
              <a:t>For an example of a Foundational Layer, learn more about our </a:t>
            </a:r>
            <a:r>
              <a:rPr lang="en-US" sz="1000">
                <a:solidFill>
                  <a:schemeClr val="tx2"/>
                </a:solidFill>
                <a:latin typeface="Arial" panose="020B0604020202020204" pitchFamily="34" charset="0"/>
                <a:cs typeface="Arial" panose="020B0604020202020204" pitchFamily="34" charset="0"/>
                <a:hlinkClick r:id="rId3" action="ppaction://hlinksldjump"/>
              </a:rPr>
              <a:t>Digital Foundational Platform (DFP)</a:t>
            </a:r>
            <a:endParaRPr lang="en-US" sz="1000">
              <a:solidFill>
                <a:schemeClr val="tx2"/>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62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0988-6114-4401-8808-24DABA51D3B0}"/>
              </a:ext>
            </a:extLst>
          </p:cNvPr>
          <p:cNvSpPr>
            <a:spLocks noGrp="1"/>
          </p:cNvSpPr>
          <p:nvPr>
            <p:ph type="title"/>
          </p:nvPr>
        </p:nvSpPr>
        <p:spPr/>
        <p:txBody>
          <a:bodyPr/>
          <a:lstStyle/>
          <a:p>
            <a:r>
              <a:rPr lang="en-US">
                <a:solidFill>
                  <a:schemeClr val="accent1"/>
                </a:solidFill>
              </a:rPr>
              <a:t>Checklist and Things to Consider</a:t>
            </a:r>
          </a:p>
        </p:txBody>
      </p:sp>
      <p:sp>
        <p:nvSpPr>
          <p:cNvPr id="3" name="Content Placeholder 2">
            <a:extLst>
              <a:ext uri="{FF2B5EF4-FFF2-40B4-BE49-F238E27FC236}">
                <a16:creationId xmlns:a16="http://schemas.microsoft.com/office/drawing/2014/main" id="{9D7E66EE-1FBC-44D2-855B-918D76317FD4}"/>
              </a:ext>
            </a:extLst>
          </p:cNvPr>
          <p:cNvSpPr>
            <a:spLocks noGrp="1"/>
          </p:cNvSpPr>
          <p:nvPr>
            <p:ph idx="1"/>
          </p:nvPr>
        </p:nvSpPr>
        <p:spPr>
          <a:xfrm>
            <a:off x="557928" y="1061855"/>
            <a:ext cx="11329272" cy="5265794"/>
          </a:xfrm>
        </p:spPr>
        <p:txBody>
          <a:bodyPr/>
          <a:lstStyle/>
          <a:p>
            <a:pPr marL="285750" indent="-285750">
              <a:buFont typeface="Arial" panose="020B0604020202020204" pitchFamily="34" charset="0"/>
              <a:buChar char="•"/>
            </a:pPr>
            <a:r>
              <a:rPr lang="en-US" sz="1600"/>
              <a:t>How mature is the team performing the migration? What exactly is your goal and why are you doing what we you doing? Is Cloud Native an option? Will you need training, and support from experienced resources?</a:t>
            </a:r>
          </a:p>
          <a:p>
            <a:pPr marL="285750" indent="-285750">
              <a:buFont typeface="Arial" panose="020B0604020202020204" pitchFamily="34" charset="0"/>
              <a:buChar char="•"/>
            </a:pPr>
            <a:r>
              <a:rPr lang="en-US" sz="1600"/>
              <a:t>Is your application a Tier 1 /critical app, or does it fall under Tier 2 or Tier 3:</a:t>
            </a:r>
          </a:p>
          <a:p>
            <a:pPr marL="457200" lvl="2" indent="-285750"/>
            <a:r>
              <a:rPr lang="en-US" sz="1200"/>
              <a:t>Consider High Availability options </a:t>
            </a:r>
            <a:r>
              <a:rPr lang="en-US" sz="1200">
                <a:solidFill>
                  <a:srgbClr val="FF0000"/>
                </a:solidFill>
              </a:rPr>
              <a:t>cost</a:t>
            </a:r>
            <a:r>
              <a:rPr lang="en-US" sz="1200"/>
              <a:t> (ex. multi-region / multi-instance) against potential </a:t>
            </a:r>
            <a:r>
              <a:rPr lang="en-US" sz="1200">
                <a:solidFill>
                  <a:srgbClr val="FF0000"/>
                </a:solidFill>
              </a:rPr>
              <a:t>risk. </a:t>
            </a:r>
            <a:r>
              <a:rPr lang="en-US" sz="1200"/>
              <a:t>Discuss risk vs. HA investment and agree with business.</a:t>
            </a:r>
          </a:p>
          <a:p>
            <a:pPr marL="285750" indent="-285750">
              <a:buFont typeface="Arial" panose="020B0604020202020204" pitchFamily="34" charset="0"/>
              <a:buChar char="•"/>
            </a:pPr>
            <a:r>
              <a:rPr lang="en-US" sz="1600"/>
              <a:t>Does your application require Cloud-Cloud, OnPrem-Cloud communication?</a:t>
            </a:r>
          </a:p>
          <a:p>
            <a:pPr marL="457200" lvl="2" indent="-285750"/>
            <a:r>
              <a:rPr lang="en-US" sz="1200"/>
              <a:t>Is there an available, secure network you can use? If not, you’ll need to work with the right group to set up – plan ahead.</a:t>
            </a:r>
          </a:p>
          <a:p>
            <a:pPr marL="285750" indent="-285750">
              <a:buFont typeface="Arial" panose="020B0604020202020204" pitchFamily="34" charset="0"/>
              <a:buChar char="•"/>
            </a:pPr>
            <a:r>
              <a:rPr lang="en-US" sz="1600"/>
              <a:t>Do you know how you’ll automate your code deployment and service provisioning?</a:t>
            </a:r>
          </a:p>
          <a:p>
            <a:pPr marL="457200" lvl="2" indent="-285750"/>
            <a:r>
              <a:rPr lang="en-US" sz="1200"/>
              <a:t>Remember, </a:t>
            </a:r>
            <a:r>
              <a:rPr lang="en-US" sz="1200">
                <a:solidFill>
                  <a:srgbClr val="FF0000"/>
                </a:solidFill>
              </a:rPr>
              <a:t>everything</a:t>
            </a:r>
            <a:r>
              <a:rPr lang="en-US" sz="1200"/>
              <a:t> should be automated and your environments should be repeatable</a:t>
            </a:r>
          </a:p>
          <a:p>
            <a:pPr marL="285750" indent="-285750">
              <a:buFont typeface="Arial" panose="020B0604020202020204" pitchFamily="34" charset="0"/>
              <a:buChar char="•"/>
            </a:pPr>
            <a:r>
              <a:rPr lang="en-US" sz="1600"/>
              <a:t>Have you thought of observability? How will you instrument for later monitoring? </a:t>
            </a:r>
          </a:p>
          <a:p>
            <a:pPr marL="285750" indent="-285750">
              <a:buFont typeface="Arial" panose="020B0604020202020204" pitchFamily="34" charset="0"/>
              <a:buChar char="•"/>
            </a:pPr>
            <a:r>
              <a:rPr lang="en-US" sz="1600"/>
              <a:t>Have you engaged with the Security team for direction? Be proactive - Cloud is #2 Enterprise Risk as of 02/21.</a:t>
            </a:r>
          </a:p>
          <a:p>
            <a:pPr marL="285750" indent="-285750">
              <a:buFont typeface="Arial" panose="020B0604020202020204" pitchFamily="34" charset="0"/>
              <a:buChar char="•"/>
            </a:pPr>
            <a:r>
              <a:rPr lang="en-US" sz="1600"/>
              <a:t>Learn how much your services will cost and forecast operational costs. Tag resources and keep </a:t>
            </a:r>
            <a:r>
              <a:rPr lang="en-US" sz="1600">
                <a:solidFill>
                  <a:srgbClr val="FF0000"/>
                </a:solidFill>
              </a:rPr>
              <a:t>track</a:t>
            </a:r>
            <a:r>
              <a:rPr lang="en-US" sz="1600"/>
              <a:t> of cost.</a:t>
            </a:r>
          </a:p>
          <a:p>
            <a:pPr marL="285750" indent="-285750">
              <a:buFont typeface="Arial" panose="020B0604020202020204" pitchFamily="34" charset="0"/>
              <a:buChar char="•"/>
            </a:pPr>
            <a:r>
              <a:rPr lang="en-US" sz="1600"/>
              <a:t>How will you performance test your app after migration? Do you have a pre-migration benchmark to compare to? Or have performance requirements changed?</a:t>
            </a:r>
          </a:p>
        </p:txBody>
      </p:sp>
    </p:spTree>
    <p:extLst>
      <p:ext uri="{BB962C8B-B14F-4D97-AF65-F5344CB8AC3E}">
        <p14:creationId xmlns:p14="http://schemas.microsoft.com/office/powerpoint/2010/main" val="367970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solidFill>
                  <a:schemeClr val="accent1"/>
                </a:solidFill>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CVS Health should focus on elevating our talent and addressing any gaps in maturity, foundational capabilities, and alignment among teams while continuing to migrate applications to the Cloud to reach our goal.</a:t>
            </a:r>
          </a:p>
        </p:txBody>
      </p:sp>
      <p:cxnSp>
        <p:nvCxnSpPr>
          <p:cNvPr id="5" name="Straight Connector 4"/>
          <p:cNvCxnSpPr>
            <a:cxnSpLocks/>
          </p:cNvCxnSpPr>
          <p:nvPr/>
        </p:nvCxnSpPr>
        <p:spPr>
          <a:xfrm flipH="1">
            <a:off x="695159" y="1726217"/>
            <a:ext cx="10812481"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05169" y="1573907"/>
            <a:ext cx="2768659" cy="304571"/>
          </a:xfrm>
          <a:prstGeom prst="rect">
            <a:avLst/>
          </a:prstGeom>
          <a:solidFill>
            <a:schemeClr val="bg1"/>
          </a:solidFill>
        </p:spPr>
        <p:txBody>
          <a:bodyPr wrap="none" lIns="91416" tIns="0" rIns="91416" bIns="0" rtlCol="0">
            <a:spAutoFit/>
          </a:bodyPr>
          <a:lstStyle/>
          <a:p>
            <a:pPr algn="ctr">
              <a:lnSpc>
                <a:spcPct val="90000"/>
              </a:lnSpc>
            </a:pPr>
            <a:r>
              <a:rPr lang="en-US" sz="2199" b="1">
                <a:solidFill>
                  <a:schemeClr val="tx2"/>
                </a:solidFill>
                <a:ea typeface="Domaine Display" charset="0"/>
                <a:cs typeface="Arial" panose="020B0604020202020204" pitchFamily="34" charset="0"/>
                <a:sym typeface="Arial" panose="020B0604020202020204" pitchFamily="34" charset="0"/>
              </a:rPr>
              <a:t>Recommendations</a:t>
            </a:r>
          </a:p>
        </p:txBody>
      </p:sp>
      <p:sp>
        <p:nvSpPr>
          <p:cNvPr id="7" name="Oval 6"/>
          <p:cNvSpPr/>
          <p:nvPr/>
        </p:nvSpPr>
        <p:spPr>
          <a:xfrm>
            <a:off x="4511128" y="1429945"/>
            <a:ext cx="617392" cy="596535"/>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8" name="Freeform 9"/>
          <p:cNvSpPr>
            <a:spLocks noEditPoints="1"/>
          </p:cNvSpPr>
          <p:nvPr/>
        </p:nvSpPr>
        <p:spPr bwMode="auto">
          <a:xfrm>
            <a:off x="4627991" y="1533504"/>
            <a:ext cx="383886" cy="3852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791" tIns="50395" rIns="100791" bIns="50395" numCol="1" anchor="t" anchorCtr="0" compatLnSpc="1">
            <a:prstTxWarp prst="textNoShape">
              <a:avLst/>
            </a:prstTxWarp>
          </a:bodyPr>
          <a:lstStyle/>
          <a:p>
            <a:endParaRPr lang="en-US" sz="2204">
              <a:cs typeface="Arial" panose="020B0604020202020204" pitchFamily="34" charset="0"/>
              <a:sym typeface="Arial" panose="020B0604020202020204" pitchFamily="34" charset="0"/>
            </a:endParaRPr>
          </a:p>
        </p:txBody>
      </p:sp>
      <p:sp>
        <p:nvSpPr>
          <p:cNvPr id="9" name="TextBox 8"/>
          <p:cNvSpPr txBox="1"/>
          <p:nvPr/>
        </p:nvSpPr>
        <p:spPr>
          <a:xfrm>
            <a:off x="591744" y="2228967"/>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Immediate</a:t>
            </a:r>
          </a:p>
        </p:txBody>
      </p:sp>
      <p:sp>
        <p:nvSpPr>
          <p:cNvPr id="10" name="TextBox 9"/>
          <p:cNvSpPr txBox="1"/>
          <p:nvPr/>
        </p:nvSpPr>
        <p:spPr>
          <a:xfrm>
            <a:off x="4257056" y="2228966"/>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Mid-Term</a:t>
            </a:r>
          </a:p>
        </p:txBody>
      </p:sp>
      <p:sp>
        <p:nvSpPr>
          <p:cNvPr id="11" name="TextBox 10"/>
          <p:cNvSpPr txBox="1"/>
          <p:nvPr/>
        </p:nvSpPr>
        <p:spPr>
          <a:xfrm>
            <a:off x="7714017" y="2228965"/>
            <a:ext cx="3636735"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Long-Term</a:t>
            </a:r>
          </a:p>
        </p:txBody>
      </p:sp>
      <p:sp>
        <p:nvSpPr>
          <p:cNvPr id="12" name="TextBox 11"/>
          <p:cNvSpPr txBox="1"/>
          <p:nvPr/>
        </p:nvSpPr>
        <p:spPr>
          <a:xfrm>
            <a:off x="557928" y="2621258"/>
            <a:ext cx="3533849" cy="3927513"/>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Get a realistic view of our maturity level and commit to elevate it</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Agree on and adopt a strategy to move forward </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Prioritize the publication of standards and patterns</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Control plane collaboration with the DevOps and Global Security teams. Fund collaboration among areas</a:t>
            </a:r>
          </a:p>
        </p:txBody>
      </p:sp>
      <p:sp>
        <p:nvSpPr>
          <p:cNvPr id="13" name="TextBox 12"/>
          <p:cNvSpPr txBox="1"/>
          <p:nvPr/>
        </p:nvSpPr>
        <p:spPr>
          <a:xfrm>
            <a:off x="4286873" y="2621258"/>
            <a:ext cx="3357041" cy="392751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Elevate our Cloud expertise to a Mid-Level across the org</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Automate everything and containerize as much as possible</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Get a handle on costs and observability</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Refine and adjust our standards as migration progresses</a:t>
            </a:r>
          </a:p>
          <a:p>
            <a:pPr marL="285750" indent="-285750" defTabSz="456621" fontAlgn="base">
              <a:spcBef>
                <a:spcPts val="1200"/>
              </a:spcBef>
              <a:buFont typeface="Arial" panose="020B0604020202020204" pitchFamily="34" charset="0"/>
              <a:buChar char="•"/>
            </a:pPr>
            <a:r>
              <a:rPr lang="en-US" sz="1600" dirty="0">
                <a:solidFill>
                  <a:schemeClr val="tx1">
                    <a:lumMod val="75000"/>
                    <a:lumOff val="25000"/>
                  </a:schemeClr>
                </a:solidFill>
                <a:cs typeface="Arial" panose="020B0604020202020204" pitchFamily="34" charset="0"/>
                <a:sym typeface="Arial" panose="020B0604020202020204" pitchFamily="34" charset="0"/>
              </a:rPr>
              <a:t>Collaborate, align, and communicate</a:t>
            </a:r>
          </a:p>
        </p:txBody>
      </p:sp>
      <p:sp>
        <p:nvSpPr>
          <p:cNvPr id="14" name="TextBox 13"/>
          <p:cNvSpPr txBox="1"/>
          <p:nvPr/>
        </p:nvSpPr>
        <p:spPr>
          <a:xfrm>
            <a:off x="7714018" y="2621256"/>
            <a:ext cx="3802790" cy="370334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Open Sans Light"/>
              </a:rPr>
              <a:t>Elevate our Cloud expertise to an Expert-Level across the org</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Open Sans Light"/>
              </a:rPr>
              <a:t>Complete migration of all applications to the Cloud following industry best practices</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Get to a fully automated state and containerization of all applications</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Achieve a Cloud Native culture to benefit from the resulting agility, resiliency and efficiency it brings</a:t>
            </a:r>
          </a:p>
        </p:txBody>
      </p:sp>
      <p:cxnSp>
        <p:nvCxnSpPr>
          <p:cNvPr id="15" name="Straight Connector 14"/>
          <p:cNvCxnSpPr>
            <a:cxnSpLocks/>
          </p:cNvCxnSpPr>
          <p:nvPr/>
        </p:nvCxnSpPr>
        <p:spPr>
          <a:xfrm>
            <a:off x="4161880" y="2838004"/>
            <a:ext cx="0" cy="354374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7643919" y="2838004"/>
            <a:ext cx="0" cy="348659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8337A93-D0B1-4C48-A713-C6485CE100DB}"/>
              </a:ext>
            </a:extLst>
          </p:cNvPr>
          <p:cNvSpPr/>
          <p:nvPr/>
        </p:nvSpPr>
        <p:spPr>
          <a:xfrm>
            <a:off x="658275" y="6023113"/>
            <a:ext cx="10682273" cy="369332"/>
          </a:xfrm>
          <a:prstGeom prst="rect">
            <a:avLst/>
          </a:prstGeom>
        </p:spPr>
        <p:txBody>
          <a:bodyPr wrap="square">
            <a:spAutoFit/>
          </a:bodyPr>
          <a:lstStyle/>
          <a:p>
            <a:pPr algn="ctr">
              <a:defRPr/>
            </a:pPr>
            <a:r>
              <a:rPr lang="en-US" i="1">
                <a:solidFill>
                  <a:schemeClr val="tx2"/>
                </a:solidFill>
              </a:rPr>
              <a:t>We will turn these recommendations into </a:t>
            </a:r>
            <a:r>
              <a:rPr lang="en-US" b="1" i="1">
                <a:solidFill>
                  <a:schemeClr val="accent1"/>
                </a:solidFill>
              </a:rPr>
              <a:t>actions</a:t>
            </a:r>
            <a:r>
              <a:rPr lang="en-US" b="1" i="1">
                <a:solidFill>
                  <a:schemeClr val="accent2"/>
                </a:solidFill>
              </a:rPr>
              <a:t> </a:t>
            </a:r>
            <a:r>
              <a:rPr lang="en-US" i="1">
                <a:solidFill>
                  <a:schemeClr val="tx2"/>
                </a:solidFill>
              </a:rPr>
              <a:t>and measures</a:t>
            </a:r>
            <a:endParaRPr lang="en-US" i="1">
              <a:solidFill>
                <a:schemeClr val="accent2"/>
              </a:solidFill>
              <a:highlight>
                <a:srgbClr val="FFFF00"/>
              </a:highlight>
            </a:endParaRPr>
          </a:p>
        </p:txBody>
      </p:sp>
    </p:spTree>
    <p:extLst>
      <p:ext uri="{BB962C8B-B14F-4D97-AF65-F5344CB8AC3E}">
        <p14:creationId xmlns:p14="http://schemas.microsoft.com/office/powerpoint/2010/main" val="271343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Tree>
    <p:extLst>
      <p:ext uri="{BB962C8B-B14F-4D97-AF65-F5344CB8AC3E}">
        <p14:creationId xmlns:p14="http://schemas.microsoft.com/office/powerpoint/2010/main" val="322847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sz="6600">
                <a:latin typeface="+mj-lt"/>
                <a:cs typeface="Arial" panose="020B0604020202020204" pitchFamily="34" charset="0"/>
                <a:sym typeface="Arial" panose="020B0604020202020204" pitchFamily="34" charset="0"/>
              </a:rPr>
              <a:t>Appendix</a:t>
            </a:r>
          </a:p>
        </p:txBody>
      </p:sp>
    </p:spTree>
    <p:extLst>
      <p:ext uri="{BB962C8B-B14F-4D97-AF65-F5344CB8AC3E}">
        <p14:creationId xmlns:p14="http://schemas.microsoft.com/office/powerpoint/2010/main" val="1788407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410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800"/>
              </a:spcBef>
              <a:buClr>
                <a:srgbClr val="000000"/>
              </a:buClr>
            </a:pPr>
            <a:r>
              <a:rPr lang="en-US">
                <a:solidFill>
                  <a:schemeClr val="accent1"/>
                </a:solidFill>
                <a:cs typeface="Arial" panose="020B0604020202020204" pitchFamily="34" charset="0"/>
                <a:sym typeface="Arial" panose="020B0604020202020204" pitchFamily="34" charset="0"/>
              </a:rPr>
              <a:t>Executive Summary</a:t>
            </a:r>
            <a:br>
              <a:rPr lang="en-US">
                <a:latin typeface="Arial" panose="020B0604020202020204" pitchFamily="34" charset="0"/>
                <a:cs typeface="Arial" panose="020B0604020202020204" pitchFamily="34" charset="0"/>
                <a:sym typeface="Arial" panose="020B0604020202020204" pitchFamily="34" charset="0"/>
              </a:rPr>
            </a:br>
            <a:endParaRPr lang="en-US">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9372" y="679475"/>
            <a:ext cx="9685338" cy="422275"/>
          </a:xfrm>
        </p:spPr>
        <p:txBody>
          <a:bodyPr/>
          <a:lstStyle/>
          <a:p>
            <a:r>
              <a:rPr lang="en-US" dirty="0">
                <a:solidFill>
                  <a:srgbClr val="3F3F3F"/>
                </a:solidFill>
                <a:cs typeface="Arial" panose="020B0604020202020204" pitchFamily="34" charset="0"/>
                <a:sym typeface="Arial" panose="020B0604020202020204" pitchFamily="34" charset="0"/>
              </a:rPr>
              <a:t>This Architecture North Star provides directional guidance for investing on and developing a Cloud-First mindset across the enterprise</a:t>
            </a:r>
            <a:endParaRPr lang="en-US" dirty="0">
              <a:cs typeface="Arial" panose="020B0604020202020204" pitchFamily="34" charset="0"/>
              <a:sym typeface="Arial" panose="020B0604020202020204" pitchFamily="34" charset="0"/>
            </a:endParaRPr>
          </a:p>
          <a:p>
            <a:endParaRPr lang="en-US" dirty="0"/>
          </a:p>
        </p:txBody>
      </p:sp>
      <p:sp>
        <p:nvSpPr>
          <p:cNvPr id="5" name="TextBox 4"/>
          <p:cNvSpPr txBox="1"/>
          <p:nvPr/>
        </p:nvSpPr>
        <p:spPr>
          <a:xfrm>
            <a:off x="8294902" y="2470704"/>
            <a:ext cx="3007506"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2132" y="2470704"/>
            <a:ext cx="1844577" cy="332312"/>
          </a:xfrm>
          <a:prstGeom prst="rect">
            <a:avLst/>
          </a:prstGeom>
          <a:noFill/>
        </p:spPr>
        <p:txBody>
          <a:bodyPr wrap="none" lIns="0" tIns="0" rIns="0"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386564" y="2470704"/>
            <a:ext cx="2007232"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452500" y="1633968"/>
            <a:ext cx="698365" cy="696961"/>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40992" y="1633968"/>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5233" y="1633968"/>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6317" y="2298721"/>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0390" y="2995040"/>
            <a:ext cx="3199567" cy="2190902"/>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Leverage the Cloud for scalable, on-demand and innovative capabilities to rationalize, streamline and modernize our business applications on our path to creating a consumer-centric enterprise technology foundation to transform health care</a:t>
            </a:r>
          </a:p>
        </p:txBody>
      </p:sp>
      <p:sp>
        <p:nvSpPr>
          <p:cNvPr id="15" name="TextBox 14"/>
          <p:cNvSpPr txBox="1"/>
          <p:nvPr/>
        </p:nvSpPr>
        <p:spPr>
          <a:xfrm>
            <a:off x="4322679" y="2995040"/>
            <a:ext cx="3633544" cy="2743560"/>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Aggressive cloud migration goals and widely different levels of maturity by teams in cloud paradigms / best practices has resulted in negative outcomes such as higher costs, performance issues and teams struggle in many areas</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On-Prem legacy operations and security practices cannot seamlessly be ported to the Cloud</a:t>
            </a:r>
          </a:p>
          <a:p>
            <a:pPr marL="146260" indent="-146260">
              <a:lnSpc>
                <a:spcPct val="110000"/>
              </a:lnSpc>
              <a:spcAft>
                <a:spcPts val="800"/>
              </a:spcAft>
              <a:buFont typeface="Arial" charset="0"/>
              <a:buChar char="•"/>
            </a:pPr>
            <a:r>
              <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Cloud decisions on cloud providers and services have happened organically and are not centralized</a:t>
            </a:r>
          </a:p>
          <a:p>
            <a:pPr marL="146260" indent="-146260">
              <a:lnSpc>
                <a:spcPct val="110000"/>
              </a:lnSpc>
              <a:spcAft>
                <a:spcPts val="800"/>
              </a:spcAft>
              <a:buFont typeface="Arial" charset="0"/>
              <a:buChar char="•"/>
            </a:pPr>
            <a:endParaRPr lang="en-US" sz="14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6" name="TextBox 15"/>
          <p:cNvSpPr txBox="1"/>
          <p:nvPr/>
        </p:nvSpPr>
        <p:spPr>
          <a:xfrm>
            <a:off x="8198870" y="2995040"/>
            <a:ext cx="3709825" cy="3006483"/>
          </a:xfrm>
          <a:prstGeom prst="rect">
            <a:avLst/>
          </a:prstGeom>
          <a:noFill/>
        </p:spPr>
        <p:txBody>
          <a:bodyPr wrap="square" lIns="91416" tIns="0" rIns="91416" bIns="91416"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Adopt a Cloud Native approach with a centralized set of Agnostic services </a:t>
            </a:r>
            <a:endParaRPr lang="en-US">
              <a:solidFill>
                <a:schemeClr val="tx1">
                  <a:lumMod val="75000"/>
                  <a:lumOff val="25000"/>
                </a:schemeClr>
              </a:solidFil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Target a Cloud Native culture</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Invest in talent management and collaboration across departments as if our success depends on it - because it does!</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Prioritize the publication of standards and patterns</a:t>
            </a: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Take a fresh look and re-think our </a:t>
            </a:r>
            <a:r>
              <a:rPr lang="en-US" sz="1400" dirty="0" err="1">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DevSecOps</a:t>
            </a: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 processes from a Cloud-First model</a:t>
            </a: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a:p>
            <a:pPr marL="146050" indent="-14605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p:txBody>
      </p:sp>
      <p:cxnSp>
        <p:nvCxnSpPr>
          <p:cNvPr id="17" name="Straight Connector 16"/>
          <p:cNvCxnSpPr/>
          <p:nvPr/>
        </p:nvCxnSpPr>
        <p:spPr>
          <a:xfrm>
            <a:off x="8032510" y="2298721"/>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2163" y="1763818"/>
            <a:ext cx="392729" cy="392729"/>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9576" y="1744741"/>
            <a:ext cx="430232" cy="431098"/>
          </a:xfrm>
          <a:prstGeom prst="rect">
            <a:avLst/>
          </a:prstGeom>
        </p:spPr>
      </p:pic>
    </p:spTree>
    <p:extLst>
      <p:ext uri="{BB962C8B-B14F-4D97-AF65-F5344CB8AC3E}">
        <p14:creationId xmlns:p14="http://schemas.microsoft.com/office/powerpoint/2010/main" val="153935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p:txBody>
          <a:bodyPr/>
          <a:lstStyle/>
          <a:p>
            <a:r>
              <a:rPr lang="en-US"/>
              <a:t>Cloud Strategy</a:t>
            </a:r>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p:txBody>
          <a:bodyPr/>
          <a:lstStyle/>
          <a:p>
            <a:r>
              <a:rPr lang="en-US"/>
              <a:t>TAI – March 25, 2021</a:t>
            </a:r>
          </a:p>
        </p:txBody>
      </p:sp>
    </p:spTree>
    <p:extLst>
      <p:ext uri="{BB962C8B-B14F-4D97-AF65-F5344CB8AC3E}">
        <p14:creationId xmlns:p14="http://schemas.microsoft.com/office/powerpoint/2010/main" val="134987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17C5B-1DC0-4687-B8C1-9AB1D5E8B022}"/>
              </a:ext>
            </a:extLst>
          </p:cNvPr>
          <p:cNvSpPr>
            <a:spLocks noGrp="1"/>
          </p:cNvSpPr>
          <p:nvPr>
            <p:ph type="body" sz="quarter" idx="15"/>
          </p:nvPr>
        </p:nvSpPr>
        <p:spPr>
          <a:xfrm>
            <a:off x="557929" y="1755739"/>
            <a:ext cx="10113213" cy="3985305"/>
          </a:xfrm>
        </p:spPr>
        <p:txBody>
          <a:bodyPr/>
          <a:lstStyle/>
          <a:p>
            <a:r>
              <a:rPr lang="en-US" sz="2400" i="1">
                <a:solidFill>
                  <a:schemeClr val="accent1"/>
                </a:solidFill>
              </a:rPr>
              <a:t>1:35 pm – 2:20 pm</a:t>
            </a:r>
          </a:p>
          <a:p>
            <a:r>
              <a:rPr lang="en-US" sz="2200"/>
              <a:t>	1.  Industry Trends </a:t>
            </a:r>
          </a:p>
          <a:p>
            <a:r>
              <a:rPr lang="en-US" sz="2400" i="1">
                <a:solidFill>
                  <a:schemeClr val="accent1"/>
                </a:solidFill>
              </a:rPr>
              <a:t>10 min Break</a:t>
            </a:r>
          </a:p>
          <a:p>
            <a:r>
              <a:rPr lang="en-US" sz="2400" i="1">
                <a:solidFill>
                  <a:schemeClr val="accent1"/>
                </a:solidFill>
              </a:rPr>
              <a:t>2:30 pm – 4:00 pm</a:t>
            </a:r>
          </a:p>
          <a:p>
            <a:pPr lvl="2" indent="0">
              <a:buNone/>
            </a:pPr>
            <a:r>
              <a:rPr lang="en-US" sz="2200" b="1"/>
              <a:t>	2. Cloud Agnostic vs. Cloud Native Discussion </a:t>
            </a:r>
          </a:p>
          <a:p>
            <a:pPr lvl="2" indent="0">
              <a:buNone/>
            </a:pPr>
            <a:r>
              <a:rPr lang="en-US" sz="2200" b="1"/>
              <a:t>	3. Future State </a:t>
            </a:r>
          </a:p>
          <a:p>
            <a:pPr lvl="2" indent="0">
              <a:buNone/>
            </a:pPr>
            <a:r>
              <a:rPr lang="en-US" sz="2200" b="1"/>
              <a:t>	4. Recommendations</a:t>
            </a:r>
          </a:p>
          <a:p>
            <a:endParaRPr lang="en-US" sz="2200">
              <a:solidFill>
                <a:schemeClr val="accent2"/>
              </a:solidFill>
            </a:endParaRPr>
          </a:p>
        </p:txBody>
      </p:sp>
    </p:spTree>
    <p:extLst>
      <p:ext uri="{BB962C8B-B14F-4D97-AF65-F5344CB8AC3E}">
        <p14:creationId xmlns:p14="http://schemas.microsoft.com/office/powerpoint/2010/main" val="365197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2887B-F26D-4D4D-B83B-633AE0291BEF}"/>
              </a:ext>
            </a:extLst>
          </p:cNvPr>
          <p:cNvSpPr>
            <a:spLocks noGrp="1"/>
          </p:cNvSpPr>
          <p:nvPr>
            <p:ph type="body" sz="quarter" idx="10"/>
          </p:nvPr>
        </p:nvSpPr>
        <p:spPr/>
        <p:txBody>
          <a:bodyPr/>
          <a:lstStyle/>
          <a:p>
            <a:r>
              <a:rPr lang="en-US" sz="7150">
                <a:latin typeface="Arial"/>
                <a:cs typeface="Arial"/>
              </a:rPr>
              <a:t>Industry Trends</a:t>
            </a:r>
            <a:endParaRPr lang="en-US"/>
          </a:p>
        </p:txBody>
      </p:sp>
    </p:spTree>
    <p:extLst>
      <p:ext uri="{BB962C8B-B14F-4D97-AF65-F5344CB8AC3E}">
        <p14:creationId xmlns:p14="http://schemas.microsoft.com/office/powerpoint/2010/main" val="493523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D76EBD-2945-48D7-87AB-71947A0BEFE9}"/>
              </a:ext>
            </a:extLst>
          </p:cNvPr>
          <p:cNvSpPr>
            <a:spLocks noGrp="1"/>
          </p:cNvSpPr>
          <p:nvPr>
            <p:ph type="title"/>
          </p:nvPr>
        </p:nvSpPr>
        <p:spPr/>
        <p:txBody>
          <a:bodyPr/>
          <a:lstStyle/>
          <a:p>
            <a:r>
              <a:rPr lang="en-US"/>
              <a:t>The *</a:t>
            </a:r>
            <a:r>
              <a:rPr lang="en-US" err="1"/>
              <a:t>aaS</a:t>
            </a:r>
            <a:r>
              <a:rPr lang="en-US"/>
              <a:t> Cloud Categories Are Fading</a:t>
            </a:r>
          </a:p>
        </p:txBody>
      </p:sp>
      <p:pic>
        <p:nvPicPr>
          <p:cNvPr id="12" name="Picture 11">
            <a:extLst>
              <a:ext uri="{FF2B5EF4-FFF2-40B4-BE49-F238E27FC236}">
                <a16:creationId xmlns:a16="http://schemas.microsoft.com/office/drawing/2014/main" id="{B4D11BEC-416B-F64F-A42A-3224313368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34170" y="1248704"/>
            <a:ext cx="7091300" cy="3315563"/>
          </a:xfrm>
          <a:prstGeom prst="rect">
            <a:avLst/>
          </a:prstGeom>
        </p:spPr>
      </p:pic>
      <p:sp>
        <p:nvSpPr>
          <p:cNvPr id="2" name="TextBox 1">
            <a:extLst>
              <a:ext uri="{FF2B5EF4-FFF2-40B4-BE49-F238E27FC236}">
                <a16:creationId xmlns:a16="http://schemas.microsoft.com/office/drawing/2014/main" id="{7696DD86-6FAC-D74E-AFDE-A8BCCB316934}"/>
              </a:ext>
            </a:extLst>
          </p:cNvPr>
          <p:cNvSpPr txBox="1"/>
          <p:nvPr/>
        </p:nvSpPr>
        <p:spPr>
          <a:xfrm>
            <a:off x="4793917" y="5286130"/>
            <a:ext cx="7371806" cy="523220"/>
          </a:xfrm>
          <a:prstGeom prst="rect">
            <a:avLst/>
          </a:prstGeom>
          <a:noFill/>
        </p:spPr>
        <p:txBody>
          <a:bodyPr wrap="square" rtlCol="0">
            <a:spAutoFit/>
          </a:bodyPr>
          <a:lstStyle/>
          <a:p>
            <a:r>
              <a:rPr lang="en-US" sz="2800" b="1" i="1">
                <a:solidFill>
                  <a:srgbClr val="C00000"/>
                </a:solidFill>
              </a:rPr>
              <a:t>Cloud 2025 - The Rise of Cloud for “X”</a:t>
            </a:r>
          </a:p>
        </p:txBody>
      </p:sp>
    </p:spTree>
    <p:extLst>
      <p:ext uri="{BB962C8B-B14F-4D97-AF65-F5344CB8AC3E}">
        <p14:creationId xmlns:p14="http://schemas.microsoft.com/office/powerpoint/2010/main" val="342723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D76EBD-2945-48D7-87AB-71947A0BEFE9}"/>
              </a:ext>
            </a:extLst>
          </p:cNvPr>
          <p:cNvSpPr>
            <a:spLocks noGrp="1"/>
          </p:cNvSpPr>
          <p:nvPr>
            <p:ph type="title"/>
          </p:nvPr>
        </p:nvSpPr>
        <p:spPr>
          <a:xfrm>
            <a:off x="497405" y="565434"/>
            <a:ext cx="3929912" cy="2636308"/>
          </a:xfrm>
          <a:prstGeom prst="rect">
            <a:avLst/>
          </a:prstGeom>
        </p:spPr>
        <p:txBody>
          <a:bodyPr wrap="square" anchor="b">
            <a:normAutofit/>
          </a:bodyPr>
          <a:lstStyle/>
          <a:p>
            <a:r>
              <a:rPr lang="en-US"/>
              <a:t>Shifting Center </a:t>
            </a:r>
            <a:br>
              <a:rPr lang="en-US"/>
            </a:br>
            <a:r>
              <a:rPr lang="en-US"/>
              <a:t>of Infrastructure Gravity </a:t>
            </a:r>
          </a:p>
        </p:txBody>
      </p:sp>
      <p:sp>
        <p:nvSpPr>
          <p:cNvPr id="10" name="Subtitle 4">
            <a:extLst>
              <a:ext uri="{FF2B5EF4-FFF2-40B4-BE49-F238E27FC236}">
                <a16:creationId xmlns:a16="http://schemas.microsoft.com/office/drawing/2014/main" id="{FD9580AD-47D4-1C49-8323-1DF79073F1E0}"/>
              </a:ext>
            </a:extLst>
          </p:cNvPr>
          <p:cNvSpPr txBox="1">
            <a:spLocks/>
          </p:cNvSpPr>
          <p:nvPr/>
        </p:nvSpPr>
        <p:spPr>
          <a:xfrm>
            <a:off x="497407" y="3933372"/>
            <a:ext cx="3784309" cy="1901371"/>
          </a:xfrm>
          <a:prstGeom prst="rect">
            <a:avLst/>
          </a:prstGeom>
        </p:spPr>
        <p:txBody>
          <a:bodyPr/>
          <a:lstStyle>
            <a:lvl1pPr marL="129779" indent="-129779" algn="l" defTabSz="685800" rtl="0" eaLnBrk="1" latinLnBrk="0" hangingPunct="1">
              <a:lnSpc>
                <a:spcPct val="107000"/>
              </a:lnSpc>
              <a:spcBef>
                <a:spcPts val="900"/>
              </a:spcBef>
              <a:buClr>
                <a:schemeClr val="tx1"/>
              </a:buClr>
              <a:buFont typeface="Arial" panose="020B0604020202020204" pitchFamily="34" charset="0"/>
              <a:buChar char="•"/>
              <a:defRPr sz="1575" kern="1200" baseline="0">
                <a:solidFill>
                  <a:schemeClr val="tx1"/>
                </a:solidFill>
                <a:latin typeface="+mn-lt"/>
                <a:ea typeface="+mn-ea"/>
                <a:cs typeface="+mn-cs"/>
              </a:defRPr>
            </a:lvl1pPr>
            <a:lvl2pPr marL="342900" indent="-129779" algn="l" defTabSz="685800" rtl="0" eaLnBrk="1" latinLnBrk="0" hangingPunct="1">
              <a:lnSpc>
                <a:spcPct val="107000"/>
              </a:lnSpc>
              <a:spcBef>
                <a:spcPts val="0"/>
              </a:spcBef>
              <a:buClr>
                <a:schemeClr val="tx1"/>
              </a:buClr>
              <a:buFont typeface="Microsoft Sans Serif" panose="020B0604020202020204" pitchFamily="34" charset="0"/>
              <a:buChar char="̶"/>
              <a:defRPr sz="1575" kern="1200" baseline="0">
                <a:solidFill>
                  <a:schemeClr val="tx1"/>
                </a:solidFill>
                <a:latin typeface="+mn-lt"/>
                <a:ea typeface="+mn-ea"/>
                <a:cs typeface="+mn-cs"/>
              </a:defRPr>
            </a:lvl2pPr>
            <a:lvl3pPr marL="472679" indent="-129779" algn="l" defTabSz="685800" rtl="0" eaLnBrk="1" latinLnBrk="0" hangingPunct="1">
              <a:lnSpc>
                <a:spcPct val="100000"/>
              </a:lnSpc>
              <a:spcBef>
                <a:spcPts val="0"/>
              </a:spcBef>
              <a:buClr>
                <a:schemeClr val="tx1">
                  <a:lumMod val="85000"/>
                  <a:lumOff val="15000"/>
                </a:schemeClr>
              </a:buClr>
              <a:buFontTx/>
              <a:buChar char="◦"/>
              <a:defRPr lang="en-US" sz="1350" kern="1200" dirty="0" smtClean="0">
                <a:solidFill>
                  <a:schemeClr val="tx1"/>
                </a:solidFill>
                <a:latin typeface="+mn-lt"/>
                <a:ea typeface="+mn-ea"/>
                <a:cs typeface="+mn-cs"/>
              </a:defRPr>
            </a:lvl3pPr>
            <a:lvl4pPr marL="644129" indent="-129779" algn="l" defTabSz="685800" rtl="0" eaLnBrk="1" latinLnBrk="0" hangingPunct="1">
              <a:lnSpc>
                <a:spcPct val="100000"/>
              </a:lnSpc>
              <a:spcBef>
                <a:spcPts val="0"/>
              </a:spcBef>
              <a:buClr>
                <a:schemeClr val="tx1">
                  <a:lumMod val="85000"/>
                  <a:lumOff val="15000"/>
                </a:schemeClr>
              </a:buClr>
              <a:buFont typeface="Arial" panose="020B0604020202020204" pitchFamily="34" charset="0"/>
              <a:buChar char="•"/>
              <a:defRPr sz="1350" kern="1200">
                <a:solidFill>
                  <a:schemeClr val="tx1"/>
                </a:solidFill>
                <a:latin typeface="+mn-lt"/>
                <a:ea typeface="+mn-ea"/>
                <a:cs typeface="+mn-cs"/>
              </a:defRPr>
            </a:lvl4pPr>
            <a:lvl5pPr marL="0" indent="0" algn="l" defTabSz="685800" rtl="0" eaLnBrk="1" latinLnBrk="0" hangingPunct="1">
              <a:lnSpc>
                <a:spcPct val="98000"/>
              </a:lnSpc>
              <a:spcBef>
                <a:spcPts val="1350"/>
              </a:spcBef>
              <a:buClr>
                <a:srgbClr val="595959"/>
              </a:buClr>
              <a:buFont typeface="Microsoft Sans Serif" panose="020B0604020202020204" pitchFamily="34" charset="0"/>
              <a:buChar char="​"/>
              <a:tabLst/>
              <a:defRPr sz="2100" kern="1200" baseline="0">
                <a:solidFill>
                  <a:schemeClr val="tx1"/>
                </a:solidFill>
                <a:latin typeface="+mn-lt"/>
                <a:ea typeface="+mn-ea"/>
                <a:cs typeface="+mn-cs"/>
              </a:defRPr>
            </a:lvl5pPr>
            <a:lvl6pPr marL="0" indent="0" algn="l" defTabSz="685800" rtl="0" eaLnBrk="1" latinLnBrk="0" hangingPunct="1">
              <a:lnSpc>
                <a:spcPct val="94000"/>
              </a:lnSpc>
              <a:spcBef>
                <a:spcPts val="0"/>
              </a:spcBef>
              <a:buFont typeface="Microsoft Sans Serif" panose="020B0604020202020204" pitchFamily="34" charset="0"/>
              <a:buChar char="​"/>
              <a:defRPr sz="1800" kern="1200">
                <a:solidFill>
                  <a:schemeClr val="tx1"/>
                </a:solidFill>
                <a:latin typeface="+mn-lt"/>
                <a:ea typeface="+mn-ea"/>
                <a:cs typeface="+mn-cs"/>
              </a:defRPr>
            </a:lvl6pPr>
            <a:lvl7pPr marL="0" indent="0" algn="l" defTabSz="685800" rtl="0" eaLnBrk="1" latinLnBrk="0" hangingPunct="1">
              <a:lnSpc>
                <a:spcPct val="107000"/>
              </a:lnSpc>
              <a:spcBef>
                <a:spcPts val="900"/>
              </a:spcBef>
              <a:buFont typeface="Microsoft Sans Serif" panose="020B0604020202020204" pitchFamily="34" charset="0"/>
              <a:buChar char="​"/>
              <a:defRPr sz="1575" kern="1200" baseline="0">
                <a:solidFill>
                  <a:schemeClr val="tx1"/>
                </a:solidFill>
                <a:latin typeface="+mn-lt"/>
                <a:ea typeface="+mn-ea"/>
                <a:cs typeface="+mn-cs"/>
              </a:defRPr>
            </a:lvl7pPr>
            <a:lvl8pPr marL="0" indent="0" algn="l" defTabSz="685800" rtl="0" eaLnBrk="1" latinLnBrk="0" hangingPunct="1">
              <a:lnSpc>
                <a:spcPct val="86000"/>
              </a:lnSpc>
              <a:spcBef>
                <a:spcPts val="1350"/>
              </a:spcBef>
              <a:buSzPct val="100000"/>
              <a:buFont typeface="Microsoft Sans Serif" panose="020B0604020202020204" pitchFamily="34" charset="0"/>
              <a:buChar char="​"/>
              <a:defRPr lang="en-US" sz="4125" kern="1200" baseline="0" dirty="0" smtClean="0">
                <a:solidFill>
                  <a:schemeClr val="tx1"/>
                </a:solidFill>
                <a:latin typeface="+mn-lt"/>
                <a:ea typeface="+mn-ea"/>
                <a:cs typeface="+mn-cs"/>
              </a:defRPr>
            </a:lvl8pPr>
            <a:lvl9pPr marL="0" indent="0" algn="l" defTabSz="685800" rtl="0" eaLnBrk="1" latinLnBrk="0" hangingPunct="1">
              <a:lnSpc>
                <a:spcPct val="84000"/>
              </a:lnSpc>
              <a:spcBef>
                <a:spcPts val="1350"/>
              </a:spcBef>
              <a:buFont typeface="Microsoft Sans Serif" panose="020B0604020202020204" pitchFamily="34" charset="0"/>
              <a:buChar char="​"/>
              <a:defRPr sz="5100" kern="1200" baseline="0">
                <a:solidFill>
                  <a:schemeClr val="tx1">
                    <a:lumMod val="85000"/>
                    <a:lumOff val="15000"/>
                  </a:schemeClr>
                </a:solidFill>
                <a:latin typeface="+mn-lt"/>
                <a:ea typeface="+mn-ea"/>
                <a:cs typeface="+mn-cs"/>
              </a:defRPr>
            </a:lvl9pPr>
          </a:lstStyle>
          <a:p>
            <a:pPr marL="0" indent="0">
              <a:buNone/>
            </a:pPr>
            <a:r>
              <a:rPr lang="en-US" sz="2133">
                <a:solidFill>
                  <a:schemeClr val="accent4"/>
                </a:solidFill>
              </a:rPr>
              <a:t>No two enterprises have the same relative balance between locales</a:t>
            </a:r>
          </a:p>
        </p:txBody>
      </p:sp>
      <p:pic>
        <p:nvPicPr>
          <p:cNvPr id="3" name="Picture 2" descr="A close up of a logo&#10;&#10;Description automatically generated">
            <a:extLst>
              <a:ext uri="{FF2B5EF4-FFF2-40B4-BE49-F238E27FC236}">
                <a16:creationId xmlns:a16="http://schemas.microsoft.com/office/drawing/2014/main" id="{C4E1EB94-F7D0-3544-82E8-FBF69BD3C6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9463" y="0"/>
            <a:ext cx="5785180" cy="6858000"/>
          </a:xfrm>
          <a:prstGeom prst="rect">
            <a:avLst/>
          </a:prstGeom>
        </p:spPr>
      </p:pic>
    </p:spTree>
    <p:extLst>
      <p:ext uri="{BB962C8B-B14F-4D97-AF65-F5344CB8AC3E}">
        <p14:creationId xmlns:p14="http://schemas.microsoft.com/office/powerpoint/2010/main" val="288818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b="1">
                <a:solidFill>
                  <a:srgbClr val="C00000"/>
                </a:solidFill>
              </a:rPr>
              <a:t>Solutioning Trends  </a:t>
            </a:r>
          </a:p>
        </p:txBody>
      </p:sp>
      <p:sp>
        <p:nvSpPr>
          <p:cNvPr id="59" name="Freeform: Shape 58">
            <a:extLst>
              <a:ext uri="{FF2B5EF4-FFF2-40B4-BE49-F238E27FC236}">
                <a16:creationId xmlns:a16="http://schemas.microsoft.com/office/drawing/2014/main" id="{1B26544C-52CD-4C60-841C-921172D92377}"/>
              </a:ext>
            </a:extLst>
          </p:cNvPr>
          <p:cNvSpPr/>
          <p:nvPr/>
        </p:nvSpPr>
        <p:spPr>
          <a:xfrm>
            <a:off x="2194603" y="990605"/>
            <a:ext cx="3413759" cy="3413745"/>
          </a:xfrm>
          <a:custGeom>
            <a:avLst/>
            <a:gdLst>
              <a:gd name="connsiteX0" fmla="*/ 0 w 2560319"/>
              <a:gd name="connsiteY0" fmla="*/ 1280155 h 2560309"/>
              <a:gd name="connsiteX1" fmla="*/ 1280160 w 2560319"/>
              <a:gd name="connsiteY1" fmla="*/ 0 h 2560309"/>
              <a:gd name="connsiteX2" fmla="*/ 2560320 w 2560319"/>
              <a:gd name="connsiteY2" fmla="*/ 1280155 h 2560309"/>
              <a:gd name="connsiteX3" fmla="*/ 1280160 w 2560319"/>
              <a:gd name="connsiteY3" fmla="*/ 2560310 h 2560309"/>
              <a:gd name="connsiteX4" fmla="*/ 0 w 2560319"/>
              <a:gd name="connsiteY4" fmla="*/ 1280155 h 25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319" h="2560309">
                <a:moveTo>
                  <a:pt x="0" y="1280155"/>
                </a:moveTo>
                <a:cubicBezTo>
                  <a:pt x="0" y="573145"/>
                  <a:pt x="573147" y="0"/>
                  <a:pt x="1280160" y="0"/>
                </a:cubicBezTo>
                <a:cubicBezTo>
                  <a:pt x="1987173" y="0"/>
                  <a:pt x="2560320" y="573145"/>
                  <a:pt x="2560320" y="1280155"/>
                </a:cubicBezTo>
                <a:cubicBezTo>
                  <a:pt x="2560320" y="1987165"/>
                  <a:pt x="1987173" y="2560310"/>
                  <a:pt x="1280160" y="2560310"/>
                </a:cubicBezTo>
                <a:cubicBezTo>
                  <a:pt x="573147" y="2560310"/>
                  <a:pt x="0" y="1987165"/>
                  <a:pt x="0" y="1280155"/>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01533" tIns="601532" rIns="601533" bIns="601532" numCol="1" spcCol="1270" anchor="ctr" anchorCtr="0">
            <a:noAutofit/>
          </a:bodyPr>
          <a:lstStyle/>
          <a:p>
            <a:pPr algn="ctr" defTabSz="1185304">
              <a:lnSpc>
                <a:spcPct val="90000"/>
              </a:lnSpc>
              <a:spcBef>
                <a:spcPct val="0"/>
              </a:spcBef>
              <a:spcAft>
                <a:spcPct val="35000"/>
              </a:spcAft>
            </a:pPr>
            <a:r>
              <a:rPr lang="en-US" sz="2667" b="1">
                <a:solidFill>
                  <a:schemeClr val="bg1"/>
                </a:solidFill>
              </a:rPr>
              <a:t>APIs</a:t>
            </a:r>
          </a:p>
        </p:txBody>
      </p:sp>
      <p:sp>
        <p:nvSpPr>
          <p:cNvPr id="60" name="Freeform: Shape 59">
            <a:extLst>
              <a:ext uri="{FF2B5EF4-FFF2-40B4-BE49-F238E27FC236}">
                <a16:creationId xmlns:a16="http://schemas.microsoft.com/office/drawing/2014/main" id="{6539EB59-94BB-4B39-B9E0-38EAE76064CB}"/>
              </a:ext>
            </a:extLst>
          </p:cNvPr>
          <p:cNvSpPr/>
          <p:nvPr/>
        </p:nvSpPr>
        <p:spPr>
          <a:xfrm>
            <a:off x="3657627" y="2819408"/>
            <a:ext cx="3413759" cy="3413745"/>
          </a:xfrm>
          <a:custGeom>
            <a:avLst/>
            <a:gdLst>
              <a:gd name="connsiteX0" fmla="*/ 0 w 2560319"/>
              <a:gd name="connsiteY0" fmla="*/ 1280155 h 2560309"/>
              <a:gd name="connsiteX1" fmla="*/ 1280160 w 2560319"/>
              <a:gd name="connsiteY1" fmla="*/ 0 h 2560309"/>
              <a:gd name="connsiteX2" fmla="*/ 2560320 w 2560319"/>
              <a:gd name="connsiteY2" fmla="*/ 1280155 h 2560309"/>
              <a:gd name="connsiteX3" fmla="*/ 1280160 w 2560319"/>
              <a:gd name="connsiteY3" fmla="*/ 2560310 h 2560309"/>
              <a:gd name="connsiteX4" fmla="*/ 0 w 2560319"/>
              <a:gd name="connsiteY4" fmla="*/ 1280155 h 25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319" h="2560309">
                <a:moveTo>
                  <a:pt x="0" y="1280155"/>
                </a:moveTo>
                <a:cubicBezTo>
                  <a:pt x="0" y="573145"/>
                  <a:pt x="573147" y="0"/>
                  <a:pt x="1280160" y="0"/>
                </a:cubicBezTo>
                <a:cubicBezTo>
                  <a:pt x="1987173" y="0"/>
                  <a:pt x="2560320" y="573145"/>
                  <a:pt x="2560320" y="1280155"/>
                </a:cubicBezTo>
                <a:cubicBezTo>
                  <a:pt x="2560320" y="1987165"/>
                  <a:pt x="1987173" y="2560310"/>
                  <a:pt x="1280160" y="2560310"/>
                </a:cubicBezTo>
                <a:cubicBezTo>
                  <a:pt x="573147" y="2560310"/>
                  <a:pt x="0" y="1987165"/>
                  <a:pt x="0" y="1280155"/>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01533" tIns="601532" rIns="601533" bIns="601532" numCol="1" spcCol="1270" anchor="ctr" anchorCtr="0">
            <a:noAutofit/>
          </a:bodyPr>
          <a:lstStyle/>
          <a:p>
            <a:pPr algn="ctr" defTabSz="1185304">
              <a:lnSpc>
                <a:spcPct val="90000"/>
              </a:lnSpc>
              <a:spcBef>
                <a:spcPct val="0"/>
              </a:spcBef>
              <a:spcAft>
                <a:spcPct val="35000"/>
              </a:spcAft>
            </a:pPr>
            <a:r>
              <a:rPr lang="en-US" sz="2667" b="1">
                <a:solidFill>
                  <a:schemeClr val="bg1"/>
                </a:solidFill>
              </a:rPr>
              <a:t>Micro-services</a:t>
            </a:r>
          </a:p>
        </p:txBody>
      </p:sp>
      <p:sp>
        <p:nvSpPr>
          <p:cNvPr id="61" name="Freeform: Shape 60">
            <a:extLst>
              <a:ext uri="{FF2B5EF4-FFF2-40B4-BE49-F238E27FC236}">
                <a16:creationId xmlns:a16="http://schemas.microsoft.com/office/drawing/2014/main" id="{C46F1707-40CC-48CA-9D6B-92B49B18F0E6}"/>
              </a:ext>
            </a:extLst>
          </p:cNvPr>
          <p:cNvSpPr/>
          <p:nvPr/>
        </p:nvSpPr>
        <p:spPr>
          <a:xfrm>
            <a:off x="5120651" y="990605"/>
            <a:ext cx="3413759" cy="3413745"/>
          </a:xfrm>
          <a:custGeom>
            <a:avLst/>
            <a:gdLst>
              <a:gd name="connsiteX0" fmla="*/ 0 w 2560319"/>
              <a:gd name="connsiteY0" fmla="*/ 1280155 h 2560309"/>
              <a:gd name="connsiteX1" fmla="*/ 1280160 w 2560319"/>
              <a:gd name="connsiteY1" fmla="*/ 0 h 2560309"/>
              <a:gd name="connsiteX2" fmla="*/ 2560320 w 2560319"/>
              <a:gd name="connsiteY2" fmla="*/ 1280155 h 2560309"/>
              <a:gd name="connsiteX3" fmla="*/ 1280160 w 2560319"/>
              <a:gd name="connsiteY3" fmla="*/ 2560310 h 2560309"/>
              <a:gd name="connsiteX4" fmla="*/ 0 w 2560319"/>
              <a:gd name="connsiteY4" fmla="*/ 1280155 h 25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319" h="2560309">
                <a:moveTo>
                  <a:pt x="0" y="1280155"/>
                </a:moveTo>
                <a:cubicBezTo>
                  <a:pt x="0" y="573145"/>
                  <a:pt x="573147" y="0"/>
                  <a:pt x="1280160" y="0"/>
                </a:cubicBezTo>
                <a:cubicBezTo>
                  <a:pt x="1987173" y="0"/>
                  <a:pt x="2560320" y="573145"/>
                  <a:pt x="2560320" y="1280155"/>
                </a:cubicBezTo>
                <a:cubicBezTo>
                  <a:pt x="2560320" y="1987165"/>
                  <a:pt x="1987173" y="2560310"/>
                  <a:pt x="1280160" y="2560310"/>
                </a:cubicBezTo>
                <a:cubicBezTo>
                  <a:pt x="573147" y="2560310"/>
                  <a:pt x="0" y="1987165"/>
                  <a:pt x="0" y="1280155"/>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01533" tIns="601532" rIns="601533" bIns="601532" numCol="1" spcCol="1270" anchor="ctr" anchorCtr="0">
            <a:noAutofit/>
          </a:bodyPr>
          <a:lstStyle/>
          <a:p>
            <a:pPr algn="ctr" defTabSz="1185304">
              <a:lnSpc>
                <a:spcPct val="90000"/>
              </a:lnSpc>
              <a:spcBef>
                <a:spcPct val="0"/>
              </a:spcBef>
              <a:spcAft>
                <a:spcPct val="35000"/>
              </a:spcAft>
            </a:pPr>
            <a:r>
              <a:rPr lang="en-US" sz="2667" b="1">
                <a:solidFill>
                  <a:schemeClr val="bg1"/>
                </a:solidFill>
              </a:rPr>
              <a:t>Containers</a:t>
            </a:r>
          </a:p>
        </p:txBody>
      </p:sp>
      <p:sp>
        <p:nvSpPr>
          <p:cNvPr id="62" name="Freeform: Shape 61">
            <a:extLst>
              <a:ext uri="{FF2B5EF4-FFF2-40B4-BE49-F238E27FC236}">
                <a16:creationId xmlns:a16="http://schemas.microsoft.com/office/drawing/2014/main" id="{2E4096AC-1C7B-4B33-B960-C9AB98AD29FF}"/>
              </a:ext>
            </a:extLst>
          </p:cNvPr>
          <p:cNvSpPr/>
          <p:nvPr/>
        </p:nvSpPr>
        <p:spPr>
          <a:xfrm>
            <a:off x="6583675" y="2819408"/>
            <a:ext cx="3413759" cy="3413745"/>
          </a:xfrm>
          <a:custGeom>
            <a:avLst/>
            <a:gdLst>
              <a:gd name="connsiteX0" fmla="*/ 0 w 2560319"/>
              <a:gd name="connsiteY0" fmla="*/ 1280155 h 2560309"/>
              <a:gd name="connsiteX1" fmla="*/ 1280160 w 2560319"/>
              <a:gd name="connsiteY1" fmla="*/ 0 h 2560309"/>
              <a:gd name="connsiteX2" fmla="*/ 2560320 w 2560319"/>
              <a:gd name="connsiteY2" fmla="*/ 1280155 h 2560309"/>
              <a:gd name="connsiteX3" fmla="*/ 1280160 w 2560319"/>
              <a:gd name="connsiteY3" fmla="*/ 2560310 h 2560309"/>
              <a:gd name="connsiteX4" fmla="*/ 0 w 2560319"/>
              <a:gd name="connsiteY4" fmla="*/ 1280155 h 25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319" h="2560309">
                <a:moveTo>
                  <a:pt x="0" y="1280155"/>
                </a:moveTo>
                <a:cubicBezTo>
                  <a:pt x="0" y="573145"/>
                  <a:pt x="573147" y="0"/>
                  <a:pt x="1280160" y="0"/>
                </a:cubicBezTo>
                <a:cubicBezTo>
                  <a:pt x="1987173" y="0"/>
                  <a:pt x="2560320" y="573145"/>
                  <a:pt x="2560320" y="1280155"/>
                </a:cubicBezTo>
                <a:cubicBezTo>
                  <a:pt x="2560320" y="1987165"/>
                  <a:pt x="1987173" y="2560310"/>
                  <a:pt x="1280160" y="2560310"/>
                </a:cubicBezTo>
                <a:cubicBezTo>
                  <a:pt x="573147" y="2560310"/>
                  <a:pt x="0" y="1987165"/>
                  <a:pt x="0" y="1280155"/>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01533" tIns="601532" rIns="601533" bIns="601532" numCol="1" spcCol="1270" anchor="ctr" anchorCtr="0">
            <a:noAutofit/>
          </a:bodyPr>
          <a:lstStyle/>
          <a:p>
            <a:pPr algn="ctr" defTabSz="1185304">
              <a:lnSpc>
                <a:spcPct val="90000"/>
              </a:lnSpc>
              <a:spcBef>
                <a:spcPct val="0"/>
              </a:spcBef>
              <a:spcAft>
                <a:spcPct val="35000"/>
              </a:spcAft>
            </a:pPr>
            <a:r>
              <a:rPr lang="en-US" sz="2667" b="1">
                <a:solidFill>
                  <a:schemeClr val="bg1"/>
                </a:solidFill>
              </a:rPr>
              <a:t>Cloud Platforms</a:t>
            </a:r>
          </a:p>
        </p:txBody>
      </p:sp>
      <p:sp>
        <p:nvSpPr>
          <p:cNvPr id="9" name="Text Placeholder 5">
            <a:extLst>
              <a:ext uri="{FF2B5EF4-FFF2-40B4-BE49-F238E27FC236}">
                <a16:creationId xmlns:a16="http://schemas.microsoft.com/office/drawing/2014/main" id="{EABA2B45-1919-4D15-8543-4A554B7838DB}"/>
              </a:ext>
            </a:extLst>
          </p:cNvPr>
          <p:cNvSpPr txBox="1">
            <a:spLocks/>
          </p:cNvSpPr>
          <p:nvPr/>
        </p:nvSpPr>
        <p:spPr>
          <a:xfrm>
            <a:off x="20361" y="5379699"/>
            <a:ext cx="3779520" cy="731520"/>
          </a:xfrm>
          <a:prstGeom prst="rect">
            <a:avLst/>
          </a:prstGeom>
        </p:spPr>
        <p:txBody>
          <a:bodyPr vert="horz" wrap="square" lIns="0" tIns="0" rIns="0" bIns="0" rtlCol="0" anchor="ctr" anchorCtr="0">
            <a:noAutofit/>
          </a:bodyPr>
          <a:lstStyle>
            <a:lvl1pPr marL="0" indent="0" algn="l" defTabSz="914400" rtl="0" eaLnBrk="1" latinLnBrk="0" hangingPunct="1">
              <a:lnSpc>
                <a:spcPct val="100000"/>
              </a:lnSpc>
              <a:spcBef>
                <a:spcPts val="1000"/>
              </a:spcBef>
              <a:spcAft>
                <a:spcPts val="0"/>
              </a:spcAft>
              <a:buClr>
                <a:schemeClr val="accent1"/>
              </a:buClr>
              <a:buSzPct val="125000"/>
              <a:buFont typeface="Arial Black" pitchFamily="34" charset="0"/>
              <a:buNone/>
              <a:tabLst>
                <a:tab pos="274320" algn="l"/>
                <a:tab pos="822960" algn="l"/>
                <a:tab pos="1207008" algn="l"/>
                <a:tab pos="1463040" algn="l"/>
              </a:tabLst>
              <a:defRPr sz="1400" b="0" kern="1200">
                <a:solidFill>
                  <a:schemeClr val="tx1"/>
                </a:solidFill>
                <a:latin typeface="Arial" pitchFamily="34" charset="0"/>
                <a:ea typeface="+mn-ea"/>
                <a:cs typeface="Arial" pitchFamily="34" charset="0"/>
              </a:defRPr>
            </a:lvl1pPr>
            <a:lvl2pPr marL="457200" indent="0" algn="l" defTabSz="914400" rtl="0" eaLnBrk="1" latinLnBrk="0" hangingPunct="1">
              <a:lnSpc>
                <a:spcPct val="100000"/>
              </a:lnSpc>
              <a:spcBef>
                <a:spcPts val="500"/>
              </a:spcBef>
              <a:spcAft>
                <a:spcPts val="500"/>
              </a:spcAft>
              <a:buClr>
                <a:schemeClr val="accent1"/>
              </a:buClr>
              <a:buFont typeface="Arial" pitchFamily="34" charset="0"/>
              <a:buNone/>
              <a:tabLst>
                <a:tab pos="274320" algn="l"/>
                <a:tab pos="822960" algn="l"/>
                <a:tab pos="1207008" algn="l"/>
                <a:tab pos="1463040" algn="l"/>
              </a:tabLst>
              <a:defRPr sz="1200" b="0" kern="1200">
                <a:solidFill>
                  <a:schemeClr val="tx1"/>
                </a:solidFill>
                <a:latin typeface="Arial" pitchFamily="34" charset="0"/>
                <a:ea typeface="+mn-ea"/>
                <a:cs typeface="Arial" pitchFamily="34" charset="0"/>
              </a:defRPr>
            </a:lvl2pPr>
            <a:lvl3pPr marL="914400" indent="0" algn="l" defTabSz="914400" rtl="0" eaLnBrk="1" latinLnBrk="0" hangingPunct="1">
              <a:lnSpc>
                <a:spcPct val="100000"/>
              </a:lnSpc>
              <a:spcBef>
                <a:spcPts val="500"/>
              </a:spcBef>
              <a:spcAft>
                <a:spcPts val="500"/>
              </a:spcAft>
              <a:buClr>
                <a:schemeClr val="tx2"/>
              </a:buClr>
              <a:buSzPct val="100000"/>
              <a:buFont typeface="Arial" pitchFamily="34" charset="0"/>
              <a:buNone/>
              <a:tabLst>
                <a:tab pos="274320" algn="l"/>
                <a:tab pos="822960" algn="l"/>
                <a:tab pos="1207008" algn="l"/>
                <a:tab pos="1463040" algn="l"/>
              </a:tabLst>
              <a:defRPr sz="1000" kern="1200">
                <a:solidFill>
                  <a:schemeClr val="tx1"/>
                </a:solidFill>
                <a:latin typeface="Arial" pitchFamily="34" charset="0"/>
                <a:ea typeface="+mn-ea"/>
                <a:cs typeface="Arial" pitchFamily="34" charset="0"/>
              </a:defRPr>
            </a:lvl3pPr>
            <a:lvl4pPr marL="1371600" indent="0" algn="l" defTabSz="914400" rtl="0" eaLnBrk="1" latinLnBrk="0" hangingPunct="1">
              <a:lnSpc>
                <a:spcPct val="100000"/>
              </a:lnSpc>
              <a:spcBef>
                <a:spcPts val="500"/>
              </a:spcBef>
              <a:spcAft>
                <a:spcPts val="500"/>
              </a:spcAft>
              <a:buClr>
                <a:schemeClr val="tx2"/>
              </a:buClr>
              <a:buFont typeface="Arial" pitchFamily="34" charset="0"/>
              <a:buNone/>
              <a:tabLst>
                <a:tab pos="274320" algn="l"/>
                <a:tab pos="822960" algn="l"/>
                <a:tab pos="1207008" algn="l"/>
                <a:tab pos="1463040" algn="l"/>
              </a:tabLst>
              <a:defRPr sz="900" kern="1200">
                <a:solidFill>
                  <a:schemeClr val="tx1"/>
                </a:solidFill>
                <a:latin typeface="Arial" pitchFamily="34" charset="0"/>
                <a:ea typeface="+mn-ea"/>
                <a:cs typeface="Arial" pitchFamily="34" charset="0"/>
              </a:defRPr>
            </a:lvl4pPr>
            <a:lvl5pPr marL="1828800" indent="0" algn="l" defTabSz="914400" rtl="0" eaLnBrk="1" latinLnBrk="0" hangingPunct="1">
              <a:lnSpc>
                <a:spcPct val="100000"/>
              </a:lnSpc>
              <a:spcBef>
                <a:spcPts val="500"/>
              </a:spcBef>
              <a:spcAft>
                <a:spcPts val="500"/>
              </a:spcAft>
              <a:buClr>
                <a:schemeClr val="tx2"/>
              </a:buClr>
              <a:buSzPct val="100000"/>
              <a:buFont typeface="Arial" pitchFamily="34" charset="0"/>
              <a:buNone/>
              <a:tabLst>
                <a:tab pos="274320" algn="l"/>
                <a:tab pos="822960" algn="l"/>
                <a:tab pos="1207008" algn="l"/>
                <a:tab pos="1463040" algn="l"/>
              </a:tabLst>
              <a:defRPr sz="900" kern="1200">
                <a:solidFill>
                  <a:schemeClr val="tx1"/>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ctr">
              <a:spcBef>
                <a:spcPts val="0"/>
              </a:spcBef>
              <a:spcAft>
                <a:spcPts val="400"/>
              </a:spcAft>
              <a:buClr>
                <a:schemeClr val="accent6"/>
              </a:buClr>
            </a:pPr>
            <a:r>
              <a:rPr lang="en-US" sz="2400" b="1" i="1">
                <a:solidFill>
                  <a:schemeClr val="accent1"/>
                </a:solidFill>
              </a:rPr>
              <a:t>How Things are Built</a:t>
            </a:r>
          </a:p>
          <a:p>
            <a:pPr algn="ctr">
              <a:spcBef>
                <a:spcPts val="0"/>
              </a:spcBef>
              <a:spcAft>
                <a:spcPts val="400"/>
              </a:spcAft>
              <a:buClr>
                <a:schemeClr val="accent6"/>
              </a:buClr>
            </a:pPr>
            <a:r>
              <a:rPr lang="en-US" sz="2400" b="1" i="1">
                <a:solidFill>
                  <a:schemeClr val="accent1"/>
                </a:solidFill>
              </a:rPr>
              <a:t>Central to Agility</a:t>
            </a:r>
          </a:p>
        </p:txBody>
      </p:sp>
      <p:cxnSp>
        <p:nvCxnSpPr>
          <p:cNvPr id="10" name="Straight Arrow Connector 9">
            <a:extLst>
              <a:ext uri="{FF2B5EF4-FFF2-40B4-BE49-F238E27FC236}">
                <a16:creationId xmlns:a16="http://schemas.microsoft.com/office/drawing/2014/main" id="{DE01A3C0-1E7F-4B88-AE00-DC6F5D53931E}"/>
              </a:ext>
            </a:extLst>
          </p:cNvPr>
          <p:cNvCxnSpPr>
            <a:cxnSpLocks/>
            <a:stCxn id="9" idx="0"/>
          </p:cNvCxnSpPr>
          <p:nvPr/>
        </p:nvCxnSpPr>
        <p:spPr>
          <a:xfrm flipV="1">
            <a:off x="1910121" y="4160512"/>
            <a:ext cx="894075" cy="121918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6C7EB1CD-4C4B-4081-8E61-C797309B25E8}"/>
              </a:ext>
            </a:extLst>
          </p:cNvPr>
          <p:cNvSpPr txBox="1">
            <a:spLocks/>
          </p:cNvSpPr>
          <p:nvPr/>
        </p:nvSpPr>
        <p:spPr>
          <a:xfrm>
            <a:off x="8412480" y="868708"/>
            <a:ext cx="3779520" cy="731520"/>
          </a:xfrm>
          <a:prstGeom prst="rect">
            <a:avLst/>
          </a:prstGeom>
        </p:spPr>
        <p:txBody>
          <a:bodyPr vert="horz" wrap="square" lIns="0" tIns="0" rIns="0" bIns="0" rtlCol="0" anchor="ctr" anchorCtr="0">
            <a:noAutofit/>
          </a:bodyPr>
          <a:lstStyle>
            <a:lvl1pPr marL="0" indent="0" algn="l" defTabSz="914400" rtl="0" eaLnBrk="1" latinLnBrk="0" hangingPunct="1">
              <a:lnSpc>
                <a:spcPct val="100000"/>
              </a:lnSpc>
              <a:spcBef>
                <a:spcPts val="1000"/>
              </a:spcBef>
              <a:spcAft>
                <a:spcPts val="0"/>
              </a:spcAft>
              <a:buClr>
                <a:schemeClr val="accent1"/>
              </a:buClr>
              <a:buSzPct val="125000"/>
              <a:buFont typeface="Arial Black" pitchFamily="34" charset="0"/>
              <a:buNone/>
              <a:tabLst>
                <a:tab pos="274320" algn="l"/>
                <a:tab pos="822960" algn="l"/>
                <a:tab pos="1207008" algn="l"/>
                <a:tab pos="1463040" algn="l"/>
              </a:tabLst>
              <a:defRPr sz="1400" b="0" kern="1200">
                <a:solidFill>
                  <a:schemeClr val="tx1"/>
                </a:solidFill>
                <a:latin typeface="Arial" pitchFamily="34" charset="0"/>
                <a:ea typeface="+mn-ea"/>
                <a:cs typeface="Arial" pitchFamily="34" charset="0"/>
              </a:defRPr>
            </a:lvl1pPr>
            <a:lvl2pPr marL="457200" indent="0" algn="l" defTabSz="914400" rtl="0" eaLnBrk="1" latinLnBrk="0" hangingPunct="1">
              <a:lnSpc>
                <a:spcPct val="100000"/>
              </a:lnSpc>
              <a:spcBef>
                <a:spcPts val="500"/>
              </a:spcBef>
              <a:spcAft>
                <a:spcPts val="500"/>
              </a:spcAft>
              <a:buClr>
                <a:schemeClr val="accent1"/>
              </a:buClr>
              <a:buFont typeface="Arial" pitchFamily="34" charset="0"/>
              <a:buNone/>
              <a:tabLst>
                <a:tab pos="274320" algn="l"/>
                <a:tab pos="822960" algn="l"/>
                <a:tab pos="1207008" algn="l"/>
                <a:tab pos="1463040" algn="l"/>
              </a:tabLst>
              <a:defRPr sz="1200" b="0" kern="1200">
                <a:solidFill>
                  <a:schemeClr val="tx1"/>
                </a:solidFill>
                <a:latin typeface="Arial" pitchFamily="34" charset="0"/>
                <a:ea typeface="+mn-ea"/>
                <a:cs typeface="Arial" pitchFamily="34" charset="0"/>
              </a:defRPr>
            </a:lvl2pPr>
            <a:lvl3pPr marL="914400" indent="0" algn="l" defTabSz="914400" rtl="0" eaLnBrk="1" latinLnBrk="0" hangingPunct="1">
              <a:lnSpc>
                <a:spcPct val="100000"/>
              </a:lnSpc>
              <a:spcBef>
                <a:spcPts val="500"/>
              </a:spcBef>
              <a:spcAft>
                <a:spcPts val="500"/>
              </a:spcAft>
              <a:buClr>
                <a:schemeClr val="tx2"/>
              </a:buClr>
              <a:buSzPct val="100000"/>
              <a:buFont typeface="Arial" pitchFamily="34" charset="0"/>
              <a:buNone/>
              <a:tabLst>
                <a:tab pos="274320" algn="l"/>
                <a:tab pos="822960" algn="l"/>
                <a:tab pos="1207008" algn="l"/>
                <a:tab pos="1463040" algn="l"/>
              </a:tabLst>
              <a:defRPr sz="1000" kern="1200">
                <a:solidFill>
                  <a:schemeClr val="tx1"/>
                </a:solidFill>
                <a:latin typeface="Arial" pitchFamily="34" charset="0"/>
                <a:ea typeface="+mn-ea"/>
                <a:cs typeface="Arial" pitchFamily="34" charset="0"/>
              </a:defRPr>
            </a:lvl3pPr>
            <a:lvl4pPr marL="1371600" indent="0" algn="l" defTabSz="914400" rtl="0" eaLnBrk="1" latinLnBrk="0" hangingPunct="1">
              <a:lnSpc>
                <a:spcPct val="100000"/>
              </a:lnSpc>
              <a:spcBef>
                <a:spcPts val="500"/>
              </a:spcBef>
              <a:spcAft>
                <a:spcPts val="500"/>
              </a:spcAft>
              <a:buClr>
                <a:schemeClr val="tx2"/>
              </a:buClr>
              <a:buFont typeface="Arial" pitchFamily="34" charset="0"/>
              <a:buNone/>
              <a:tabLst>
                <a:tab pos="274320" algn="l"/>
                <a:tab pos="822960" algn="l"/>
                <a:tab pos="1207008" algn="l"/>
                <a:tab pos="1463040" algn="l"/>
              </a:tabLst>
              <a:defRPr sz="900" kern="1200">
                <a:solidFill>
                  <a:schemeClr val="tx1"/>
                </a:solidFill>
                <a:latin typeface="Arial" pitchFamily="34" charset="0"/>
                <a:ea typeface="+mn-ea"/>
                <a:cs typeface="Arial" pitchFamily="34" charset="0"/>
              </a:defRPr>
            </a:lvl4pPr>
            <a:lvl5pPr marL="1828800" indent="0" algn="l" defTabSz="914400" rtl="0" eaLnBrk="1" latinLnBrk="0" hangingPunct="1">
              <a:lnSpc>
                <a:spcPct val="100000"/>
              </a:lnSpc>
              <a:spcBef>
                <a:spcPts val="500"/>
              </a:spcBef>
              <a:spcAft>
                <a:spcPts val="500"/>
              </a:spcAft>
              <a:buClr>
                <a:schemeClr val="tx2"/>
              </a:buClr>
              <a:buSzPct val="100000"/>
              <a:buFont typeface="Arial" pitchFamily="34" charset="0"/>
              <a:buNone/>
              <a:tabLst>
                <a:tab pos="274320" algn="l"/>
                <a:tab pos="822960" algn="l"/>
                <a:tab pos="1207008" algn="l"/>
                <a:tab pos="1463040" algn="l"/>
              </a:tabLst>
              <a:defRPr sz="900" kern="1200">
                <a:solidFill>
                  <a:schemeClr val="tx1"/>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ctr">
              <a:spcBef>
                <a:spcPts val="0"/>
              </a:spcBef>
              <a:spcAft>
                <a:spcPts val="400"/>
              </a:spcAft>
              <a:buClr>
                <a:schemeClr val="accent6"/>
              </a:buClr>
            </a:pPr>
            <a:r>
              <a:rPr lang="en-US" sz="2400" b="1" i="1">
                <a:solidFill>
                  <a:schemeClr val="accent1"/>
                </a:solidFill>
              </a:rPr>
              <a:t>Where Things Run</a:t>
            </a:r>
          </a:p>
          <a:p>
            <a:pPr algn="ctr">
              <a:spcBef>
                <a:spcPts val="0"/>
              </a:spcBef>
              <a:spcAft>
                <a:spcPts val="400"/>
              </a:spcAft>
              <a:buClr>
                <a:schemeClr val="accent6"/>
              </a:buClr>
            </a:pPr>
            <a:r>
              <a:rPr lang="en-US" sz="2400" b="1" i="1">
                <a:solidFill>
                  <a:schemeClr val="accent1"/>
                </a:solidFill>
              </a:rPr>
              <a:t>Supportive to Agility</a:t>
            </a:r>
          </a:p>
        </p:txBody>
      </p:sp>
      <p:cxnSp>
        <p:nvCxnSpPr>
          <p:cNvPr id="17" name="Straight Arrow Connector 16">
            <a:extLst>
              <a:ext uri="{FF2B5EF4-FFF2-40B4-BE49-F238E27FC236}">
                <a16:creationId xmlns:a16="http://schemas.microsoft.com/office/drawing/2014/main" id="{CD2C866E-4EC6-4C1B-AD01-2BD751FED396}"/>
              </a:ext>
            </a:extLst>
          </p:cNvPr>
          <p:cNvCxnSpPr>
            <a:cxnSpLocks/>
            <a:stCxn id="9" idx="0"/>
          </p:cNvCxnSpPr>
          <p:nvPr/>
        </p:nvCxnSpPr>
        <p:spPr>
          <a:xfrm flipV="1">
            <a:off x="1910121" y="4648187"/>
            <a:ext cx="1625587" cy="73151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2D30F7-F128-4A3E-AEFE-45DE9DE80C36}"/>
              </a:ext>
            </a:extLst>
          </p:cNvPr>
          <p:cNvCxnSpPr>
            <a:cxnSpLocks/>
            <a:stCxn id="14" idx="2"/>
          </p:cNvCxnSpPr>
          <p:nvPr/>
        </p:nvCxnSpPr>
        <p:spPr>
          <a:xfrm flipH="1">
            <a:off x="8656293" y="1600229"/>
            <a:ext cx="1645948" cy="85342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79E57AB-6101-44B6-8882-F1D1D9584C0F}"/>
              </a:ext>
            </a:extLst>
          </p:cNvPr>
          <p:cNvCxnSpPr>
            <a:cxnSpLocks/>
            <a:stCxn id="14" idx="2"/>
          </p:cNvCxnSpPr>
          <p:nvPr/>
        </p:nvCxnSpPr>
        <p:spPr>
          <a:xfrm flipH="1">
            <a:off x="9509723" y="1600228"/>
            <a:ext cx="792517" cy="146301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77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2"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35" presetClass="path" presetSubtype="0" accel="100000" fill="hold" grpId="1" nodeType="withEffect">
                                  <p:stCondLst>
                                    <p:cond delay="0"/>
                                  </p:stCondLst>
                                  <p:childTnLst>
                                    <p:animMotion origin="layout" path="M 4.72222E-6 1.7284E-6 L -0.13837 0.0392 " pathEditMode="relative" rAng="0" ptsTypes="AA">
                                      <p:cBhvr>
                                        <p:cTn id="30" dur="10" fill="hold"/>
                                        <p:tgtEl>
                                          <p:spTgt spid="14"/>
                                        </p:tgtEl>
                                        <p:attrNameLst>
                                          <p:attrName>ppt_x</p:attrName>
                                          <p:attrName>ppt_y</p:attrName>
                                        </p:attrNameLst>
                                      </p:cBhvr>
                                      <p:rCtr x="-6927" y="1944"/>
                                    </p:animMotion>
                                  </p:childTnLst>
                                </p:cTn>
                              </p:par>
                              <p:par>
                                <p:cTn id="31" presetID="64" presetClass="path" presetSubtype="0" accel="50000" decel="50000" fill="hold" grpId="2" nodeType="withEffect">
                                  <p:stCondLst>
                                    <p:cond delay="0"/>
                                  </p:stCondLst>
                                  <p:childTnLst>
                                    <p:animMotion origin="layout" path="M 2.77778E-6 -4.32099E-6 L 0.08837 -0.61851 " pathEditMode="relative" rAng="0" ptsTypes="AA">
                                      <p:cBhvr>
                                        <p:cTn id="32" dur="2000" fill="hold"/>
                                        <p:tgtEl>
                                          <p:spTgt spid="9"/>
                                        </p:tgtEl>
                                        <p:attrNameLst>
                                          <p:attrName>ppt_x</p:attrName>
                                          <p:attrName>ppt_y</p:attrName>
                                        </p:attrNameLst>
                                      </p:cBhvr>
                                      <p:rCtr x="4410" y="-30926"/>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3"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3"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6" presetClass="emph" presetSubtype="0" fill="hold" grpId="0" nodeType="withEffect">
                                  <p:stCondLst>
                                    <p:cond delay="0"/>
                                  </p:stCondLst>
                                  <p:childTnLst>
                                    <p:animScale>
                                      <p:cBhvr>
                                        <p:cTn id="42" dur="2000" fill="hold"/>
                                        <p:tgtEl>
                                          <p:spTgt spid="59"/>
                                        </p:tgtEl>
                                      </p:cBhvr>
                                      <p:by x="75000" y="75000"/>
                                    </p:animScale>
                                  </p:childTnLst>
                                </p:cTn>
                              </p:par>
                              <p:par>
                                <p:cTn id="43" presetID="6" presetClass="emph" presetSubtype="0" fill="hold" grpId="0" nodeType="withEffect">
                                  <p:stCondLst>
                                    <p:cond delay="0"/>
                                  </p:stCondLst>
                                  <p:childTnLst>
                                    <p:animScale>
                                      <p:cBhvr>
                                        <p:cTn id="44" dur="2000" fill="hold"/>
                                        <p:tgtEl>
                                          <p:spTgt spid="60"/>
                                        </p:tgtEl>
                                      </p:cBhvr>
                                      <p:by x="75000" y="75000"/>
                                    </p:animScale>
                                  </p:childTnLst>
                                </p:cTn>
                              </p:par>
                              <p:par>
                                <p:cTn id="45" presetID="35" presetClass="path" presetSubtype="0" fill="hold" grpId="1" nodeType="withEffect">
                                  <p:stCondLst>
                                    <p:cond delay="0"/>
                                  </p:stCondLst>
                                  <p:childTnLst>
                                    <p:animMotion origin="layout" path="M 4.72222E-6 1.23457E-7 L -0.11997 0.10679 " pathEditMode="relative" rAng="0" ptsTypes="AA">
                                      <p:cBhvr>
                                        <p:cTn id="46" dur="2000" fill="hold"/>
                                        <p:tgtEl>
                                          <p:spTgt spid="59"/>
                                        </p:tgtEl>
                                        <p:attrNameLst>
                                          <p:attrName>ppt_x</p:attrName>
                                          <p:attrName>ppt_y</p:attrName>
                                        </p:attrNameLst>
                                      </p:cBhvr>
                                      <p:rCtr x="-6007" y="5340"/>
                                    </p:animMotion>
                                  </p:childTnLst>
                                </p:cTn>
                              </p:par>
                              <p:par>
                                <p:cTn id="47" presetID="35" presetClass="path" presetSubtype="0" fill="hold" grpId="1" nodeType="withEffect">
                                  <p:stCondLst>
                                    <p:cond delay="0"/>
                                  </p:stCondLst>
                                  <p:childTnLst>
                                    <p:animMotion origin="layout" path="M -5.55556E-7 3.45679E-6 L -0.16996 0.05339 " pathEditMode="relative" rAng="0" ptsTypes="AA">
                                      <p:cBhvr>
                                        <p:cTn id="48" dur="2000" fill="hold"/>
                                        <p:tgtEl>
                                          <p:spTgt spid="60"/>
                                        </p:tgtEl>
                                        <p:attrNameLst>
                                          <p:attrName>ppt_x</p:attrName>
                                          <p:attrName>ppt_y</p:attrName>
                                        </p:attrNameLst>
                                      </p:cBhvr>
                                      <p:rCtr x="-8507" y="2654"/>
                                    </p:animMotion>
                                  </p:childTnLst>
                                </p:cTn>
                              </p:par>
                              <p:par>
                                <p:cTn id="49" presetID="6" presetClass="emph" presetSubtype="0" fill="hold" grpId="0" nodeType="withEffect">
                                  <p:stCondLst>
                                    <p:cond delay="0"/>
                                  </p:stCondLst>
                                  <p:childTnLst>
                                    <p:animScale>
                                      <p:cBhvr>
                                        <p:cTn id="50" dur="2000" fill="hold"/>
                                        <p:tgtEl>
                                          <p:spTgt spid="61"/>
                                        </p:tgtEl>
                                      </p:cBhvr>
                                      <p:by x="75000" y="75000"/>
                                    </p:animScale>
                                  </p:childTnLst>
                                </p:cTn>
                              </p:par>
                              <p:par>
                                <p:cTn id="51" presetID="6" presetClass="emph" presetSubtype="0" fill="hold" grpId="0" nodeType="withEffect">
                                  <p:stCondLst>
                                    <p:cond delay="0"/>
                                  </p:stCondLst>
                                  <p:childTnLst>
                                    <p:animScale>
                                      <p:cBhvr>
                                        <p:cTn id="52" dur="2000" fill="hold"/>
                                        <p:tgtEl>
                                          <p:spTgt spid="62"/>
                                        </p:tgtEl>
                                      </p:cBhvr>
                                      <p:by x="75000" y="75000"/>
                                    </p:animScale>
                                  </p:childTnLst>
                                </p:cTn>
                              </p:par>
                              <p:par>
                                <p:cTn id="53" presetID="63" presetClass="path" presetSubtype="0" fill="hold" grpId="1" nodeType="withEffect">
                                  <p:stCondLst>
                                    <p:cond delay="0"/>
                                  </p:stCondLst>
                                  <p:childTnLst>
                                    <p:animMotion origin="layout" path="M 4.16667E-6 1.23457E-7 L 0.11007 0.12469 " pathEditMode="relative" rAng="0" ptsTypes="AA">
                                      <p:cBhvr>
                                        <p:cTn id="54" dur="2000" fill="hold"/>
                                        <p:tgtEl>
                                          <p:spTgt spid="61"/>
                                        </p:tgtEl>
                                        <p:attrNameLst>
                                          <p:attrName>ppt_x</p:attrName>
                                          <p:attrName>ppt_y</p:attrName>
                                        </p:attrNameLst>
                                      </p:cBhvr>
                                      <p:rCtr x="5503" y="6235"/>
                                    </p:animMotion>
                                  </p:childTnLst>
                                </p:cTn>
                              </p:par>
                              <p:par>
                                <p:cTn id="55" presetID="63" presetClass="path" presetSubtype="0" fill="hold" grpId="1" nodeType="withEffect">
                                  <p:stCondLst>
                                    <p:cond delay="0"/>
                                  </p:stCondLst>
                                  <p:childTnLst>
                                    <p:animMotion origin="layout" path="M -1.11111E-6 3.45679E-6 L 0.08021 0.05339 " pathEditMode="relative" rAng="0" ptsTypes="AA">
                                      <p:cBhvr>
                                        <p:cTn id="56" dur="2000" fill="hold"/>
                                        <p:tgtEl>
                                          <p:spTgt spid="62"/>
                                        </p:tgtEl>
                                        <p:attrNameLst>
                                          <p:attrName>ppt_x</p:attrName>
                                          <p:attrName>ppt_y</p:attrName>
                                        </p:attrNameLst>
                                      </p:cBhvr>
                                      <p:rCtr x="4010" y="2654"/>
                                    </p:animMotion>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0" grpId="0" animBg="1"/>
      <p:bldP spid="60" grpId="1" animBg="1"/>
      <p:bldP spid="61" grpId="0" animBg="1"/>
      <p:bldP spid="61" grpId="1" animBg="1"/>
      <p:bldP spid="62" grpId="0" animBg="1"/>
      <p:bldP spid="62" grpId="1" animBg="1"/>
      <p:bldP spid="9" grpId="0"/>
      <p:bldP spid="9" grpId="1"/>
      <p:bldP spid="9" grpId="2"/>
      <p:bldP spid="9" grpId="3"/>
      <p:bldP spid="14" grpId="0"/>
      <p:bldP spid="14" grpId="1"/>
      <p:bldP spid="14" grpId="2"/>
      <p:bldP spid="14" grpId="3"/>
      <p:bldP spid="14" grpId="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9E36F2F-685B-A447-8A9F-C7569DD3C4F9}"/>
              </a:ext>
            </a:extLst>
          </p:cNvPr>
          <p:cNvSpPr>
            <a:spLocks noGrp="1"/>
          </p:cNvSpPr>
          <p:nvPr>
            <p:ph type="title"/>
          </p:nvPr>
        </p:nvSpPr>
        <p:spPr>
          <a:xfrm>
            <a:off x="235131" y="365125"/>
            <a:ext cx="11743509" cy="1325563"/>
          </a:xfrm>
        </p:spPr>
        <p:txBody>
          <a:bodyPr/>
          <a:lstStyle/>
          <a:p>
            <a:r>
              <a:rPr lang="en-US" sz="3600"/>
              <a:t>Run - As Cloud Adoption Levels Off, Containers Rise</a:t>
            </a:r>
          </a:p>
        </p:txBody>
      </p:sp>
      <p:sp>
        <p:nvSpPr>
          <p:cNvPr id="12" name="Freeform 11">
            <a:extLst>
              <a:ext uri="{FF2B5EF4-FFF2-40B4-BE49-F238E27FC236}">
                <a16:creationId xmlns:a16="http://schemas.microsoft.com/office/drawing/2014/main" id="{395029EC-942C-4646-BFDB-24C6D45720E5}"/>
              </a:ext>
            </a:extLst>
          </p:cNvPr>
          <p:cNvSpPr/>
          <p:nvPr/>
        </p:nvSpPr>
        <p:spPr>
          <a:xfrm>
            <a:off x="1236133" y="2503539"/>
            <a:ext cx="5977468" cy="2587572"/>
          </a:xfrm>
          <a:custGeom>
            <a:avLst/>
            <a:gdLst>
              <a:gd name="connsiteX0" fmla="*/ 0 w 3505200"/>
              <a:gd name="connsiteY0" fmla="*/ 1885950 h 1891629"/>
              <a:gd name="connsiteX1" fmla="*/ 1301750 w 3505200"/>
              <a:gd name="connsiteY1" fmla="*/ 1670050 h 1891629"/>
              <a:gd name="connsiteX2" fmla="*/ 1987550 w 3505200"/>
              <a:gd name="connsiteY2" fmla="*/ 438150 h 1891629"/>
              <a:gd name="connsiteX3" fmla="*/ 3505200 w 3505200"/>
              <a:gd name="connsiteY3" fmla="*/ 0 h 1891629"/>
              <a:gd name="connsiteX0" fmla="*/ 0 w 3505200"/>
              <a:gd name="connsiteY0" fmla="*/ 1885950 h 1887743"/>
              <a:gd name="connsiteX1" fmla="*/ 1170141 w 3505200"/>
              <a:gd name="connsiteY1" fmla="*/ 1606550 h 1887743"/>
              <a:gd name="connsiteX2" fmla="*/ 1987550 w 3505200"/>
              <a:gd name="connsiteY2" fmla="*/ 438150 h 1887743"/>
              <a:gd name="connsiteX3" fmla="*/ 3505200 w 3505200"/>
              <a:gd name="connsiteY3" fmla="*/ 0 h 1887743"/>
              <a:gd name="connsiteX0" fmla="*/ 0 w 3505200"/>
              <a:gd name="connsiteY0" fmla="*/ 1885950 h 1887793"/>
              <a:gd name="connsiteX1" fmla="*/ 1170141 w 3505200"/>
              <a:gd name="connsiteY1" fmla="*/ 1606550 h 1887793"/>
              <a:gd name="connsiteX2" fmla="*/ 2132321 w 3505200"/>
              <a:gd name="connsiteY2" fmla="*/ 425450 h 1887793"/>
              <a:gd name="connsiteX3" fmla="*/ 3505200 w 3505200"/>
              <a:gd name="connsiteY3" fmla="*/ 0 h 1887793"/>
              <a:gd name="connsiteX0" fmla="*/ 0 w 3513974"/>
              <a:gd name="connsiteY0" fmla="*/ 1739900 h 1741743"/>
              <a:gd name="connsiteX1" fmla="*/ 1170141 w 3513974"/>
              <a:gd name="connsiteY1" fmla="*/ 1460500 h 1741743"/>
              <a:gd name="connsiteX2" fmla="*/ 2132321 w 3513974"/>
              <a:gd name="connsiteY2" fmla="*/ 279400 h 1741743"/>
              <a:gd name="connsiteX3" fmla="*/ 3513974 w 3513974"/>
              <a:gd name="connsiteY3" fmla="*/ 0 h 1741743"/>
              <a:gd name="connsiteX0" fmla="*/ 0 w 3233207"/>
              <a:gd name="connsiteY0" fmla="*/ 1734237 h 1736205"/>
              <a:gd name="connsiteX1" fmla="*/ 889374 w 3233207"/>
              <a:gd name="connsiteY1" fmla="*/ 1460500 h 1736205"/>
              <a:gd name="connsiteX2" fmla="*/ 1851554 w 3233207"/>
              <a:gd name="connsiteY2" fmla="*/ 279400 h 1736205"/>
              <a:gd name="connsiteX3" fmla="*/ 3233207 w 3233207"/>
              <a:gd name="connsiteY3" fmla="*/ 0 h 1736205"/>
              <a:gd name="connsiteX0" fmla="*/ 0 w 3097211"/>
              <a:gd name="connsiteY0" fmla="*/ 1728575 h 1730543"/>
              <a:gd name="connsiteX1" fmla="*/ 889374 w 3097211"/>
              <a:gd name="connsiteY1" fmla="*/ 1454838 h 1730543"/>
              <a:gd name="connsiteX2" fmla="*/ 1851554 w 3097211"/>
              <a:gd name="connsiteY2" fmla="*/ 273738 h 1730543"/>
              <a:gd name="connsiteX3" fmla="*/ 3097211 w 3097211"/>
              <a:gd name="connsiteY3" fmla="*/ 0 h 1730543"/>
              <a:gd name="connsiteX0" fmla="*/ 0 w 3097211"/>
              <a:gd name="connsiteY0" fmla="*/ 1728575 h 1730543"/>
              <a:gd name="connsiteX1" fmla="*/ 889374 w 3097211"/>
              <a:gd name="connsiteY1" fmla="*/ 1454838 h 1730543"/>
              <a:gd name="connsiteX2" fmla="*/ 1851554 w 3097211"/>
              <a:gd name="connsiteY2" fmla="*/ 273738 h 1730543"/>
              <a:gd name="connsiteX3" fmla="*/ 3097211 w 3097211"/>
              <a:gd name="connsiteY3" fmla="*/ 0 h 1730543"/>
            </a:gdLst>
            <a:ahLst/>
            <a:cxnLst>
              <a:cxn ang="0">
                <a:pos x="connsiteX0" y="connsiteY0"/>
              </a:cxn>
              <a:cxn ang="0">
                <a:pos x="connsiteX1" y="connsiteY1"/>
              </a:cxn>
              <a:cxn ang="0">
                <a:pos x="connsiteX2" y="connsiteY2"/>
              </a:cxn>
              <a:cxn ang="0">
                <a:pos x="connsiteX3" y="connsiteY3"/>
              </a:cxn>
            </a:cxnLst>
            <a:rect l="l" t="t" r="r" b="b"/>
            <a:pathLst>
              <a:path w="3097211" h="1730543">
                <a:moveTo>
                  <a:pt x="0" y="1728575"/>
                </a:moveTo>
                <a:cubicBezTo>
                  <a:pt x="485246" y="1741275"/>
                  <a:pt x="580782" y="1697311"/>
                  <a:pt x="889374" y="1454838"/>
                </a:cubicBezTo>
                <a:cubicBezTo>
                  <a:pt x="1197966" y="1212365"/>
                  <a:pt x="1483581" y="516211"/>
                  <a:pt x="1851554" y="273738"/>
                </a:cubicBezTo>
                <a:cubicBezTo>
                  <a:pt x="2219527" y="31265"/>
                  <a:pt x="2504459" y="51592"/>
                  <a:pt x="3097211" y="0"/>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Freeform 14">
            <a:extLst>
              <a:ext uri="{FF2B5EF4-FFF2-40B4-BE49-F238E27FC236}">
                <a16:creationId xmlns:a16="http://schemas.microsoft.com/office/drawing/2014/main" id="{BFA5FEA6-9BD5-0B4B-BDDF-E7928AB38D87}"/>
              </a:ext>
            </a:extLst>
          </p:cNvPr>
          <p:cNvSpPr/>
          <p:nvPr/>
        </p:nvSpPr>
        <p:spPr>
          <a:xfrm>
            <a:off x="1798807" y="2586763"/>
            <a:ext cx="5367864" cy="2468549"/>
          </a:xfrm>
          <a:custGeom>
            <a:avLst/>
            <a:gdLst>
              <a:gd name="connsiteX0" fmla="*/ 0 w 3505200"/>
              <a:gd name="connsiteY0" fmla="*/ 1885950 h 1891629"/>
              <a:gd name="connsiteX1" fmla="*/ 1301750 w 3505200"/>
              <a:gd name="connsiteY1" fmla="*/ 1670050 h 1891629"/>
              <a:gd name="connsiteX2" fmla="*/ 1987550 w 3505200"/>
              <a:gd name="connsiteY2" fmla="*/ 438150 h 1891629"/>
              <a:gd name="connsiteX3" fmla="*/ 3505200 w 3505200"/>
              <a:gd name="connsiteY3" fmla="*/ 0 h 1891629"/>
              <a:gd name="connsiteX0" fmla="*/ 0 w 3505200"/>
              <a:gd name="connsiteY0" fmla="*/ 1885950 h 1887743"/>
              <a:gd name="connsiteX1" fmla="*/ 1170141 w 3505200"/>
              <a:gd name="connsiteY1" fmla="*/ 1606550 h 1887743"/>
              <a:gd name="connsiteX2" fmla="*/ 1987550 w 3505200"/>
              <a:gd name="connsiteY2" fmla="*/ 438150 h 1887743"/>
              <a:gd name="connsiteX3" fmla="*/ 3505200 w 3505200"/>
              <a:gd name="connsiteY3" fmla="*/ 0 h 1887743"/>
              <a:gd name="connsiteX0" fmla="*/ 0 w 3505200"/>
              <a:gd name="connsiteY0" fmla="*/ 1885950 h 1887793"/>
              <a:gd name="connsiteX1" fmla="*/ 1170141 w 3505200"/>
              <a:gd name="connsiteY1" fmla="*/ 1606550 h 1887793"/>
              <a:gd name="connsiteX2" fmla="*/ 2132321 w 3505200"/>
              <a:gd name="connsiteY2" fmla="*/ 425450 h 1887793"/>
              <a:gd name="connsiteX3" fmla="*/ 3505200 w 3505200"/>
              <a:gd name="connsiteY3" fmla="*/ 0 h 1887793"/>
              <a:gd name="connsiteX0" fmla="*/ 0 w 3513974"/>
              <a:gd name="connsiteY0" fmla="*/ 1739900 h 1741743"/>
              <a:gd name="connsiteX1" fmla="*/ 1170141 w 3513974"/>
              <a:gd name="connsiteY1" fmla="*/ 1460500 h 1741743"/>
              <a:gd name="connsiteX2" fmla="*/ 2132321 w 3513974"/>
              <a:gd name="connsiteY2" fmla="*/ 279400 h 1741743"/>
              <a:gd name="connsiteX3" fmla="*/ 3513974 w 3513974"/>
              <a:gd name="connsiteY3" fmla="*/ 0 h 1741743"/>
              <a:gd name="connsiteX0" fmla="*/ 0 w 2974043"/>
              <a:gd name="connsiteY0" fmla="*/ 1688938 h 1690781"/>
              <a:gd name="connsiteX1" fmla="*/ 1170141 w 2974043"/>
              <a:gd name="connsiteY1" fmla="*/ 1409538 h 1690781"/>
              <a:gd name="connsiteX2" fmla="*/ 2132321 w 2974043"/>
              <a:gd name="connsiteY2" fmla="*/ 228438 h 1690781"/>
              <a:gd name="connsiteX3" fmla="*/ 2974043 w 2974043"/>
              <a:gd name="connsiteY3" fmla="*/ 0 h 1690781"/>
              <a:gd name="connsiteX0" fmla="*/ 0 w 2872253"/>
              <a:gd name="connsiteY0" fmla="*/ 1660626 h 1662469"/>
              <a:gd name="connsiteX1" fmla="*/ 1170141 w 2872253"/>
              <a:gd name="connsiteY1" fmla="*/ 1381226 h 1662469"/>
              <a:gd name="connsiteX2" fmla="*/ 2132321 w 2872253"/>
              <a:gd name="connsiteY2" fmla="*/ 200126 h 1662469"/>
              <a:gd name="connsiteX3" fmla="*/ 2872253 w 2872253"/>
              <a:gd name="connsiteY3" fmla="*/ 0 h 1662469"/>
              <a:gd name="connsiteX0" fmla="*/ 0 w 2872253"/>
              <a:gd name="connsiteY0" fmla="*/ 1660626 h 1662469"/>
              <a:gd name="connsiteX1" fmla="*/ 1170141 w 2872253"/>
              <a:gd name="connsiteY1" fmla="*/ 1381226 h 1662469"/>
              <a:gd name="connsiteX2" fmla="*/ 2132321 w 2872253"/>
              <a:gd name="connsiteY2" fmla="*/ 200126 h 1662469"/>
              <a:gd name="connsiteX3" fmla="*/ 2872253 w 2872253"/>
              <a:gd name="connsiteY3" fmla="*/ 0 h 1662469"/>
              <a:gd name="connsiteX0" fmla="*/ 0 w 2872253"/>
              <a:gd name="connsiteY0" fmla="*/ 1660626 h 1662721"/>
              <a:gd name="connsiteX1" fmla="*/ 1170141 w 2872253"/>
              <a:gd name="connsiteY1" fmla="*/ 1381226 h 1662721"/>
              <a:gd name="connsiteX2" fmla="*/ 2207558 w 2872253"/>
              <a:gd name="connsiteY2" fmla="*/ 143502 h 1662721"/>
              <a:gd name="connsiteX3" fmla="*/ 2872253 w 2872253"/>
              <a:gd name="connsiteY3" fmla="*/ 0 h 1662721"/>
              <a:gd name="connsiteX0" fmla="*/ 0 w 2872253"/>
              <a:gd name="connsiteY0" fmla="*/ 1660626 h 1662721"/>
              <a:gd name="connsiteX1" fmla="*/ 1170141 w 2872253"/>
              <a:gd name="connsiteY1" fmla="*/ 1381226 h 1662721"/>
              <a:gd name="connsiteX2" fmla="*/ 2207558 w 2872253"/>
              <a:gd name="connsiteY2" fmla="*/ 143502 h 1662721"/>
              <a:gd name="connsiteX3" fmla="*/ 2872253 w 2872253"/>
              <a:gd name="connsiteY3" fmla="*/ 0 h 1662721"/>
              <a:gd name="connsiteX0" fmla="*/ 0 w 2872253"/>
              <a:gd name="connsiteY0" fmla="*/ 1660626 h 1662721"/>
              <a:gd name="connsiteX1" fmla="*/ 1170141 w 2872253"/>
              <a:gd name="connsiteY1" fmla="*/ 1381226 h 1662721"/>
              <a:gd name="connsiteX2" fmla="*/ 2207558 w 2872253"/>
              <a:gd name="connsiteY2" fmla="*/ 143502 h 1662721"/>
              <a:gd name="connsiteX3" fmla="*/ 2872253 w 2872253"/>
              <a:gd name="connsiteY3" fmla="*/ 0 h 1662721"/>
              <a:gd name="connsiteX0" fmla="*/ 0 w 2872253"/>
              <a:gd name="connsiteY0" fmla="*/ 1660626 h 1662721"/>
              <a:gd name="connsiteX1" fmla="*/ 1170141 w 2872253"/>
              <a:gd name="connsiteY1" fmla="*/ 1381226 h 1662721"/>
              <a:gd name="connsiteX2" fmla="*/ 2207558 w 2872253"/>
              <a:gd name="connsiteY2" fmla="*/ 143502 h 1662721"/>
              <a:gd name="connsiteX3" fmla="*/ 2872253 w 2872253"/>
              <a:gd name="connsiteY3" fmla="*/ 0 h 1662721"/>
              <a:gd name="connsiteX0" fmla="*/ 0 w 2872253"/>
              <a:gd name="connsiteY0" fmla="*/ 1660626 h 1662721"/>
              <a:gd name="connsiteX1" fmla="*/ 1170141 w 2872253"/>
              <a:gd name="connsiteY1" fmla="*/ 1381226 h 1662721"/>
              <a:gd name="connsiteX2" fmla="*/ 2207558 w 2872253"/>
              <a:gd name="connsiteY2" fmla="*/ 143502 h 1662721"/>
              <a:gd name="connsiteX3" fmla="*/ 2872253 w 2872253"/>
              <a:gd name="connsiteY3" fmla="*/ 0 h 1662721"/>
              <a:gd name="connsiteX0" fmla="*/ 0 w 2872253"/>
              <a:gd name="connsiteY0" fmla="*/ 1660626 h 1662721"/>
              <a:gd name="connsiteX1" fmla="*/ 1170141 w 2872253"/>
              <a:gd name="connsiteY1" fmla="*/ 1381226 h 1662721"/>
              <a:gd name="connsiteX2" fmla="*/ 2207558 w 2872253"/>
              <a:gd name="connsiteY2" fmla="*/ 143502 h 1662721"/>
              <a:gd name="connsiteX3" fmla="*/ 2872253 w 2872253"/>
              <a:gd name="connsiteY3" fmla="*/ 0 h 1662721"/>
              <a:gd name="connsiteX0" fmla="*/ 0 w 2792591"/>
              <a:gd name="connsiteY0" fmla="*/ 1654964 h 1657059"/>
              <a:gd name="connsiteX1" fmla="*/ 1170141 w 2792591"/>
              <a:gd name="connsiteY1" fmla="*/ 1375564 h 1657059"/>
              <a:gd name="connsiteX2" fmla="*/ 2207558 w 2792591"/>
              <a:gd name="connsiteY2" fmla="*/ 137840 h 1657059"/>
              <a:gd name="connsiteX3" fmla="*/ 2792591 w 2792591"/>
              <a:gd name="connsiteY3" fmla="*/ 0 h 1657059"/>
              <a:gd name="connsiteX0" fmla="*/ 0 w 2836848"/>
              <a:gd name="connsiteY0" fmla="*/ 1654964 h 1657059"/>
              <a:gd name="connsiteX1" fmla="*/ 1170141 w 2836848"/>
              <a:gd name="connsiteY1" fmla="*/ 1375564 h 1657059"/>
              <a:gd name="connsiteX2" fmla="*/ 2207558 w 2836848"/>
              <a:gd name="connsiteY2" fmla="*/ 137840 h 1657059"/>
              <a:gd name="connsiteX3" fmla="*/ 2836848 w 2836848"/>
              <a:gd name="connsiteY3" fmla="*/ 0 h 1657059"/>
              <a:gd name="connsiteX0" fmla="*/ 0 w 2836848"/>
              <a:gd name="connsiteY0" fmla="*/ 1665798 h 1667893"/>
              <a:gd name="connsiteX1" fmla="*/ 1170141 w 2836848"/>
              <a:gd name="connsiteY1" fmla="*/ 1386398 h 1667893"/>
              <a:gd name="connsiteX2" fmla="*/ 2207558 w 2836848"/>
              <a:gd name="connsiteY2" fmla="*/ 148674 h 1667893"/>
              <a:gd name="connsiteX3" fmla="*/ 2836848 w 2836848"/>
              <a:gd name="connsiteY3" fmla="*/ 10834 h 1667893"/>
              <a:gd name="connsiteX0" fmla="*/ 0 w 2836848"/>
              <a:gd name="connsiteY0" fmla="*/ 1654964 h 1656603"/>
              <a:gd name="connsiteX1" fmla="*/ 1170141 w 2836848"/>
              <a:gd name="connsiteY1" fmla="*/ 1375564 h 1656603"/>
              <a:gd name="connsiteX2" fmla="*/ 2105768 w 2836848"/>
              <a:gd name="connsiteY2" fmla="*/ 251088 h 1656603"/>
              <a:gd name="connsiteX3" fmla="*/ 2836848 w 2836848"/>
              <a:gd name="connsiteY3" fmla="*/ 0 h 1656603"/>
              <a:gd name="connsiteX0" fmla="*/ 0 w 2805868"/>
              <a:gd name="connsiteY0" fmla="*/ 1649302 h 1650941"/>
              <a:gd name="connsiteX1" fmla="*/ 1170141 w 2805868"/>
              <a:gd name="connsiteY1" fmla="*/ 1369902 h 1650941"/>
              <a:gd name="connsiteX2" fmla="*/ 2105768 w 2805868"/>
              <a:gd name="connsiteY2" fmla="*/ 245426 h 1650941"/>
              <a:gd name="connsiteX3" fmla="*/ 2805868 w 2805868"/>
              <a:gd name="connsiteY3" fmla="*/ 0 h 1650941"/>
            </a:gdLst>
            <a:ahLst/>
            <a:cxnLst>
              <a:cxn ang="0">
                <a:pos x="connsiteX0" y="connsiteY0"/>
              </a:cxn>
              <a:cxn ang="0">
                <a:pos x="connsiteX1" y="connsiteY1"/>
              </a:cxn>
              <a:cxn ang="0">
                <a:pos x="connsiteX2" y="connsiteY2"/>
              </a:cxn>
              <a:cxn ang="0">
                <a:pos x="connsiteX3" y="connsiteY3"/>
              </a:cxn>
            </a:cxnLst>
            <a:rect l="l" t="t" r="r" b="b"/>
            <a:pathLst>
              <a:path w="2805868" h="1650941">
                <a:moveTo>
                  <a:pt x="0" y="1649302"/>
                </a:moveTo>
                <a:cubicBezTo>
                  <a:pt x="485246" y="1662002"/>
                  <a:pt x="819180" y="1603881"/>
                  <a:pt x="1170141" y="1369902"/>
                </a:cubicBezTo>
                <a:cubicBezTo>
                  <a:pt x="1521102" y="1135923"/>
                  <a:pt x="1833147" y="473743"/>
                  <a:pt x="2105768" y="245426"/>
                </a:cubicBezTo>
                <a:cubicBezTo>
                  <a:pt x="2378389" y="17109"/>
                  <a:pt x="2806001" y="17617"/>
                  <a:pt x="2805868"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9" name="Straight Connector 18">
            <a:extLst>
              <a:ext uri="{FF2B5EF4-FFF2-40B4-BE49-F238E27FC236}">
                <a16:creationId xmlns:a16="http://schemas.microsoft.com/office/drawing/2014/main" id="{C34461C9-44FF-D14E-9C6C-9A5A4CD4E1AA}"/>
              </a:ext>
            </a:extLst>
          </p:cNvPr>
          <p:cNvCxnSpPr>
            <a:cxnSpLocks/>
          </p:cNvCxnSpPr>
          <p:nvPr/>
        </p:nvCxnSpPr>
        <p:spPr>
          <a:xfrm>
            <a:off x="1295400" y="1806252"/>
            <a:ext cx="0" cy="3301605"/>
          </a:xfrm>
          <a:prstGeom prst="line">
            <a:avLst/>
          </a:prstGeom>
          <a:ln w="12700" cap="rnd">
            <a:solidFill>
              <a:schemeClr val="bg1"/>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CA23D9-8B05-E341-8BB3-AA09B25154DF}"/>
              </a:ext>
            </a:extLst>
          </p:cNvPr>
          <p:cNvSpPr txBox="1"/>
          <p:nvPr/>
        </p:nvSpPr>
        <p:spPr>
          <a:xfrm>
            <a:off x="684003" y="1780009"/>
            <a:ext cx="728133" cy="233910"/>
          </a:xfrm>
          <a:prstGeom prst="rect">
            <a:avLst/>
          </a:prstGeom>
          <a:noFill/>
          <a:ln>
            <a:noFill/>
          </a:ln>
        </p:spPr>
        <p:txBody>
          <a:bodyPr wrap="square" lIns="0" tIns="0" rIns="0" bIns="0" rtlCol="0">
            <a:spAutoFit/>
          </a:bodyPr>
          <a:lstStyle/>
          <a:p>
            <a:pPr>
              <a:lnSpc>
                <a:spcPct val="95000"/>
              </a:lnSpc>
              <a:spcBef>
                <a:spcPts val="1600"/>
              </a:spcBef>
            </a:pPr>
            <a:r>
              <a:rPr lang="en-US" sz="1600">
                <a:solidFill>
                  <a:schemeClr val="bg1"/>
                </a:solidFill>
              </a:rPr>
              <a:t>100%</a:t>
            </a:r>
          </a:p>
        </p:txBody>
      </p:sp>
      <p:sp>
        <p:nvSpPr>
          <p:cNvPr id="21" name="TextBox 20">
            <a:extLst>
              <a:ext uri="{FF2B5EF4-FFF2-40B4-BE49-F238E27FC236}">
                <a16:creationId xmlns:a16="http://schemas.microsoft.com/office/drawing/2014/main" id="{3AD27ADD-235E-EE45-8F11-2813E0AB45EC}"/>
              </a:ext>
            </a:extLst>
          </p:cNvPr>
          <p:cNvSpPr txBox="1"/>
          <p:nvPr/>
        </p:nvSpPr>
        <p:spPr>
          <a:xfrm>
            <a:off x="785603" y="3257811"/>
            <a:ext cx="728133" cy="233910"/>
          </a:xfrm>
          <a:prstGeom prst="rect">
            <a:avLst/>
          </a:prstGeom>
          <a:noFill/>
          <a:ln>
            <a:noFill/>
          </a:ln>
        </p:spPr>
        <p:txBody>
          <a:bodyPr wrap="square" lIns="0" tIns="0" rIns="0" bIns="0" rtlCol="0">
            <a:spAutoFit/>
          </a:bodyPr>
          <a:lstStyle/>
          <a:p>
            <a:pPr>
              <a:lnSpc>
                <a:spcPct val="95000"/>
              </a:lnSpc>
              <a:spcBef>
                <a:spcPts val="1600"/>
              </a:spcBef>
            </a:pPr>
            <a:r>
              <a:rPr lang="en-US" sz="1600">
                <a:solidFill>
                  <a:schemeClr val="bg1"/>
                </a:solidFill>
              </a:rPr>
              <a:t>50%</a:t>
            </a:r>
          </a:p>
        </p:txBody>
      </p:sp>
      <p:sp>
        <p:nvSpPr>
          <p:cNvPr id="22" name="TextBox 21">
            <a:extLst>
              <a:ext uri="{FF2B5EF4-FFF2-40B4-BE49-F238E27FC236}">
                <a16:creationId xmlns:a16="http://schemas.microsoft.com/office/drawing/2014/main" id="{EFE7E5A0-1C06-C64E-99B0-33D13150C0C9}"/>
              </a:ext>
            </a:extLst>
          </p:cNvPr>
          <p:cNvSpPr txBox="1"/>
          <p:nvPr/>
        </p:nvSpPr>
        <p:spPr>
          <a:xfrm>
            <a:off x="806770" y="2543587"/>
            <a:ext cx="728133" cy="233910"/>
          </a:xfrm>
          <a:prstGeom prst="rect">
            <a:avLst/>
          </a:prstGeom>
          <a:noFill/>
          <a:ln>
            <a:noFill/>
          </a:ln>
        </p:spPr>
        <p:txBody>
          <a:bodyPr wrap="square" lIns="0" tIns="0" rIns="0" bIns="0" rtlCol="0">
            <a:spAutoFit/>
          </a:bodyPr>
          <a:lstStyle/>
          <a:p>
            <a:pPr>
              <a:lnSpc>
                <a:spcPct val="95000"/>
              </a:lnSpc>
              <a:spcBef>
                <a:spcPts val="1600"/>
              </a:spcBef>
            </a:pPr>
            <a:r>
              <a:rPr lang="en-US" sz="1600">
                <a:solidFill>
                  <a:schemeClr val="bg1"/>
                </a:solidFill>
              </a:rPr>
              <a:t>75%</a:t>
            </a:r>
          </a:p>
        </p:txBody>
      </p:sp>
      <p:sp>
        <p:nvSpPr>
          <p:cNvPr id="23" name="TextBox 22">
            <a:extLst>
              <a:ext uri="{FF2B5EF4-FFF2-40B4-BE49-F238E27FC236}">
                <a16:creationId xmlns:a16="http://schemas.microsoft.com/office/drawing/2014/main" id="{5B2AED59-5BA2-5B48-90AE-C559569CCFC3}"/>
              </a:ext>
            </a:extLst>
          </p:cNvPr>
          <p:cNvSpPr txBox="1"/>
          <p:nvPr/>
        </p:nvSpPr>
        <p:spPr>
          <a:xfrm>
            <a:off x="785603" y="4027857"/>
            <a:ext cx="728133" cy="233910"/>
          </a:xfrm>
          <a:prstGeom prst="rect">
            <a:avLst/>
          </a:prstGeom>
          <a:noFill/>
          <a:ln>
            <a:noFill/>
          </a:ln>
        </p:spPr>
        <p:txBody>
          <a:bodyPr wrap="square" lIns="0" tIns="0" rIns="0" bIns="0" rtlCol="0">
            <a:spAutoFit/>
          </a:bodyPr>
          <a:lstStyle/>
          <a:p>
            <a:pPr>
              <a:lnSpc>
                <a:spcPct val="95000"/>
              </a:lnSpc>
              <a:spcBef>
                <a:spcPts val="1600"/>
              </a:spcBef>
            </a:pPr>
            <a:r>
              <a:rPr lang="en-US" sz="1600">
                <a:solidFill>
                  <a:schemeClr val="bg1"/>
                </a:solidFill>
              </a:rPr>
              <a:t>25%</a:t>
            </a:r>
          </a:p>
        </p:txBody>
      </p:sp>
      <p:cxnSp>
        <p:nvCxnSpPr>
          <p:cNvPr id="27" name="Straight Connector 26">
            <a:extLst>
              <a:ext uri="{FF2B5EF4-FFF2-40B4-BE49-F238E27FC236}">
                <a16:creationId xmlns:a16="http://schemas.microsoft.com/office/drawing/2014/main" id="{57452999-A051-3D42-B3DD-F9D9B924009E}"/>
              </a:ext>
            </a:extLst>
          </p:cNvPr>
          <p:cNvCxnSpPr>
            <a:cxnSpLocks/>
          </p:cNvCxnSpPr>
          <p:nvPr/>
        </p:nvCxnSpPr>
        <p:spPr>
          <a:xfrm flipH="1" flipV="1">
            <a:off x="1295401" y="5112046"/>
            <a:ext cx="5871271" cy="20113"/>
          </a:xfrm>
          <a:prstGeom prst="line">
            <a:avLst/>
          </a:prstGeom>
          <a:ln w="12700" cap="rnd">
            <a:solidFill>
              <a:schemeClr val="bg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A8FE3E-6A43-904D-9E72-47066523F202}"/>
              </a:ext>
            </a:extLst>
          </p:cNvPr>
          <p:cNvCxnSpPr>
            <a:cxnSpLocks/>
          </p:cNvCxnSpPr>
          <p:nvPr/>
        </p:nvCxnSpPr>
        <p:spPr>
          <a:xfrm>
            <a:off x="4919724" y="2595814"/>
            <a:ext cx="0" cy="2512044"/>
          </a:xfrm>
          <a:prstGeom prst="line">
            <a:avLst/>
          </a:prstGeom>
          <a:ln w="12700" cap="rnd">
            <a:solidFill>
              <a:schemeClr val="bg1"/>
            </a:solidFill>
            <a:prstDash val="sysDash"/>
            <a:round/>
            <a:headEnd w="lg" len="lg"/>
            <a:tailEnd type="none"/>
          </a:ln>
        </p:spPr>
        <p:style>
          <a:lnRef idx="1">
            <a:schemeClr val="accent1"/>
          </a:lnRef>
          <a:fillRef idx="0">
            <a:schemeClr val="accent1"/>
          </a:fillRef>
          <a:effectRef idx="0">
            <a:schemeClr val="accent1"/>
          </a:effectRef>
          <a:fontRef idx="minor">
            <a:schemeClr val="tx1"/>
          </a:fontRef>
        </p:style>
      </p:cxnSp>
      <p:sp>
        <p:nvSpPr>
          <p:cNvPr id="32" name="TextBox 1">
            <a:extLst>
              <a:ext uri="{FF2B5EF4-FFF2-40B4-BE49-F238E27FC236}">
                <a16:creationId xmlns:a16="http://schemas.microsoft.com/office/drawing/2014/main" id="{54C1022B-B64C-F042-9F68-CE5CB92E914F}"/>
              </a:ext>
            </a:extLst>
          </p:cNvPr>
          <p:cNvSpPr txBox="1"/>
          <p:nvPr/>
        </p:nvSpPr>
        <p:spPr>
          <a:xfrm>
            <a:off x="3679039" y="2595814"/>
            <a:ext cx="850628" cy="287323"/>
          </a:xfrm>
          <a:prstGeom prst="rect">
            <a:avLst/>
          </a:prstGeom>
          <a:noFill/>
          <a:ln>
            <a:solidFill>
              <a:schemeClr val="bg1"/>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67">
                <a:solidFill>
                  <a:schemeClr val="bg1"/>
                </a:solidFill>
              </a:rPr>
              <a:t>70%</a:t>
            </a:r>
          </a:p>
        </p:txBody>
      </p:sp>
      <p:sp>
        <p:nvSpPr>
          <p:cNvPr id="33" name="TextBox 1">
            <a:extLst>
              <a:ext uri="{FF2B5EF4-FFF2-40B4-BE49-F238E27FC236}">
                <a16:creationId xmlns:a16="http://schemas.microsoft.com/office/drawing/2014/main" id="{35AC3AD5-8A4C-BF47-AB23-6790E672E4BC}"/>
              </a:ext>
            </a:extLst>
          </p:cNvPr>
          <p:cNvSpPr txBox="1"/>
          <p:nvPr/>
        </p:nvSpPr>
        <p:spPr>
          <a:xfrm>
            <a:off x="5062926" y="3937688"/>
            <a:ext cx="850628" cy="287323"/>
          </a:xfrm>
          <a:prstGeom prst="rect">
            <a:avLst/>
          </a:prstGeom>
          <a:noFill/>
          <a:ln>
            <a:solidFill>
              <a:schemeClr val="bg1"/>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67">
                <a:solidFill>
                  <a:schemeClr val="bg1"/>
                </a:solidFill>
              </a:rPr>
              <a:t>35%</a:t>
            </a:r>
          </a:p>
        </p:txBody>
      </p:sp>
      <p:sp>
        <p:nvSpPr>
          <p:cNvPr id="34" name="TextBox 33">
            <a:extLst>
              <a:ext uri="{FF2B5EF4-FFF2-40B4-BE49-F238E27FC236}">
                <a16:creationId xmlns:a16="http://schemas.microsoft.com/office/drawing/2014/main" id="{ECCF7D21-A904-1B44-ADFA-F705D4AFCC67}"/>
              </a:ext>
            </a:extLst>
          </p:cNvPr>
          <p:cNvSpPr txBox="1"/>
          <p:nvPr/>
        </p:nvSpPr>
        <p:spPr>
          <a:xfrm>
            <a:off x="4334934" y="5328532"/>
            <a:ext cx="728133" cy="233910"/>
          </a:xfrm>
          <a:prstGeom prst="rect">
            <a:avLst/>
          </a:prstGeom>
          <a:noFill/>
          <a:ln>
            <a:noFill/>
          </a:ln>
        </p:spPr>
        <p:txBody>
          <a:bodyPr wrap="square" lIns="0" tIns="0" rIns="0" bIns="0" rtlCol="0">
            <a:spAutoFit/>
          </a:bodyPr>
          <a:lstStyle/>
          <a:p>
            <a:pPr algn="ctr">
              <a:lnSpc>
                <a:spcPct val="95000"/>
              </a:lnSpc>
              <a:spcBef>
                <a:spcPts val="1600"/>
              </a:spcBef>
            </a:pPr>
            <a:r>
              <a:rPr lang="en-US" sz="1600">
                <a:solidFill>
                  <a:schemeClr val="bg1"/>
                </a:solidFill>
              </a:rPr>
              <a:t>2020</a:t>
            </a:r>
          </a:p>
        </p:txBody>
      </p:sp>
      <p:sp>
        <p:nvSpPr>
          <p:cNvPr id="35" name="TextBox 34">
            <a:extLst>
              <a:ext uri="{FF2B5EF4-FFF2-40B4-BE49-F238E27FC236}">
                <a16:creationId xmlns:a16="http://schemas.microsoft.com/office/drawing/2014/main" id="{4EA7ECAF-25C4-BD40-9206-F0BBDA17B4FC}"/>
              </a:ext>
            </a:extLst>
          </p:cNvPr>
          <p:cNvSpPr txBox="1"/>
          <p:nvPr/>
        </p:nvSpPr>
        <p:spPr>
          <a:xfrm>
            <a:off x="2950906" y="5328531"/>
            <a:ext cx="728133" cy="233910"/>
          </a:xfrm>
          <a:prstGeom prst="rect">
            <a:avLst/>
          </a:prstGeom>
          <a:noFill/>
          <a:ln>
            <a:noFill/>
          </a:ln>
        </p:spPr>
        <p:txBody>
          <a:bodyPr wrap="square" lIns="0" tIns="0" rIns="0" bIns="0" rtlCol="0">
            <a:spAutoFit/>
          </a:bodyPr>
          <a:lstStyle/>
          <a:p>
            <a:pPr algn="ctr">
              <a:lnSpc>
                <a:spcPct val="95000"/>
              </a:lnSpc>
              <a:spcBef>
                <a:spcPts val="1600"/>
              </a:spcBef>
            </a:pPr>
            <a:r>
              <a:rPr lang="en-US" sz="1600">
                <a:solidFill>
                  <a:schemeClr val="bg1"/>
                </a:solidFill>
              </a:rPr>
              <a:t>2015</a:t>
            </a:r>
          </a:p>
        </p:txBody>
      </p:sp>
      <p:sp>
        <p:nvSpPr>
          <p:cNvPr id="36" name="TextBox 35">
            <a:extLst>
              <a:ext uri="{FF2B5EF4-FFF2-40B4-BE49-F238E27FC236}">
                <a16:creationId xmlns:a16="http://schemas.microsoft.com/office/drawing/2014/main" id="{AD61A860-3554-5B41-AF6F-2766AE474786}"/>
              </a:ext>
            </a:extLst>
          </p:cNvPr>
          <p:cNvSpPr txBox="1"/>
          <p:nvPr/>
        </p:nvSpPr>
        <p:spPr>
          <a:xfrm>
            <a:off x="5715000" y="5328531"/>
            <a:ext cx="728133" cy="233910"/>
          </a:xfrm>
          <a:prstGeom prst="rect">
            <a:avLst/>
          </a:prstGeom>
          <a:noFill/>
          <a:ln>
            <a:noFill/>
          </a:ln>
        </p:spPr>
        <p:txBody>
          <a:bodyPr wrap="square" lIns="0" tIns="0" rIns="0" bIns="0" rtlCol="0">
            <a:spAutoFit/>
          </a:bodyPr>
          <a:lstStyle/>
          <a:p>
            <a:pPr algn="ctr">
              <a:lnSpc>
                <a:spcPct val="95000"/>
              </a:lnSpc>
              <a:spcBef>
                <a:spcPts val="1600"/>
              </a:spcBef>
            </a:pPr>
            <a:r>
              <a:rPr lang="en-US" sz="1600">
                <a:solidFill>
                  <a:schemeClr val="bg1"/>
                </a:solidFill>
              </a:rPr>
              <a:t>2025</a:t>
            </a:r>
          </a:p>
        </p:txBody>
      </p:sp>
      <p:sp>
        <p:nvSpPr>
          <p:cNvPr id="39" name="TextBox 38">
            <a:extLst>
              <a:ext uri="{FF2B5EF4-FFF2-40B4-BE49-F238E27FC236}">
                <a16:creationId xmlns:a16="http://schemas.microsoft.com/office/drawing/2014/main" id="{356132D7-B734-2542-A503-21C7CDDC7009}"/>
              </a:ext>
            </a:extLst>
          </p:cNvPr>
          <p:cNvSpPr txBox="1"/>
          <p:nvPr/>
        </p:nvSpPr>
        <p:spPr>
          <a:xfrm rot="18852071">
            <a:off x="2147976" y="3693387"/>
            <a:ext cx="2641600" cy="204671"/>
          </a:xfrm>
          <a:prstGeom prst="rect">
            <a:avLst/>
          </a:prstGeom>
          <a:noFill/>
          <a:ln>
            <a:noFill/>
          </a:ln>
        </p:spPr>
        <p:txBody>
          <a:bodyPr wrap="square" lIns="0" tIns="0" rIns="0" bIns="0" rtlCol="0">
            <a:spAutoFit/>
          </a:bodyPr>
          <a:lstStyle/>
          <a:p>
            <a:pPr algn="ctr">
              <a:lnSpc>
                <a:spcPct val="95000"/>
              </a:lnSpc>
              <a:spcBef>
                <a:spcPts val="1600"/>
              </a:spcBef>
            </a:pPr>
            <a:r>
              <a:rPr lang="en-US" sz="1400">
                <a:solidFill>
                  <a:schemeClr val="bg1"/>
                </a:solidFill>
              </a:rPr>
              <a:t>Public Cloud Adoption</a:t>
            </a:r>
          </a:p>
        </p:txBody>
      </p:sp>
      <p:sp>
        <p:nvSpPr>
          <p:cNvPr id="40" name="TextBox 39">
            <a:extLst>
              <a:ext uri="{FF2B5EF4-FFF2-40B4-BE49-F238E27FC236}">
                <a16:creationId xmlns:a16="http://schemas.microsoft.com/office/drawing/2014/main" id="{A778A9B0-E1EB-054C-AFED-F4F8EEF265C2}"/>
              </a:ext>
            </a:extLst>
          </p:cNvPr>
          <p:cNvSpPr txBox="1"/>
          <p:nvPr/>
        </p:nvSpPr>
        <p:spPr>
          <a:xfrm rot="18852071">
            <a:off x="3225439" y="3746175"/>
            <a:ext cx="2641600" cy="204671"/>
          </a:xfrm>
          <a:prstGeom prst="rect">
            <a:avLst/>
          </a:prstGeom>
          <a:noFill/>
          <a:ln>
            <a:noFill/>
          </a:ln>
        </p:spPr>
        <p:txBody>
          <a:bodyPr wrap="square" lIns="0" tIns="0" rIns="0" bIns="0" rtlCol="0">
            <a:spAutoFit/>
          </a:bodyPr>
          <a:lstStyle/>
          <a:p>
            <a:pPr algn="ctr">
              <a:lnSpc>
                <a:spcPct val="95000"/>
              </a:lnSpc>
              <a:spcBef>
                <a:spcPts val="1600"/>
              </a:spcBef>
            </a:pPr>
            <a:r>
              <a:rPr lang="en-US" sz="1400">
                <a:solidFill>
                  <a:schemeClr val="bg1"/>
                </a:solidFill>
              </a:rPr>
              <a:t>Container/K8s Adoption</a:t>
            </a:r>
          </a:p>
        </p:txBody>
      </p:sp>
      <p:sp>
        <p:nvSpPr>
          <p:cNvPr id="41" name="TextBox 40">
            <a:extLst>
              <a:ext uri="{FF2B5EF4-FFF2-40B4-BE49-F238E27FC236}">
                <a16:creationId xmlns:a16="http://schemas.microsoft.com/office/drawing/2014/main" id="{BE751911-997C-F448-ABA1-566F7DDE471F}"/>
              </a:ext>
            </a:extLst>
          </p:cNvPr>
          <p:cNvSpPr txBox="1"/>
          <p:nvPr/>
        </p:nvSpPr>
        <p:spPr>
          <a:xfrm>
            <a:off x="1568859" y="5323061"/>
            <a:ext cx="728133" cy="233910"/>
          </a:xfrm>
          <a:prstGeom prst="rect">
            <a:avLst/>
          </a:prstGeom>
          <a:noFill/>
          <a:ln>
            <a:noFill/>
          </a:ln>
        </p:spPr>
        <p:txBody>
          <a:bodyPr wrap="square" lIns="0" tIns="0" rIns="0" bIns="0" rtlCol="0">
            <a:spAutoFit/>
          </a:bodyPr>
          <a:lstStyle/>
          <a:p>
            <a:pPr algn="ctr">
              <a:lnSpc>
                <a:spcPct val="95000"/>
              </a:lnSpc>
              <a:spcBef>
                <a:spcPts val="1600"/>
              </a:spcBef>
            </a:pPr>
            <a:r>
              <a:rPr lang="en-US" sz="1600">
                <a:solidFill>
                  <a:schemeClr val="bg1"/>
                </a:solidFill>
              </a:rPr>
              <a:t>2010</a:t>
            </a:r>
          </a:p>
        </p:txBody>
      </p:sp>
      <p:sp>
        <p:nvSpPr>
          <p:cNvPr id="44" name="TextBox 43">
            <a:extLst>
              <a:ext uri="{FF2B5EF4-FFF2-40B4-BE49-F238E27FC236}">
                <a16:creationId xmlns:a16="http://schemas.microsoft.com/office/drawing/2014/main" id="{6D95088C-BC24-344B-B898-221E7FD14B56}"/>
              </a:ext>
            </a:extLst>
          </p:cNvPr>
          <p:cNvSpPr txBox="1"/>
          <p:nvPr/>
        </p:nvSpPr>
        <p:spPr>
          <a:xfrm>
            <a:off x="1568860" y="2049337"/>
            <a:ext cx="5779177" cy="233910"/>
          </a:xfrm>
          <a:prstGeom prst="rect">
            <a:avLst/>
          </a:prstGeom>
          <a:noFill/>
          <a:ln>
            <a:noFill/>
          </a:ln>
        </p:spPr>
        <p:txBody>
          <a:bodyPr wrap="square" lIns="0" tIns="0" rIns="0" bIns="0" rtlCol="0">
            <a:spAutoFit/>
          </a:bodyPr>
          <a:lstStyle/>
          <a:p>
            <a:pPr algn="ctr">
              <a:lnSpc>
                <a:spcPct val="95000"/>
              </a:lnSpc>
              <a:spcBef>
                <a:spcPts val="1600"/>
              </a:spcBef>
            </a:pPr>
            <a:r>
              <a:rPr lang="en-US" sz="1600">
                <a:solidFill>
                  <a:schemeClr val="bg1"/>
                </a:solidFill>
              </a:rPr>
              <a:t>experimentation   </a:t>
            </a:r>
            <a:r>
              <a:rPr lang="en-US" sz="1600">
                <a:solidFill>
                  <a:schemeClr val="bg1"/>
                </a:solidFill>
                <a:sym typeface="Wingdings" pitchFamily="2" charset="2"/>
              </a:rPr>
              <a:t>   expansion      optimization</a:t>
            </a:r>
            <a:endParaRPr lang="en-US" sz="1600">
              <a:solidFill>
                <a:schemeClr val="bg1"/>
              </a:solidFill>
            </a:endParaRPr>
          </a:p>
        </p:txBody>
      </p:sp>
      <p:sp>
        <p:nvSpPr>
          <p:cNvPr id="54" name="TextBox 1">
            <a:extLst>
              <a:ext uri="{FF2B5EF4-FFF2-40B4-BE49-F238E27FC236}">
                <a16:creationId xmlns:a16="http://schemas.microsoft.com/office/drawing/2014/main" id="{A98E3D65-AC49-4649-B2BA-7D63D8F2F9AD}"/>
              </a:ext>
            </a:extLst>
          </p:cNvPr>
          <p:cNvSpPr txBox="1"/>
          <p:nvPr/>
        </p:nvSpPr>
        <p:spPr>
          <a:xfrm>
            <a:off x="4273686" y="5758817"/>
            <a:ext cx="850628" cy="574644"/>
          </a:xfrm>
          <a:prstGeom prst="rect">
            <a:avLst/>
          </a:prstGeom>
          <a:noFill/>
          <a:ln>
            <a:solidFill>
              <a:schemeClr val="bg1"/>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67">
                <a:solidFill>
                  <a:schemeClr val="bg1"/>
                </a:solidFill>
              </a:rPr>
              <a:t>We Are Here</a:t>
            </a:r>
          </a:p>
        </p:txBody>
      </p:sp>
      <p:sp>
        <p:nvSpPr>
          <p:cNvPr id="56" name="TextBox 55">
            <a:extLst>
              <a:ext uri="{FF2B5EF4-FFF2-40B4-BE49-F238E27FC236}">
                <a16:creationId xmlns:a16="http://schemas.microsoft.com/office/drawing/2014/main" id="{16516151-370B-554B-883D-98918B8B469D}"/>
              </a:ext>
            </a:extLst>
          </p:cNvPr>
          <p:cNvSpPr txBox="1"/>
          <p:nvPr/>
        </p:nvSpPr>
        <p:spPr>
          <a:xfrm>
            <a:off x="7509934" y="1741025"/>
            <a:ext cx="4292599" cy="2458494"/>
          </a:xfrm>
          <a:prstGeom prst="rect">
            <a:avLst/>
          </a:prstGeom>
          <a:noFill/>
          <a:ln>
            <a:noFill/>
          </a:ln>
        </p:spPr>
        <p:txBody>
          <a:bodyPr wrap="square" lIns="0" tIns="0" rIns="0" bIns="0" rtlCol="0">
            <a:spAutoFit/>
          </a:bodyPr>
          <a:lstStyle/>
          <a:p>
            <a:pPr>
              <a:lnSpc>
                <a:spcPct val="95000"/>
              </a:lnSpc>
              <a:spcBef>
                <a:spcPts val="1600"/>
              </a:spcBef>
            </a:pPr>
            <a:r>
              <a:rPr lang="en-US" sz="1867" dirty="0">
                <a:solidFill>
                  <a:schemeClr val="bg1"/>
                </a:solidFill>
              </a:rPr>
              <a:t>In the expansion phase, enterprises seek operational consistency:</a:t>
            </a:r>
          </a:p>
          <a:p>
            <a:pPr marL="457189" indent="-457189">
              <a:lnSpc>
                <a:spcPct val="95000"/>
              </a:lnSpc>
              <a:spcBef>
                <a:spcPts val="1600"/>
              </a:spcBef>
              <a:buAutoNum type="arabicPeriod"/>
            </a:pPr>
            <a:r>
              <a:rPr lang="en-US" sz="1867" dirty="0">
                <a:solidFill>
                  <a:schemeClr val="bg1"/>
                </a:solidFill>
              </a:rPr>
              <a:t>Rein in  sprawl</a:t>
            </a:r>
          </a:p>
          <a:p>
            <a:pPr marL="457189" indent="-457189">
              <a:lnSpc>
                <a:spcPct val="95000"/>
              </a:lnSpc>
              <a:spcBef>
                <a:spcPts val="1600"/>
              </a:spcBef>
              <a:buAutoNum type="arabicPeriod"/>
            </a:pPr>
            <a:r>
              <a:rPr lang="en-US" sz="1867" dirty="0">
                <a:solidFill>
                  <a:schemeClr val="bg1"/>
                </a:solidFill>
              </a:rPr>
              <a:t>Deliver consistent dev experiences</a:t>
            </a:r>
          </a:p>
          <a:p>
            <a:pPr marL="457189" indent="-457189">
              <a:lnSpc>
                <a:spcPct val="95000"/>
              </a:lnSpc>
              <a:spcBef>
                <a:spcPts val="1600"/>
              </a:spcBef>
              <a:buAutoNum type="arabicPeriod"/>
            </a:pPr>
            <a:r>
              <a:rPr lang="en-US" sz="1867" dirty="0">
                <a:solidFill>
                  <a:schemeClr val="bg1"/>
                </a:solidFill>
              </a:rPr>
              <a:t>Unify control planes</a:t>
            </a:r>
          </a:p>
          <a:p>
            <a:pPr marL="457189" indent="-457189">
              <a:lnSpc>
                <a:spcPct val="95000"/>
              </a:lnSpc>
              <a:spcBef>
                <a:spcPts val="1600"/>
              </a:spcBef>
              <a:buAutoNum type="arabicPeriod"/>
            </a:pPr>
            <a:r>
              <a:rPr lang="en-US" sz="1867" dirty="0">
                <a:solidFill>
                  <a:schemeClr val="bg1"/>
                </a:solidFill>
              </a:rPr>
              <a:t>Enforce policies consistently</a:t>
            </a:r>
          </a:p>
        </p:txBody>
      </p:sp>
    </p:spTree>
    <p:extLst>
      <p:ext uri="{BB962C8B-B14F-4D97-AF65-F5344CB8AC3E}">
        <p14:creationId xmlns:p14="http://schemas.microsoft.com/office/powerpoint/2010/main" val="366755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D76EBD-2945-48D7-87AB-71947A0BEFE9}"/>
              </a:ext>
            </a:extLst>
          </p:cNvPr>
          <p:cNvSpPr>
            <a:spLocks noGrp="1"/>
          </p:cNvSpPr>
          <p:nvPr>
            <p:ph type="title"/>
          </p:nvPr>
        </p:nvSpPr>
        <p:spPr>
          <a:xfrm>
            <a:off x="497405" y="565434"/>
            <a:ext cx="3929912" cy="2636308"/>
          </a:xfrm>
          <a:prstGeom prst="rect">
            <a:avLst/>
          </a:prstGeom>
        </p:spPr>
        <p:txBody>
          <a:bodyPr wrap="square" anchor="b">
            <a:normAutofit fontScale="90000"/>
          </a:bodyPr>
          <a:lstStyle/>
          <a:p>
            <a:r>
              <a:rPr lang="en-US" b="1"/>
              <a:t>Everything about Building Apps is Changing at Once</a:t>
            </a:r>
          </a:p>
        </p:txBody>
      </p:sp>
      <p:sp>
        <p:nvSpPr>
          <p:cNvPr id="10" name="Subtitle 4">
            <a:extLst>
              <a:ext uri="{FF2B5EF4-FFF2-40B4-BE49-F238E27FC236}">
                <a16:creationId xmlns:a16="http://schemas.microsoft.com/office/drawing/2014/main" id="{FD9580AD-47D4-1C49-8323-1DF79073F1E0}"/>
              </a:ext>
            </a:extLst>
          </p:cNvPr>
          <p:cNvSpPr txBox="1">
            <a:spLocks/>
          </p:cNvSpPr>
          <p:nvPr/>
        </p:nvSpPr>
        <p:spPr>
          <a:xfrm>
            <a:off x="497407" y="3933372"/>
            <a:ext cx="3784309" cy="1901371"/>
          </a:xfrm>
          <a:prstGeom prst="rect">
            <a:avLst/>
          </a:prstGeom>
        </p:spPr>
        <p:txBody>
          <a:bodyPr/>
          <a:lstStyle>
            <a:lvl1pPr marL="129779" indent="-129779" algn="l" defTabSz="685800" rtl="0" eaLnBrk="1" latinLnBrk="0" hangingPunct="1">
              <a:lnSpc>
                <a:spcPct val="107000"/>
              </a:lnSpc>
              <a:spcBef>
                <a:spcPts val="900"/>
              </a:spcBef>
              <a:buClr>
                <a:schemeClr val="tx1"/>
              </a:buClr>
              <a:buFont typeface="Arial" panose="020B0604020202020204" pitchFamily="34" charset="0"/>
              <a:buChar char="•"/>
              <a:defRPr sz="1575" kern="1200" baseline="0">
                <a:solidFill>
                  <a:schemeClr val="tx1"/>
                </a:solidFill>
                <a:latin typeface="+mn-lt"/>
                <a:ea typeface="+mn-ea"/>
                <a:cs typeface="+mn-cs"/>
              </a:defRPr>
            </a:lvl1pPr>
            <a:lvl2pPr marL="342900" indent="-129779" algn="l" defTabSz="685800" rtl="0" eaLnBrk="1" latinLnBrk="0" hangingPunct="1">
              <a:lnSpc>
                <a:spcPct val="107000"/>
              </a:lnSpc>
              <a:spcBef>
                <a:spcPts val="0"/>
              </a:spcBef>
              <a:buClr>
                <a:schemeClr val="tx1"/>
              </a:buClr>
              <a:buFont typeface="Microsoft Sans Serif" panose="020B0604020202020204" pitchFamily="34" charset="0"/>
              <a:buChar char="̶"/>
              <a:defRPr sz="1575" kern="1200" baseline="0">
                <a:solidFill>
                  <a:schemeClr val="tx1"/>
                </a:solidFill>
                <a:latin typeface="+mn-lt"/>
                <a:ea typeface="+mn-ea"/>
                <a:cs typeface="+mn-cs"/>
              </a:defRPr>
            </a:lvl2pPr>
            <a:lvl3pPr marL="472679" indent="-129779" algn="l" defTabSz="685800" rtl="0" eaLnBrk="1" latinLnBrk="0" hangingPunct="1">
              <a:lnSpc>
                <a:spcPct val="100000"/>
              </a:lnSpc>
              <a:spcBef>
                <a:spcPts val="0"/>
              </a:spcBef>
              <a:buClr>
                <a:schemeClr val="tx1">
                  <a:lumMod val="85000"/>
                  <a:lumOff val="15000"/>
                </a:schemeClr>
              </a:buClr>
              <a:buFontTx/>
              <a:buChar char="◦"/>
              <a:defRPr lang="en-US" sz="1350" kern="1200" dirty="0" smtClean="0">
                <a:solidFill>
                  <a:schemeClr val="tx1"/>
                </a:solidFill>
                <a:latin typeface="+mn-lt"/>
                <a:ea typeface="+mn-ea"/>
                <a:cs typeface="+mn-cs"/>
              </a:defRPr>
            </a:lvl3pPr>
            <a:lvl4pPr marL="644129" indent="-129779" algn="l" defTabSz="685800" rtl="0" eaLnBrk="1" latinLnBrk="0" hangingPunct="1">
              <a:lnSpc>
                <a:spcPct val="100000"/>
              </a:lnSpc>
              <a:spcBef>
                <a:spcPts val="0"/>
              </a:spcBef>
              <a:buClr>
                <a:schemeClr val="tx1">
                  <a:lumMod val="85000"/>
                  <a:lumOff val="15000"/>
                </a:schemeClr>
              </a:buClr>
              <a:buFont typeface="Arial" panose="020B0604020202020204" pitchFamily="34" charset="0"/>
              <a:buChar char="•"/>
              <a:defRPr sz="1350" kern="1200">
                <a:solidFill>
                  <a:schemeClr val="tx1"/>
                </a:solidFill>
                <a:latin typeface="+mn-lt"/>
                <a:ea typeface="+mn-ea"/>
                <a:cs typeface="+mn-cs"/>
              </a:defRPr>
            </a:lvl4pPr>
            <a:lvl5pPr marL="0" indent="0" algn="l" defTabSz="685800" rtl="0" eaLnBrk="1" latinLnBrk="0" hangingPunct="1">
              <a:lnSpc>
                <a:spcPct val="98000"/>
              </a:lnSpc>
              <a:spcBef>
                <a:spcPts val="1350"/>
              </a:spcBef>
              <a:buClr>
                <a:srgbClr val="595959"/>
              </a:buClr>
              <a:buFont typeface="Microsoft Sans Serif" panose="020B0604020202020204" pitchFamily="34" charset="0"/>
              <a:buChar char="​"/>
              <a:tabLst/>
              <a:defRPr sz="2100" kern="1200" baseline="0">
                <a:solidFill>
                  <a:schemeClr val="tx1"/>
                </a:solidFill>
                <a:latin typeface="+mn-lt"/>
                <a:ea typeface="+mn-ea"/>
                <a:cs typeface="+mn-cs"/>
              </a:defRPr>
            </a:lvl5pPr>
            <a:lvl6pPr marL="0" indent="0" algn="l" defTabSz="685800" rtl="0" eaLnBrk="1" latinLnBrk="0" hangingPunct="1">
              <a:lnSpc>
                <a:spcPct val="94000"/>
              </a:lnSpc>
              <a:spcBef>
                <a:spcPts val="0"/>
              </a:spcBef>
              <a:buFont typeface="Microsoft Sans Serif" panose="020B0604020202020204" pitchFamily="34" charset="0"/>
              <a:buChar char="​"/>
              <a:defRPr sz="1800" kern="1200">
                <a:solidFill>
                  <a:schemeClr val="tx1"/>
                </a:solidFill>
                <a:latin typeface="+mn-lt"/>
                <a:ea typeface="+mn-ea"/>
                <a:cs typeface="+mn-cs"/>
              </a:defRPr>
            </a:lvl6pPr>
            <a:lvl7pPr marL="0" indent="0" algn="l" defTabSz="685800" rtl="0" eaLnBrk="1" latinLnBrk="0" hangingPunct="1">
              <a:lnSpc>
                <a:spcPct val="107000"/>
              </a:lnSpc>
              <a:spcBef>
                <a:spcPts val="900"/>
              </a:spcBef>
              <a:buFont typeface="Microsoft Sans Serif" panose="020B0604020202020204" pitchFamily="34" charset="0"/>
              <a:buChar char="​"/>
              <a:defRPr sz="1575" kern="1200" baseline="0">
                <a:solidFill>
                  <a:schemeClr val="tx1"/>
                </a:solidFill>
                <a:latin typeface="+mn-lt"/>
                <a:ea typeface="+mn-ea"/>
                <a:cs typeface="+mn-cs"/>
              </a:defRPr>
            </a:lvl7pPr>
            <a:lvl8pPr marL="0" indent="0" algn="l" defTabSz="685800" rtl="0" eaLnBrk="1" latinLnBrk="0" hangingPunct="1">
              <a:lnSpc>
                <a:spcPct val="86000"/>
              </a:lnSpc>
              <a:spcBef>
                <a:spcPts val="1350"/>
              </a:spcBef>
              <a:buSzPct val="100000"/>
              <a:buFont typeface="Microsoft Sans Serif" panose="020B0604020202020204" pitchFamily="34" charset="0"/>
              <a:buChar char="​"/>
              <a:defRPr lang="en-US" sz="4125" kern="1200" baseline="0" dirty="0" smtClean="0">
                <a:solidFill>
                  <a:schemeClr val="tx1"/>
                </a:solidFill>
                <a:latin typeface="+mn-lt"/>
                <a:ea typeface="+mn-ea"/>
                <a:cs typeface="+mn-cs"/>
              </a:defRPr>
            </a:lvl8pPr>
            <a:lvl9pPr marL="0" indent="0" algn="l" defTabSz="685800" rtl="0" eaLnBrk="1" latinLnBrk="0" hangingPunct="1">
              <a:lnSpc>
                <a:spcPct val="84000"/>
              </a:lnSpc>
              <a:spcBef>
                <a:spcPts val="1350"/>
              </a:spcBef>
              <a:buFont typeface="Microsoft Sans Serif" panose="020B0604020202020204" pitchFamily="34" charset="0"/>
              <a:buChar char="​"/>
              <a:defRPr sz="5100" kern="1200" baseline="0">
                <a:solidFill>
                  <a:schemeClr val="tx1">
                    <a:lumMod val="85000"/>
                    <a:lumOff val="15000"/>
                  </a:schemeClr>
                </a:solidFill>
                <a:latin typeface="+mn-lt"/>
                <a:ea typeface="+mn-ea"/>
                <a:cs typeface="+mn-cs"/>
              </a:defRPr>
            </a:lvl9pPr>
          </a:lstStyle>
          <a:p>
            <a:pPr marL="0" indent="0">
              <a:buNone/>
            </a:pPr>
            <a:r>
              <a:rPr lang="en-US" sz="2133">
                <a:solidFill>
                  <a:schemeClr val="accent4"/>
                </a:solidFill>
              </a:rPr>
              <a:t>Few enterprises have aligned maturity across all domains</a:t>
            </a:r>
            <a:endParaRPr lang="en-US" sz="2100"/>
          </a:p>
        </p:txBody>
      </p:sp>
      <p:sp>
        <p:nvSpPr>
          <p:cNvPr id="13" name="Content Placeholder 7">
            <a:extLst>
              <a:ext uri="{FF2B5EF4-FFF2-40B4-BE49-F238E27FC236}">
                <a16:creationId xmlns:a16="http://schemas.microsoft.com/office/drawing/2014/main" id="{CC8040D6-1404-834B-A9FB-EF69D70348AA}"/>
              </a:ext>
            </a:extLst>
          </p:cNvPr>
          <p:cNvSpPr>
            <a:spLocks noGrp="1"/>
          </p:cNvSpPr>
          <p:nvPr>
            <p:ph sz="quarter" idx="14"/>
          </p:nvPr>
        </p:nvSpPr>
        <p:spPr>
          <a:xfrm>
            <a:off x="5834743" y="222069"/>
            <a:ext cx="6143897" cy="6070497"/>
          </a:xfrm>
        </p:spPr>
        <p:txBody>
          <a:bodyPr>
            <a:normAutofit fontScale="92500" lnSpcReduction="20000"/>
          </a:bodyPr>
          <a:lstStyle/>
          <a:p>
            <a:r>
              <a:rPr lang="en-US" b="1"/>
              <a:t>PATTERNS: NEW ARCHITECTURES</a:t>
            </a:r>
          </a:p>
          <a:p>
            <a:pPr lvl="1"/>
            <a:r>
              <a:rPr lang="en-US"/>
              <a:t>Microservices Patterns</a:t>
            </a:r>
          </a:p>
          <a:p>
            <a:pPr lvl="1"/>
            <a:r>
              <a:rPr lang="en-US"/>
              <a:t>Serverless Patterns</a:t>
            </a:r>
          </a:p>
          <a:p>
            <a:pPr lvl="1"/>
            <a:r>
              <a:rPr lang="en-US"/>
              <a:t>Modernizing The Monoliths with APIs</a:t>
            </a:r>
          </a:p>
          <a:p>
            <a:r>
              <a:rPr lang="en-US" b="1"/>
              <a:t>PROCESS: NEW APPROACHES</a:t>
            </a:r>
          </a:p>
          <a:p>
            <a:pPr lvl="1"/>
            <a:r>
              <a:rPr lang="en-US" err="1"/>
              <a:t>DevSecOps</a:t>
            </a:r>
            <a:r>
              <a:rPr lang="en-US"/>
              <a:t> Pipeline &amp; Workflows; CI/CD Tools</a:t>
            </a:r>
          </a:p>
          <a:p>
            <a:pPr lvl="1"/>
            <a:r>
              <a:rPr lang="en-US"/>
              <a:t>SDLC Evolution – Not Cheap or Automatic</a:t>
            </a:r>
          </a:p>
          <a:p>
            <a:pPr lvl="1"/>
            <a:r>
              <a:rPr lang="en-US"/>
              <a:t>Infrastructure As Code</a:t>
            </a:r>
          </a:p>
          <a:p>
            <a:r>
              <a:rPr lang="en-US" b="1"/>
              <a:t>PLATFORMS: NEW ENVIRONMENTS</a:t>
            </a:r>
          </a:p>
          <a:p>
            <a:pPr lvl="1"/>
            <a:r>
              <a:rPr lang="en-US"/>
              <a:t>Container Platforms + VMs + Serverless</a:t>
            </a:r>
          </a:p>
          <a:p>
            <a:pPr lvl="1"/>
            <a:r>
              <a:rPr lang="en-US"/>
              <a:t>Public Cloud, On-Premises Cloud, Edge Cloud</a:t>
            </a:r>
          </a:p>
          <a:p>
            <a:pPr lvl="1"/>
            <a:r>
              <a:rPr lang="en-US"/>
              <a:t>On-prem hyperconverged and pay-per-use licensing</a:t>
            </a:r>
            <a:br>
              <a:rPr lang="en-US"/>
            </a:br>
            <a:endParaRPr lang="en-US"/>
          </a:p>
          <a:p>
            <a:pPr indent="-173034">
              <a:buNone/>
            </a:pPr>
            <a:r>
              <a:rPr lang="en-US" b="1"/>
              <a:t>PEOPLE: NEW SKILLS</a:t>
            </a:r>
          </a:p>
          <a:p>
            <a:pPr lvl="1"/>
            <a:r>
              <a:rPr lang="en-US"/>
              <a:t>Full-Stack Resources</a:t>
            </a:r>
          </a:p>
          <a:p>
            <a:pPr lvl="1"/>
            <a:r>
              <a:rPr lang="en-US"/>
              <a:t>Integration-centric Architects/Developers/Engineers</a:t>
            </a:r>
          </a:p>
          <a:p>
            <a:pPr lvl="1"/>
            <a:r>
              <a:rPr lang="en-US"/>
              <a:t>Pervasive Security and Networking </a:t>
            </a:r>
          </a:p>
        </p:txBody>
      </p:sp>
      <p:sp>
        <p:nvSpPr>
          <p:cNvPr id="14" name="Freeform 36">
            <a:extLst>
              <a:ext uri="{FF2B5EF4-FFF2-40B4-BE49-F238E27FC236}">
                <a16:creationId xmlns:a16="http://schemas.microsoft.com/office/drawing/2014/main" id="{B751E8E5-40FD-E341-BD72-204E3E433F42}"/>
              </a:ext>
            </a:extLst>
          </p:cNvPr>
          <p:cNvSpPr>
            <a:spLocks noEditPoints="1"/>
          </p:cNvSpPr>
          <p:nvPr/>
        </p:nvSpPr>
        <p:spPr bwMode="auto">
          <a:xfrm>
            <a:off x="5083922" y="3429000"/>
            <a:ext cx="531284" cy="531283"/>
          </a:xfrm>
          <a:custGeom>
            <a:avLst/>
            <a:gdLst>
              <a:gd name="T0" fmla="*/ 4 w 248"/>
              <a:gd name="T1" fmla="*/ 0 h 248"/>
              <a:gd name="T2" fmla="*/ 0 w 248"/>
              <a:gd name="T3" fmla="*/ 52 h 248"/>
              <a:gd name="T4" fmla="*/ 52 w 248"/>
              <a:gd name="T5" fmla="*/ 56 h 248"/>
              <a:gd name="T6" fmla="*/ 56 w 248"/>
              <a:gd name="T7" fmla="*/ 4 h 248"/>
              <a:gd name="T8" fmla="*/ 48 w 248"/>
              <a:gd name="T9" fmla="*/ 48 h 248"/>
              <a:gd name="T10" fmla="*/ 8 w 248"/>
              <a:gd name="T11" fmla="*/ 8 h 248"/>
              <a:gd name="T12" fmla="*/ 48 w 248"/>
              <a:gd name="T13" fmla="*/ 48 h 248"/>
              <a:gd name="T14" fmla="*/ 100 w 248"/>
              <a:gd name="T15" fmla="*/ 0 h 248"/>
              <a:gd name="T16" fmla="*/ 96 w 248"/>
              <a:gd name="T17" fmla="*/ 52 h 248"/>
              <a:gd name="T18" fmla="*/ 148 w 248"/>
              <a:gd name="T19" fmla="*/ 56 h 248"/>
              <a:gd name="T20" fmla="*/ 152 w 248"/>
              <a:gd name="T21" fmla="*/ 4 h 248"/>
              <a:gd name="T22" fmla="*/ 144 w 248"/>
              <a:gd name="T23" fmla="*/ 48 h 248"/>
              <a:gd name="T24" fmla="*/ 104 w 248"/>
              <a:gd name="T25" fmla="*/ 8 h 248"/>
              <a:gd name="T26" fmla="*/ 144 w 248"/>
              <a:gd name="T27" fmla="*/ 48 h 248"/>
              <a:gd name="T28" fmla="*/ 196 w 248"/>
              <a:gd name="T29" fmla="*/ 0 h 248"/>
              <a:gd name="T30" fmla="*/ 192 w 248"/>
              <a:gd name="T31" fmla="*/ 52 h 248"/>
              <a:gd name="T32" fmla="*/ 244 w 248"/>
              <a:gd name="T33" fmla="*/ 56 h 248"/>
              <a:gd name="T34" fmla="*/ 248 w 248"/>
              <a:gd name="T35" fmla="*/ 4 h 248"/>
              <a:gd name="T36" fmla="*/ 240 w 248"/>
              <a:gd name="T37" fmla="*/ 48 h 248"/>
              <a:gd name="T38" fmla="*/ 200 w 248"/>
              <a:gd name="T39" fmla="*/ 8 h 248"/>
              <a:gd name="T40" fmla="*/ 240 w 248"/>
              <a:gd name="T41" fmla="*/ 48 h 248"/>
              <a:gd name="T42" fmla="*/ 4 w 248"/>
              <a:gd name="T43" fmla="*/ 192 h 248"/>
              <a:gd name="T44" fmla="*/ 0 w 248"/>
              <a:gd name="T45" fmla="*/ 244 h 248"/>
              <a:gd name="T46" fmla="*/ 52 w 248"/>
              <a:gd name="T47" fmla="*/ 248 h 248"/>
              <a:gd name="T48" fmla="*/ 56 w 248"/>
              <a:gd name="T49" fmla="*/ 196 h 248"/>
              <a:gd name="T50" fmla="*/ 48 w 248"/>
              <a:gd name="T51" fmla="*/ 240 h 248"/>
              <a:gd name="T52" fmla="*/ 8 w 248"/>
              <a:gd name="T53" fmla="*/ 200 h 248"/>
              <a:gd name="T54" fmla="*/ 48 w 248"/>
              <a:gd name="T55" fmla="*/ 240 h 248"/>
              <a:gd name="T56" fmla="*/ 100 w 248"/>
              <a:gd name="T57" fmla="*/ 192 h 248"/>
              <a:gd name="T58" fmla="*/ 96 w 248"/>
              <a:gd name="T59" fmla="*/ 244 h 248"/>
              <a:gd name="T60" fmla="*/ 148 w 248"/>
              <a:gd name="T61" fmla="*/ 248 h 248"/>
              <a:gd name="T62" fmla="*/ 152 w 248"/>
              <a:gd name="T63" fmla="*/ 196 h 248"/>
              <a:gd name="T64" fmla="*/ 144 w 248"/>
              <a:gd name="T65" fmla="*/ 240 h 248"/>
              <a:gd name="T66" fmla="*/ 104 w 248"/>
              <a:gd name="T67" fmla="*/ 200 h 248"/>
              <a:gd name="T68" fmla="*/ 144 w 248"/>
              <a:gd name="T69" fmla="*/ 240 h 248"/>
              <a:gd name="T70" fmla="*/ 196 w 248"/>
              <a:gd name="T71" fmla="*/ 192 h 248"/>
              <a:gd name="T72" fmla="*/ 192 w 248"/>
              <a:gd name="T73" fmla="*/ 244 h 248"/>
              <a:gd name="T74" fmla="*/ 244 w 248"/>
              <a:gd name="T75" fmla="*/ 248 h 248"/>
              <a:gd name="T76" fmla="*/ 248 w 248"/>
              <a:gd name="T77" fmla="*/ 196 h 248"/>
              <a:gd name="T78" fmla="*/ 240 w 248"/>
              <a:gd name="T79" fmla="*/ 240 h 248"/>
              <a:gd name="T80" fmla="*/ 200 w 248"/>
              <a:gd name="T81" fmla="*/ 200 h 248"/>
              <a:gd name="T82" fmla="*/ 240 w 248"/>
              <a:gd name="T83" fmla="*/ 240 h 248"/>
              <a:gd name="T84" fmla="*/ 4 w 248"/>
              <a:gd name="T85" fmla="*/ 96 h 248"/>
              <a:gd name="T86" fmla="*/ 0 w 248"/>
              <a:gd name="T87" fmla="*/ 148 h 248"/>
              <a:gd name="T88" fmla="*/ 52 w 248"/>
              <a:gd name="T89" fmla="*/ 152 h 248"/>
              <a:gd name="T90" fmla="*/ 56 w 248"/>
              <a:gd name="T91" fmla="*/ 100 h 248"/>
              <a:gd name="T92" fmla="*/ 48 w 248"/>
              <a:gd name="T93" fmla="*/ 144 h 248"/>
              <a:gd name="T94" fmla="*/ 8 w 248"/>
              <a:gd name="T95" fmla="*/ 104 h 248"/>
              <a:gd name="T96" fmla="*/ 48 w 248"/>
              <a:gd name="T97" fmla="*/ 144 h 248"/>
              <a:gd name="T98" fmla="*/ 100 w 248"/>
              <a:gd name="T99" fmla="*/ 96 h 248"/>
              <a:gd name="T100" fmla="*/ 96 w 248"/>
              <a:gd name="T101" fmla="*/ 148 h 248"/>
              <a:gd name="T102" fmla="*/ 148 w 248"/>
              <a:gd name="T103" fmla="*/ 152 h 248"/>
              <a:gd name="T104" fmla="*/ 152 w 248"/>
              <a:gd name="T105" fmla="*/ 100 h 248"/>
              <a:gd name="T106" fmla="*/ 144 w 248"/>
              <a:gd name="T107" fmla="*/ 144 h 248"/>
              <a:gd name="T108" fmla="*/ 104 w 248"/>
              <a:gd name="T109" fmla="*/ 104 h 248"/>
              <a:gd name="T110" fmla="*/ 144 w 248"/>
              <a:gd name="T111" fmla="*/ 144 h 248"/>
              <a:gd name="T112" fmla="*/ 196 w 248"/>
              <a:gd name="T113" fmla="*/ 96 h 248"/>
              <a:gd name="T114" fmla="*/ 192 w 248"/>
              <a:gd name="T115" fmla="*/ 148 h 248"/>
              <a:gd name="T116" fmla="*/ 244 w 248"/>
              <a:gd name="T117" fmla="*/ 152 h 248"/>
              <a:gd name="T118" fmla="*/ 248 w 248"/>
              <a:gd name="T119" fmla="*/ 100 h 248"/>
              <a:gd name="T120" fmla="*/ 240 w 248"/>
              <a:gd name="T121" fmla="*/ 144 h 248"/>
              <a:gd name="T122" fmla="*/ 200 w 248"/>
              <a:gd name="T123" fmla="*/ 104 h 248"/>
              <a:gd name="T124" fmla="*/ 240 w 248"/>
              <a:gd name="T125" fmla="*/ 14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8" h="248">
                <a:moveTo>
                  <a:pt x="52" y="0"/>
                </a:moveTo>
                <a:cubicBezTo>
                  <a:pt x="4" y="0"/>
                  <a:pt x="4" y="0"/>
                  <a:pt x="4" y="0"/>
                </a:cubicBezTo>
                <a:cubicBezTo>
                  <a:pt x="2" y="0"/>
                  <a:pt x="0" y="2"/>
                  <a:pt x="0" y="4"/>
                </a:cubicBezTo>
                <a:cubicBezTo>
                  <a:pt x="0" y="52"/>
                  <a:pt x="0" y="52"/>
                  <a:pt x="0" y="52"/>
                </a:cubicBezTo>
                <a:cubicBezTo>
                  <a:pt x="0" y="54"/>
                  <a:pt x="2" y="56"/>
                  <a:pt x="4" y="56"/>
                </a:cubicBezTo>
                <a:cubicBezTo>
                  <a:pt x="52" y="56"/>
                  <a:pt x="52" y="56"/>
                  <a:pt x="52" y="56"/>
                </a:cubicBezTo>
                <a:cubicBezTo>
                  <a:pt x="54" y="56"/>
                  <a:pt x="56" y="54"/>
                  <a:pt x="56" y="52"/>
                </a:cubicBezTo>
                <a:cubicBezTo>
                  <a:pt x="56" y="4"/>
                  <a:pt x="56" y="4"/>
                  <a:pt x="56" y="4"/>
                </a:cubicBezTo>
                <a:cubicBezTo>
                  <a:pt x="56" y="2"/>
                  <a:pt x="54" y="0"/>
                  <a:pt x="52" y="0"/>
                </a:cubicBezTo>
                <a:close/>
                <a:moveTo>
                  <a:pt x="48" y="48"/>
                </a:moveTo>
                <a:cubicBezTo>
                  <a:pt x="8" y="48"/>
                  <a:pt x="8" y="48"/>
                  <a:pt x="8" y="48"/>
                </a:cubicBezTo>
                <a:cubicBezTo>
                  <a:pt x="8" y="8"/>
                  <a:pt x="8" y="8"/>
                  <a:pt x="8" y="8"/>
                </a:cubicBezTo>
                <a:cubicBezTo>
                  <a:pt x="48" y="8"/>
                  <a:pt x="48" y="8"/>
                  <a:pt x="48" y="8"/>
                </a:cubicBezTo>
                <a:lnTo>
                  <a:pt x="48" y="48"/>
                </a:lnTo>
                <a:close/>
                <a:moveTo>
                  <a:pt x="148" y="0"/>
                </a:moveTo>
                <a:cubicBezTo>
                  <a:pt x="100" y="0"/>
                  <a:pt x="100" y="0"/>
                  <a:pt x="100" y="0"/>
                </a:cubicBezTo>
                <a:cubicBezTo>
                  <a:pt x="98" y="0"/>
                  <a:pt x="96" y="2"/>
                  <a:pt x="96" y="4"/>
                </a:cubicBezTo>
                <a:cubicBezTo>
                  <a:pt x="96" y="52"/>
                  <a:pt x="96" y="52"/>
                  <a:pt x="96" y="52"/>
                </a:cubicBezTo>
                <a:cubicBezTo>
                  <a:pt x="96" y="54"/>
                  <a:pt x="98" y="56"/>
                  <a:pt x="100" y="56"/>
                </a:cubicBezTo>
                <a:cubicBezTo>
                  <a:pt x="148" y="56"/>
                  <a:pt x="148" y="56"/>
                  <a:pt x="148" y="56"/>
                </a:cubicBezTo>
                <a:cubicBezTo>
                  <a:pt x="150" y="56"/>
                  <a:pt x="152" y="54"/>
                  <a:pt x="152" y="52"/>
                </a:cubicBezTo>
                <a:cubicBezTo>
                  <a:pt x="152" y="4"/>
                  <a:pt x="152" y="4"/>
                  <a:pt x="152" y="4"/>
                </a:cubicBezTo>
                <a:cubicBezTo>
                  <a:pt x="152" y="2"/>
                  <a:pt x="150" y="0"/>
                  <a:pt x="148" y="0"/>
                </a:cubicBezTo>
                <a:close/>
                <a:moveTo>
                  <a:pt x="144" y="48"/>
                </a:moveTo>
                <a:cubicBezTo>
                  <a:pt x="104" y="48"/>
                  <a:pt x="104" y="48"/>
                  <a:pt x="104" y="48"/>
                </a:cubicBezTo>
                <a:cubicBezTo>
                  <a:pt x="104" y="8"/>
                  <a:pt x="104" y="8"/>
                  <a:pt x="104" y="8"/>
                </a:cubicBezTo>
                <a:cubicBezTo>
                  <a:pt x="144" y="8"/>
                  <a:pt x="144" y="8"/>
                  <a:pt x="144" y="8"/>
                </a:cubicBezTo>
                <a:lnTo>
                  <a:pt x="144" y="48"/>
                </a:lnTo>
                <a:close/>
                <a:moveTo>
                  <a:pt x="244" y="0"/>
                </a:moveTo>
                <a:cubicBezTo>
                  <a:pt x="196" y="0"/>
                  <a:pt x="196" y="0"/>
                  <a:pt x="196" y="0"/>
                </a:cubicBezTo>
                <a:cubicBezTo>
                  <a:pt x="194" y="0"/>
                  <a:pt x="192" y="2"/>
                  <a:pt x="192" y="4"/>
                </a:cubicBezTo>
                <a:cubicBezTo>
                  <a:pt x="192" y="52"/>
                  <a:pt x="192" y="52"/>
                  <a:pt x="192" y="52"/>
                </a:cubicBezTo>
                <a:cubicBezTo>
                  <a:pt x="192" y="54"/>
                  <a:pt x="194" y="56"/>
                  <a:pt x="196" y="56"/>
                </a:cubicBezTo>
                <a:cubicBezTo>
                  <a:pt x="244" y="56"/>
                  <a:pt x="244" y="56"/>
                  <a:pt x="244" y="56"/>
                </a:cubicBezTo>
                <a:cubicBezTo>
                  <a:pt x="246" y="56"/>
                  <a:pt x="248" y="54"/>
                  <a:pt x="248" y="52"/>
                </a:cubicBezTo>
                <a:cubicBezTo>
                  <a:pt x="248" y="4"/>
                  <a:pt x="248" y="4"/>
                  <a:pt x="248" y="4"/>
                </a:cubicBezTo>
                <a:cubicBezTo>
                  <a:pt x="248" y="2"/>
                  <a:pt x="246" y="0"/>
                  <a:pt x="244" y="0"/>
                </a:cubicBezTo>
                <a:close/>
                <a:moveTo>
                  <a:pt x="240" y="48"/>
                </a:moveTo>
                <a:cubicBezTo>
                  <a:pt x="200" y="48"/>
                  <a:pt x="200" y="48"/>
                  <a:pt x="200" y="48"/>
                </a:cubicBezTo>
                <a:cubicBezTo>
                  <a:pt x="200" y="8"/>
                  <a:pt x="200" y="8"/>
                  <a:pt x="200" y="8"/>
                </a:cubicBezTo>
                <a:cubicBezTo>
                  <a:pt x="240" y="8"/>
                  <a:pt x="240" y="8"/>
                  <a:pt x="240" y="8"/>
                </a:cubicBezTo>
                <a:lnTo>
                  <a:pt x="240" y="48"/>
                </a:lnTo>
                <a:close/>
                <a:moveTo>
                  <a:pt x="52" y="192"/>
                </a:moveTo>
                <a:cubicBezTo>
                  <a:pt x="4" y="192"/>
                  <a:pt x="4" y="192"/>
                  <a:pt x="4" y="192"/>
                </a:cubicBezTo>
                <a:cubicBezTo>
                  <a:pt x="2" y="192"/>
                  <a:pt x="0" y="194"/>
                  <a:pt x="0" y="196"/>
                </a:cubicBezTo>
                <a:cubicBezTo>
                  <a:pt x="0" y="244"/>
                  <a:pt x="0" y="244"/>
                  <a:pt x="0" y="244"/>
                </a:cubicBezTo>
                <a:cubicBezTo>
                  <a:pt x="0" y="246"/>
                  <a:pt x="2" y="248"/>
                  <a:pt x="4" y="248"/>
                </a:cubicBezTo>
                <a:cubicBezTo>
                  <a:pt x="52" y="248"/>
                  <a:pt x="52" y="248"/>
                  <a:pt x="52" y="248"/>
                </a:cubicBezTo>
                <a:cubicBezTo>
                  <a:pt x="54" y="248"/>
                  <a:pt x="56" y="246"/>
                  <a:pt x="56" y="244"/>
                </a:cubicBezTo>
                <a:cubicBezTo>
                  <a:pt x="56" y="196"/>
                  <a:pt x="56" y="196"/>
                  <a:pt x="56" y="196"/>
                </a:cubicBezTo>
                <a:cubicBezTo>
                  <a:pt x="56" y="194"/>
                  <a:pt x="54" y="192"/>
                  <a:pt x="52" y="192"/>
                </a:cubicBezTo>
                <a:close/>
                <a:moveTo>
                  <a:pt x="48" y="240"/>
                </a:moveTo>
                <a:cubicBezTo>
                  <a:pt x="8" y="240"/>
                  <a:pt x="8" y="240"/>
                  <a:pt x="8" y="240"/>
                </a:cubicBezTo>
                <a:cubicBezTo>
                  <a:pt x="8" y="200"/>
                  <a:pt x="8" y="200"/>
                  <a:pt x="8" y="200"/>
                </a:cubicBezTo>
                <a:cubicBezTo>
                  <a:pt x="48" y="200"/>
                  <a:pt x="48" y="200"/>
                  <a:pt x="48" y="200"/>
                </a:cubicBezTo>
                <a:lnTo>
                  <a:pt x="48" y="240"/>
                </a:lnTo>
                <a:close/>
                <a:moveTo>
                  <a:pt x="148" y="192"/>
                </a:moveTo>
                <a:cubicBezTo>
                  <a:pt x="100" y="192"/>
                  <a:pt x="100" y="192"/>
                  <a:pt x="100" y="192"/>
                </a:cubicBezTo>
                <a:cubicBezTo>
                  <a:pt x="98" y="192"/>
                  <a:pt x="96" y="194"/>
                  <a:pt x="96" y="196"/>
                </a:cubicBezTo>
                <a:cubicBezTo>
                  <a:pt x="96" y="244"/>
                  <a:pt x="96" y="244"/>
                  <a:pt x="96" y="244"/>
                </a:cubicBezTo>
                <a:cubicBezTo>
                  <a:pt x="96" y="246"/>
                  <a:pt x="98" y="248"/>
                  <a:pt x="100" y="248"/>
                </a:cubicBezTo>
                <a:cubicBezTo>
                  <a:pt x="148" y="248"/>
                  <a:pt x="148" y="248"/>
                  <a:pt x="148" y="248"/>
                </a:cubicBezTo>
                <a:cubicBezTo>
                  <a:pt x="150" y="248"/>
                  <a:pt x="152" y="246"/>
                  <a:pt x="152" y="244"/>
                </a:cubicBezTo>
                <a:cubicBezTo>
                  <a:pt x="152" y="196"/>
                  <a:pt x="152" y="196"/>
                  <a:pt x="152" y="196"/>
                </a:cubicBezTo>
                <a:cubicBezTo>
                  <a:pt x="152" y="194"/>
                  <a:pt x="150" y="192"/>
                  <a:pt x="148" y="192"/>
                </a:cubicBezTo>
                <a:close/>
                <a:moveTo>
                  <a:pt x="144" y="240"/>
                </a:moveTo>
                <a:cubicBezTo>
                  <a:pt x="104" y="240"/>
                  <a:pt x="104" y="240"/>
                  <a:pt x="104" y="240"/>
                </a:cubicBezTo>
                <a:cubicBezTo>
                  <a:pt x="104" y="200"/>
                  <a:pt x="104" y="200"/>
                  <a:pt x="104" y="200"/>
                </a:cubicBezTo>
                <a:cubicBezTo>
                  <a:pt x="144" y="200"/>
                  <a:pt x="144" y="200"/>
                  <a:pt x="144" y="200"/>
                </a:cubicBezTo>
                <a:lnTo>
                  <a:pt x="144" y="240"/>
                </a:lnTo>
                <a:close/>
                <a:moveTo>
                  <a:pt x="244" y="192"/>
                </a:moveTo>
                <a:cubicBezTo>
                  <a:pt x="196" y="192"/>
                  <a:pt x="196" y="192"/>
                  <a:pt x="196" y="192"/>
                </a:cubicBezTo>
                <a:cubicBezTo>
                  <a:pt x="194" y="192"/>
                  <a:pt x="192" y="194"/>
                  <a:pt x="192" y="196"/>
                </a:cubicBezTo>
                <a:cubicBezTo>
                  <a:pt x="192" y="244"/>
                  <a:pt x="192" y="244"/>
                  <a:pt x="192" y="244"/>
                </a:cubicBezTo>
                <a:cubicBezTo>
                  <a:pt x="192" y="246"/>
                  <a:pt x="194" y="248"/>
                  <a:pt x="196" y="248"/>
                </a:cubicBezTo>
                <a:cubicBezTo>
                  <a:pt x="244" y="248"/>
                  <a:pt x="244" y="248"/>
                  <a:pt x="244" y="248"/>
                </a:cubicBezTo>
                <a:cubicBezTo>
                  <a:pt x="246" y="248"/>
                  <a:pt x="248" y="246"/>
                  <a:pt x="248" y="244"/>
                </a:cubicBezTo>
                <a:cubicBezTo>
                  <a:pt x="248" y="196"/>
                  <a:pt x="248" y="196"/>
                  <a:pt x="248" y="196"/>
                </a:cubicBezTo>
                <a:cubicBezTo>
                  <a:pt x="248" y="194"/>
                  <a:pt x="246" y="192"/>
                  <a:pt x="244" y="192"/>
                </a:cubicBezTo>
                <a:close/>
                <a:moveTo>
                  <a:pt x="240" y="240"/>
                </a:moveTo>
                <a:cubicBezTo>
                  <a:pt x="200" y="240"/>
                  <a:pt x="200" y="240"/>
                  <a:pt x="200" y="240"/>
                </a:cubicBezTo>
                <a:cubicBezTo>
                  <a:pt x="200" y="200"/>
                  <a:pt x="200" y="200"/>
                  <a:pt x="200" y="200"/>
                </a:cubicBezTo>
                <a:cubicBezTo>
                  <a:pt x="240" y="200"/>
                  <a:pt x="240" y="200"/>
                  <a:pt x="240" y="200"/>
                </a:cubicBezTo>
                <a:lnTo>
                  <a:pt x="240" y="240"/>
                </a:lnTo>
                <a:close/>
                <a:moveTo>
                  <a:pt x="52" y="96"/>
                </a:moveTo>
                <a:cubicBezTo>
                  <a:pt x="4" y="96"/>
                  <a:pt x="4" y="96"/>
                  <a:pt x="4" y="96"/>
                </a:cubicBezTo>
                <a:cubicBezTo>
                  <a:pt x="2" y="96"/>
                  <a:pt x="0" y="97"/>
                  <a:pt x="0" y="100"/>
                </a:cubicBezTo>
                <a:cubicBezTo>
                  <a:pt x="0" y="148"/>
                  <a:pt x="0" y="148"/>
                  <a:pt x="0" y="148"/>
                </a:cubicBezTo>
                <a:cubicBezTo>
                  <a:pt x="0" y="150"/>
                  <a:pt x="2" y="152"/>
                  <a:pt x="4" y="152"/>
                </a:cubicBezTo>
                <a:cubicBezTo>
                  <a:pt x="52" y="152"/>
                  <a:pt x="52" y="152"/>
                  <a:pt x="52" y="152"/>
                </a:cubicBezTo>
                <a:cubicBezTo>
                  <a:pt x="54" y="152"/>
                  <a:pt x="56" y="150"/>
                  <a:pt x="56" y="148"/>
                </a:cubicBezTo>
                <a:cubicBezTo>
                  <a:pt x="56" y="100"/>
                  <a:pt x="56" y="100"/>
                  <a:pt x="56" y="100"/>
                </a:cubicBezTo>
                <a:cubicBezTo>
                  <a:pt x="56" y="97"/>
                  <a:pt x="54" y="96"/>
                  <a:pt x="52" y="96"/>
                </a:cubicBezTo>
                <a:close/>
                <a:moveTo>
                  <a:pt x="48" y="144"/>
                </a:moveTo>
                <a:cubicBezTo>
                  <a:pt x="8" y="144"/>
                  <a:pt x="8" y="144"/>
                  <a:pt x="8" y="144"/>
                </a:cubicBezTo>
                <a:cubicBezTo>
                  <a:pt x="8" y="104"/>
                  <a:pt x="8" y="104"/>
                  <a:pt x="8" y="104"/>
                </a:cubicBezTo>
                <a:cubicBezTo>
                  <a:pt x="48" y="104"/>
                  <a:pt x="48" y="104"/>
                  <a:pt x="48" y="104"/>
                </a:cubicBezTo>
                <a:lnTo>
                  <a:pt x="48" y="144"/>
                </a:lnTo>
                <a:close/>
                <a:moveTo>
                  <a:pt x="148" y="96"/>
                </a:moveTo>
                <a:cubicBezTo>
                  <a:pt x="100" y="96"/>
                  <a:pt x="100" y="96"/>
                  <a:pt x="100" y="96"/>
                </a:cubicBezTo>
                <a:cubicBezTo>
                  <a:pt x="98" y="96"/>
                  <a:pt x="96" y="97"/>
                  <a:pt x="96" y="100"/>
                </a:cubicBezTo>
                <a:cubicBezTo>
                  <a:pt x="96" y="148"/>
                  <a:pt x="96" y="148"/>
                  <a:pt x="96" y="148"/>
                </a:cubicBezTo>
                <a:cubicBezTo>
                  <a:pt x="96" y="150"/>
                  <a:pt x="98" y="152"/>
                  <a:pt x="100" y="152"/>
                </a:cubicBezTo>
                <a:cubicBezTo>
                  <a:pt x="148" y="152"/>
                  <a:pt x="148" y="152"/>
                  <a:pt x="148" y="152"/>
                </a:cubicBezTo>
                <a:cubicBezTo>
                  <a:pt x="150" y="152"/>
                  <a:pt x="152" y="150"/>
                  <a:pt x="152" y="148"/>
                </a:cubicBezTo>
                <a:cubicBezTo>
                  <a:pt x="152" y="100"/>
                  <a:pt x="152" y="100"/>
                  <a:pt x="152" y="100"/>
                </a:cubicBezTo>
                <a:cubicBezTo>
                  <a:pt x="152" y="97"/>
                  <a:pt x="150" y="96"/>
                  <a:pt x="148" y="96"/>
                </a:cubicBezTo>
                <a:close/>
                <a:moveTo>
                  <a:pt x="144" y="144"/>
                </a:moveTo>
                <a:cubicBezTo>
                  <a:pt x="104" y="144"/>
                  <a:pt x="104" y="144"/>
                  <a:pt x="104" y="144"/>
                </a:cubicBezTo>
                <a:cubicBezTo>
                  <a:pt x="104" y="104"/>
                  <a:pt x="104" y="104"/>
                  <a:pt x="104" y="104"/>
                </a:cubicBezTo>
                <a:cubicBezTo>
                  <a:pt x="144" y="104"/>
                  <a:pt x="144" y="104"/>
                  <a:pt x="144" y="104"/>
                </a:cubicBezTo>
                <a:lnTo>
                  <a:pt x="144" y="144"/>
                </a:lnTo>
                <a:close/>
                <a:moveTo>
                  <a:pt x="244" y="96"/>
                </a:moveTo>
                <a:cubicBezTo>
                  <a:pt x="196" y="96"/>
                  <a:pt x="196" y="96"/>
                  <a:pt x="196" y="96"/>
                </a:cubicBezTo>
                <a:cubicBezTo>
                  <a:pt x="194" y="96"/>
                  <a:pt x="192" y="97"/>
                  <a:pt x="192" y="100"/>
                </a:cubicBezTo>
                <a:cubicBezTo>
                  <a:pt x="192" y="148"/>
                  <a:pt x="192" y="148"/>
                  <a:pt x="192" y="148"/>
                </a:cubicBezTo>
                <a:cubicBezTo>
                  <a:pt x="192" y="150"/>
                  <a:pt x="194" y="152"/>
                  <a:pt x="196" y="152"/>
                </a:cubicBezTo>
                <a:cubicBezTo>
                  <a:pt x="244" y="152"/>
                  <a:pt x="244" y="152"/>
                  <a:pt x="244" y="152"/>
                </a:cubicBezTo>
                <a:cubicBezTo>
                  <a:pt x="246" y="152"/>
                  <a:pt x="248" y="150"/>
                  <a:pt x="248" y="148"/>
                </a:cubicBezTo>
                <a:cubicBezTo>
                  <a:pt x="248" y="100"/>
                  <a:pt x="248" y="100"/>
                  <a:pt x="248" y="100"/>
                </a:cubicBezTo>
                <a:cubicBezTo>
                  <a:pt x="248" y="97"/>
                  <a:pt x="246" y="96"/>
                  <a:pt x="244" y="96"/>
                </a:cubicBezTo>
                <a:close/>
                <a:moveTo>
                  <a:pt x="240" y="144"/>
                </a:moveTo>
                <a:cubicBezTo>
                  <a:pt x="200" y="144"/>
                  <a:pt x="200" y="144"/>
                  <a:pt x="200" y="144"/>
                </a:cubicBezTo>
                <a:cubicBezTo>
                  <a:pt x="200" y="104"/>
                  <a:pt x="200" y="104"/>
                  <a:pt x="200" y="104"/>
                </a:cubicBezTo>
                <a:cubicBezTo>
                  <a:pt x="240" y="104"/>
                  <a:pt x="240" y="104"/>
                  <a:pt x="240" y="104"/>
                </a:cubicBezTo>
                <a:lnTo>
                  <a:pt x="240" y="14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PH" sz="2400"/>
          </a:p>
        </p:txBody>
      </p:sp>
      <p:sp>
        <p:nvSpPr>
          <p:cNvPr id="15" name="Freeform 30">
            <a:extLst>
              <a:ext uri="{FF2B5EF4-FFF2-40B4-BE49-F238E27FC236}">
                <a16:creationId xmlns:a16="http://schemas.microsoft.com/office/drawing/2014/main" id="{8FF228E3-413A-854F-93C9-AD995826E5DE}"/>
              </a:ext>
            </a:extLst>
          </p:cNvPr>
          <p:cNvSpPr>
            <a:spLocks noEditPoints="1"/>
          </p:cNvSpPr>
          <p:nvPr/>
        </p:nvSpPr>
        <p:spPr bwMode="auto">
          <a:xfrm>
            <a:off x="5062755" y="565434"/>
            <a:ext cx="552451" cy="444500"/>
          </a:xfrm>
          <a:custGeom>
            <a:avLst/>
            <a:gdLst>
              <a:gd name="T0" fmla="*/ 4 w 248"/>
              <a:gd name="T1" fmla="*/ 0 h 200"/>
              <a:gd name="T2" fmla="*/ 0 w 248"/>
              <a:gd name="T3" fmla="*/ 52 h 200"/>
              <a:gd name="T4" fmla="*/ 4 w 248"/>
              <a:gd name="T5" fmla="*/ 200 h 200"/>
              <a:gd name="T6" fmla="*/ 248 w 248"/>
              <a:gd name="T7" fmla="*/ 196 h 200"/>
              <a:gd name="T8" fmla="*/ 248 w 248"/>
              <a:gd name="T9" fmla="*/ 4 h 200"/>
              <a:gd name="T10" fmla="*/ 8 w 248"/>
              <a:gd name="T11" fmla="*/ 8 h 200"/>
              <a:gd name="T12" fmla="*/ 240 w 248"/>
              <a:gd name="T13" fmla="*/ 48 h 200"/>
              <a:gd name="T14" fmla="*/ 8 w 248"/>
              <a:gd name="T15" fmla="*/ 8 h 200"/>
              <a:gd name="T16" fmla="*/ 8 w 248"/>
              <a:gd name="T17" fmla="*/ 56 h 200"/>
              <a:gd name="T18" fmla="*/ 240 w 248"/>
              <a:gd name="T19" fmla="*/ 192 h 200"/>
              <a:gd name="T20" fmla="*/ 203 w 248"/>
              <a:gd name="T21" fmla="*/ 121 h 200"/>
              <a:gd name="T22" fmla="*/ 175 w 248"/>
              <a:gd name="T23" fmla="*/ 159 h 200"/>
              <a:gd name="T24" fmla="*/ 169 w 248"/>
              <a:gd name="T25" fmla="*/ 159 h 200"/>
              <a:gd name="T26" fmla="*/ 194 w 248"/>
              <a:gd name="T27" fmla="*/ 124 h 200"/>
              <a:gd name="T28" fmla="*/ 169 w 248"/>
              <a:gd name="T29" fmla="*/ 89 h 200"/>
              <a:gd name="T30" fmla="*/ 203 w 248"/>
              <a:gd name="T31" fmla="*/ 121 h 200"/>
              <a:gd name="T32" fmla="*/ 53 w 248"/>
              <a:gd name="T33" fmla="*/ 124 h 200"/>
              <a:gd name="T34" fmla="*/ 78 w 248"/>
              <a:gd name="T35" fmla="*/ 159 h 200"/>
              <a:gd name="T36" fmla="*/ 73 w 248"/>
              <a:gd name="T37" fmla="*/ 159 h 200"/>
              <a:gd name="T38" fmla="*/ 45 w 248"/>
              <a:gd name="T39" fmla="*/ 121 h 200"/>
              <a:gd name="T40" fmla="*/ 78 w 248"/>
              <a:gd name="T41" fmla="*/ 89 h 200"/>
              <a:gd name="T42" fmla="*/ 143 w 248"/>
              <a:gd name="T43" fmla="*/ 86 h 200"/>
              <a:gd name="T44" fmla="*/ 108 w 248"/>
              <a:gd name="T45" fmla="*/ 168 h 200"/>
              <a:gd name="T46" fmla="*/ 104 w 248"/>
              <a:gd name="T47" fmla="*/ 163 h 200"/>
              <a:gd name="T48" fmla="*/ 141 w 248"/>
              <a:gd name="T49" fmla="*/ 80 h 200"/>
              <a:gd name="T50" fmla="*/ 28 w 248"/>
              <a:gd name="T51" fmla="*/ 20 h 200"/>
              <a:gd name="T52" fmla="*/ 28 w 248"/>
              <a:gd name="T53" fmla="*/ 36 h 200"/>
              <a:gd name="T54" fmla="*/ 28 w 248"/>
              <a:gd name="T55" fmla="*/ 20 h 200"/>
              <a:gd name="T56" fmla="*/ 28 w 248"/>
              <a:gd name="T57" fmla="*/ 28 h 200"/>
              <a:gd name="T58" fmla="*/ 28 w 248"/>
              <a:gd name="T59" fmla="*/ 28 h 200"/>
              <a:gd name="T60" fmla="*/ 48 w 248"/>
              <a:gd name="T61" fmla="*/ 28 h 200"/>
              <a:gd name="T62" fmla="*/ 64 w 248"/>
              <a:gd name="T63" fmla="*/ 28 h 200"/>
              <a:gd name="T64" fmla="*/ 56 w 248"/>
              <a:gd name="T65" fmla="*/ 28 h 200"/>
              <a:gd name="T66" fmla="*/ 60 w 248"/>
              <a:gd name="T67" fmla="*/ 28 h 200"/>
              <a:gd name="T68" fmla="*/ 84 w 248"/>
              <a:gd name="T69" fmla="*/ 20 h 200"/>
              <a:gd name="T70" fmla="*/ 84 w 248"/>
              <a:gd name="T71" fmla="*/ 36 h 200"/>
              <a:gd name="T72" fmla="*/ 84 w 248"/>
              <a:gd name="T73" fmla="*/ 20 h 200"/>
              <a:gd name="T74" fmla="*/ 84 w 248"/>
              <a:gd name="T75" fmla="*/ 28 h 200"/>
              <a:gd name="T76" fmla="*/ 84 w 248"/>
              <a:gd name="T77" fmla="*/ 2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8" h="200">
                <a:moveTo>
                  <a:pt x="244" y="0"/>
                </a:moveTo>
                <a:cubicBezTo>
                  <a:pt x="4" y="0"/>
                  <a:pt x="4" y="0"/>
                  <a:pt x="4" y="0"/>
                </a:cubicBezTo>
                <a:cubicBezTo>
                  <a:pt x="1" y="0"/>
                  <a:pt x="0" y="2"/>
                  <a:pt x="0" y="4"/>
                </a:cubicBezTo>
                <a:cubicBezTo>
                  <a:pt x="0" y="52"/>
                  <a:pt x="0" y="52"/>
                  <a:pt x="0" y="52"/>
                </a:cubicBezTo>
                <a:cubicBezTo>
                  <a:pt x="0" y="196"/>
                  <a:pt x="0" y="196"/>
                  <a:pt x="0" y="196"/>
                </a:cubicBezTo>
                <a:cubicBezTo>
                  <a:pt x="0" y="198"/>
                  <a:pt x="1" y="200"/>
                  <a:pt x="4" y="200"/>
                </a:cubicBezTo>
                <a:cubicBezTo>
                  <a:pt x="244" y="200"/>
                  <a:pt x="244" y="200"/>
                  <a:pt x="244" y="200"/>
                </a:cubicBezTo>
                <a:cubicBezTo>
                  <a:pt x="246" y="200"/>
                  <a:pt x="248" y="198"/>
                  <a:pt x="248" y="196"/>
                </a:cubicBezTo>
                <a:cubicBezTo>
                  <a:pt x="248" y="52"/>
                  <a:pt x="248" y="52"/>
                  <a:pt x="248" y="52"/>
                </a:cubicBezTo>
                <a:cubicBezTo>
                  <a:pt x="248" y="4"/>
                  <a:pt x="248" y="4"/>
                  <a:pt x="248" y="4"/>
                </a:cubicBezTo>
                <a:cubicBezTo>
                  <a:pt x="248" y="2"/>
                  <a:pt x="246" y="0"/>
                  <a:pt x="244" y="0"/>
                </a:cubicBezTo>
                <a:close/>
                <a:moveTo>
                  <a:pt x="8" y="8"/>
                </a:moveTo>
                <a:cubicBezTo>
                  <a:pt x="240" y="8"/>
                  <a:pt x="240" y="8"/>
                  <a:pt x="240" y="8"/>
                </a:cubicBezTo>
                <a:cubicBezTo>
                  <a:pt x="240" y="48"/>
                  <a:pt x="240" y="48"/>
                  <a:pt x="240" y="48"/>
                </a:cubicBezTo>
                <a:cubicBezTo>
                  <a:pt x="8" y="48"/>
                  <a:pt x="8" y="48"/>
                  <a:pt x="8" y="48"/>
                </a:cubicBezTo>
                <a:lnTo>
                  <a:pt x="8" y="8"/>
                </a:lnTo>
                <a:close/>
                <a:moveTo>
                  <a:pt x="8" y="192"/>
                </a:moveTo>
                <a:cubicBezTo>
                  <a:pt x="8" y="56"/>
                  <a:pt x="8" y="56"/>
                  <a:pt x="8" y="56"/>
                </a:cubicBezTo>
                <a:cubicBezTo>
                  <a:pt x="240" y="56"/>
                  <a:pt x="240" y="56"/>
                  <a:pt x="240" y="56"/>
                </a:cubicBezTo>
                <a:cubicBezTo>
                  <a:pt x="240" y="192"/>
                  <a:pt x="240" y="192"/>
                  <a:pt x="240" y="192"/>
                </a:cubicBezTo>
                <a:lnTo>
                  <a:pt x="8" y="192"/>
                </a:lnTo>
                <a:close/>
                <a:moveTo>
                  <a:pt x="203" y="121"/>
                </a:moveTo>
                <a:cubicBezTo>
                  <a:pt x="204" y="123"/>
                  <a:pt x="204" y="125"/>
                  <a:pt x="203" y="127"/>
                </a:cubicBezTo>
                <a:cubicBezTo>
                  <a:pt x="175" y="159"/>
                  <a:pt x="175" y="159"/>
                  <a:pt x="175" y="159"/>
                </a:cubicBezTo>
                <a:cubicBezTo>
                  <a:pt x="174" y="160"/>
                  <a:pt x="173" y="160"/>
                  <a:pt x="172" y="160"/>
                </a:cubicBezTo>
                <a:cubicBezTo>
                  <a:pt x="171" y="160"/>
                  <a:pt x="170" y="160"/>
                  <a:pt x="169" y="159"/>
                </a:cubicBezTo>
                <a:cubicBezTo>
                  <a:pt x="167" y="158"/>
                  <a:pt x="167" y="155"/>
                  <a:pt x="169" y="153"/>
                </a:cubicBezTo>
                <a:cubicBezTo>
                  <a:pt x="194" y="124"/>
                  <a:pt x="194" y="124"/>
                  <a:pt x="194" y="124"/>
                </a:cubicBezTo>
                <a:cubicBezTo>
                  <a:pt x="169" y="95"/>
                  <a:pt x="169" y="95"/>
                  <a:pt x="169" y="95"/>
                </a:cubicBezTo>
                <a:cubicBezTo>
                  <a:pt x="167" y="93"/>
                  <a:pt x="167" y="91"/>
                  <a:pt x="169" y="89"/>
                </a:cubicBezTo>
                <a:cubicBezTo>
                  <a:pt x="171" y="88"/>
                  <a:pt x="173" y="88"/>
                  <a:pt x="175" y="89"/>
                </a:cubicBezTo>
                <a:lnTo>
                  <a:pt x="203" y="121"/>
                </a:lnTo>
                <a:close/>
                <a:moveTo>
                  <a:pt x="79" y="95"/>
                </a:moveTo>
                <a:cubicBezTo>
                  <a:pt x="53" y="124"/>
                  <a:pt x="53" y="124"/>
                  <a:pt x="53" y="124"/>
                </a:cubicBezTo>
                <a:cubicBezTo>
                  <a:pt x="79" y="153"/>
                  <a:pt x="79" y="153"/>
                  <a:pt x="79" y="153"/>
                </a:cubicBezTo>
                <a:cubicBezTo>
                  <a:pt x="80" y="155"/>
                  <a:pt x="80" y="158"/>
                  <a:pt x="78" y="159"/>
                </a:cubicBezTo>
                <a:cubicBezTo>
                  <a:pt x="78" y="160"/>
                  <a:pt x="77" y="160"/>
                  <a:pt x="76" y="160"/>
                </a:cubicBezTo>
                <a:cubicBezTo>
                  <a:pt x="75" y="160"/>
                  <a:pt x="74" y="160"/>
                  <a:pt x="73" y="159"/>
                </a:cubicBezTo>
                <a:cubicBezTo>
                  <a:pt x="45" y="127"/>
                  <a:pt x="45" y="127"/>
                  <a:pt x="45" y="127"/>
                </a:cubicBezTo>
                <a:cubicBezTo>
                  <a:pt x="43" y="125"/>
                  <a:pt x="43" y="123"/>
                  <a:pt x="45" y="121"/>
                </a:cubicBezTo>
                <a:cubicBezTo>
                  <a:pt x="73" y="89"/>
                  <a:pt x="73" y="89"/>
                  <a:pt x="73" y="89"/>
                </a:cubicBezTo>
                <a:cubicBezTo>
                  <a:pt x="74" y="88"/>
                  <a:pt x="77" y="88"/>
                  <a:pt x="78" y="89"/>
                </a:cubicBezTo>
                <a:cubicBezTo>
                  <a:pt x="80" y="91"/>
                  <a:pt x="80" y="93"/>
                  <a:pt x="79" y="95"/>
                </a:cubicBezTo>
                <a:close/>
                <a:moveTo>
                  <a:pt x="143" y="86"/>
                </a:moveTo>
                <a:cubicBezTo>
                  <a:pt x="111" y="166"/>
                  <a:pt x="111" y="166"/>
                  <a:pt x="111" y="166"/>
                </a:cubicBezTo>
                <a:cubicBezTo>
                  <a:pt x="111" y="167"/>
                  <a:pt x="109" y="168"/>
                  <a:pt x="108" y="168"/>
                </a:cubicBezTo>
                <a:cubicBezTo>
                  <a:pt x="107" y="168"/>
                  <a:pt x="107" y="168"/>
                  <a:pt x="106" y="168"/>
                </a:cubicBezTo>
                <a:cubicBezTo>
                  <a:pt x="104" y="167"/>
                  <a:pt x="103" y="165"/>
                  <a:pt x="104" y="163"/>
                </a:cubicBezTo>
                <a:cubicBezTo>
                  <a:pt x="136" y="83"/>
                  <a:pt x="136" y="83"/>
                  <a:pt x="136" y="83"/>
                </a:cubicBezTo>
                <a:cubicBezTo>
                  <a:pt x="137" y="81"/>
                  <a:pt x="139" y="80"/>
                  <a:pt x="141" y="80"/>
                </a:cubicBezTo>
                <a:cubicBezTo>
                  <a:pt x="143" y="81"/>
                  <a:pt x="144" y="84"/>
                  <a:pt x="143" y="86"/>
                </a:cubicBezTo>
                <a:close/>
                <a:moveTo>
                  <a:pt x="28" y="20"/>
                </a:moveTo>
                <a:cubicBezTo>
                  <a:pt x="23" y="20"/>
                  <a:pt x="20" y="24"/>
                  <a:pt x="20" y="28"/>
                </a:cubicBezTo>
                <a:cubicBezTo>
                  <a:pt x="20" y="33"/>
                  <a:pt x="23" y="36"/>
                  <a:pt x="28" y="36"/>
                </a:cubicBezTo>
                <a:cubicBezTo>
                  <a:pt x="32" y="36"/>
                  <a:pt x="36" y="33"/>
                  <a:pt x="36" y="28"/>
                </a:cubicBezTo>
                <a:cubicBezTo>
                  <a:pt x="36" y="24"/>
                  <a:pt x="32" y="20"/>
                  <a:pt x="28" y="20"/>
                </a:cubicBezTo>
                <a:close/>
                <a:moveTo>
                  <a:pt x="28" y="28"/>
                </a:moveTo>
                <a:cubicBezTo>
                  <a:pt x="28" y="28"/>
                  <a:pt x="28" y="28"/>
                  <a:pt x="28" y="28"/>
                </a:cubicBezTo>
                <a:cubicBezTo>
                  <a:pt x="32" y="28"/>
                  <a:pt x="32" y="28"/>
                  <a:pt x="32" y="28"/>
                </a:cubicBezTo>
                <a:lnTo>
                  <a:pt x="28" y="28"/>
                </a:lnTo>
                <a:close/>
                <a:moveTo>
                  <a:pt x="56" y="20"/>
                </a:moveTo>
                <a:cubicBezTo>
                  <a:pt x="51" y="20"/>
                  <a:pt x="48" y="24"/>
                  <a:pt x="48" y="28"/>
                </a:cubicBezTo>
                <a:cubicBezTo>
                  <a:pt x="48" y="33"/>
                  <a:pt x="51" y="36"/>
                  <a:pt x="56" y="36"/>
                </a:cubicBezTo>
                <a:cubicBezTo>
                  <a:pt x="60" y="36"/>
                  <a:pt x="64" y="33"/>
                  <a:pt x="64" y="28"/>
                </a:cubicBezTo>
                <a:cubicBezTo>
                  <a:pt x="64" y="24"/>
                  <a:pt x="60" y="20"/>
                  <a:pt x="56" y="20"/>
                </a:cubicBezTo>
                <a:close/>
                <a:moveTo>
                  <a:pt x="56" y="28"/>
                </a:moveTo>
                <a:cubicBezTo>
                  <a:pt x="56" y="28"/>
                  <a:pt x="56" y="28"/>
                  <a:pt x="56" y="28"/>
                </a:cubicBezTo>
                <a:cubicBezTo>
                  <a:pt x="60" y="28"/>
                  <a:pt x="60" y="28"/>
                  <a:pt x="60" y="28"/>
                </a:cubicBezTo>
                <a:lnTo>
                  <a:pt x="56" y="28"/>
                </a:lnTo>
                <a:close/>
                <a:moveTo>
                  <a:pt x="84" y="20"/>
                </a:moveTo>
                <a:cubicBezTo>
                  <a:pt x="79" y="20"/>
                  <a:pt x="76" y="24"/>
                  <a:pt x="76" y="28"/>
                </a:cubicBezTo>
                <a:cubicBezTo>
                  <a:pt x="76" y="33"/>
                  <a:pt x="79" y="36"/>
                  <a:pt x="84" y="36"/>
                </a:cubicBezTo>
                <a:cubicBezTo>
                  <a:pt x="88" y="36"/>
                  <a:pt x="92" y="33"/>
                  <a:pt x="92" y="28"/>
                </a:cubicBezTo>
                <a:cubicBezTo>
                  <a:pt x="92" y="24"/>
                  <a:pt x="88" y="20"/>
                  <a:pt x="84" y="20"/>
                </a:cubicBezTo>
                <a:close/>
                <a:moveTo>
                  <a:pt x="84" y="28"/>
                </a:moveTo>
                <a:cubicBezTo>
                  <a:pt x="84" y="28"/>
                  <a:pt x="84" y="28"/>
                  <a:pt x="84" y="28"/>
                </a:cubicBezTo>
                <a:cubicBezTo>
                  <a:pt x="88" y="28"/>
                  <a:pt x="88" y="28"/>
                  <a:pt x="88" y="28"/>
                </a:cubicBezTo>
                <a:lnTo>
                  <a:pt x="84" y="2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PH" sz="2400"/>
          </a:p>
        </p:txBody>
      </p:sp>
      <p:sp>
        <p:nvSpPr>
          <p:cNvPr id="16" name="Freeform 12">
            <a:extLst>
              <a:ext uri="{FF2B5EF4-FFF2-40B4-BE49-F238E27FC236}">
                <a16:creationId xmlns:a16="http://schemas.microsoft.com/office/drawing/2014/main" id="{03F0D6DB-8959-D94E-8B08-54C837C4E6A9}"/>
              </a:ext>
            </a:extLst>
          </p:cNvPr>
          <p:cNvSpPr>
            <a:spLocks noEditPoints="1"/>
          </p:cNvSpPr>
          <p:nvPr/>
        </p:nvSpPr>
        <p:spPr bwMode="auto">
          <a:xfrm>
            <a:off x="5046880" y="1922075"/>
            <a:ext cx="605367" cy="594783"/>
          </a:xfrm>
          <a:custGeom>
            <a:avLst/>
            <a:gdLst>
              <a:gd name="T0" fmla="*/ 200 w 257"/>
              <a:gd name="T1" fmla="*/ 150 h 252"/>
              <a:gd name="T2" fmla="*/ 169 w 257"/>
              <a:gd name="T3" fmla="*/ 130 h 252"/>
              <a:gd name="T4" fmla="*/ 244 w 257"/>
              <a:gd name="T5" fmla="*/ 62 h 252"/>
              <a:gd name="T6" fmla="*/ 196 w 257"/>
              <a:gd name="T7" fmla="*/ 13 h 252"/>
              <a:gd name="T8" fmla="*/ 128 w 257"/>
              <a:gd name="T9" fmla="*/ 88 h 252"/>
              <a:gd name="T10" fmla="*/ 98 w 257"/>
              <a:gd name="T11" fmla="*/ 24 h 252"/>
              <a:gd name="T12" fmla="*/ 50 w 257"/>
              <a:gd name="T13" fmla="*/ 6 h 252"/>
              <a:gd name="T14" fmla="*/ 68 w 257"/>
              <a:gd name="T15" fmla="*/ 40 h 252"/>
              <a:gd name="T16" fmla="*/ 45 w 257"/>
              <a:gd name="T17" fmla="*/ 55 h 252"/>
              <a:gd name="T18" fmla="*/ 22 w 257"/>
              <a:gd name="T19" fmla="*/ 21 h 252"/>
              <a:gd name="T20" fmla="*/ 46 w 257"/>
              <a:gd name="T21" fmla="*/ 105 h 252"/>
              <a:gd name="T22" fmla="*/ 101 w 257"/>
              <a:gd name="T23" fmla="*/ 136 h 252"/>
              <a:gd name="T24" fmla="*/ 27 w 257"/>
              <a:gd name="T25" fmla="*/ 194 h 252"/>
              <a:gd name="T26" fmla="*/ 18 w 257"/>
              <a:gd name="T27" fmla="*/ 246 h 252"/>
              <a:gd name="T28" fmla="*/ 63 w 257"/>
              <a:gd name="T29" fmla="*/ 230 h 252"/>
              <a:gd name="T30" fmla="*/ 121 w 257"/>
              <a:gd name="T31" fmla="*/ 156 h 252"/>
              <a:gd name="T32" fmla="*/ 153 w 257"/>
              <a:gd name="T33" fmla="*/ 201 h 252"/>
              <a:gd name="T34" fmla="*/ 211 w 257"/>
              <a:gd name="T35" fmla="*/ 251 h 252"/>
              <a:gd name="T36" fmla="*/ 194 w 257"/>
              <a:gd name="T37" fmla="*/ 214 h 252"/>
              <a:gd name="T38" fmla="*/ 204 w 257"/>
              <a:gd name="T39" fmla="*/ 200 h 252"/>
              <a:gd name="T40" fmla="*/ 238 w 257"/>
              <a:gd name="T41" fmla="*/ 231 h 252"/>
              <a:gd name="T42" fmla="*/ 254 w 257"/>
              <a:gd name="T43" fmla="*/ 198 h 252"/>
              <a:gd name="T44" fmla="*/ 147 w 257"/>
              <a:gd name="T45" fmla="*/ 73 h 252"/>
              <a:gd name="T46" fmla="*/ 238 w 257"/>
              <a:gd name="T47" fmla="*/ 56 h 252"/>
              <a:gd name="T48" fmla="*/ 167 w 257"/>
              <a:gd name="T49" fmla="*/ 119 h 252"/>
              <a:gd name="T50" fmla="*/ 143 w 257"/>
              <a:gd name="T51" fmla="*/ 149 h 252"/>
              <a:gd name="T52" fmla="*/ 110 w 257"/>
              <a:gd name="T53" fmla="*/ 118 h 252"/>
              <a:gd name="T54" fmla="*/ 80 w 257"/>
              <a:gd name="T55" fmla="*/ 103 h 252"/>
              <a:gd name="T56" fmla="*/ 30 w 257"/>
              <a:gd name="T57" fmla="*/ 88 h 252"/>
              <a:gd name="T58" fmla="*/ 47 w 257"/>
              <a:gd name="T59" fmla="*/ 63 h 252"/>
              <a:gd name="T60" fmla="*/ 74 w 257"/>
              <a:gd name="T61" fmla="*/ 45 h 252"/>
              <a:gd name="T62" fmla="*/ 63 w 257"/>
              <a:gd name="T63" fmla="*/ 12 h 252"/>
              <a:gd name="T64" fmla="*/ 106 w 257"/>
              <a:gd name="T65" fmla="*/ 77 h 252"/>
              <a:gd name="T66" fmla="*/ 103 w 257"/>
              <a:gd name="T67" fmla="*/ 122 h 252"/>
              <a:gd name="T68" fmla="*/ 107 w 257"/>
              <a:gd name="T69" fmla="*/ 131 h 252"/>
              <a:gd name="T70" fmla="*/ 62 w 257"/>
              <a:gd name="T71" fmla="*/ 205 h 252"/>
              <a:gd name="T72" fmla="*/ 18 w 257"/>
              <a:gd name="T73" fmla="*/ 234 h 252"/>
              <a:gd name="T74" fmla="*/ 55 w 257"/>
              <a:gd name="T75" fmla="*/ 194 h 252"/>
              <a:gd name="T76" fmla="*/ 63 w 257"/>
              <a:gd name="T77" fmla="*/ 203 h 252"/>
              <a:gd name="T78" fmla="*/ 215 w 257"/>
              <a:gd name="T79" fmla="*/ 189 h 252"/>
              <a:gd name="T80" fmla="*/ 188 w 257"/>
              <a:gd name="T81" fmla="*/ 207 h 252"/>
              <a:gd name="T82" fmla="*/ 203 w 257"/>
              <a:gd name="T83" fmla="*/ 244 h 252"/>
              <a:gd name="T84" fmla="*/ 155 w 257"/>
              <a:gd name="T85" fmla="*/ 179 h 252"/>
              <a:gd name="T86" fmla="*/ 132 w 257"/>
              <a:gd name="T87" fmla="*/ 152 h 252"/>
              <a:gd name="T88" fmla="*/ 153 w 257"/>
              <a:gd name="T89" fmla="*/ 153 h 252"/>
              <a:gd name="T90" fmla="*/ 181 w 257"/>
              <a:gd name="T91" fmla="*/ 153 h 252"/>
              <a:gd name="T92" fmla="*/ 232 w 257"/>
              <a:gd name="T93" fmla="*/ 16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252">
                <a:moveTo>
                  <a:pt x="254" y="198"/>
                </a:moveTo>
                <a:cubicBezTo>
                  <a:pt x="254" y="184"/>
                  <a:pt x="248" y="172"/>
                  <a:pt x="237" y="163"/>
                </a:cubicBezTo>
                <a:cubicBezTo>
                  <a:pt x="227" y="154"/>
                  <a:pt x="214" y="149"/>
                  <a:pt x="200" y="150"/>
                </a:cubicBezTo>
                <a:cubicBezTo>
                  <a:pt x="199" y="150"/>
                  <a:pt x="198" y="150"/>
                  <a:pt x="197" y="151"/>
                </a:cubicBezTo>
                <a:cubicBezTo>
                  <a:pt x="193" y="151"/>
                  <a:pt x="189" y="150"/>
                  <a:pt x="187" y="147"/>
                </a:cubicBezTo>
                <a:cubicBezTo>
                  <a:pt x="169" y="130"/>
                  <a:pt x="169" y="130"/>
                  <a:pt x="169" y="130"/>
                </a:cubicBezTo>
                <a:cubicBezTo>
                  <a:pt x="172" y="125"/>
                  <a:pt x="172" y="125"/>
                  <a:pt x="172" y="125"/>
                </a:cubicBezTo>
                <a:cubicBezTo>
                  <a:pt x="179" y="124"/>
                  <a:pt x="185" y="121"/>
                  <a:pt x="190" y="116"/>
                </a:cubicBezTo>
                <a:cubicBezTo>
                  <a:pt x="244" y="62"/>
                  <a:pt x="244" y="62"/>
                  <a:pt x="244" y="62"/>
                </a:cubicBezTo>
                <a:cubicBezTo>
                  <a:pt x="257" y="48"/>
                  <a:pt x="257" y="27"/>
                  <a:pt x="244" y="13"/>
                </a:cubicBezTo>
                <a:cubicBezTo>
                  <a:pt x="231" y="0"/>
                  <a:pt x="209" y="0"/>
                  <a:pt x="196" y="13"/>
                </a:cubicBezTo>
                <a:cubicBezTo>
                  <a:pt x="196" y="13"/>
                  <a:pt x="196" y="13"/>
                  <a:pt x="196" y="13"/>
                </a:cubicBezTo>
                <a:cubicBezTo>
                  <a:pt x="142" y="68"/>
                  <a:pt x="142" y="68"/>
                  <a:pt x="142" y="68"/>
                </a:cubicBezTo>
                <a:cubicBezTo>
                  <a:pt x="137" y="73"/>
                  <a:pt x="134" y="78"/>
                  <a:pt x="132" y="85"/>
                </a:cubicBezTo>
                <a:cubicBezTo>
                  <a:pt x="128" y="88"/>
                  <a:pt x="128" y="88"/>
                  <a:pt x="128" y="88"/>
                </a:cubicBezTo>
                <a:cubicBezTo>
                  <a:pt x="111" y="72"/>
                  <a:pt x="111" y="72"/>
                  <a:pt x="111" y="72"/>
                </a:cubicBezTo>
                <a:cubicBezTo>
                  <a:pt x="109" y="69"/>
                  <a:pt x="107" y="65"/>
                  <a:pt x="108" y="62"/>
                </a:cubicBezTo>
                <a:cubicBezTo>
                  <a:pt x="110" y="48"/>
                  <a:pt x="106" y="35"/>
                  <a:pt x="98" y="24"/>
                </a:cubicBezTo>
                <a:cubicBezTo>
                  <a:pt x="90" y="13"/>
                  <a:pt x="78" y="6"/>
                  <a:pt x="64" y="4"/>
                </a:cubicBezTo>
                <a:cubicBezTo>
                  <a:pt x="61" y="4"/>
                  <a:pt x="57" y="4"/>
                  <a:pt x="53" y="4"/>
                </a:cubicBezTo>
                <a:cubicBezTo>
                  <a:pt x="52" y="4"/>
                  <a:pt x="51" y="5"/>
                  <a:pt x="50" y="6"/>
                </a:cubicBezTo>
                <a:cubicBezTo>
                  <a:pt x="49" y="8"/>
                  <a:pt x="49" y="9"/>
                  <a:pt x="50" y="10"/>
                </a:cubicBezTo>
                <a:cubicBezTo>
                  <a:pt x="68" y="38"/>
                  <a:pt x="68" y="38"/>
                  <a:pt x="68" y="38"/>
                </a:cubicBezTo>
                <a:cubicBezTo>
                  <a:pt x="68" y="39"/>
                  <a:pt x="68" y="39"/>
                  <a:pt x="68" y="40"/>
                </a:cubicBezTo>
                <a:cubicBezTo>
                  <a:pt x="58" y="51"/>
                  <a:pt x="58" y="51"/>
                  <a:pt x="58" y="51"/>
                </a:cubicBezTo>
                <a:cubicBezTo>
                  <a:pt x="58" y="51"/>
                  <a:pt x="58" y="51"/>
                  <a:pt x="57" y="52"/>
                </a:cubicBezTo>
                <a:cubicBezTo>
                  <a:pt x="45" y="55"/>
                  <a:pt x="45" y="55"/>
                  <a:pt x="45" y="55"/>
                </a:cubicBezTo>
                <a:cubicBezTo>
                  <a:pt x="44" y="55"/>
                  <a:pt x="44" y="55"/>
                  <a:pt x="43" y="55"/>
                </a:cubicBezTo>
                <a:cubicBezTo>
                  <a:pt x="25" y="23"/>
                  <a:pt x="25" y="23"/>
                  <a:pt x="25" y="23"/>
                </a:cubicBezTo>
                <a:cubicBezTo>
                  <a:pt x="24" y="22"/>
                  <a:pt x="23" y="21"/>
                  <a:pt x="22" y="21"/>
                </a:cubicBezTo>
                <a:cubicBezTo>
                  <a:pt x="21" y="21"/>
                  <a:pt x="19" y="21"/>
                  <a:pt x="19" y="22"/>
                </a:cubicBezTo>
                <a:cubicBezTo>
                  <a:pt x="0" y="44"/>
                  <a:pt x="3" y="76"/>
                  <a:pt x="25" y="94"/>
                </a:cubicBezTo>
                <a:cubicBezTo>
                  <a:pt x="31" y="99"/>
                  <a:pt x="38" y="103"/>
                  <a:pt x="46" y="105"/>
                </a:cubicBezTo>
                <a:cubicBezTo>
                  <a:pt x="52" y="106"/>
                  <a:pt x="58" y="106"/>
                  <a:pt x="64" y="106"/>
                </a:cubicBezTo>
                <a:cubicBezTo>
                  <a:pt x="68" y="105"/>
                  <a:pt x="71" y="106"/>
                  <a:pt x="74" y="109"/>
                </a:cubicBezTo>
                <a:cubicBezTo>
                  <a:pt x="101" y="136"/>
                  <a:pt x="101" y="136"/>
                  <a:pt x="101" y="136"/>
                </a:cubicBezTo>
                <a:cubicBezTo>
                  <a:pt x="50" y="188"/>
                  <a:pt x="50" y="188"/>
                  <a:pt x="50" y="188"/>
                </a:cubicBezTo>
                <a:cubicBezTo>
                  <a:pt x="30" y="191"/>
                  <a:pt x="30" y="191"/>
                  <a:pt x="30" y="191"/>
                </a:cubicBezTo>
                <a:cubicBezTo>
                  <a:pt x="29" y="192"/>
                  <a:pt x="28" y="193"/>
                  <a:pt x="27" y="194"/>
                </a:cubicBezTo>
                <a:cubicBezTo>
                  <a:pt x="9" y="234"/>
                  <a:pt x="9" y="234"/>
                  <a:pt x="9" y="234"/>
                </a:cubicBezTo>
                <a:cubicBezTo>
                  <a:pt x="9" y="235"/>
                  <a:pt x="9" y="237"/>
                  <a:pt x="10" y="238"/>
                </a:cubicBezTo>
                <a:cubicBezTo>
                  <a:pt x="18" y="246"/>
                  <a:pt x="18" y="246"/>
                  <a:pt x="18" y="246"/>
                </a:cubicBezTo>
                <a:cubicBezTo>
                  <a:pt x="19" y="247"/>
                  <a:pt x="20" y="247"/>
                  <a:pt x="21" y="247"/>
                </a:cubicBezTo>
                <a:cubicBezTo>
                  <a:pt x="21" y="247"/>
                  <a:pt x="22" y="247"/>
                  <a:pt x="23" y="247"/>
                </a:cubicBezTo>
                <a:cubicBezTo>
                  <a:pt x="63" y="230"/>
                  <a:pt x="63" y="230"/>
                  <a:pt x="63" y="230"/>
                </a:cubicBezTo>
                <a:cubicBezTo>
                  <a:pt x="65" y="230"/>
                  <a:pt x="66" y="229"/>
                  <a:pt x="66" y="227"/>
                </a:cubicBezTo>
                <a:cubicBezTo>
                  <a:pt x="70" y="207"/>
                  <a:pt x="70" y="207"/>
                  <a:pt x="70" y="207"/>
                </a:cubicBezTo>
                <a:cubicBezTo>
                  <a:pt x="121" y="156"/>
                  <a:pt x="121" y="156"/>
                  <a:pt x="121" y="156"/>
                </a:cubicBezTo>
                <a:cubicBezTo>
                  <a:pt x="150" y="185"/>
                  <a:pt x="150" y="185"/>
                  <a:pt x="150" y="185"/>
                </a:cubicBezTo>
                <a:cubicBezTo>
                  <a:pt x="152" y="187"/>
                  <a:pt x="154" y="191"/>
                  <a:pt x="153" y="195"/>
                </a:cubicBezTo>
                <a:cubicBezTo>
                  <a:pt x="153" y="197"/>
                  <a:pt x="153" y="199"/>
                  <a:pt x="153" y="201"/>
                </a:cubicBezTo>
                <a:cubicBezTo>
                  <a:pt x="152" y="229"/>
                  <a:pt x="175" y="252"/>
                  <a:pt x="203" y="252"/>
                </a:cubicBezTo>
                <a:cubicBezTo>
                  <a:pt x="203" y="252"/>
                  <a:pt x="203" y="252"/>
                  <a:pt x="203" y="252"/>
                </a:cubicBezTo>
                <a:cubicBezTo>
                  <a:pt x="206" y="252"/>
                  <a:pt x="209" y="252"/>
                  <a:pt x="211" y="251"/>
                </a:cubicBezTo>
                <a:cubicBezTo>
                  <a:pt x="213" y="251"/>
                  <a:pt x="214" y="250"/>
                  <a:pt x="214" y="249"/>
                </a:cubicBezTo>
                <a:cubicBezTo>
                  <a:pt x="215" y="248"/>
                  <a:pt x="215" y="246"/>
                  <a:pt x="214" y="245"/>
                </a:cubicBezTo>
                <a:cubicBezTo>
                  <a:pt x="194" y="214"/>
                  <a:pt x="194" y="214"/>
                  <a:pt x="194" y="214"/>
                </a:cubicBezTo>
                <a:cubicBezTo>
                  <a:pt x="194" y="213"/>
                  <a:pt x="194" y="213"/>
                  <a:pt x="194" y="212"/>
                </a:cubicBezTo>
                <a:cubicBezTo>
                  <a:pt x="204" y="201"/>
                  <a:pt x="204" y="201"/>
                  <a:pt x="204" y="201"/>
                </a:cubicBezTo>
                <a:cubicBezTo>
                  <a:pt x="204" y="200"/>
                  <a:pt x="204" y="200"/>
                  <a:pt x="204" y="200"/>
                </a:cubicBezTo>
                <a:cubicBezTo>
                  <a:pt x="217" y="197"/>
                  <a:pt x="217" y="197"/>
                  <a:pt x="217" y="197"/>
                </a:cubicBezTo>
                <a:cubicBezTo>
                  <a:pt x="218" y="196"/>
                  <a:pt x="218" y="197"/>
                  <a:pt x="219" y="197"/>
                </a:cubicBezTo>
                <a:cubicBezTo>
                  <a:pt x="238" y="231"/>
                  <a:pt x="238" y="231"/>
                  <a:pt x="238" y="231"/>
                </a:cubicBezTo>
                <a:cubicBezTo>
                  <a:pt x="239" y="232"/>
                  <a:pt x="240" y="233"/>
                  <a:pt x="241" y="233"/>
                </a:cubicBezTo>
                <a:cubicBezTo>
                  <a:pt x="242" y="233"/>
                  <a:pt x="244" y="232"/>
                  <a:pt x="245" y="231"/>
                </a:cubicBezTo>
                <a:cubicBezTo>
                  <a:pt x="252" y="222"/>
                  <a:pt x="255" y="210"/>
                  <a:pt x="254" y="198"/>
                </a:cubicBezTo>
                <a:close/>
                <a:moveTo>
                  <a:pt x="138" y="91"/>
                </a:moveTo>
                <a:cubicBezTo>
                  <a:pt x="139" y="90"/>
                  <a:pt x="140" y="89"/>
                  <a:pt x="140" y="88"/>
                </a:cubicBezTo>
                <a:cubicBezTo>
                  <a:pt x="141" y="82"/>
                  <a:pt x="143" y="77"/>
                  <a:pt x="147" y="73"/>
                </a:cubicBezTo>
                <a:cubicBezTo>
                  <a:pt x="201" y="19"/>
                  <a:pt x="201" y="19"/>
                  <a:pt x="201" y="19"/>
                </a:cubicBezTo>
                <a:cubicBezTo>
                  <a:pt x="212" y="9"/>
                  <a:pt x="228" y="9"/>
                  <a:pt x="238" y="19"/>
                </a:cubicBezTo>
                <a:cubicBezTo>
                  <a:pt x="249" y="29"/>
                  <a:pt x="249" y="46"/>
                  <a:pt x="238" y="56"/>
                </a:cubicBezTo>
                <a:cubicBezTo>
                  <a:pt x="184" y="110"/>
                  <a:pt x="184" y="110"/>
                  <a:pt x="184" y="110"/>
                </a:cubicBezTo>
                <a:cubicBezTo>
                  <a:pt x="180" y="114"/>
                  <a:pt x="175" y="117"/>
                  <a:pt x="169" y="118"/>
                </a:cubicBezTo>
                <a:cubicBezTo>
                  <a:pt x="168" y="118"/>
                  <a:pt x="167" y="118"/>
                  <a:pt x="167" y="119"/>
                </a:cubicBezTo>
                <a:cubicBezTo>
                  <a:pt x="149" y="145"/>
                  <a:pt x="149" y="145"/>
                  <a:pt x="149" y="145"/>
                </a:cubicBezTo>
                <a:cubicBezTo>
                  <a:pt x="148" y="146"/>
                  <a:pt x="148" y="146"/>
                  <a:pt x="148" y="147"/>
                </a:cubicBezTo>
                <a:cubicBezTo>
                  <a:pt x="146" y="148"/>
                  <a:pt x="144" y="149"/>
                  <a:pt x="143" y="149"/>
                </a:cubicBezTo>
                <a:cubicBezTo>
                  <a:pt x="141" y="149"/>
                  <a:pt x="139" y="148"/>
                  <a:pt x="138" y="147"/>
                </a:cubicBezTo>
                <a:cubicBezTo>
                  <a:pt x="111" y="119"/>
                  <a:pt x="111" y="119"/>
                  <a:pt x="111" y="119"/>
                </a:cubicBezTo>
                <a:cubicBezTo>
                  <a:pt x="110" y="119"/>
                  <a:pt x="110" y="119"/>
                  <a:pt x="110" y="118"/>
                </a:cubicBezTo>
                <a:cubicBezTo>
                  <a:pt x="108" y="115"/>
                  <a:pt x="109" y="111"/>
                  <a:pt x="112" y="109"/>
                </a:cubicBezTo>
                <a:lnTo>
                  <a:pt x="138" y="91"/>
                </a:lnTo>
                <a:close/>
                <a:moveTo>
                  <a:pt x="80" y="103"/>
                </a:moveTo>
                <a:cubicBezTo>
                  <a:pt x="75" y="99"/>
                  <a:pt x="69" y="97"/>
                  <a:pt x="63" y="98"/>
                </a:cubicBezTo>
                <a:cubicBezTo>
                  <a:pt x="58" y="98"/>
                  <a:pt x="53" y="98"/>
                  <a:pt x="48" y="97"/>
                </a:cubicBezTo>
                <a:cubicBezTo>
                  <a:pt x="41" y="95"/>
                  <a:pt x="35" y="92"/>
                  <a:pt x="30" y="88"/>
                </a:cubicBezTo>
                <a:cubicBezTo>
                  <a:pt x="13" y="74"/>
                  <a:pt x="10" y="50"/>
                  <a:pt x="21" y="32"/>
                </a:cubicBezTo>
                <a:cubicBezTo>
                  <a:pt x="36" y="59"/>
                  <a:pt x="36" y="59"/>
                  <a:pt x="36" y="59"/>
                </a:cubicBezTo>
                <a:cubicBezTo>
                  <a:pt x="38" y="62"/>
                  <a:pt x="43" y="64"/>
                  <a:pt x="47" y="63"/>
                </a:cubicBezTo>
                <a:cubicBezTo>
                  <a:pt x="60" y="59"/>
                  <a:pt x="60" y="59"/>
                  <a:pt x="60" y="59"/>
                </a:cubicBezTo>
                <a:cubicBezTo>
                  <a:pt x="61" y="59"/>
                  <a:pt x="63" y="58"/>
                  <a:pt x="64" y="56"/>
                </a:cubicBezTo>
                <a:cubicBezTo>
                  <a:pt x="74" y="45"/>
                  <a:pt x="74" y="45"/>
                  <a:pt x="74" y="45"/>
                </a:cubicBezTo>
                <a:cubicBezTo>
                  <a:pt x="76" y="42"/>
                  <a:pt x="77" y="37"/>
                  <a:pt x="75" y="34"/>
                </a:cubicBezTo>
                <a:cubicBezTo>
                  <a:pt x="61" y="12"/>
                  <a:pt x="61" y="12"/>
                  <a:pt x="61" y="12"/>
                </a:cubicBezTo>
                <a:cubicBezTo>
                  <a:pt x="62" y="12"/>
                  <a:pt x="62" y="12"/>
                  <a:pt x="63" y="12"/>
                </a:cubicBezTo>
                <a:cubicBezTo>
                  <a:pt x="75" y="14"/>
                  <a:pt x="85" y="20"/>
                  <a:pt x="92" y="29"/>
                </a:cubicBezTo>
                <a:cubicBezTo>
                  <a:pt x="99" y="38"/>
                  <a:pt x="102" y="49"/>
                  <a:pt x="100" y="61"/>
                </a:cubicBezTo>
                <a:cubicBezTo>
                  <a:pt x="99" y="67"/>
                  <a:pt x="101" y="73"/>
                  <a:pt x="106" y="77"/>
                </a:cubicBezTo>
                <a:cubicBezTo>
                  <a:pt x="121" y="93"/>
                  <a:pt x="121" y="93"/>
                  <a:pt x="121" y="93"/>
                </a:cubicBezTo>
                <a:cubicBezTo>
                  <a:pt x="108" y="102"/>
                  <a:pt x="108" y="102"/>
                  <a:pt x="108" y="102"/>
                </a:cubicBezTo>
                <a:cubicBezTo>
                  <a:pt x="101" y="106"/>
                  <a:pt x="99" y="116"/>
                  <a:pt x="103" y="122"/>
                </a:cubicBezTo>
                <a:cubicBezTo>
                  <a:pt x="104" y="123"/>
                  <a:pt x="104" y="124"/>
                  <a:pt x="105" y="125"/>
                </a:cubicBezTo>
                <a:cubicBezTo>
                  <a:pt x="109" y="129"/>
                  <a:pt x="109" y="129"/>
                  <a:pt x="109" y="129"/>
                </a:cubicBezTo>
                <a:cubicBezTo>
                  <a:pt x="107" y="131"/>
                  <a:pt x="107" y="131"/>
                  <a:pt x="107" y="131"/>
                </a:cubicBezTo>
                <a:lnTo>
                  <a:pt x="80" y="103"/>
                </a:lnTo>
                <a:close/>
                <a:moveTo>
                  <a:pt x="63" y="203"/>
                </a:moveTo>
                <a:cubicBezTo>
                  <a:pt x="63" y="203"/>
                  <a:pt x="62" y="204"/>
                  <a:pt x="62" y="205"/>
                </a:cubicBezTo>
                <a:cubicBezTo>
                  <a:pt x="58" y="224"/>
                  <a:pt x="58" y="224"/>
                  <a:pt x="58" y="224"/>
                </a:cubicBezTo>
                <a:cubicBezTo>
                  <a:pt x="22" y="239"/>
                  <a:pt x="22" y="239"/>
                  <a:pt x="22" y="239"/>
                </a:cubicBezTo>
                <a:cubicBezTo>
                  <a:pt x="18" y="234"/>
                  <a:pt x="18" y="234"/>
                  <a:pt x="18" y="234"/>
                </a:cubicBezTo>
                <a:cubicBezTo>
                  <a:pt x="34" y="199"/>
                  <a:pt x="34" y="199"/>
                  <a:pt x="34" y="199"/>
                </a:cubicBezTo>
                <a:cubicBezTo>
                  <a:pt x="52" y="195"/>
                  <a:pt x="52" y="195"/>
                  <a:pt x="52" y="195"/>
                </a:cubicBezTo>
                <a:cubicBezTo>
                  <a:pt x="53" y="195"/>
                  <a:pt x="54" y="195"/>
                  <a:pt x="55" y="194"/>
                </a:cubicBezTo>
                <a:cubicBezTo>
                  <a:pt x="114" y="134"/>
                  <a:pt x="114" y="134"/>
                  <a:pt x="114" y="134"/>
                </a:cubicBezTo>
                <a:cubicBezTo>
                  <a:pt x="123" y="143"/>
                  <a:pt x="123" y="143"/>
                  <a:pt x="123" y="143"/>
                </a:cubicBezTo>
                <a:lnTo>
                  <a:pt x="63" y="203"/>
                </a:lnTo>
                <a:close/>
                <a:moveTo>
                  <a:pt x="242" y="221"/>
                </a:moveTo>
                <a:cubicBezTo>
                  <a:pt x="225" y="193"/>
                  <a:pt x="225" y="193"/>
                  <a:pt x="225" y="193"/>
                </a:cubicBezTo>
                <a:cubicBezTo>
                  <a:pt x="223" y="190"/>
                  <a:pt x="219" y="188"/>
                  <a:pt x="215" y="189"/>
                </a:cubicBezTo>
                <a:cubicBezTo>
                  <a:pt x="202" y="193"/>
                  <a:pt x="202" y="193"/>
                  <a:pt x="202" y="193"/>
                </a:cubicBezTo>
                <a:cubicBezTo>
                  <a:pt x="200" y="193"/>
                  <a:pt x="199" y="194"/>
                  <a:pt x="198" y="196"/>
                </a:cubicBezTo>
                <a:cubicBezTo>
                  <a:pt x="188" y="207"/>
                  <a:pt x="188" y="207"/>
                  <a:pt x="188" y="207"/>
                </a:cubicBezTo>
                <a:cubicBezTo>
                  <a:pt x="185" y="210"/>
                  <a:pt x="185" y="214"/>
                  <a:pt x="187" y="218"/>
                </a:cubicBezTo>
                <a:cubicBezTo>
                  <a:pt x="204" y="244"/>
                  <a:pt x="204" y="244"/>
                  <a:pt x="204" y="244"/>
                </a:cubicBezTo>
                <a:cubicBezTo>
                  <a:pt x="204" y="244"/>
                  <a:pt x="203" y="244"/>
                  <a:pt x="203" y="244"/>
                </a:cubicBezTo>
                <a:cubicBezTo>
                  <a:pt x="179" y="244"/>
                  <a:pt x="160" y="225"/>
                  <a:pt x="161" y="201"/>
                </a:cubicBezTo>
                <a:cubicBezTo>
                  <a:pt x="161" y="199"/>
                  <a:pt x="161" y="197"/>
                  <a:pt x="161" y="196"/>
                </a:cubicBezTo>
                <a:cubicBezTo>
                  <a:pt x="162" y="190"/>
                  <a:pt x="160" y="183"/>
                  <a:pt x="155" y="179"/>
                </a:cubicBezTo>
                <a:cubicBezTo>
                  <a:pt x="127" y="150"/>
                  <a:pt x="127" y="150"/>
                  <a:pt x="127" y="150"/>
                </a:cubicBezTo>
                <a:cubicBezTo>
                  <a:pt x="129" y="149"/>
                  <a:pt x="129" y="149"/>
                  <a:pt x="129" y="149"/>
                </a:cubicBezTo>
                <a:cubicBezTo>
                  <a:pt x="132" y="152"/>
                  <a:pt x="132" y="152"/>
                  <a:pt x="132" y="152"/>
                </a:cubicBezTo>
                <a:cubicBezTo>
                  <a:pt x="135" y="155"/>
                  <a:pt x="139" y="157"/>
                  <a:pt x="143" y="157"/>
                </a:cubicBezTo>
                <a:cubicBezTo>
                  <a:pt x="143" y="157"/>
                  <a:pt x="143" y="157"/>
                  <a:pt x="143" y="157"/>
                </a:cubicBezTo>
                <a:cubicBezTo>
                  <a:pt x="147" y="157"/>
                  <a:pt x="150" y="155"/>
                  <a:pt x="153" y="153"/>
                </a:cubicBezTo>
                <a:cubicBezTo>
                  <a:pt x="154" y="152"/>
                  <a:pt x="155" y="151"/>
                  <a:pt x="155" y="150"/>
                </a:cubicBezTo>
                <a:cubicBezTo>
                  <a:pt x="165" y="136"/>
                  <a:pt x="165" y="136"/>
                  <a:pt x="165" y="136"/>
                </a:cubicBezTo>
                <a:cubicBezTo>
                  <a:pt x="181" y="153"/>
                  <a:pt x="181" y="153"/>
                  <a:pt x="181" y="153"/>
                </a:cubicBezTo>
                <a:cubicBezTo>
                  <a:pt x="186" y="157"/>
                  <a:pt x="192" y="159"/>
                  <a:pt x="198" y="158"/>
                </a:cubicBezTo>
                <a:cubicBezTo>
                  <a:pt x="199" y="158"/>
                  <a:pt x="200" y="158"/>
                  <a:pt x="201" y="158"/>
                </a:cubicBezTo>
                <a:cubicBezTo>
                  <a:pt x="212" y="157"/>
                  <a:pt x="223" y="161"/>
                  <a:pt x="232" y="169"/>
                </a:cubicBezTo>
                <a:cubicBezTo>
                  <a:pt x="241" y="176"/>
                  <a:pt x="246" y="187"/>
                  <a:pt x="247" y="198"/>
                </a:cubicBezTo>
                <a:cubicBezTo>
                  <a:pt x="247" y="206"/>
                  <a:pt x="245" y="214"/>
                  <a:pt x="242" y="2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pic>
        <p:nvPicPr>
          <p:cNvPr id="5" name="Graphic 4" descr="Boardroom">
            <a:extLst>
              <a:ext uri="{FF2B5EF4-FFF2-40B4-BE49-F238E27FC236}">
                <a16:creationId xmlns:a16="http://schemas.microsoft.com/office/drawing/2014/main" id="{EADA5399-FF86-3940-84A1-03AB783624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0343" y="4920343"/>
            <a:ext cx="914400" cy="914400"/>
          </a:xfrm>
          <a:prstGeom prst="rect">
            <a:avLst/>
          </a:prstGeom>
        </p:spPr>
      </p:pic>
    </p:spTree>
    <p:extLst>
      <p:ext uri="{BB962C8B-B14F-4D97-AF65-F5344CB8AC3E}">
        <p14:creationId xmlns:p14="http://schemas.microsoft.com/office/powerpoint/2010/main" val="385868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9" y="599856"/>
            <a:ext cx="11501040" cy="864096"/>
          </a:xfrm>
        </p:spPr>
        <p:txBody>
          <a:bodyPr>
            <a:normAutofit/>
          </a:bodyPr>
          <a:lstStyle/>
          <a:p>
            <a:r>
              <a:rPr lang="en-CA" sz="2800" b="1">
                <a:solidFill>
                  <a:srgbClr val="C00000"/>
                </a:solidFill>
              </a:rPr>
              <a:t>“Plan-Build-Run” Evolving To “Enable-Integrate-Manage”</a:t>
            </a:r>
          </a:p>
        </p:txBody>
      </p:sp>
      <p:sp>
        <p:nvSpPr>
          <p:cNvPr id="3" name="Text Placeholder 2"/>
          <p:cNvSpPr>
            <a:spLocks noGrp="1"/>
          </p:cNvSpPr>
          <p:nvPr>
            <p:ph type="body" sz="quarter" idx="16"/>
          </p:nvPr>
        </p:nvSpPr>
        <p:spPr/>
        <p:txBody>
          <a:bodyPr/>
          <a:lstStyle/>
          <a:p>
            <a:pPr marL="0" indent="0">
              <a:buNone/>
            </a:pPr>
            <a:r>
              <a:rPr lang="en-CA" sz="1800" b="1"/>
              <a:t> </a:t>
            </a:r>
          </a:p>
        </p:txBody>
      </p:sp>
      <p:sp>
        <p:nvSpPr>
          <p:cNvPr id="4" name="Rectangle 3"/>
          <p:cNvSpPr/>
          <p:nvPr/>
        </p:nvSpPr>
        <p:spPr>
          <a:xfrm>
            <a:off x="209782" y="1695148"/>
            <a:ext cx="5560397" cy="43398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rtlCol="0" anchor="t" anchorCtr="0"/>
          <a:lstStyle/>
          <a:p>
            <a:pPr>
              <a:spcAft>
                <a:spcPts val="600"/>
              </a:spcAft>
            </a:pPr>
            <a:r>
              <a:rPr lang="en-CA" sz="2000" b="1"/>
              <a:t>Plan-Build-Run</a:t>
            </a:r>
          </a:p>
          <a:p>
            <a:pPr>
              <a:spcAft>
                <a:spcPts val="600"/>
              </a:spcAft>
            </a:pPr>
            <a:r>
              <a:rPr lang="en-CA" sz="1600"/>
              <a:t>IT department is the gatekeeper: all services go through IT, which forecasts demand for services that are implemented and managed internally. </a:t>
            </a:r>
          </a:p>
          <a:p>
            <a:pPr marL="285750" indent="-285750">
              <a:spcAft>
                <a:spcPts val="600"/>
              </a:spcAft>
              <a:buFont typeface="Arial" panose="020B0604020202020204" pitchFamily="34" charset="0"/>
              <a:buChar char="•"/>
            </a:pPr>
            <a:r>
              <a:rPr lang="en-CA" sz="1600"/>
              <a:t>Works on the premise that IT’s processes are valued services</a:t>
            </a:r>
          </a:p>
          <a:p>
            <a:pPr marL="285750" indent="-285750">
              <a:spcAft>
                <a:spcPts val="600"/>
              </a:spcAft>
              <a:buFont typeface="Arial" panose="020B0604020202020204" pitchFamily="34" charset="0"/>
              <a:buChar char="•"/>
            </a:pPr>
            <a:r>
              <a:rPr lang="en-CA" sz="1600"/>
              <a:t>Optimize legacy assets reuse</a:t>
            </a:r>
          </a:p>
          <a:p>
            <a:pPr marL="285750" indent="-285750">
              <a:spcAft>
                <a:spcPts val="600"/>
              </a:spcAft>
              <a:buFont typeface="Arial" panose="020B0604020202020204" pitchFamily="34" charset="0"/>
              <a:buChar char="•"/>
            </a:pPr>
            <a:r>
              <a:rPr lang="en-CA" sz="1600"/>
              <a:t>Resource allocation and funding are first aligned to </a:t>
            </a:r>
            <a:br>
              <a:rPr lang="en-CA" sz="1600"/>
            </a:br>
            <a:r>
              <a:rPr lang="en-CA" sz="1600"/>
              <a:t>“keeping the lights on”; new project/asset develop follows</a:t>
            </a:r>
          </a:p>
          <a:p>
            <a:pPr marL="285750" indent="-285750">
              <a:spcAft>
                <a:spcPts val="600"/>
              </a:spcAft>
              <a:buFont typeface="Arial" panose="020B0604020202020204" pitchFamily="34" charset="0"/>
              <a:buChar char="•"/>
            </a:pPr>
            <a:r>
              <a:rPr lang="en-CA" sz="1600"/>
              <a:t>Innovative, value-creating work is approached as special initiatives</a:t>
            </a:r>
          </a:p>
        </p:txBody>
      </p:sp>
      <p:sp>
        <p:nvSpPr>
          <p:cNvPr id="5" name="Rectangle 4"/>
          <p:cNvSpPr/>
          <p:nvPr/>
        </p:nvSpPr>
        <p:spPr>
          <a:xfrm>
            <a:off x="6299200" y="1695148"/>
            <a:ext cx="5560397" cy="4339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rtlCol="0" anchor="t" anchorCtr="0"/>
          <a:lstStyle/>
          <a:p>
            <a:pPr>
              <a:spcAft>
                <a:spcPts val="600"/>
              </a:spcAft>
            </a:pPr>
            <a:r>
              <a:rPr lang="en-CA" sz="2000" b="1"/>
              <a:t>Enable-Integrate-Manage</a:t>
            </a:r>
          </a:p>
          <a:p>
            <a:pPr>
              <a:spcAft>
                <a:spcPts val="600"/>
              </a:spcAft>
            </a:pPr>
            <a:r>
              <a:rPr lang="en-CA" sz="1600"/>
              <a:t>With the rise of the cloud, metered service allows for detailed dissection of service costs. Chargebacks and showbacks can relieve some of the cost pressure on IT.</a:t>
            </a:r>
          </a:p>
          <a:p>
            <a:pPr marL="285750" indent="-285750">
              <a:spcAft>
                <a:spcPts val="600"/>
              </a:spcAft>
              <a:buFont typeface="Arial" panose="020B0604020202020204" pitchFamily="34" charset="0"/>
              <a:buChar char="•"/>
            </a:pPr>
            <a:r>
              <a:rPr lang="en-CA" sz="1600"/>
              <a:t>Incorporates transformation processes and services</a:t>
            </a:r>
          </a:p>
          <a:p>
            <a:pPr marL="285750" indent="-285750">
              <a:spcAft>
                <a:spcPts val="600"/>
              </a:spcAft>
              <a:buFont typeface="Arial" panose="020B0604020202020204" pitchFamily="34" charset="0"/>
              <a:buChar char="•"/>
            </a:pPr>
            <a:r>
              <a:rPr lang="en-CA" sz="1600"/>
              <a:t>Departments bundling services from third parties to optimize their business processes.</a:t>
            </a:r>
          </a:p>
          <a:p>
            <a:pPr marL="285750" indent="-285750">
              <a:spcAft>
                <a:spcPts val="600"/>
              </a:spcAft>
              <a:buFont typeface="Arial" panose="020B0604020202020204" pitchFamily="34" charset="0"/>
              <a:buChar char="•"/>
            </a:pPr>
            <a:r>
              <a:rPr lang="en-CA" sz="1600"/>
              <a:t>IT actively innovates and improves business processes.  Finds ways to minimize “keeping the lights on” resource drain</a:t>
            </a:r>
          </a:p>
          <a:p>
            <a:pPr marL="285750" indent="-285750">
              <a:spcAft>
                <a:spcPts val="600"/>
              </a:spcAft>
              <a:buFont typeface="Arial" panose="020B0604020202020204" pitchFamily="34" charset="0"/>
              <a:buChar char="•"/>
            </a:pPr>
            <a:r>
              <a:rPr lang="en-CA" sz="1600"/>
              <a:t>IT should become less of a cost center and more of a value driver. </a:t>
            </a:r>
          </a:p>
        </p:txBody>
      </p:sp>
    </p:spTree>
    <p:extLst>
      <p:ext uri="{BB962C8B-B14F-4D97-AF65-F5344CB8AC3E}">
        <p14:creationId xmlns:p14="http://schemas.microsoft.com/office/powerpoint/2010/main" val="356903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8E4F-8F7C-4688-A301-C4EB5274146D}"/>
              </a:ext>
            </a:extLst>
          </p:cNvPr>
          <p:cNvSpPr>
            <a:spLocks noGrp="1"/>
          </p:cNvSpPr>
          <p:nvPr>
            <p:ph type="title"/>
          </p:nvPr>
        </p:nvSpPr>
        <p:spPr>
          <a:xfrm>
            <a:off x="443292" y="565434"/>
            <a:ext cx="3929912" cy="2636308"/>
          </a:xfrm>
        </p:spPr>
        <p:txBody>
          <a:bodyPr wrap="square" anchor="b">
            <a:normAutofit/>
          </a:bodyPr>
          <a:lstStyle/>
          <a:p>
            <a:r>
              <a:rPr lang="en-US"/>
              <a:t>Four Levers That Drive Cloud Decision Making</a:t>
            </a:r>
          </a:p>
        </p:txBody>
      </p:sp>
      <p:graphicFrame>
        <p:nvGraphicFramePr>
          <p:cNvPr id="6" name="Content Placeholder 3">
            <a:extLst>
              <a:ext uri="{FF2B5EF4-FFF2-40B4-BE49-F238E27FC236}">
                <a16:creationId xmlns:a16="http://schemas.microsoft.com/office/drawing/2014/main" id="{78E35584-E188-4957-AC1D-1C02083CB080}"/>
              </a:ext>
            </a:extLst>
          </p:cNvPr>
          <p:cNvGraphicFramePr>
            <a:graphicFrameLocks noGrp="1"/>
          </p:cNvGraphicFramePr>
          <p:nvPr>
            <p:ph sz="quarter" idx="14"/>
          </p:nvPr>
        </p:nvGraphicFramePr>
        <p:xfrm>
          <a:off x="5259906" y="565434"/>
          <a:ext cx="6488802" cy="572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878D3452-C109-0D47-97E5-44E1DDB6D7EA}"/>
              </a:ext>
            </a:extLst>
          </p:cNvPr>
          <p:cNvSpPr txBox="1">
            <a:spLocks/>
          </p:cNvSpPr>
          <p:nvPr/>
        </p:nvSpPr>
        <p:spPr>
          <a:xfrm>
            <a:off x="501867" y="3656258"/>
            <a:ext cx="4314688" cy="2636308"/>
          </a:xfrm>
          <a:prstGeom prst="rect">
            <a:avLst/>
          </a:prstGeom>
        </p:spPr>
        <p:txBody>
          <a:bodyPr vert="horz" wrap="square" lIns="0" tIns="0" rIns="0" bIns="0" rtlCol="0" anchor="b" anchorCtr="0">
            <a:normAutofit fontScale="70000" lnSpcReduction="20000"/>
          </a:bodyPr>
          <a:lstStyle>
            <a:lvl1pPr marL="0" algn="l" defTabSz="914377" rtl="0" eaLnBrk="1" latinLnBrk="0" hangingPunct="1">
              <a:lnSpc>
                <a:spcPct val="98000"/>
              </a:lnSpc>
              <a:spcBef>
                <a:spcPct val="0"/>
              </a:spcBef>
              <a:buNone/>
              <a:defRPr lang="en-US" sz="4000" b="1" kern="1200" baseline="0" dirty="0">
                <a:solidFill>
                  <a:schemeClr val="bg1"/>
                </a:solidFill>
                <a:latin typeface="+mj-lt"/>
                <a:ea typeface="+mj-ea"/>
                <a:cs typeface="+mj-cs"/>
              </a:defRPr>
            </a:lvl1pPr>
          </a:lstStyle>
          <a:p>
            <a:pPr>
              <a:lnSpc>
                <a:spcPct val="170000"/>
              </a:lnSpc>
            </a:pPr>
            <a:r>
              <a:rPr lang="en-US" sz="3200"/>
              <a:t>CVS IT 2021 Goals:</a:t>
            </a:r>
          </a:p>
          <a:p>
            <a:pPr marL="571500" indent="-571500">
              <a:lnSpc>
                <a:spcPct val="170000"/>
              </a:lnSpc>
              <a:buFont typeface="Arial" panose="020B0604020202020204" pitchFamily="34" charset="0"/>
              <a:buChar char="•"/>
            </a:pPr>
            <a:r>
              <a:rPr lang="en-US" sz="3400"/>
              <a:t>Be consumer centric</a:t>
            </a:r>
          </a:p>
          <a:p>
            <a:pPr marL="571500" indent="-571500">
              <a:lnSpc>
                <a:spcPct val="170000"/>
              </a:lnSpc>
              <a:buFont typeface="Arial" panose="020B0604020202020204" pitchFamily="34" charset="0"/>
              <a:buChar char="•"/>
            </a:pPr>
            <a:r>
              <a:rPr lang="en-US" sz="3400"/>
              <a:t>Accelerate Innovation</a:t>
            </a:r>
          </a:p>
          <a:p>
            <a:pPr marL="571500" indent="-571500">
              <a:lnSpc>
                <a:spcPct val="170000"/>
              </a:lnSpc>
              <a:buFont typeface="Arial" panose="020B0604020202020204" pitchFamily="34" charset="0"/>
              <a:buChar char="•"/>
            </a:pPr>
            <a:r>
              <a:rPr lang="en-US" sz="3400"/>
              <a:t>Drive long-term Value</a:t>
            </a:r>
          </a:p>
          <a:p>
            <a:pPr marL="571500" indent="-571500">
              <a:lnSpc>
                <a:spcPct val="170000"/>
              </a:lnSpc>
              <a:buFont typeface="Arial" panose="020B0604020202020204" pitchFamily="34" charset="0"/>
              <a:buChar char="•"/>
            </a:pPr>
            <a:r>
              <a:rPr lang="en-US" sz="3400"/>
              <a:t>Keep our commitments</a:t>
            </a:r>
          </a:p>
        </p:txBody>
      </p:sp>
    </p:spTree>
    <p:extLst>
      <p:ext uri="{BB962C8B-B14F-4D97-AF65-F5344CB8AC3E}">
        <p14:creationId xmlns:p14="http://schemas.microsoft.com/office/powerpoint/2010/main" val="13221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512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latin typeface="+mn-lt"/>
                <a:cs typeface="Arial" panose="020B0604020202020204" pitchFamily="34" charset="0"/>
                <a:sym typeface="Arial" panose="020B0604020202020204" pitchFamily="34" charset="0"/>
              </a:rPr>
              <a:t>Where are we today? (1 of 2)</a:t>
            </a:r>
          </a:p>
        </p:txBody>
      </p:sp>
      <p:sp>
        <p:nvSpPr>
          <p:cNvPr id="3" name="Text Placeholder 2"/>
          <p:cNvSpPr>
            <a:spLocks noGrp="1"/>
          </p:cNvSpPr>
          <p:nvPr>
            <p:ph type="body" sz="quarter" idx="4294967295"/>
          </p:nvPr>
        </p:nvSpPr>
        <p:spPr>
          <a:xfrm>
            <a:off x="559372" y="679475"/>
            <a:ext cx="9685338" cy="422275"/>
          </a:xfrm>
        </p:spPr>
        <p:txBody>
          <a:bodyPr vert="horz" lIns="0" tIns="0" rIns="0" bIns="0" rtlCol="0" anchor="t">
            <a:noAutofit/>
          </a:bodyPr>
          <a:lstStyle/>
          <a:p>
            <a:r>
              <a:rPr lang="en-US" dirty="0">
                <a:cs typeface="Arial"/>
                <a:sym typeface="Arial" panose="020B0604020202020204" pitchFamily="34" charset="0"/>
              </a:rPr>
              <a:t>Currently, CVS Health has made good progress towards migrating to the Cloud, but there are challenges with reducing operational cost and elevating our organization’s level of cloud maturity</a:t>
            </a:r>
          </a:p>
        </p:txBody>
      </p:sp>
      <p:sp>
        <p:nvSpPr>
          <p:cNvPr id="5" name="Oval 4"/>
          <p:cNvSpPr/>
          <p:nvPr/>
        </p:nvSpPr>
        <p:spPr>
          <a:xfrm>
            <a:off x="4297744" y="1612722"/>
            <a:ext cx="1569404" cy="15747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tx1">
                    <a:lumMod val="85000"/>
                    <a:lumOff val="15000"/>
                  </a:schemeClr>
                </a:solidFill>
                <a:cs typeface="Arial" panose="020B0604020202020204" pitchFamily="34" charset="0"/>
                <a:sym typeface="Arial" panose="020B0604020202020204" pitchFamily="34" charset="0"/>
              </a:rPr>
              <a:t>Unexpected</a:t>
            </a:r>
          </a:p>
          <a:p>
            <a:pPr algn="ctr"/>
            <a:r>
              <a:rPr lang="en-US" sz="1200" b="1">
                <a:solidFill>
                  <a:schemeClr val="tx1">
                    <a:lumMod val="85000"/>
                    <a:lumOff val="15000"/>
                  </a:schemeClr>
                </a:solidFill>
                <a:cs typeface="Arial" panose="020B0604020202020204" pitchFamily="34" charset="0"/>
                <a:sym typeface="Arial" panose="020B0604020202020204" pitchFamily="34" charset="0"/>
              </a:rPr>
              <a:t>Higher Costs and Performance Issues</a:t>
            </a:r>
          </a:p>
        </p:txBody>
      </p:sp>
      <p:sp>
        <p:nvSpPr>
          <p:cNvPr id="6" name="Oval 5"/>
          <p:cNvSpPr/>
          <p:nvPr/>
        </p:nvSpPr>
        <p:spPr>
          <a:xfrm>
            <a:off x="8838233" y="1612721"/>
            <a:ext cx="1569404" cy="15747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tx1">
                    <a:lumMod val="85000"/>
                    <a:lumOff val="15000"/>
                  </a:schemeClr>
                </a:solidFill>
                <a:cs typeface="Arial" panose="020B0604020202020204" pitchFamily="34" charset="0"/>
                <a:sym typeface="Arial" panose="020B0604020202020204" pitchFamily="34" charset="0"/>
              </a:rPr>
              <a:t>Pockets of Maturity and Developing Practices</a:t>
            </a:r>
          </a:p>
        </p:txBody>
      </p:sp>
      <p:sp>
        <p:nvSpPr>
          <p:cNvPr id="7" name="TextBox 6"/>
          <p:cNvSpPr txBox="1"/>
          <p:nvPr/>
        </p:nvSpPr>
        <p:spPr>
          <a:xfrm>
            <a:off x="424842" y="2276194"/>
            <a:ext cx="1432449" cy="360236"/>
          </a:xfrm>
          <a:prstGeom prst="rect">
            <a:avLst/>
          </a:prstGeom>
          <a:noFill/>
        </p:spPr>
        <p:txBody>
          <a:bodyPr wrap="none" lIns="0" tIns="0" rIns="0" bIns="0" rtlCol="0" anchor="ctr">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Our </a:t>
            </a:r>
            <a:br>
              <a:rPr lang="en-US" sz="1799" b="1">
                <a:solidFill>
                  <a:schemeClr val="accent1"/>
                </a:solidFill>
                <a:cs typeface="Arial" panose="020B0604020202020204" pitchFamily="34" charset="0"/>
                <a:sym typeface="Arial" panose="020B0604020202020204" pitchFamily="34" charset="0"/>
              </a:rPr>
            </a:br>
            <a:r>
              <a:rPr lang="en-US" sz="1799" b="1">
                <a:solidFill>
                  <a:schemeClr val="accent1"/>
                </a:solidFill>
                <a:cs typeface="Arial" panose="020B0604020202020204" pitchFamily="34" charset="0"/>
                <a:sym typeface="Arial" panose="020B0604020202020204" pitchFamily="34" charset="0"/>
              </a:rPr>
              <a:t>Current State</a:t>
            </a:r>
          </a:p>
        </p:txBody>
      </p:sp>
      <p:sp>
        <p:nvSpPr>
          <p:cNvPr id="8" name="Rectangle 7"/>
          <p:cNvSpPr/>
          <p:nvPr/>
        </p:nvSpPr>
        <p:spPr>
          <a:xfrm>
            <a:off x="4308246" y="1240265"/>
            <a:ext cx="1505477" cy="307777"/>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Cloud Migration</a:t>
            </a:r>
          </a:p>
        </p:txBody>
      </p:sp>
      <p:sp>
        <p:nvSpPr>
          <p:cNvPr id="9" name="Rectangle 8"/>
          <p:cNvSpPr/>
          <p:nvPr/>
        </p:nvSpPr>
        <p:spPr>
          <a:xfrm>
            <a:off x="8621308" y="1240265"/>
            <a:ext cx="1972463" cy="307777"/>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Organization Maturity</a:t>
            </a:r>
          </a:p>
        </p:txBody>
      </p:sp>
      <p:sp>
        <p:nvSpPr>
          <p:cNvPr id="10" name="TextBox 9">
            <a:extLst>
              <a:ext uri="{FF2B5EF4-FFF2-40B4-BE49-F238E27FC236}">
                <a16:creationId xmlns:a16="http://schemas.microsoft.com/office/drawing/2014/main" id="{CB5D12FB-FF24-4F81-84A8-B6855780FA57}"/>
              </a:ext>
            </a:extLst>
          </p:cNvPr>
          <p:cNvSpPr txBox="1"/>
          <p:nvPr/>
        </p:nvSpPr>
        <p:spPr>
          <a:xfrm>
            <a:off x="3179726" y="3289300"/>
            <a:ext cx="4083698" cy="1636093"/>
          </a:xfrm>
          <a:prstGeom prst="rect">
            <a:avLst/>
          </a:prstGeom>
          <a:noFill/>
        </p:spPr>
        <p:txBody>
          <a:bodyPr wrap="square" lIns="0" tIns="0" rIns="0" bIns="0" rtlCol="0" anchor="t">
            <a:noAutofit/>
          </a:bodyPr>
          <a:lstStyle/>
          <a:p>
            <a:pPr algn="ctr" defTabSz="456621" fontAlgn="base">
              <a:spcBef>
                <a:spcPts val="300"/>
              </a:spcBef>
            </a:pPr>
            <a:r>
              <a:rPr lang="en-US" sz="1200" b="1">
                <a:solidFill>
                  <a:schemeClr val="accent1"/>
                </a:solidFill>
                <a:cs typeface="Arial" panose="020B0604020202020204" pitchFamily="34" charset="0"/>
                <a:sym typeface="Arial" panose="020B0604020202020204" pitchFamily="34" charset="0"/>
              </a:rPr>
              <a:t>State of Migration</a:t>
            </a:r>
            <a:endParaRPr lang="en-US" sz="120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Many applications have migrated and goal of decreasing load on Data Centers was achieved</a:t>
            </a:r>
          </a:p>
          <a:p>
            <a:pPr marL="171399" indent="-171399" defTabSz="456621" fontAlgn="base">
              <a:spcBef>
                <a:spcPts val="300"/>
              </a:spcBef>
              <a:buClr>
                <a:srgbClr val="00B05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RFP in Progress to migrate 20% of our x86 based infra to the cloud</a:t>
            </a:r>
          </a:p>
          <a:p>
            <a:pPr marL="171399" indent="-171399" defTabSz="456621" fontAlgn="base">
              <a:spcBef>
                <a:spcPts val="300"/>
              </a:spcBef>
              <a:buClr>
                <a:srgbClr val="C0000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Plan for OnPrem to Multi-cloud and Cloud-Cloud connectivity still a WIP. Latency issues is a big concern </a:t>
            </a:r>
          </a:p>
        </p:txBody>
      </p:sp>
      <p:cxnSp>
        <p:nvCxnSpPr>
          <p:cNvPr id="11" name="Straight Connector 10"/>
          <p:cNvCxnSpPr/>
          <p:nvPr/>
        </p:nvCxnSpPr>
        <p:spPr>
          <a:xfrm>
            <a:off x="7395407" y="1574361"/>
            <a:ext cx="0" cy="442116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5745967-7367-4DAD-B714-7E64C7F7BAA4}"/>
              </a:ext>
            </a:extLst>
          </p:cNvPr>
          <p:cNvSpPr txBox="1"/>
          <p:nvPr/>
        </p:nvSpPr>
        <p:spPr>
          <a:xfrm>
            <a:off x="3179726" y="4993028"/>
            <a:ext cx="4127406" cy="1448417"/>
          </a:xfrm>
          <a:prstGeom prst="rect">
            <a:avLst/>
          </a:prstGeom>
          <a:noFill/>
        </p:spPr>
        <p:txBody>
          <a:bodyPr wrap="square" lIns="0" tIns="0" rIns="0" bIns="0" rtlCol="0" anchor="t">
            <a:noAutofit/>
          </a:bodyPr>
          <a:lstStyle/>
          <a:p>
            <a:pPr algn="ctr" defTabSz="456621" fontAlgn="base">
              <a:spcBef>
                <a:spcPts val="300"/>
              </a:spcBef>
            </a:pPr>
            <a:r>
              <a:rPr lang="en-US" sz="1200" b="1">
                <a:solidFill>
                  <a:schemeClr val="accent1"/>
                </a:solidFill>
                <a:cs typeface="Arial" panose="020B0604020202020204" pitchFamily="34" charset="0"/>
                <a:sym typeface="Arial" panose="020B0604020202020204" pitchFamily="34" charset="0"/>
              </a:rPr>
              <a:t>Cost Reduction</a:t>
            </a:r>
            <a:endParaRPr lang="en-US" sz="120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Operating costs have increased rather than decreased in some areas</a:t>
            </a:r>
          </a:p>
          <a:p>
            <a:pPr marL="171399" indent="-171399" defTabSz="456621" fontAlgn="base">
              <a:spcBef>
                <a:spcPts val="300"/>
              </a:spcBef>
              <a:buClr>
                <a:srgbClr val="C00000"/>
              </a:buClr>
              <a:buFont typeface="Open Sans" panose="020B0606030504020204" pitchFamily="34" charset="0"/>
              <a:buChar char="–"/>
            </a:pPr>
            <a:r>
              <a:rPr lang="en-GB" sz="1200" b="1">
                <a:solidFill>
                  <a:schemeClr val="tx1">
                    <a:lumMod val="75000"/>
                    <a:lumOff val="25000"/>
                  </a:schemeClr>
                </a:solidFill>
                <a:latin typeface="CVS Health Sans" panose="020B0504020202020204" pitchFamily="34" charset="0"/>
                <a:cs typeface="Arial" panose="020B0604020202020204" pitchFamily="34" charset="0"/>
                <a:sym typeface="Arial" panose="020B0604020202020204" pitchFamily="34" charset="0"/>
              </a:rPr>
              <a:t>Slower modernization due to funds being redirected to cover increasing operating costs</a:t>
            </a:r>
          </a:p>
          <a:p>
            <a:pPr marL="171399" indent="-171399" defTabSz="456621" fontAlgn="base">
              <a:spcBef>
                <a:spcPts val="300"/>
              </a:spcBef>
              <a:buClr>
                <a:srgbClr val="C0000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No full cost visibility and transparency at the resource level by LOBs/departments and teams</a:t>
            </a:r>
          </a:p>
        </p:txBody>
      </p:sp>
      <p:sp>
        <p:nvSpPr>
          <p:cNvPr id="13" name="TextBox 12">
            <a:extLst>
              <a:ext uri="{FF2B5EF4-FFF2-40B4-BE49-F238E27FC236}">
                <a16:creationId xmlns:a16="http://schemas.microsoft.com/office/drawing/2014/main" id="{CB5D12FB-FF24-4F81-84A8-B6855780FA57}"/>
              </a:ext>
            </a:extLst>
          </p:cNvPr>
          <p:cNvSpPr txBox="1"/>
          <p:nvPr/>
        </p:nvSpPr>
        <p:spPr>
          <a:xfrm>
            <a:off x="7595256" y="3289301"/>
            <a:ext cx="4127407" cy="914162"/>
          </a:xfrm>
          <a:prstGeom prst="rect">
            <a:avLst/>
          </a:prstGeom>
          <a:noFill/>
        </p:spPr>
        <p:txBody>
          <a:bodyPr wrap="square" lIns="0" tIns="0" rIns="0" bIns="0" rtlCol="0" anchor="t">
            <a:noAutofit/>
          </a:bodyPr>
          <a:lstStyle/>
          <a:p>
            <a:pPr algn="ctr" defTabSz="456621" fontAlgn="base">
              <a:spcBef>
                <a:spcPts val="300"/>
              </a:spcBef>
            </a:pPr>
            <a:r>
              <a:rPr lang="en-US" sz="1200" b="1">
                <a:solidFill>
                  <a:schemeClr val="accent1"/>
                </a:solidFill>
                <a:cs typeface="Arial" panose="020B0604020202020204" pitchFamily="34" charset="0"/>
                <a:sym typeface="Arial" panose="020B0604020202020204" pitchFamily="34" charset="0"/>
              </a:rPr>
              <a:t>CoP and Durable Team</a:t>
            </a:r>
            <a:endParaRPr lang="en-US" sz="120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Community of Practice to facilitate knowledge transfer and sharing of best practices across areas</a:t>
            </a:r>
          </a:p>
          <a:p>
            <a:pPr marL="171399" indent="-171399" defTabSz="456621" fontAlgn="base">
              <a:spcBef>
                <a:spcPts val="300"/>
              </a:spcBef>
              <a:buClr>
                <a:srgbClr val="00B05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Cloud Durable team to facilitate info sharing and communicate strategy</a:t>
            </a:r>
            <a:endParaRPr lang="en-US" sz="120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endParaRPr lang="en-US" sz="120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endParaRPr lang="en-US" sz="1200">
              <a:solidFill>
                <a:schemeClr val="tx1">
                  <a:lumMod val="75000"/>
                  <a:lumOff val="25000"/>
                </a:schemeClr>
              </a:solidFill>
              <a:cs typeface="Open Sans Light"/>
            </a:endParaRPr>
          </a:p>
        </p:txBody>
      </p:sp>
      <p:sp>
        <p:nvSpPr>
          <p:cNvPr id="14" name="TextBox 13">
            <a:extLst>
              <a:ext uri="{FF2B5EF4-FFF2-40B4-BE49-F238E27FC236}">
                <a16:creationId xmlns:a16="http://schemas.microsoft.com/office/drawing/2014/main" id="{05745967-7367-4DAD-B714-7E64C7F7BAA4}"/>
              </a:ext>
            </a:extLst>
          </p:cNvPr>
          <p:cNvSpPr txBox="1"/>
          <p:nvPr/>
        </p:nvSpPr>
        <p:spPr>
          <a:xfrm>
            <a:off x="7595257" y="4404019"/>
            <a:ext cx="4431090" cy="2134590"/>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Teams Maturity</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New IT cloud upscaling initiative will perform a Skills Survey and plan for the appropriate training</a:t>
            </a:r>
          </a:p>
          <a:p>
            <a:pPr marL="171399" indent="-171399" defTabSz="456621"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Foundational teams are key enablers  to department initiatives but siloed</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Widely different maturity levels, some teams have a higher degree of maturity than the rest of the organization - Ex: Digital</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Legacy funding models focus on meeting business needs but not on enabling modernization and transformation</a:t>
            </a:r>
          </a:p>
        </p:txBody>
      </p:sp>
      <p:sp>
        <p:nvSpPr>
          <p:cNvPr id="15" name="Rectangle 14"/>
          <p:cNvSpPr/>
          <p:nvPr/>
        </p:nvSpPr>
        <p:spPr>
          <a:xfrm>
            <a:off x="6882565" y="6301255"/>
            <a:ext cx="1951619" cy="613854"/>
          </a:xfrm>
          <a:prstGeom prst="rect">
            <a:avLst/>
          </a:prstGeom>
        </p:spPr>
        <p:txBody>
          <a:bodyPr wrap="square">
            <a:spAutoFit/>
          </a:bodyPr>
          <a:lstStyle/>
          <a:p>
            <a:pPr marL="171399" indent="-171399" defTabSz="456621" fontAlgn="base">
              <a:lnSpc>
                <a:spcPts val="1999"/>
              </a:lnSpc>
              <a:buClr>
                <a:srgbClr val="00B050"/>
              </a:buClr>
              <a:buFont typeface="Open Sans" panose="020B0606030504020204" pitchFamily="34" charset="0"/>
              <a:buChar char="+"/>
            </a:pPr>
            <a:r>
              <a:rPr lang="en-US" b="1">
                <a:solidFill>
                  <a:schemeClr val="tx1">
                    <a:lumMod val="75000"/>
                    <a:lumOff val="25000"/>
                  </a:schemeClr>
                </a:solidFill>
                <a:cs typeface="Arial" panose="020B0604020202020204" pitchFamily="34" charset="0"/>
                <a:sym typeface="Arial" panose="020B0604020202020204" pitchFamily="34" charset="0"/>
              </a:rPr>
              <a:t> </a:t>
            </a:r>
            <a:r>
              <a:rPr lang="en-US" sz="1100">
                <a:solidFill>
                  <a:schemeClr val="tx1">
                    <a:lumMod val="75000"/>
                    <a:lumOff val="25000"/>
                  </a:schemeClr>
                </a:solidFill>
                <a:cs typeface="Arial" panose="020B0604020202020204" pitchFamily="34" charset="0"/>
                <a:sym typeface="Arial" panose="020B0604020202020204" pitchFamily="34" charset="0"/>
              </a:rPr>
              <a:t>= positive capability</a:t>
            </a:r>
          </a:p>
          <a:p>
            <a:pPr marL="171399" indent="-171399" defTabSz="456621" fontAlgn="base">
              <a:lnSpc>
                <a:spcPts val="1999"/>
              </a:lnSpc>
              <a:buClr>
                <a:srgbClr val="C00000"/>
              </a:buClr>
              <a:buFont typeface="Open Sans" panose="020B0606030504020204" pitchFamily="34" charset="0"/>
              <a:buChar char="–"/>
            </a:pPr>
            <a:r>
              <a:rPr lang="en-US" b="1">
                <a:solidFill>
                  <a:schemeClr val="tx1">
                    <a:lumMod val="75000"/>
                    <a:lumOff val="25000"/>
                  </a:schemeClr>
                </a:solidFill>
                <a:cs typeface="Arial" panose="020B0604020202020204" pitchFamily="34" charset="0"/>
                <a:sym typeface="Arial" panose="020B0604020202020204" pitchFamily="34" charset="0"/>
              </a:rPr>
              <a:t> </a:t>
            </a:r>
            <a:r>
              <a:rPr lang="en-US" sz="1100">
                <a:solidFill>
                  <a:schemeClr val="tx1">
                    <a:lumMod val="75000"/>
                    <a:lumOff val="25000"/>
                  </a:schemeClr>
                </a:solidFill>
                <a:cs typeface="Arial" panose="020B0604020202020204" pitchFamily="34" charset="0"/>
                <a:sym typeface="Arial" panose="020B0604020202020204" pitchFamily="34" charset="0"/>
              </a:rPr>
              <a:t>= negative capability</a:t>
            </a:r>
          </a:p>
        </p:txBody>
      </p:sp>
      <p:pic>
        <p:nvPicPr>
          <p:cNvPr id="17" name="Picture 16"/>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89627" y="3233492"/>
            <a:ext cx="271133" cy="279972"/>
          </a:xfrm>
          <a:prstGeom prst="rect">
            <a:avLst/>
          </a:prstGeom>
        </p:spPr>
      </p:pic>
      <p:pic>
        <p:nvPicPr>
          <p:cNvPr id="18" name="Picture 17"/>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89627" y="4925394"/>
            <a:ext cx="271133" cy="279972"/>
          </a:xfrm>
          <a:prstGeom prst="rect">
            <a:avLst/>
          </a:prstGeom>
        </p:spPr>
      </p:pic>
      <p:pic>
        <p:nvPicPr>
          <p:cNvPr id="19" name="Picture 18"/>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483007" y="3243651"/>
            <a:ext cx="271133" cy="279972"/>
          </a:xfrm>
          <a:prstGeom prst="rect">
            <a:avLst/>
          </a:prstGeom>
        </p:spPr>
      </p:pic>
      <p:pic>
        <p:nvPicPr>
          <p:cNvPr id="20" name="Picture 19"/>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708436" y="4336383"/>
            <a:ext cx="271133" cy="279972"/>
          </a:xfrm>
          <a:prstGeom prst="rect">
            <a:avLst/>
          </a:prstGeom>
        </p:spPr>
      </p:pic>
    </p:spTree>
    <p:extLst>
      <p:ext uri="{BB962C8B-B14F-4D97-AF65-F5344CB8AC3E}">
        <p14:creationId xmlns:p14="http://schemas.microsoft.com/office/powerpoint/2010/main" val="2832889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F088-ED89-5743-AF35-693D9F0E1AF5}"/>
              </a:ext>
            </a:extLst>
          </p:cNvPr>
          <p:cNvSpPr>
            <a:spLocks noGrp="1"/>
          </p:cNvSpPr>
          <p:nvPr>
            <p:ph type="title"/>
          </p:nvPr>
        </p:nvSpPr>
        <p:spPr>
          <a:xfrm>
            <a:off x="838200" y="365126"/>
            <a:ext cx="10515600" cy="467388"/>
          </a:xfrm>
        </p:spPr>
        <p:txBody>
          <a:bodyPr>
            <a:normAutofit fontScale="90000"/>
          </a:bodyPr>
          <a:lstStyle/>
          <a:p>
            <a:r>
              <a:rPr lang="en-US" sz="3600" b="1">
                <a:solidFill>
                  <a:srgbClr val="C00000"/>
                </a:solidFill>
              </a:rPr>
              <a:t>Factors For Strategy Consideration</a:t>
            </a:r>
          </a:p>
        </p:txBody>
      </p:sp>
      <p:sp>
        <p:nvSpPr>
          <p:cNvPr id="3" name="Content Placeholder 2">
            <a:extLst>
              <a:ext uri="{FF2B5EF4-FFF2-40B4-BE49-F238E27FC236}">
                <a16:creationId xmlns:a16="http://schemas.microsoft.com/office/drawing/2014/main" id="{07655F17-4020-134B-8255-7269D297368B}"/>
              </a:ext>
            </a:extLst>
          </p:cNvPr>
          <p:cNvSpPr>
            <a:spLocks noGrp="1"/>
          </p:cNvSpPr>
          <p:nvPr>
            <p:ph idx="1"/>
          </p:nvPr>
        </p:nvSpPr>
        <p:spPr>
          <a:xfrm>
            <a:off x="838200" y="1091821"/>
            <a:ext cx="10515600" cy="5085142"/>
          </a:xfrm>
        </p:spPr>
        <p:txBody>
          <a:bodyPr>
            <a:normAutofit fontScale="92500" lnSpcReduction="10000"/>
          </a:bodyPr>
          <a:lstStyle/>
          <a:p>
            <a:pPr marL="514350" indent="-514350">
              <a:lnSpc>
                <a:spcPct val="150000"/>
              </a:lnSpc>
              <a:buFont typeface="+mj-lt"/>
              <a:buAutoNum type="arabicPeriod"/>
            </a:pPr>
            <a:r>
              <a:rPr lang="en-US" sz="2400" b="0"/>
              <a:t>International Regulations are Forcing Evolving Strategies</a:t>
            </a:r>
          </a:p>
          <a:p>
            <a:pPr marL="514350" indent="-514350">
              <a:lnSpc>
                <a:spcPct val="150000"/>
              </a:lnSpc>
              <a:buFont typeface="+mj-lt"/>
              <a:buAutoNum type="arabicPeriod"/>
            </a:pPr>
            <a:r>
              <a:rPr lang="en-US" sz="2400" b="0"/>
              <a:t>Public Cloud Vendors Marketplace Approach</a:t>
            </a:r>
          </a:p>
          <a:p>
            <a:pPr marL="514350" indent="-514350">
              <a:lnSpc>
                <a:spcPct val="150000"/>
              </a:lnSpc>
              <a:buFont typeface="+mj-lt"/>
              <a:buAutoNum type="arabicPeriod"/>
            </a:pPr>
            <a:r>
              <a:rPr lang="en-US" sz="2400" b="0"/>
              <a:t>Tolerance for Open Source Software</a:t>
            </a:r>
          </a:p>
          <a:p>
            <a:pPr marL="514350" indent="-514350">
              <a:lnSpc>
                <a:spcPct val="150000"/>
              </a:lnSpc>
              <a:buFont typeface="+mj-lt"/>
              <a:buAutoNum type="arabicPeriod"/>
            </a:pPr>
            <a:r>
              <a:rPr lang="en-US" sz="2400" b="0" err="1"/>
              <a:t>DevSecOps</a:t>
            </a:r>
            <a:r>
              <a:rPr lang="en-US" sz="2400" b="0"/>
              <a:t> – Platform Feature or Platform of It’s Own</a:t>
            </a:r>
          </a:p>
          <a:p>
            <a:pPr marL="514350" indent="-514350">
              <a:lnSpc>
                <a:spcPct val="150000"/>
              </a:lnSpc>
              <a:buFont typeface="+mj-lt"/>
              <a:buAutoNum type="arabicPeriod"/>
            </a:pPr>
            <a:r>
              <a:rPr lang="en-US" sz="2400" b="0"/>
              <a:t>Tooling – Glue Early and Often OR Plan and Automate Best-in-Class </a:t>
            </a:r>
          </a:p>
          <a:p>
            <a:pPr marL="514350" indent="-514350">
              <a:lnSpc>
                <a:spcPct val="150000"/>
              </a:lnSpc>
              <a:buFont typeface="+mj-lt"/>
              <a:buAutoNum type="arabicPeriod"/>
            </a:pPr>
            <a:r>
              <a:rPr lang="en-US" sz="2400" b="0"/>
              <a:t>Elevate Talent – Target Specific Teams or Establish New Benchmark</a:t>
            </a:r>
          </a:p>
          <a:p>
            <a:pPr marL="514350" indent="-514350">
              <a:lnSpc>
                <a:spcPct val="150000"/>
              </a:lnSpc>
              <a:buFont typeface="+mj-lt"/>
              <a:buAutoNum type="arabicPeriod"/>
            </a:pPr>
            <a:r>
              <a:rPr lang="en-US" sz="2400" b="0"/>
              <a:t>Cloud Native vs Cloud Agnostic </a:t>
            </a:r>
            <a:br>
              <a:rPr lang="en-US" sz="2400" b="0"/>
            </a:br>
            <a:r>
              <a:rPr lang="en-US" sz="2400" b="0"/>
              <a:t>(Modernization, Portability, Governance, Contracting, Talent Skill Set)</a:t>
            </a:r>
          </a:p>
        </p:txBody>
      </p:sp>
    </p:spTree>
    <p:extLst>
      <p:ext uri="{BB962C8B-B14F-4D97-AF65-F5344CB8AC3E}">
        <p14:creationId xmlns:p14="http://schemas.microsoft.com/office/powerpoint/2010/main" val="2810207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5368"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sz="6600">
                <a:latin typeface="+mj-lt"/>
                <a:cs typeface="Arial" panose="020B0604020202020204" pitchFamily="34" charset="0"/>
                <a:sym typeface="Arial" panose="020B0604020202020204" pitchFamily="34" charset="0"/>
              </a:rPr>
              <a:t>Cloud Agnostic vs. </a:t>
            </a:r>
          </a:p>
          <a:p>
            <a:r>
              <a:rPr lang="en-US" sz="6600">
                <a:latin typeface="+mj-lt"/>
                <a:cs typeface="Arial" panose="020B0604020202020204" pitchFamily="34" charset="0"/>
                <a:sym typeface="Arial" panose="020B0604020202020204" pitchFamily="34" charset="0"/>
              </a:rPr>
              <a:t>Cloud Native</a:t>
            </a:r>
          </a:p>
        </p:txBody>
      </p:sp>
    </p:spTree>
    <p:extLst>
      <p:ext uri="{BB962C8B-B14F-4D97-AF65-F5344CB8AC3E}">
        <p14:creationId xmlns:p14="http://schemas.microsoft.com/office/powerpoint/2010/main" val="4196574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a:solidFill>
                  <a:schemeClr val="accent1"/>
                </a:solidFill>
              </a:rPr>
              <a:t>Cloud Agnostic</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7" y="1847043"/>
            <a:ext cx="5763359" cy="4673026"/>
          </a:xfrm>
        </p:spPr>
        <p:txBody>
          <a:bodyPr/>
          <a:lstStyle/>
          <a:p>
            <a:r>
              <a:rPr lang="en-US">
                <a:solidFill>
                  <a:schemeClr val="accent2"/>
                </a:solidFill>
              </a:rPr>
              <a:t>Pros</a:t>
            </a:r>
          </a:p>
          <a:p>
            <a:pPr marL="285750" indent="-285750">
              <a:buFont typeface="Arial" panose="020B0604020202020204" pitchFamily="34" charset="0"/>
              <a:buChar char="•"/>
            </a:pPr>
            <a:r>
              <a:rPr lang="en-US" b="0">
                <a:solidFill>
                  <a:schemeClr val="accent2"/>
                </a:solidFill>
              </a:rPr>
              <a:t>Portability</a:t>
            </a:r>
          </a:p>
          <a:p>
            <a:pPr marL="457200" lvl="2" indent="-285750"/>
            <a:r>
              <a:rPr lang="en-US" sz="1600" b="0"/>
              <a:t>Can move workloads seamlessly between cloud platforms, and between on-prem infrastructure and cloud platforms </a:t>
            </a:r>
          </a:p>
          <a:p>
            <a:pPr marL="457200" lvl="2" indent="-285750"/>
            <a:r>
              <a:rPr lang="en-US" sz="1600" b="0"/>
              <a:t>Assurance of consistent and standard performance whatever platform the application is deployed on</a:t>
            </a:r>
          </a:p>
          <a:p>
            <a:pPr marL="457200" lvl="2" indent="-285750"/>
            <a:r>
              <a:rPr lang="en-US" sz="1600"/>
              <a:t>Avoid vendor lock-in</a:t>
            </a:r>
          </a:p>
          <a:p>
            <a:pPr marL="285750" indent="-285750">
              <a:buFont typeface="Arial" panose="020B0604020202020204" pitchFamily="34" charset="0"/>
              <a:buChar char="•"/>
            </a:pPr>
            <a:r>
              <a:rPr lang="en-US" b="0">
                <a:solidFill>
                  <a:schemeClr val="accent2"/>
                </a:solidFill>
              </a:rPr>
              <a:t>Cost and Competitive Advantage</a:t>
            </a:r>
          </a:p>
          <a:p>
            <a:pPr marL="457200" lvl="2" indent="-285750"/>
            <a:r>
              <a:rPr lang="en-US" sz="1600" b="0"/>
              <a:t>Efficiently scale use of cloud services and take advantage of different features and price structures</a:t>
            </a:r>
          </a:p>
          <a:p>
            <a:pPr marL="457200" lvl="2" indent="-285750"/>
            <a:r>
              <a:rPr lang="en-US" sz="1600" b="0"/>
              <a:t>Maximize redundancy</a:t>
            </a:r>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1847044"/>
            <a:ext cx="5623582" cy="5090468"/>
          </a:xfrm>
        </p:spPr>
        <p:txBody>
          <a:bodyPr/>
          <a:lstStyle/>
          <a:p>
            <a:r>
              <a:rPr lang="en-US">
                <a:solidFill>
                  <a:schemeClr val="accent2"/>
                </a:solidFill>
              </a:rPr>
              <a:t>Cons</a:t>
            </a:r>
          </a:p>
          <a:p>
            <a:pPr marL="285750" indent="-285750">
              <a:buFont typeface="Arial" panose="020B0604020202020204" pitchFamily="34" charset="0"/>
              <a:buChar char="•"/>
            </a:pPr>
            <a:r>
              <a:rPr lang="en-US" b="0">
                <a:solidFill>
                  <a:schemeClr val="accent2"/>
                </a:solidFill>
              </a:rPr>
              <a:t>Velocity and Cost</a:t>
            </a:r>
            <a:endParaRPr lang="en-US" b="0"/>
          </a:p>
          <a:p>
            <a:pPr marL="457200" lvl="2" indent="-285750"/>
            <a:r>
              <a:rPr lang="en-US" sz="1600"/>
              <a:t>Potentially high upfront costs of developing and deploying applications with unique features</a:t>
            </a:r>
          </a:p>
          <a:p>
            <a:pPr marL="457200" lvl="2" indent="-285750"/>
            <a:r>
              <a:rPr lang="en-US" sz="1600"/>
              <a:t>Spending more time building a cloud agnostic tool instead of getting started immediately</a:t>
            </a:r>
            <a:endParaRPr lang="en-US" b="0">
              <a:solidFill>
                <a:schemeClr val="accent2"/>
              </a:solidFill>
            </a:endParaRPr>
          </a:p>
          <a:p>
            <a:pPr marL="285750" indent="-285750">
              <a:buFont typeface="Arial" panose="020B0604020202020204" pitchFamily="34" charset="0"/>
              <a:buChar char="•"/>
            </a:pPr>
            <a:r>
              <a:rPr lang="en-US" b="0">
                <a:solidFill>
                  <a:schemeClr val="accent2"/>
                </a:solidFill>
              </a:rPr>
              <a:t>Security </a:t>
            </a:r>
          </a:p>
          <a:p>
            <a:pPr marL="457200" lvl="2" indent="-285750"/>
            <a:r>
              <a:rPr lang="en-US" sz="1600" b="0"/>
              <a:t>Generally, businesses have to accept the lowest common denominator in standards of security</a:t>
            </a:r>
          </a:p>
          <a:p>
            <a:pPr marL="285750" indent="-285750">
              <a:buFont typeface="Arial" panose="020B0604020202020204" pitchFamily="34" charset="0"/>
              <a:buChar char="•"/>
            </a:pPr>
            <a:r>
              <a:rPr lang="en-US" b="0">
                <a:solidFill>
                  <a:schemeClr val="accent2"/>
                </a:solidFill>
              </a:rPr>
              <a:t>Competitive Advantage</a:t>
            </a:r>
          </a:p>
          <a:p>
            <a:pPr marL="457200" lvl="2" indent="-285750"/>
            <a:r>
              <a:rPr lang="en-US" sz="1600" b="0"/>
              <a:t>Lose access to </a:t>
            </a:r>
            <a:r>
              <a:rPr lang="en-US" sz="1600"/>
              <a:t>built-in features in </a:t>
            </a:r>
            <a:r>
              <a:rPr lang="en-US" sz="1600" b="0"/>
              <a:t>successful platforms</a:t>
            </a:r>
          </a:p>
          <a:p>
            <a:pPr marL="457200" lvl="2" indent="-285750"/>
            <a:r>
              <a:rPr lang="en-US" sz="1600" b="0"/>
              <a:t>Not leveraging the cloud provider native managed services</a:t>
            </a:r>
          </a:p>
          <a:p>
            <a:pPr marL="285750" indent="-285750">
              <a:buFont typeface="Arial" panose="020B0604020202020204" pitchFamily="34" charset="0"/>
              <a:buChar char="•"/>
            </a:pPr>
            <a:endParaRPr lang="en-US"/>
          </a:p>
        </p:txBody>
      </p:sp>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646331"/>
          </a:xfrm>
          <a:prstGeom prst="rect">
            <a:avLst/>
          </a:prstGeom>
        </p:spPr>
        <p:txBody>
          <a:bodyPr wrap="square">
            <a:spAutoFit/>
          </a:bodyPr>
          <a:lstStyle/>
          <a:p>
            <a:r>
              <a:rPr lang="en-US" b="1">
                <a:solidFill>
                  <a:schemeClr val="accent2"/>
                </a:solidFill>
              </a:rPr>
              <a:t>Definition</a:t>
            </a:r>
            <a:r>
              <a:rPr lang="en-US">
                <a:solidFill>
                  <a:schemeClr val="accent2"/>
                </a:solidFill>
              </a:rPr>
              <a:t>: </a:t>
            </a:r>
            <a:r>
              <a:rPr lang="en-US" i="1">
                <a:solidFill>
                  <a:schemeClr val="tx2"/>
                </a:solidFill>
              </a:rPr>
              <a:t>Cloud Agnostic platforms are environments that are capable of operating with any public cloud provider with minimal disruptions to a business. </a:t>
            </a:r>
          </a:p>
        </p:txBody>
      </p:sp>
    </p:spTree>
    <p:extLst>
      <p:ext uri="{BB962C8B-B14F-4D97-AF65-F5344CB8AC3E}">
        <p14:creationId xmlns:p14="http://schemas.microsoft.com/office/powerpoint/2010/main" val="1557196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a:solidFill>
                  <a:schemeClr val="accent1"/>
                </a:solidFill>
              </a:rPr>
              <a:t>Cloud Native</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8" y="1847043"/>
            <a:ext cx="5683846" cy="4673026"/>
          </a:xfrm>
        </p:spPr>
        <p:txBody>
          <a:bodyPr/>
          <a:lstStyle/>
          <a:p>
            <a:r>
              <a:rPr lang="en-US">
                <a:solidFill>
                  <a:schemeClr val="accent2"/>
                </a:solidFill>
              </a:rPr>
              <a:t>Pros</a:t>
            </a:r>
          </a:p>
          <a:p>
            <a:pPr marL="285750" indent="-285750">
              <a:buFont typeface="Arial" panose="020B0604020202020204" pitchFamily="34" charset="0"/>
              <a:buChar char="•"/>
            </a:pPr>
            <a:r>
              <a:rPr lang="en-US" b="0">
                <a:solidFill>
                  <a:schemeClr val="accent2"/>
                </a:solidFill>
              </a:rPr>
              <a:t>Competitive Advantage</a:t>
            </a:r>
          </a:p>
          <a:p>
            <a:pPr marL="457200" lvl="2" indent="-285750"/>
            <a:r>
              <a:rPr lang="en-US" sz="1600" b="0"/>
              <a:t>Take advantage of the strengths of the underlying platform / native capabilities</a:t>
            </a:r>
          </a:p>
          <a:p>
            <a:pPr marL="285750" indent="-285750">
              <a:buFont typeface="Arial" panose="020B0604020202020204" pitchFamily="34" charset="0"/>
              <a:buChar char="•"/>
            </a:pPr>
            <a:r>
              <a:rPr lang="en-US" b="0">
                <a:solidFill>
                  <a:schemeClr val="accent2"/>
                </a:solidFill>
              </a:rPr>
              <a:t>Velocity / Cost</a:t>
            </a:r>
          </a:p>
          <a:p>
            <a:pPr marL="457200" lvl="2" indent="-285750"/>
            <a:r>
              <a:rPr lang="en-US" sz="1600" b="0"/>
              <a:t>Fast deployment that helps you take products and services to market faster</a:t>
            </a:r>
          </a:p>
          <a:p>
            <a:pPr marL="457200" lvl="2" indent="-285750"/>
            <a:r>
              <a:rPr lang="en-US" sz="1600" b="0"/>
              <a:t>Can result in better performance, better efficiency and lower costs out-of-the-box</a:t>
            </a:r>
          </a:p>
          <a:p>
            <a:pPr marL="457200" lvl="2" indent="-285750"/>
            <a:r>
              <a:rPr lang="en-US" sz="1600" b="0"/>
              <a:t>Avoid repetitive work by using a cloud platform’s native features</a:t>
            </a:r>
          </a:p>
          <a:p>
            <a:pPr marL="457200" lvl="2" indent="-285750"/>
            <a:r>
              <a:rPr lang="en-US" sz="1600" b="0"/>
              <a:t>Generally easier to log, monitor, and manage using provider’s native management tools</a:t>
            </a:r>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1847044"/>
            <a:ext cx="5461790" cy="5090468"/>
          </a:xfrm>
        </p:spPr>
        <p:txBody>
          <a:bodyPr/>
          <a:lstStyle/>
          <a:p>
            <a:r>
              <a:rPr lang="en-US">
                <a:solidFill>
                  <a:schemeClr val="accent2"/>
                </a:solidFill>
              </a:rPr>
              <a:t>Cons</a:t>
            </a:r>
          </a:p>
          <a:p>
            <a:pPr marL="285750" indent="-285750">
              <a:buFont typeface="Arial" panose="020B0604020202020204" pitchFamily="34" charset="0"/>
              <a:buChar char="•"/>
            </a:pPr>
            <a:r>
              <a:rPr lang="en-US" b="0">
                <a:solidFill>
                  <a:schemeClr val="accent2"/>
                </a:solidFill>
              </a:rPr>
              <a:t>Portability</a:t>
            </a:r>
          </a:p>
          <a:p>
            <a:pPr marL="457200" lvl="2" indent="-285750"/>
            <a:r>
              <a:rPr lang="en-US" sz="1600" b="0"/>
              <a:t>Not assured of consistent performance if migrating native applications to another cloud</a:t>
            </a:r>
          </a:p>
          <a:p>
            <a:pPr marL="457200" lvl="2" indent="-285750"/>
            <a:r>
              <a:rPr lang="en-US" sz="1600" b="0"/>
              <a:t>At risk from vendor lock-in</a:t>
            </a:r>
          </a:p>
          <a:p>
            <a:pPr marL="457200" lvl="2" indent="-285750"/>
            <a:r>
              <a:rPr lang="en-US" sz="1600" b="0"/>
              <a:t>At risk from cloud provider service outages (if maintaining a single cloud environment)</a:t>
            </a:r>
          </a:p>
          <a:p>
            <a:pPr marL="285750" indent="-285750">
              <a:buFont typeface="Arial" panose="020B0604020202020204" pitchFamily="34" charset="0"/>
              <a:buChar char="•"/>
            </a:pPr>
            <a:endParaRPr lang="en-US"/>
          </a:p>
          <a:p>
            <a:endParaRPr lang="en-US"/>
          </a:p>
        </p:txBody>
      </p:sp>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646331"/>
          </a:xfrm>
          <a:prstGeom prst="rect">
            <a:avLst/>
          </a:prstGeom>
        </p:spPr>
        <p:txBody>
          <a:bodyPr wrap="square">
            <a:spAutoFit/>
          </a:bodyPr>
          <a:lstStyle/>
          <a:p>
            <a:r>
              <a:rPr lang="en-US" b="1">
                <a:solidFill>
                  <a:schemeClr val="accent2"/>
                </a:solidFill>
              </a:rPr>
              <a:t>Definition</a:t>
            </a:r>
            <a:r>
              <a:rPr lang="en-US">
                <a:solidFill>
                  <a:schemeClr val="accent2"/>
                </a:solidFill>
              </a:rPr>
              <a:t>:</a:t>
            </a:r>
            <a:r>
              <a:rPr lang="en-US">
                <a:solidFill>
                  <a:schemeClr val="tx2"/>
                </a:solidFill>
              </a:rPr>
              <a:t> </a:t>
            </a:r>
            <a:r>
              <a:rPr lang="en-US" i="1">
                <a:solidFill>
                  <a:schemeClr val="tx2"/>
                </a:solidFill>
              </a:rPr>
              <a:t>Cloud Native is an approach to building and running an application that exploits the advantages of the cloud delivery model</a:t>
            </a:r>
          </a:p>
        </p:txBody>
      </p:sp>
    </p:spTree>
    <p:extLst>
      <p:ext uri="{BB962C8B-B14F-4D97-AF65-F5344CB8AC3E}">
        <p14:creationId xmlns:p14="http://schemas.microsoft.com/office/powerpoint/2010/main" val="1021370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639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3 Options to Move Forward</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Our Technology department has three options to consider to guide and refocus our Journey to the Cloud.</a:t>
            </a:r>
          </a:p>
        </p:txBody>
      </p:sp>
      <p:cxnSp>
        <p:nvCxnSpPr>
          <p:cNvPr id="5" name="Straight Connector 4"/>
          <p:cNvCxnSpPr>
            <a:cxnSpLocks/>
          </p:cNvCxnSpPr>
          <p:nvPr/>
        </p:nvCxnSpPr>
        <p:spPr>
          <a:xfrm flipH="1">
            <a:off x="695159" y="1726217"/>
            <a:ext cx="10812481"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99751" y="1573907"/>
            <a:ext cx="2579505" cy="304571"/>
          </a:xfrm>
          <a:prstGeom prst="rect">
            <a:avLst/>
          </a:prstGeom>
          <a:solidFill>
            <a:schemeClr val="bg1"/>
          </a:solidFill>
        </p:spPr>
        <p:txBody>
          <a:bodyPr wrap="none" lIns="91416" tIns="0" rIns="91416" bIns="0" rtlCol="0">
            <a:spAutoFit/>
          </a:bodyPr>
          <a:lstStyle/>
          <a:p>
            <a:pPr algn="ctr">
              <a:lnSpc>
                <a:spcPct val="90000"/>
              </a:lnSpc>
            </a:pPr>
            <a:r>
              <a:rPr lang="en-US" sz="2199" b="1">
                <a:solidFill>
                  <a:schemeClr val="tx2"/>
                </a:solidFill>
                <a:ea typeface="Domaine Display" charset="0"/>
                <a:cs typeface="Arial" panose="020B0604020202020204" pitchFamily="34" charset="0"/>
                <a:sym typeface="Arial" panose="020B0604020202020204" pitchFamily="34" charset="0"/>
              </a:rPr>
              <a:t>Strategic Options</a:t>
            </a:r>
          </a:p>
        </p:txBody>
      </p:sp>
      <p:sp>
        <p:nvSpPr>
          <p:cNvPr id="7" name="Oval 6"/>
          <p:cNvSpPr/>
          <p:nvPr/>
        </p:nvSpPr>
        <p:spPr>
          <a:xfrm>
            <a:off x="4511128" y="1429945"/>
            <a:ext cx="617392" cy="596535"/>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8" name="Freeform 9"/>
          <p:cNvSpPr>
            <a:spLocks noEditPoints="1"/>
          </p:cNvSpPr>
          <p:nvPr/>
        </p:nvSpPr>
        <p:spPr bwMode="auto">
          <a:xfrm>
            <a:off x="4627991" y="1533504"/>
            <a:ext cx="383886" cy="3852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791" tIns="50395" rIns="100791" bIns="50395" numCol="1" anchor="t" anchorCtr="0" compatLnSpc="1">
            <a:prstTxWarp prst="textNoShape">
              <a:avLst/>
            </a:prstTxWarp>
          </a:bodyPr>
          <a:lstStyle/>
          <a:p>
            <a:endParaRPr lang="en-US" sz="2204">
              <a:cs typeface="Arial" panose="020B0604020202020204" pitchFamily="34" charset="0"/>
              <a:sym typeface="Arial" panose="020B0604020202020204" pitchFamily="34" charset="0"/>
            </a:endParaRPr>
          </a:p>
        </p:txBody>
      </p:sp>
      <p:sp>
        <p:nvSpPr>
          <p:cNvPr id="9" name="TextBox 8"/>
          <p:cNvSpPr txBox="1"/>
          <p:nvPr/>
        </p:nvSpPr>
        <p:spPr>
          <a:xfrm>
            <a:off x="591744" y="2228967"/>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Option 1</a:t>
            </a:r>
          </a:p>
        </p:txBody>
      </p:sp>
      <p:sp>
        <p:nvSpPr>
          <p:cNvPr id="10" name="TextBox 9"/>
          <p:cNvSpPr txBox="1"/>
          <p:nvPr/>
        </p:nvSpPr>
        <p:spPr>
          <a:xfrm>
            <a:off x="4257056" y="2228966"/>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Option 2</a:t>
            </a:r>
          </a:p>
        </p:txBody>
      </p:sp>
      <p:sp>
        <p:nvSpPr>
          <p:cNvPr id="11" name="TextBox 10"/>
          <p:cNvSpPr txBox="1"/>
          <p:nvPr/>
        </p:nvSpPr>
        <p:spPr>
          <a:xfrm>
            <a:off x="7714017" y="2228965"/>
            <a:ext cx="3636735"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Option 3</a:t>
            </a:r>
          </a:p>
        </p:txBody>
      </p:sp>
      <p:sp>
        <p:nvSpPr>
          <p:cNvPr id="12" name="TextBox 11"/>
          <p:cNvSpPr txBox="1"/>
          <p:nvPr/>
        </p:nvSpPr>
        <p:spPr>
          <a:xfrm>
            <a:off x="557928" y="2621258"/>
            <a:ext cx="3533849" cy="3927513"/>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Adopt a Cloud </a:t>
            </a:r>
            <a:r>
              <a:rPr lang="en-US" sz="1600" b="1">
                <a:solidFill>
                  <a:schemeClr val="tx1">
                    <a:lumMod val="75000"/>
                    <a:lumOff val="25000"/>
                  </a:schemeClr>
                </a:solidFill>
                <a:cs typeface="Arial" panose="020B0604020202020204" pitchFamily="34" charset="0"/>
                <a:sym typeface="Arial" panose="020B0604020202020204" pitchFamily="34" charset="0"/>
              </a:rPr>
              <a:t>Agnostic</a:t>
            </a:r>
            <a:r>
              <a:rPr lang="en-US" sz="1600">
                <a:solidFill>
                  <a:schemeClr val="tx1">
                    <a:lumMod val="75000"/>
                    <a:lumOff val="25000"/>
                  </a:schemeClr>
                </a:solidFill>
                <a:cs typeface="Arial" panose="020B0604020202020204" pitchFamily="34" charset="0"/>
                <a:sym typeface="Arial" panose="020B0604020202020204" pitchFamily="34" charset="0"/>
              </a:rPr>
              <a:t> approach</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panose="020B0604020202020204" pitchFamily="34" charset="0"/>
                <a:sym typeface="Arial" panose="020B0604020202020204" pitchFamily="34" charset="0"/>
              </a:rPr>
              <a:t>Leverage the system portability and cloud redundancy of an Agnostic approach</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panose="020B0604020202020204" pitchFamily="34" charset="0"/>
                <a:sym typeface="Arial" panose="020B0604020202020204" pitchFamily="34" charset="0"/>
              </a:rPr>
              <a:t>Take advantage of different features and price structures</a:t>
            </a:r>
          </a:p>
        </p:txBody>
      </p:sp>
      <p:sp>
        <p:nvSpPr>
          <p:cNvPr id="13" name="TextBox 12"/>
          <p:cNvSpPr txBox="1"/>
          <p:nvPr/>
        </p:nvSpPr>
        <p:spPr>
          <a:xfrm>
            <a:off x="4286873" y="2621258"/>
            <a:ext cx="3357041" cy="392751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Adopt a Cloud </a:t>
            </a:r>
            <a:r>
              <a:rPr lang="en-US" sz="1600" b="1">
                <a:solidFill>
                  <a:schemeClr val="tx1">
                    <a:lumMod val="75000"/>
                    <a:lumOff val="25000"/>
                  </a:schemeClr>
                </a:solidFill>
                <a:cs typeface="Arial" panose="020B0604020202020204" pitchFamily="34" charset="0"/>
                <a:sym typeface="Arial" panose="020B0604020202020204" pitchFamily="34" charset="0"/>
              </a:rPr>
              <a:t>Native</a:t>
            </a:r>
            <a:r>
              <a:rPr lang="en-US" sz="1600">
                <a:solidFill>
                  <a:schemeClr val="tx1">
                    <a:lumMod val="75000"/>
                    <a:lumOff val="25000"/>
                  </a:schemeClr>
                </a:solidFill>
                <a:cs typeface="Arial" panose="020B0604020202020204" pitchFamily="34" charset="0"/>
                <a:sym typeface="Arial" panose="020B0604020202020204" pitchFamily="34" charset="0"/>
              </a:rPr>
              <a:t> Approach</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panose="020B0604020202020204" pitchFamily="34" charset="0"/>
                <a:sym typeface="Arial" panose="020B0604020202020204" pitchFamily="34" charset="0"/>
              </a:rPr>
              <a:t>Gain the agility, lower costs and better performance and efficiency out-of-the-box from Native capabilities</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For maximum benefit, we recommend our organization to strive towards a Cloud Native </a:t>
            </a:r>
            <a:r>
              <a:rPr lang="en-US" sz="1500" b="1">
                <a:solidFill>
                  <a:schemeClr val="tx1">
                    <a:lumMod val="75000"/>
                    <a:lumOff val="25000"/>
                  </a:schemeClr>
                </a:solidFill>
                <a:cs typeface="Arial"/>
                <a:sym typeface="Arial" panose="020B0604020202020204" pitchFamily="34" charset="0"/>
                <a:hlinkClick r:id="rId7" action="ppaction://hlinksldjump">
                  <a:extLst>
                    <a:ext uri="{A12FA001-AC4F-418D-AE19-62706E023703}">
                      <ahyp:hlinkClr xmlns:ahyp="http://schemas.microsoft.com/office/drawing/2018/hyperlinkcolor" val="tx"/>
                    </a:ext>
                  </a:extLst>
                </a:hlinkClick>
              </a:rPr>
              <a:t>Culture</a:t>
            </a:r>
            <a:r>
              <a:rPr lang="en-US" sz="1500" b="1">
                <a:solidFill>
                  <a:schemeClr val="tx1">
                    <a:lumMod val="75000"/>
                    <a:lumOff val="25000"/>
                  </a:schemeClr>
                </a:solidFill>
                <a:cs typeface="Arial"/>
                <a:sym typeface="Arial" panose="020B0604020202020204" pitchFamily="34" charset="0"/>
              </a:rPr>
              <a:t>*</a:t>
            </a:r>
            <a:endParaRPr lang="en-US" sz="1500" b="1">
              <a:solidFill>
                <a:schemeClr val="tx1">
                  <a:lumMod val="75000"/>
                  <a:lumOff val="25000"/>
                </a:schemeClr>
              </a:solidFill>
              <a:cs typeface="Arial"/>
            </a:endParaRPr>
          </a:p>
          <a:p>
            <a:pPr marL="742950" lvl="1" indent="-285750" defTabSz="456621" fontAlgn="base">
              <a:spcBef>
                <a:spcPts val="1200"/>
              </a:spcBef>
              <a:buFont typeface="Arial" panose="020B0604020202020204" pitchFamily="34" charset="0"/>
              <a:buChar char="•"/>
            </a:pPr>
            <a:endParaRPr lang="en-US" sz="1600">
              <a:solidFill>
                <a:schemeClr val="tx1">
                  <a:lumMod val="75000"/>
                  <a:lumOff val="25000"/>
                </a:schemeClr>
              </a:solidFill>
              <a:cs typeface="Arial" panose="020B0604020202020204" pitchFamily="34" charset="0"/>
              <a:sym typeface="Arial" panose="020B0604020202020204" pitchFamily="34" charset="0"/>
            </a:endParaRPr>
          </a:p>
        </p:txBody>
      </p:sp>
      <p:sp>
        <p:nvSpPr>
          <p:cNvPr id="14" name="TextBox 13"/>
          <p:cNvSpPr txBox="1"/>
          <p:nvPr/>
        </p:nvSpPr>
        <p:spPr>
          <a:xfrm>
            <a:off x="7714018" y="2621256"/>
            <a:ext cx="3802790" cy="370334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Adopt a Cloud </a:t>
            </a:r>
            <a:r>
              <a:rPr lang="en-US" sz="1600" b="1">
                <a:solidFill>
                  <a:schemeClr val="tx1">
                    <a:lumMod val="75000"/>
                    <a:lumOff val="25000"/>
                  </a:schemeClr>
                </a:solidFill>
                <a:cs typeface="Arial" panose="020B0604020202020204" pitchFamily="34" charset="0"/>
                <a:sym typeface="Arial" panose="020B0604020202020204" pitchFamily="34" charset="0"/>
              </a:rPr>
              <a:t>Native</a:t>
            </a:r>
            <a:r>
              <a:rPr lang="en-US" sz="1600">
                <a:solidFill>
                  <a:schemeClr val="tx1">
                    <a:lumMod val="75000"/>
                    <a:lumOff val="25000"/>
                  </a:schemeClr>
                </a:solidFill>
                <a:cs typeface="Arial" panose="020B0604020202020204" pitchFamily="34" charset="0"/>
                <a:sym typeface="Arial" panose="020B0604020202020204" pitchFamily="34" charset="0"/>
              </a:rPr>
              <a:t> approach with a</a:t>
            </a:r>
            <a:r>
              <a:rPr lang="en-US" sz="1600" b="1">
                <a:solidFill>
                  <a:schemeClr val="tx1">
                    <a:lumMod val="75000"/>
                    <a:lumOff val="25000"/>
                  </a:schemeClr>
                </a:solidFill>
                <a:cs typeface="Arial" panose="020B0604020202020204" pitchFamily="34" charset="0"/>
                <a:sym typeface="Arial" panose="020B0604020202020204" pitchFamily="34" charset="0"/>
              </a:rPr>
              <a:t> centralized </a:t>
            </a:r>
            <a:r>
              <a:rPr lang="en-US" sz="1600">
                <a:solidFill>
                  <a:schemeClr val="tx1">
                    <a:lumMod val="75000"/>
                    <a:lumOff val="25000"/>
                  </a:schemeClr>
                </a:solidFill>
                <a:cs typeface="Arial" panose="020B0604020202020204" pitchFamily="34" charset="0"/>
                <a:sym typeface="Arial" panose="020B0604020202020204" pitchFamily="34" charset="0"/>
              </a:rPr>
              <a:t>set of Cloud </a:t>
            </a:r>
            <a:r>
              <a:rPr lang="en-US" sz="1600" b="1">
                <a:solidFill>
                  <a:schemeClr val="tx1">
                    <a:lumMod val="75000"/>
                    <a:lumOff val="25000"/>
                  </a:schemeClr>
                </a:solidFill>
                <a:cs typeface="Arial" panose="020B0604020202020204" pitchFamily="34" charset="0"/>
                <a:sym typeface="Arial" panose="020B0604020202020204" pitchFamily="34" charset="0"/>
              </a:rPr>
              <a:t>Agnostic </a:t>
            </a:r>
            <a:r>
              <a:rPr lang="en-US" sz="1600">
                <a:solidFill>
                  <a:schemeClr val="tx1">
                    <a:lumMod val="75000"/>
                    <a:lumOff val="25000"/>
                  </a:schemeClr>
                </a:solidFill>
                <a:cs typeface="Arial" panose="020B0604020202020204" pitchFamily="34" charset="0"/>
                <a:sym typeface="Arial" panose="020B0604020202020204" pitchFamily="34" charset="0"/>
              </a:rPr>
              <a:t>services</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Go Cloud Native but stay Cloud Agnostic for foundational areas such as Data (Snowflake) and API Integration (APIC)</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Best of both worlds – bimodal approach will speed up innovation with native while ensuring flexibility in our foundational areas </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For maximum benefit, we recommend to strive towards a Cloud Native </a:t>
            </a:r>
            <a:r>
              <a:rPr lang="en-US" sz="1500" b="1">
                <a:solidFill>
                  <a:schemeClr val="tx1">
                    <a:lumMod val="75000"/>
                    <a:lumOff val="25000"/>
                  </a:schemeClr>
                </a:solidFill>
                <a:cs typeface="Arial"/>
                <a:sym typeface="Arial" panose="020B0604020202020204" pitchFamily="34" charset="0"/>
                <a:hlinkClick r:id="rId7" action="ppaction://hlinksldjump">
                  <a:extLst>
                    <a:ext uri="{A12FA001-AC4F-418D-AE19-62706E023703}">
                      <ahyp:hlinkClr xmlns:ahyp="http://schemas.microsoft.com/office/drawing/2018/hyperlinkcolor" val="tx"/>
                    </a:ext>
                  </a:extLst>
                </a:hlinkClick>
              </a:rPr>
              <a:t>Culture</a:t>
            </a:r>
            <a:r>
              <a:rPr lang="en-US" sz="1500" b="1">
                <a:solidFill>
                  <a:schemeClr val="tx1">
                    <a:lumMod val="75000"/>
                    <a:lumOff val="25000"/>
                  </a:schemeClr>
                </a:solidFill>
                <a:cs typeface="Arial"/>
                <a:sym typeface="Arial" panose="020B0604020202020204" pitchFamily="34" charset="0"/>
              </a:rPr>
              <a:t>*</a:t>
            </a:r>
            <a:endParaRPr lang="en-US" sz="1500" b="1">
              <a:solidFill>
                <a:schemeClr val="tx1">
                  <a:lumMod val="75000"/>
                  <a:lumOff val="25000"/>
                </a:schemeClr>
              </a:solidFill>
              <a:cs typeface="Arial"/>
            </a:endParaRPr>
          </a:p>
          <a:p>
            <a:pPr marL="742950" lvl="1" indent="-285750" defTabSz="456621" fontAlgn="base">
              <a:spcBef>
                <a:spcPts val="1200"/>
              </a:spcBef>
              <a:buFont typeface="Arial" panose="020B0604020202020204" pitchFamily="34" charset="0"/>
              <a:buChar char="•"/>
            </a:pPr>
            <a:endParaRPr lang="en-US" sz="1600">
              <a:solidFill>
                <a:schemeClr val="tx1">
                  <a:lumMod val="75000"/>
                  <a:lumOff val="25000"/>
                </a:schemeClr>
              </a:solidFill>
              <a:cs typeface="Arial" panose="020B0604020202020204" pitchFamily="34" charset="0"/>
              <a:sym typeface="Arial" panose="020B0604020202020204" pitchFamily="34" charset="0"/>
            </a:endParaRPr>
          </a:p>
        </p:txBody>
      </p:sp>
      <p:cxnSp>
        <p:nvCxnSpPr>
          <p:cNvPr id="15" name="Straight Connector 14"/>
          <p:cNvCxnSpPr>
            <a:cxnSpLocks/>
          </p:cNvCxnSpPr>
          <p:nvPr/>
        </p:nvCxnSpPr>
        <p:spPr>
          <a:xfrm>
            <a:off x="4161880" y="2838004"/>
            <a:ext cx="0" cy="354374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7643919" y="2838004"/>
            <a:ext cx="0" cy="348659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83D878A8-1AE6-4EF8-BED7-2713C957BED9}"/>
              </a:ext>
            </a:extLst>
          </p:cNvPr>
          <p:cNvSpPr/>
          <p:nvPr/>
        </p:nvSpPr>
        <p:spPr bwMode="gray">
          <a:xfrm>
            <a:off x="7675758" y="1175845"/>
            <a:ext cx="4377258" cy="5715000"/>
          </a:xfrm>
          <a:prstGeom prst="ellipse">
            <a:avLst/>
          </a:prstGeom>
          <a:noFill/>
          <a:ln w="254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Tree>
    <p:extLst>
      <p:ext uri="{BB962C8B-B14F-4D97-AF65-F5344CB8AC3E}">
        <p14:creationId xmlns:p14="http://schemas.microsoft.com/office/powerpoint/2010/main" val="3712540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7416"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sz="6600">
                <a:latin typeface="+mj-lt"/>
                <a:cs typeface="Arial" panose="020B0604020202020204" pitchFamily="34" charset="0"/>
                <a:sym typeface="Arial" panose="020B0604020202020204" pitchFamily="34" charset="0"/>
              </a:rPr>
              <a:t>Future State</a:t>
            </a:r>
          </a:p>
        </p:txBody>
      </p:sp>
    </p:spTree>
    <p:extLst>
      <p:ext uri="{BB962C8B-B14F-4D97-AF65-F5344CB8AC3E}">
        <p14:creationId xmlns:p14="http://schemas.microsoft.com/office/powerpoint/2010/main" val="3837357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9698-9F42-4E32-89D9-E2D4E9F4908D}"/>
              </a:ext>
            </a:extLst>
          </p:cNvPr>
          <p:cNvSpPr>
            <a:spLocks noGrp="1"/>
          </p:cNvSpPr>
          <p:nvPr>
            <p:ph type="title"/>
          </p:nvPr>
        </p:nvSpPr>
        <p:spPr/>
        <p:txBody>
          <a:bodyPr/>
          <a:lstStyle/>
          <a:p>
            <a:r>
              <a:rPr lang="en-US">
                <a:solidFill>
                  <a:schemeClr val="accent1"/>
                </a:solidFill>
              </a:rPr>
              <a:t>Barriers to Adoption of the Cloud</a:t>
            </a:r>
            <a:endParaRPr lang="en-US"/>
          </a:p>
        </p:txBody>
      </p:sp>
      <p:sp>
        <p:nvSpPr>
          <p:cNvPr id="3" name="Content Placeholder 2">
            <a:extLst>
              <a:ext uri="{FF2B5EF4-FFF2-40B4-BE49-F238E27FC236}">
                <a16:creationId xmlns:a16="http://schemas.microsoft.com/office/drawing/2014/main" id="{AD46BADC-D034-441C-9381-E51C27CC3466}"/>
              </a:ext>
            </a:extLst>
          </p:cNvPr>
          <p:cNvSpPr>
            <a:spLocks noGrp="1"/>
          </p:cNvSpPr>
          <p:nvPr>
            <p:ph sz="half" idx="1"/>
          </p:nvPr>
        </p:nvSpPr>
        <p:spPr>
          <a:xfrm>
            <a:off x="557928" y="1767532"/>
            <a:ext cx="5352195" cy="3973512"/>
          </a:xfrm>
        </p:spPr>
        <p:txBody>
          <a:bodyPr/>
          <a:lstStyle/>
          <a:p>
            <a:r>
              <a:rPr lang="en-US">
                <a:solidFill>
                  <a:schemeClr val="accent2"/>
                </a:solidFill>
              </a:rPr>
              <a:t>Technical</a:t>
            </a:r>
          </a:p>
          <a:p>
            <a:pPr marL="285750" indent="-285750">
              <a:buFont typeface="Arial" panose="020B0604020202020204" pitchFamily="34" charset="0"/>
              <a:buChar char="•"/>
            </a:pPr>
            <a:r>
              <a:rPr lang="en-US" b="0"/>
              <a:t>Lack of maturity by our teams in the Cloud paradigms and development model, migration and best practices</a:t>
            </a:r>
          </a:p>
          <a:p>
            <a:pPr marL="285750" indent="-285750">
              <a:buFont typeface="Arial" panose="020B0604020202020204" pitchFamily="34" charset="0"/>
              <a:buChar char="•"/>
            </a:pPr>
            <a:r>
              <a:rPr lang="en-US" b="0"/>
              <a:t>Immature </a:t>
            </a:r>
            <a:r>
              <a:rPr lang="en-US" b="0" err="1"/>
              <a:t>DevSecOps</a:t>
            </a:r>
            <a:r>
              <a:rPr lang="en-US" b="0"/>
              <a:t> culture and pervasive manual practices / low automation</a:t>
            </a:r>
          </a:p>
          <a:p>
            <a:pPr marL="285750" indent="-285750">
              <a:buFont typeface="Arial" panose="020B0604020202020204" pitchFamily="34" charset="0"/>
              <a:buChar char="•"/>
            </a:pPr>
            <a:r>
              <a:rPr lang="en-US" b="0"/>
              <a:t>Decisions on Cloud Providers, Cloud Native, Cloud Agnostic have happened organically and are not centralized</a:t>
            </a:r>
          </a:p>
          <a:p>
            <a:pPr marL="285750" indent="-285750">
              <a:buFont typeface="Arial" panose="020B0604020202020204" pitchFamily="34" charset="0"/>
              <a:buChar char="•"/>
            </a:pPr>
            <a:r>
              <a:rPr lang="en-US" b="0"/>
              <a:t>Missing full spectrum foundational tools – low visibility, tagging or granular cost transparency</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 </a:t>
            </a:r>
          </a:p>
          <a:p>
            <a:endParaRPr lang="en-US"/>
          </a:p>
        </p:txBody>
      </p:sp>
      <p:sp>
        <p:nvSpPr>
          <p:cNvPr id="4" name="Content Placeholder 3">
            <a:extLst>
              <a:ext uri="{FF2B5EF4-FFF2-40B4-BE49-F238E27FC236}">
                <a16:creationId xmlns:a16="http://schemas.microsoft.com/office/drawing/2014/main" id="{F242466D-24FD-4448-8BAE-FD196AE05F4A}"/>
              </a:ext>
            </a:extLst>
          </p:cNvPr>
          <p:cNvSpPr>
            <a:spLocks noGrp="1"/>
          </p:cNvSpPr>
          <p:nvPr>
            <p:ph sz="half" idx="10"/>
          </p:nvPr>
        </p:nvSpPr>
        <p:spPr>
          <a:xfrm>
            <a:off x="6384175" y="1767531"/>
            <a:ext cx="5352196" cy="4435305"/>
          </a:xfrm>
        </p:spPr>
        <p:txBody>
          <a:bodyPr/>
          <a:lstStyle/>
          <a:p>
            <a:r>
              <a:rPr lang="en-US">
                <a:solidFill>
                  <a:schemeClr val="accent2"/>
                </a:solidFill>
              </a:rPr>
              <a:t>Organizational and Cultural</a:t>
            </a:r>
          </a:p>
          <a:p>
            <a:pPr marL="285750" indent="-285750">
              <a:buFont typeface="Arial" panose="020B0604020202020204" pitchFamily="34" charset="0"/>
              <a:buChar char="•"/>
            </a:pPr>
            <a:r>
              <a:rPr lang="en-US" b="0"/>
              <a:t>Funding Models favor Lift and Shift migrations and BAU above Optimization and Modernization</a:t>
            </a:r>
          </a:p>
          <a:p>
            <a:pPr marL="285750" indent="-285750">
              <a:buFont typeface="Arial" panose="020B0604020202020204" pitchFamily="34" charset="0"/>
              <a:buChar char="•"/>
            </a:pPr>
            <a:r>
              <a:rPr lang="en-US" b="0"/>
              <a:t>Legacy SDLC and Governance Model</a:t>
            </a:r>
          </a:p>
          <a:p>
            <a:pPr marL="285750" indent="-285750">
              <a:buFont typeface="Arial" panose="020B0604020202020204" pitchFamily="34" charset="0"/>
              <a:buChar char="•"/>
            </a:pPr>
            <a:r>
              <a:rPr lang="en-US" b="0"/>
              <a:t>Decentralized operational model between development and operational teams </a:t>
            </a:r>
          </a:p>
          <a:p>
            <a:pPr marL="285750" indent="-285750">
              <a:buFont typeface="Arial" panose="020B0604020202020204" pitchFamily="34" charset="0"/>
              <a:buChar char="•"/>
            </a:pPr>
            <a:r>
              <a:rPr lang="en-US" b="0"/>
              <a:t>Legacy, restrictive practices in some cases have hindered adoption of Native capabilities</a:t>
            </a:r>
          </a:p>
          <a:p>
            <a:pPr marL="285750" indent="-285750">
              <a:buFont typeface="Arial" panose="020B0604020202020204" pitchFamily="34" charset="0"/>
              <a:buChar char="•"/>
            </a:pPr>
            <a:r>
              <a:rPr lang="en-US" b="0"/>
              <a:t>Aggressive migration goals and maturity levels have driven towards short term wins with long term implications </a:t>
            </a:r>
            <a:r>
              <a:rPr lang="en-US" sz="1400" b="0"/>
              <a:t>(Ex: higher costs, applications moving while </a:t>
            </a:r>
            <a:r>
              <a:rPr lang="en-US" sz="1400" b="0" err="1"/>
              <a:t>db</a:t>
            </a:r>
            <a:r>
              <a:rPr lang="en-US" sz="1400" b="0"/>
              <a:t> stays on-prem)</a:t>
            </a:r>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1774089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5D767DD2-699A-4F64-9910-A3A0139C4CDA}"/>
              </a:ext>
            </a:extLst>
          </p:cNvPr>
          <p:cNvGraphicFramePr/>
          <p:nvPr/>
        </p:nvGraphicFramePr>
        <p:xfrm>
          <a:off x="7830542" y="1157984"/>
          <a:ext cx="3953914" cy="4997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0" name="TextBox 219">
            <a:extLst>
              <a:ext uri="{FF2B5EF4-FFF2-40B4-BE49-F238E27FC236}">
                <a16:creationId xmlns:a16="http://schemas.microsoft.com/office/drawing/2014/main" id="{3576A4EC-52D1-4449-99CC-EE0C0249266B}"/>
              </a:ext>
            </a:extLst>
          </p:cNvPr>
          <p:cNvSpPr txBox="1"/>
          <p:nvPr/>
        </p:nvSpPr>
        <p:spPr>
          <a:xfrm>
            <a:off x="8280725" y="769257"/>
            <a:ext cx="3464052"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CVS Health Sans"/>
              </a:rPr>
              <a:t>Monitoring</a:t>
            </a:r>
          </a:p>
        </p:txBody>
      </p:sp>
      <p:graphicFrame>
        <p:nvGraphicFramePr>
          <p:cNvPr id="25" name="Diagram 24">
            <a:extLst>
              <a:ext uri="{FF2B5EF4-FFF2-40B4-BE49-F238E27FC236}">
                <a16:creationId xmlns:a16="http://schemas.microsoft.com/office/drawing/2014/main" id="{A4E26160-3B5B-4297-BA3D-44341424E991}"/>
              </a:ext>
            </a:extLst>
          </p:cNvPr>
          <p:cNvGraphicFramePr/>
          <p:nvPr/>
        </p:nvGraphicFramePr>
        <p:xfrm>
          <a:off x="415482" y="863973"/>
          <a:ext cx="3950208" cy="53629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7" name="Oval 26">
            <a:extLst>
              <a:ext uri="{FF2B5EF4-FFF2-40B4-BE49-F238E27FC236}">
                <a16:creationId xmlns:a16="http://schemas.microsoft.com/office/drawing/2014/main" id="{3563910A-73F3-4C56-9DC2-6AC5F9690C6B}"/>
              </a:ext>
            </a:extLst>
          </p:cNvPr>
          <p:cNvSpPr/>
          <p:nvPr/>
        </p:nvSpPr>
        <p:spPr>
          <a:xfrm>
            <a:off x="4693431" y="1486243"/>
            <a:ext cx="2776330" cy="271296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95000"/>
                    <a:lumOff val="5000"/>
                  </a:prstClr>
                </a:solidFill>
                <a:effectLst/>
                <a:uLnTx/>
                <a:uFillTx/>
                <a:latin typeface="CVS Health Sans" panose="020B0504020202020204" pitchFamily="34" charset="0"/>
                <a:cs typeface="Segoe UI Semibold" panose="020B0702040204020203" pitchFamily="34" charset="0"/>
              </a:rPr>
              <a:t>Cloud First Governance</a:t>
            </a:r>
          </a:p>
        </p:txBody>
      </p:sp>
      <p:graphicFrame>
        <p:nvGraphicFramePr>
          <p:cNvPr id="28" name="Diagram 27">
            <a:extLst>
              <a:ext uri="{FF2B5EF4-FFF2-40B4-BE49-F238E27FC236}">
                <a16:creationId xmlns:a16="http://schemas.microsoft.com/office/drawing/2014/main" id="{46DAEEA9-6755-4DC4-B504-4964D183E69D}"/>
              </a:ext>
            </a:extLst>
          </p:cNvPr>
          <p:cNvGraphicFramePr/>
          <p:nvPr/>
        </p:nvGraphicFramePr>
        <p:xfrm>
          <a:off x="3932003" y="5142098"/>
          <a:ext cx="4112068" cy="9242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30" name="Straight Arrow Connector 29">
            <a:extLst>
              <a:ext uri="{FF2B5EF4-FFF2-40B4-BE49-F238E27FC236}">
                <a16:creationId xmlns:a16="http://schemas.microsoft.com/office/drawing/2014/main" id="{A1D7A9C6-55E8-4484-8E7B-7CCE5BD35F09}"/>
              </a:ext>
            </a:extLst>
          </p:cNvPr>
          <p:cNvCxnSpPr>
            <a:stCxn id="27" idx="6"/>
          </p:cNvCxnSpPr>
          <p:nvPr/>
        </p:nvCxnSpPr>
        <p:spPr>
          <a:xfrm flipV="1">
            <a:off x="7469761" y="1252534"/>
            <a:ext cx="799596" cy="159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110F4-D9AE-45BF-8E1E-E668ED43649C}"/>
              </a:ext>
            </a:extLst>
          </p:cNvPr>
          <p:cNvCxnSpPr>
            <a:stCxn id="27" idx="6"/>
          </p:cNvCxnSpPr>
          <p:nvPr/>
        </p:nvCxnSpPr>
        <p:spPr>
          <a:xfrm flipV="1">
            <a:off x="7469761" y="2334943"/>
            <a:ext cx="799596" cy="50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495A390-ACB0-4933-A194-6A53186BBF6E}"/>
              </a:ext>
            </a:extLst>
          </p:cNvPr>
          <p:cNvCxnSpPr>
            <a:stCxn id="27" idx="6"/>
          </p:cNvCxnSpPr>
          <p:nvPr/>
        </p:nvCxnSpPr>
        <p:spPr>
          <a:xfrm>
            <a:off x="7469761" y="2842726"/>
            <a:ext cx="799596" cy="63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2D818C0-C1B8-4519-9C84-8337DD8B6710}"/>
              </a:ext>
            </a:extLst>
          </p:cNvPr>
          <p:cNvCxnSpPr>
            <a:stCxn id="27" idx="6"/>
          </p:cNvCxnSpPr>
          <p:nvPr/>
        </p:nvCxnSpPr>
        <p:spPr>
          <a:xfrm>
            <a:off x="7469761" y="2842726"/>
            <a:ext cx="799596" cy="171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9B161A4-4F59-49BF-8D15-FABF9F5D3351}"/>
              </a:ext>
            </a:extLst>
          </p:cNvPr>
          <p:cNvCxnSpPr>
            <a:stCxn id="27" idx="6"/>
          </p:cNvCxnSpPr>
          <p:nvPr/>
        </p:nvCxnSpPr>
        <p:spPr>
          <a:xfrm>
            <a:off x="7469761" y="2842726"/>
            <a:ext cx="799596" cy="302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BAC9BE-D4C3-4709-A65F-06B24AED50DC}"/>
              </a:ext>
            </a:extLst>
          </p:cNvPr>
          <p:cNvCxnSpPr>
            <a:stCxn id="27" idx="4"/>
          </p:cNvCxnSpPr>
          <p:nvPr/>
        </p:nvCxnSpPr>
        <p:spPr>
          <a:xfrm>
            <a:off x="6081596" y="4199208"/>
            <a:ext cx="14404" cy="94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1B58F0F-DF3F-4986-99C0-3C804635AC08}"/>
              </a:ext>
            </a:extLst>
          </p:cNvPr>
          <p:cNvCxnSpPr>
            <a:stCxn id="27" idx="2"/>
          </p:cNvCxnSpPr>
          <p:nvPr/>
        </p:nvCxnSpPr>
        <p:spPr>
          <a:xfrm flipH="1" flipV="1">
            <a:off x="3932003" y="1284353"/>
            <a:ext cx="761428" cy="155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0E6CC78-7283-4FCA-99AA-0FFC9861703E}"/>
              </a:ext>
            </a:extLst>
          </p:cNvPr>
          <p:cNvCxnSpPr>
            <a:stCxn id="27" idx="2"/>
          </p:cNvCxnSpPr>
          <p:nvPr/>
        </p:nvCxnSpPr>
        <p:spPr>
          <a:xfrm flipH="1" flipV="1">
            <a:off x="3932003" y="2480717"/>
            <a:ext cx="761428" cy="36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B585B9-B036-41C6-BFB4-5E310F0288E4}"/>
              </a:ext>
            </a:extLst>
          </p:cNvPr>
          <p:cNvCxnSpPr>
            <a:stCxn id="27" idx="2"/>
          </p:cNvCxnSpPr>
          <p:nvPr/>
        </p:nvCxnSpPr>
        <p:spPr>
          <a:xfrm flipH="1">
            <a:off x="3932003" y="2842726"/>
            <a:ext cx="761428" cy="580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D537D61-2A61-4B30-82E8-3055FDC60D05}"/>
              </a:ext>
            </a:extLst>
          </p:cNvPr>
          <p:cNvCxnSpPr>
            <a:cxnSpLocks/>
            <a:stCxn id="27" idx="2"/>
          </p:cNvCxnSpPr>
          <p:nvPr/>
        </p:nvCxnSpPr>
        <p:spPr>
          <a:xfrm flipH="1">
            <a:off x="3964487" y="2842726"/>
            <a:ext cx="728944" cy="171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A43ACE1-B25A-4673-82AA-375B7E7E286A}"/>
              </a:ext>
            </a:extLst>
          </p:cNvPr>
          <p:cNvCxnSpPr>
            <a:stCxn id="27" idx="2"/>
            <a:endCxn id="28" idx="1"/>
          </p:cNvCxnSpPr>
          <p:nvPr/>
        </p:nvCxnSpPr>
        <p:spPr>
          <a:xfrm flipH="1">
            <a:off x="3932003" y="2842726"/>
            <a:ext cx="761428" cy="276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63FF2DE-4982-4385-806C-D9AB7B70E08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569520" y="-89077"/>
            <a:ext cx="1258409" cy="838939"/>
          </a:xfrm>
          <a:prstGeom prst="rect">
            <a:avLst/>
          </a:prstGeom>
        </p:spPr>
      </p:pic>
      <p:sp>
        <p:nvSpPr>
          <p:cNvPr id="21" name="Title 1">
            <a:extLst>
              <a:ext uri="{FF2B5EF4-FFF2-40B4-BE49-F238E27FC236}">
                <a16:creationId xmlns:a16="http://schemas.microsoft.com/office/drawing/2014/main" id="{0958A5EC-4CB8-4D58-9BA9-1D69293B56E5}"/>
              </a:ext>
            </a:extLst>
          </p:cNvPr>
          <p:cNvSpPr>
            <a:spLocks noGrp="1"/>
          </p:cNvSpPr>
          <p:nvPr>
            <p:ph type="title"/>
          </p:nvPr>
        </p:nvSpPr>
        <p:spPr>
          <a:xfrm>
            <a:off x="314648" y="54387"/>
            <a:ext cx="9667726" cy="713232"/>
          </a:xfrm>
        </p:spPr>
        <p:txBody>
          <a:bodyPr>
            <a:normAutofit/>
          </a:bodyPr>
          <a:lstStyle/>
          <a:p>
            <a:r>
              <a:rPr lang="en-US" sz="3200" b="1">
                <a:solidFill>
                  <a:schemeClr val="accent1"/>
                </a:solidFill>
                <a:latin typeface="CVS Health Sans" panose="020B0504020202020204" pitchFamily="34" charset="0"/>
              </a:rPr>
              <a:t>Cloud First / Enablement Process</a:t>
            </a:r>
            <a:br>
              <a:rPr lang="en-US" sz="2000">
                <a:latin typeface="CVS Health Sans" panose="020B0504020202020204" pitchFamily="34" charset="0"/>
              </a:rPr>
            </a:br>
            <a:r>
              <a:rPr lang="en-US" sz="1800" b="0" i="1">
                <a:latin typeface="CVS Health Sans" panose="020B0504020202020204" pitchFamily="34" charset="0"/>
              </a:rPr>
              <a:t>Ensure that All New Development Takes Cloud First Approach</a:t>
            </a:r>
            <a:endParaRPr lang="en-US" sz="1800" i="1">
              <a:latin typeface="CVS Health Sans" panose="020B0504020202020204" pitchFamily="34" charset="0"/>
            </a:endParaRPr>
          </a:p>
        </p:txBody>
      </p:sp>
      <p:pic>
        <p:nvPicPr>
          <p:cNvPr id="683" name="Picture 683">
            <a:extLst>
              <a:ext uri="{FF2B5EF4-FFF2-40B4-BE49-F238E27FC236}">
                <a16:creationId xmlns:a16="http://schemas.microsoft.com/office/drawing/2014/main" id="{1CC51703-C868-498A-910F-77E274267BB5}"/>
              </a:ext>
            </a:extLst>
          </p:cNvPr>
          <p:cNvPicPr>
            <a:picLocks noChangeAspect="1"/>
          </p:cNvPicPr>
          <p:nvPr/>
        </p:nvPicPr>
        <p:blipFill>
          <a:blip r:embed="rId19"/>
          <a:stretch>
            <a:fillRect/>
          </a:stretch>
        </p:blipFill>
        <p:spPr>
          <a:xfrm>
            <a:off x="1011335" y="5530370"/>
            <a:ext cx="632786" cy="607867"/>
          </a:xfrm>
          <a:prstGeom prst="rect">
            <a:avLst/>
          </a:prstGeom>
        </p:spPr>
      </p:pic>
    </p:spTree>
    <p:extLst>
      <p:ext uri="{BB962C8B-B14F-4D97-AF65-F5344CB8AC3E}">
        <p14:creationId xmlns:p14="http://schemas.microsoft.com/office/powerpoint/2010/main" val="2786624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a:solidFill>
                  <a:schemeClr val="accent1"/>
                </a:solidFill>
              </a:rPr>
              <a:t>Key Takeaway: Elevate Talent</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7" y="1866921"/>
            <a:ext cx="5837665" cy="4673026"/>
          </a:xfrm>
        </p:spPr>
        <p:txBody>
          <a:bodyPr/>
          <a:lstStyle/>
          <a:p>
            <a:r>
              <a:rPr lang="en-US"/>
              <a:t>How to Elevate our Cloud Expertise?</a:t>
            </a:r>
          </a:p>
          <a:p>
            <a:pPr marL="285750" indent="-285750">
              <a:buFont typeface="Arial" panose="020B0604020202020204" pitchFamily="34" charset="0"/>
              <a:buChar char="•"/>
            </a:pPr>
            <a:r>
              <a:rPr lang="en-US" b="0"/>
              <a:t>Elevate Talent initiative and upcoming Skills Survey </a:t>
            </a:r>
          </a:p>
          <a:p>
            <a:pPr marL="285750" indent="-285750">
              <a:buFont typeface="Arial" panose="020B0604020202020204" pitchFamily="34" charset="0"/>
              <a:buChar char="•"/>
            </a:pPr>
            <a:r>
              <a:rPr lang="en-US" b="0"/>
              <a:t>Take advantage of our Cloud Training and extend the CoP concept outside of TAI</a:t>
            </a:r>
          </a:p>
          <a:p>
            <a:pPr marL="342900" indent="-342900">
              <a:buFont typeface="Arial" panose="020B0604020202020204" pitchFamily="34" charset="0"/>
              <a:buChar char="•"/>
            </a:pPr>
            <a:r>
              <a:rPr lang="en-US" b="0"/>
              <a:t>Cross-Knowledge and Collaboration</a:t>
            </a:r>
          </a:p>
          <a:p>
            <a:pPr marL="514350" lvl="2" indent="-342900"/>
            <a:r>
              <a:rPr lang="en-US"/>
              <a:t>Cross-knowledge and collaboration between Architecture, Development and Operations is essential for success</a:t>
            </a:r>
          </a:p>
          <a:p>
            <a:pPr marL="514350" lvl="2" indent="-342900"/>
            <a:r>
              <a:rPr lang="en-US"/>
              <a:t>Our funding models </a:t>
            </a:r>
            <a:r>
              <a:rPr lang="en-US" u="sng"/>
              <a:t>need</a:t>
            </a:r>
            <a:r>
              <a:rPr lang="en-US"/>
              <a:t> to foster collaboration across teams </a:t>
            </a:r>
          </a:p>
          <a:p>
            <a:pPr marL="514350" lvl="2" indent="-342900"/>
            <a:r>
              <a:rPr lang="en-US"/>
              <a:t>Control plane collaboration with the DevOps and Global Security teams</a:t>
            </a:r>
          </a:p>
          <a:p>
            <a:pPr marL="342900" lvl="1" indent="-342900">
              <a:buFont typeface="Arial" panose="020B0604020202020204" pitchFamily="34" charset="0"/>
              <a:buChar char="•"/>
            </a:pPr>
            <a:r>
              <a:rPr lang="en-US" sz="1800">
                <a:solidFill>
                  <a:srgbClr val="3F3F3F"/>
                </a:solidFill>
              </a:rPr>
              <a:t>Where Agnostic is chosen: </a:t>
            </a:r>
            <a:r>
              <a:rPr lang="en-US" err="1"/>
              <a:t>SAFe</a:t>
            </a:r>
            <a:r>
              <a:rPr lang="en-US"/>
              <a:t> Foundational Trains are recommended to develop an underlying abstraction layer agnostic of Cloud Providers (Ex: Digital Foundational Platform)</a:t>
            </a:r>
          </a:p>
          <a:p>
            <a:pPr marL="514350" lvl="2" indent="-342900"/>
            <a:endParaRPr lang="en-US"/>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1866922"/>
            <a:ext cx="5461790" cy="4563695"/>
          </a:xfrm>
        </p:spPr>
        <p:txBody>
          <a:bodyPr vert="horz" lIns="0" tIns="0" rIns="0" bIns="0" rtlCol="0" anchor="t">
            <a:noAutofit/>
          </a:bodyPr>
          <a:lstStyle/>
          <a:p>
            <a:r>
              <a:rPr lang="en-US"/>
              <a:t>How to get guidance and direction?</a:t>
            </a:r>
          </a:p>
          <a:p>
            <a:pPr marL="285750" indent="-285750">
              <a:buFont typeface="Arial" panose="020B0604020202020204" pitchFamily="34" charset="0"/>
              <a:buChar char="•"/>
            </a:pPr>
            <a:r>
              <a:rPr lang="en-US" b="0"/>
              <a:t>Cloud Teams and Stakeholders – see </a:t>
            </a:r>
            <a:r>
              <a:rPr lang="en-US" b="0">
                <a:solidFill>
                  <a:srgbClr val="0070C0"/>
                </a:solidFill>
              </a:rPr>
              <a:t>Appendix</a:t>
            </a:r>
          </a:p>
          <a:p>
            <a:pPr marL="285750" indent="-285750">
              <a:buFont typeface="Arial" panose="020B0604020202020204" pitchFamily="34" charset="0"/>
              <a:buChar char="•"/>
            </a:pPr>
            <a:r>
              <a:rPr lang="en-US" b="0"/>
              <a:t>Community of Practice</a:t>
            </a:r>
          </a:p>
          <a:p>
            <a:pPr marL="285750" indent="-285750">
              <a:buFont typeface="Arial" panose="020B0604020202020204" pitchFamily="34" charset="0"/>
              <a:buChar char="•"/>
            </a:pPr>
            <a:r>
              <a:rPr lang="en-US" b="0"/>
              <a:t>Cloud Durable Team</a:t>
            </a:r>
          </a:p>
          <a:p>
            <a:pPr marL="285750" indent="-285750">
              <a:buFont typeface="Arial" panose="020B0604020202020204" pitchFamily="34" charset="0"/>
              <a:buChar char="•"/>
            </a:pPr>
            <a:r>
              <a:rPr lang="en-US" b="0"/>
              <a:t>Prioritize publication of patterns and standards</a:t>
            </a:r>
          </a:p>
          <a:p>
            <a:pPr marL="285750" indent="-285750">
              <a:buFont typeface="Arial" panose="020B0604020202020204" pitchFamily="34" charset="0"/>
              <a:buChar char="•"/>
            </a:pPr>
            <a:r>
              <a:rPr lang="en-US" b="0"/>
              <a:t>Create a unified Cloud knowledge portal</a:t>
            </a:r>
          </a:p>
          <a:p>
            <a:pPr marL="457200" lvl="2" indent="-285750"/>
            <a:r>
              <a:rPr lang="en-US" b="0"/>
              <a:t>To contain guidance for teams on direction, current deployment at different LOBs, reference architectures, use cases, best practices, etc.</a:t>
            </a:r>
            <a:endParaRPr lang="en-US"/>
          </a:p>
        </p:txBody>
      </p:sp>
      <p:sp>
        <p:nvSpPr>
          <p:cNvPr id="6" name="Rectangle 5">
            <a:extLst>
              <a:ext uri="{FF2B5EF4-FFF2-40B4-BE49-F238E27FC236}">
                <a16:creationId xmlns:a16="http://schemas.microsoft.com/office/drawing/2014/main" id="{765C8A17-4138-4FFC-BF9C-9534159DAF65}"/>
              </a:ext>
            </a:extLst>
          </p:cNvPr>
          <p:cNvSpPr/>
          <p:nvPr/>
        </p:nvSpPr>
        <p:spPr>
          <a:xfrm>
            <a:off x="448599" y="1030707"/>
            <a:ext cx="11299453" cy="646331"/>
          </a:xfrm>
          <a:prstGeom prst="rect">
            <a:avLst/>
          </a:prstGeom>
        </p:spPr>
        <p:txBody>
          <a:bodyPr wrap="square">
            <a:spAutoFit/>
          </a:bodyPr>
          <a:lstStyle/>
          <a:p>
            <a:r>
              <a:rPr lang="en-US"/>
              <a:t>To be successful in our Cloud strategy, it is </a:t>
            </a:r>
            <a:r>
              <a:rPr lang="en-US">
                <a:solidFill>
                  <a:schemeClr val="accent2"/>
                </a:solidFill>
              </a:rPr>
              <a:t>imperative</a:t>
            </a:r>
            <a:r>
              <a:rPr lang="en-US"/>
              <a:t> that CVSH continues to prioritize and invest in elevating our employees’ Cloud expertise, place experts in key roles and hire talent if gaps are found.</a:t>
            </a:r>
          </a:p>
        </p:txBody>
      </p:sp>
    </p:spTree>
    <p:extLst>
      <p:ext uri="{BB962C8B-B14F-4D97-AF65-F5344CB8AC3E}">
        <p14:creationId xmlns:p14="http://schemas.microsoft.com/office/powerpoint/2010/main" val="3955593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844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Shifting to a Native Culture</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Shifting to a Cloud Native </a:t>
            </a:r>
            <a:r>
              <a:rPr lang="en-US">
                <a:solidFill>
                  <a:schemeClr val="accent2"/>
                </a:solidFill>
                <a:cs typeface="Arial" panose="020B0604020202020204" pitchFamily="34" charset="0"/>
                <a:sym typeface="Arial" panose="020B0604020202020204" pitchFamily="34" charset="0"/>
              </a:rPr>
              <a:t>culture</a:t>
            </a:r>
            <a:r>
              <a:rPr lang="en-US">
                <a:cs typeface="Arial" panose="020B0604020202020204" pitchFamily="34" charset="0"/>
                <a:sym typeface="Arial" panose="020B0604020202020204" pitchFamily="34" charset="0"/>
              </a:rPr>
              <a:t> is a major opportunity for CVS Health to speed innovation in order to gain market growth, mitigate risk and optimize our business technology and processes</a:t>
            </a:r>
          </a:p>
        </p:txBody>
      </p:sp>
      <p:cxnSp>
        <p:nvCxnSpPr>
          <p:cNvPr id="5" name="Straight Connector 4"/>
          <p:cNvCxnSpPr/>
          <p:nvPr/>
        </p:nvCxnSpPr>
        <p:spPr>
          <a:xfrm>
            <a:off x="561017"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58711" y="1877324"/>
            <a:ext cx="330260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2199" b="1">
                <a:solidFill>
                  <a:schemeClr val="tx2"/>
                </a:solidFill>
                <a:cs typeface="Arial" panose="020B0604020202020204" pitchFamily="34" charset="0"/>
                <a:sym typeface="Arial" panose="020B0604020202020204" pitchFamily="34" charset="0"/>
              </a:rPr>
              <a:t>What we would gain</a:t>
            </a:r>
          </a:p>
        </p:txBody>
      </p:sp>
      <p:graphicFrame>
        <p:nvGraphicFramePr>
          <p:cNvPr id="7" name="Table 6"/>
          <p:cNvGraphicFramePr>
            <a:graphicFrameLocks noGrp="1"/>
          </p:cNvGraphicFramePr>
          <p:nvPr/>
        </p:nvGraphicFramePr>
        <p:xfrm>
          <a:off x="909732" y="2467525"/>
          <a:ext cx="10755449" cy="3475200"/>
        </p:xfrm>
        <a:graphic>
          <a:graphicData uri="http://schemas.openxmlformats.org/drawingml/2006/table">
            <a:tbl>
              <a:tblPr firstRow="1" bandRow="1">
                <a:tableStyleId>{5C22544A-7EE6-4342-B048-85BDC9FD1C3A}</a:tableStyleId>
              </a:tblPr>
              <a:tblGrid>
                <a:gridCol w="2358391">
                  <a:extLst>
                    <a:ext uri="{9D8B030D-6E8A-4147-A177-3AD203B41FA5}">
                      <a16:colId xmlns:a16="http://schemas.microsoft.com/office/drawing/2014/main" val="1007492224"/>
                    </a:ext>
                  </a:extLst>
                </a:gridCol>
                <a:gridCol w="8397058">
                  <a:extLst>
                    <a:ext uri="{9D8B030D-6E8A-4147-A177-3AD203B41FA5}">
                      <a16:colId xmlns:a16="http://schemas.microsoft.com/office/drawing/2014/main" val="1418328279"/>
                    </a:ext>
                  </a:extLst>
                </a:gridCol>
              </a:tblGrid>
              <a:tr h="1158400">
                <a:tc>
                  <a:txBody>
                    <a:bodyPr/>
                    <a:lstStyle/>
                    <a:p>
                      <a:pPr lvl="1"/>
                      <a:r>
                        <a:rPr lang="en-US" sz="1800" b="0">
                          <a:solidFill>
                            <a:schemeClr val="tx1">
                              <a:lumMod val="75000"/>
                              <a:lumOff val="25000"/>
                            </a:schemeClr>
                          </a:solidFill>
                          <a:latin typeface="+mn-lt"/>
                          <a:cs typeface="Arial" panose="020B0604020202020204" pitchFamily="34" charset="0"/>
                          <a:sym typeface="Arial" panose="020B0604020202020204" pitchFamily="34" charset="0"/>
                        </a:rPr>
                        <a:t>Market Growth</a:t>
                      </a:r>
                    </a:p>
                  </a:txBody>
                  <a:tcPr marL="91416" marR="91416" marT="45708" marB="45708" anchor="ctr">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schemeClr val="tx2"/>
                          </a:solidFill>
                          <a:latin typeface="+mn-lt"/>
                          <a:cs typeface="Arial" panose="020B0604020202020204" pitchFamily="34" charset="0"/>
                          <a:sym typeface="Arial" panose="020B0604020202020204" pitchFamily="34" charset="0"/>
                        </a:rPr>
                        <a:t>Reduced time to market and Innovation Readiness</a:t>
                      </a:r>
                      <a:r>
                        <a:rPr lang="en-US" sz="1600" b="0">
                          <a:solidFill>
                            <a:schemeClr val="tx2"/>
                          </a:solidFill>
                          <a:latin typeface="+mn-lt"/>
                          <a:cs typeface="Arial" panose="020B0604020202020204" pitchFamily="34" charset="0"/>
                          <a:sym typeface="Arial" panose="020B0604020202020204" pitchFamily="34" charset="0"/>
                        </a:rPr>
                        <a:t> by </a:t>
                      </a:r>
                      <a:r>
                        <a:rPr lang="en-US" sz="1600" b="0" i="0">
                          <a:solidFill>
                            <a:schemeClr val="tx2"/>
                          </a:solidFill>
                          <a:latin typeface="+mn-lt"/>
                          <a:cs typeface="Arial" panose="020B0604020202020204" pitchFamily="34" charset="0"/>
                          <a:sym typeface="Arial" panose="020B0604020202020204" pitchFamily="34" charset="0"/>
                        </a:rPr>
                        <a:t>rapidly bringing disruptive ideas to life and capture new market niches ahead of the competition, with measurements to empirically assess ideas’ impact</a:t>
                      </a:r>
                    </a:p>
                  </a:txBody>
                  <a:tcPr marL="91416" marR="91416" marT="45708" marB="45708" anchor="ctr">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157905801"/>
                  </a:ext>
                </a:extLst>
              </a:tr>
              <a:tr h="1158400">
                <a:tc>
                  <a:txBody>
                    <a:bodyPr/>
                    <a:lstStyle/>
                    <a:p>
                      <a:pPr lvl="1"/>
                      <a:r>
                        <a:rPr lang="en-US" sz="1800" b="0">
                          <a:solidFill>
                            <a:schemeClr val="tx1">
                              <a:lumMod val="75000"/>
                              <a:lumOff val="25000"/>
                            </a:schemeClr>
                          </a:solidFill>
                          <a:latin typeface="+mn-lt"/>
                          <a:cs typeface="Arial" panose="020B0604020202020204" pitchFamily="34" charset="0"/>
                          <a:sym typeface="Arial" panose="020B0604020202020204" pitchFamily="34" charset="0"/>
                        </a:rPr>
                        <a:t>Risk Mitigation</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schemeClr val="tx2"/>
                          </a:solidFill>
                          <a:latin typeface="+mn-lt"/>
                          <a:cs typeface="Arial" panose="020B0604020202020204" pitchFamily="34" charset="0"/>
                          <a:sym typeface="Arial" panose="020B0604020202020204" pitchFamily="34" charset="0"/>
                        </a:rPr>
                        <a:t>Resiliency and security. </a:t>
                      </a:r>
                      <a:r>
                        <a:rPr lang="en-US" sz="1600" b="0">
                          <a:solidFill>
                            <a:schemeClr val="tx2"/>
                          </a:solidFill>
                          <a:latin typeface="+mn-lt"/>
                          <a:cs typeface="Arial" panose="020B0604020202020204" pitchFamily="34" charset="0"/>
                          <a:sym typeface="Arial" panose="020B0604020202020204" pitchFamily="34" charset="0"/>
                        </a:rPr>
                        <a:t>Well architected solutions decouple themselves from the underlying infrastructure and follow a zero trust security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schemeClr val="tx2"/>
                          </a:solidFill>
                          <a:latin typeface="+mn-lt"/>
                          <a:cs typeface="Arial" panose="020B0604020202020204" pitchFamily="34" charset="0"/>
                          <a:sym typeface="Arial" panose="020B0604020202020204" pitchFamily="34" charset="0"/>
                        </a:rPr>
                        <a:t>Deployment confidence </a:t>
                      </a:r>
                      <a:r>
                        <a:rPr lang="en-US" sz="1600" b="0">
                          <a:solidFill>
                            <a:schemeClr val="tx2"/>
                          </a:solidFill>
                          <a:latin typeface="+mn-lt"/>
                          <a:cs typeface="Arial" panose="020B0604020202020204" pitchFamily="34" charset="0"/>
                          <a:sym typeface="Arial" panose="020B0604020202020204" pitchFamily="34" charset="0"/>
                        </a:rPr>
                        <a:t>thanks to highly automated delivers which reduce the fear of change</a:t>
                      </a:r>
                      <a:endParaRPr lang="en-US" sz="1600" b="1">
                        <a:solidFill>
                          <a:schemeClr val="tx2"/>
                        </a:solidFill>
                        <a:latin typeface="+mn-lt"/>
                        <a:cs typeface="Arial" panose="020B0604020202020204" pitchFamily="34" charset="0"/>
                        <a:sym typeface="Arial" panose="020B0604020202020204" pitchFamily="34" charset="0"/>
                      </a:endParaRP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145929556"/>
                  </a:ext>
                </a:extLst>
              </a:tr>
              <a:tr h="1158400">
                <a:tc>
                  <a:txBody>
                    <a:bodyPr/>
                    <a:lstStyle/>
                    <a:p>
                      <a:pPr lvl="1"/>
                      <a:r>
                        <a:rPr lang="en-US" sz="1800" b="0">
                          <a:solidFill>
                            <a:schemeClr val="tx1">
                              <a:lumMod val="75000"/>
                              <a:lumOff val="25000"/>
                            </a:schemeClr>
                          </a:solidFill>
                          <a:latin typeface="+mn-lt"/>
                          <a:cs typeface="Arial" panose="020B0604020202020204" pitchFamily="34" charset="0"/>
                          <a:sym typeface="Arial" panose="020B0604020202020204" pitchFamily="34" charset="0"/>
                        </a:rPr>
                        <a:t>Cost Reduction</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schemeClr val="tx2"/>
                          </a:solidFill>
                          <a:latin typeface="+mn-lt"/>
                          <a:cs typeface="Arial" panose="020B0604020202020204" pitchFamily="34" charset="0"/>
                          <a:sym typeface="Arial" panose="020B0604020202020204" pitchFamily="34" charset="0"/>
                        </a:rPr>
                        <a:t>Optimized high value models </a:t>
                      </a:r>
                      <a:r>
                        <a:rPr lang="en-US" sz="1600" b="0">
                          <a:solidFill>
                            <a:schemeClr val="tx2"/>
                          </a:solidFill>
                          <a:latin typeface="+mn-lt"/>
                          <a:cs typeface="Arial" panose="020B0604020202020204" pitchFamily="34" charset="0"/>
                          <a:sym typeface="Arial" panose="020B0604020202020204" pitchFamily="34" charset="0"/>
                        </a:rPr>
                        <a:t>that focus on adding value to the business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a:solidFill>
                            <a:schemeClr val="tx2"/>
                          </a:solidFill>
                          <a:latin typeface="+mn-lt"/>
                          <a:cs typeface="Arial" panose="020B0604020202020204" pitchFamily="34" charset="0"/>
                          <a:sym typeface="Arial" panose="020B0604020202020204" pitchFamily="34" charset="0"/>
                        </a:rPr>
                        <a:t>Elastic cost models</a:t>
                      </a:r>
                      <a:r>
                        <a:rPr lang="en-US" sz="1600" b="0">
                          <a:solidFill>
                            <a:schemeClr val="tx2"/>
                          </a:solidFill>
                          <a:latin typeface="+mn-lt"/>
                          <a:cs typeface="Arial" panose="020B0604020202020204" pitchFamily="34" charset="0"/>
                          <a:sym typeface="Arial" panose="020B0604020202020204" pitchFamily="34" charset="0"/>
                        </a:rPr>
                        <a:t> where solutions are designed to use only the resources they need</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869764778"/>
                  </a:ext>
                </a:extLst>
              </a:tr>
            </a:tbl>
          </a:graphicData>
        </a:graphic>
      </p:graphicFrame>
      <p:sp>
        <p:nvSpPr>
          <p:cNvPr id="27" name="Oval 26">
            <a:extLst>
              <a:ext uri="{FF2B5EF4-FFF2-40B4-BE49-F238E27FC236}">
                <a16:creationId xmlns:a16="http://schemas.microsoft.com/office/drawing/2014/main" id="{BC961179-81D4-47A6-8EAF-910B55EB37B8}"/>
              </a:ext>
            </a:extLst>
          </p:cNvPr>
          <p:cNvSpPr/>
          <p:nvPr/>
        </p:nvSpPr>
        <p:spPr>
          <a:xfrm>
            <a:off x="574818" y="2729988"/>
            <a:ext cx="636395" cy="662499"/>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29" name="Group 28">
            <a:extLst>
              <a:ext uri="{FF2B5EF4-FFF2-40B4-BE49-F238E27FC236}">
                <a16:creationId xmlns:a16="http://schemas.microsoft.com/office/drawing/2014/main" id="{8EA77600-0633-4A8E-B527-ADC6C4B58C07}"/>
              </a:ext>
            </a:extLst>
          </p:cNvPr>
          <p:cNvGrpSpPr/>
          <p:nvPr/>
        </p:nvGrpSpPr>
        <p:grpSpPr>
          <a:xfrm>
            <a:off x="628573" y="2794686"/>
            <a:ext cx="556502" cy="556502"/>
            <a:chOff x="3774810" y="1302560"/>
            <a:chExt cx="814269" cy="814269"/>
          </a:xfrm>
        </p:grpSpPr>
        <p:sp>
          <p:nvSpPr>
            <p:cNvPr id="30" name="Oval 29">
              <a:extLst>
                <a:ext uri="{FF2B5EF4-FFF2-40B4-BE49-F238E27FC236}">
                  <a16:creationId xmlns:a16="http://schemas.microsoft.com/office/drawing/2014/main" id="{69EF2021-300E-4C9A-B37B-DCD099BF8B5A}"/>
                </a:ext>
              </a:extLst>
            </p:cNvPr>
            <p:cNvSpPr/>
            <p:nvPr/>
          </p:nvSpPr>
          <p:spPr>
            <a:xfrm>
              <a:off x="3774810" y="1302560"/>
              <a:ext cx="814269" cy="814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37160" rIns="0" rtlCol="0" anchor="t"/>
            <a:lstStyle/>
            <a:p>
              <a:pPr algn="ctr"/>
              <a:endParaRPr lang="en-US" sz="1400" b="1">
                <a:solidFill>
                  <a:schemeClr val="bg1"/>
                </a:solidFill>
                <a:latin typeface="CVS Health Sans" panose="020B0504020202020204" pitchFamily="34" charset="0"/>
                <a:cs typeface="Arial" panose="020B0604020202020204" pitchFamily="34" charset="0"/>
                <a:sym typeface="Arial" panose="020B0604020202020204" pitchFamily="34" charset="0"/>
              </a:endParaRPr>
            </a:p>
          </p:txBody>
        </p:sp>
        <p:pic>
          <p:nvPicPr>
            <p:cNvPr id="31" name="Picture 8" descr="https://static.thenounproject.com/png/235453-200.png">
              <a:extLst>
                <a:ext uri="{FF2B5EF4-FFF2-40B4-BE49-F238E27FC236}">
                  <a16:creationId xmlns:a16="http://schemas.microsoft.com/office/drawing/2014/main" id="{D8A80C03-FBE8-439F-8D29-56450DE2E805}"/>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818270" y="1326508"/>
              <a:ext cx="727348" cy="72734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Oval 31">
            <a:extLst>
              <a:ext uri="{FF2B5EF4-FFF2-40B4-BE49-F238E27FC236}">
                <a16:creationId xmlns:a16="http://schemas.microsoft.com/office/drawing/2014/main" id="{F9ED9C40-C90E-4F53-8074-FA7F0D7858D3}"/>
              </a:ext>
            </a:extLst>
          </p:cNvPr>
          <p:cNvSpPr/>
          <p:nvPr/>
        </p:nvSpPr>
        <p:spPr>
          <a:xfrm>
            <a:off x="580235" y="3863048"/>
            <a:ext cx="636395" cy="662497"/>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33" name="Group 39">
            <a:extLst>
              <a:ext uri="{FF2B5EF4-FFF2-40B4-BE49-F238E27FC236}">
                <a16:creationId xmlns:a16="http://schemas.microsoft.com/office/drawing/2014/main" id="{D46A42A9-426D-46E4-AD49-24F18BC3D38D}"/>
              </a:ext>
            </a:extLst>
          </p:cNvPr>
          <p:cNvGrpSpPr>
            <a:grpSpLocks noChangeAspect="1"/>
          </p:cNvGrpSpPr>
          <p:nvPr/>
        </p:nvGrpSpPr>
        <p:grpSpPr bwMode="auto">
          <a:xfrm>
            <a:off x="648400" y="3935873"/>
            <a:ext cx="516845" cy="516845"/>
            <a:chOff x="3662" y="570"/>
            <a:chExt cx="602" cy="602"/>
          </a:xfrm>
        </p:grpSpPr>
        <p:sp>
          <p:nvSpPr>
            <p:cNvPr id="34" name="Oval 40">
              <a:extLst>
                <a:ext uri="{FF2B5EF4-FFF2-40B4-BE49-F238E27FC236}">
                  <a16:creationId xmlns:a16="http://schemas.microsoft.com/office/drawing/2014/main" id="{E3E42798-95FF-45D1-9EC6-F6B41946DAC5}"/>
                </a:ext>
              </a:extLst>
            </p:cNvPr>
            <p:cNvSpPr>
              <a:spLocks noChangeArrowheads="1"/>
            </p:cNvSpPr>
            <p:nvPr/>
          </p:nvSpPr>
          <p:spPr bwMode="auto">
            <a:xfrm>
              <a:off x="3662" y="570"/>
              <a:ext cx="602" cy="602"/>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35" name="Freeform 41">
              <a:extLst>
                <a:ext uri="{FF2B5EF4-FFF2-40B4-BE49-F238E27FC236}">
                  <a16:creationId xmlns:a16="http://schemas.microsoft.com/office/drawing/2014/main" id="{7A70F60E-07DD-4688-9605-BC202C6B150C}"/>
                </a:ext>
              </a:extLst>
            </p:cNvPr>
            <p:cNvSpPr>
              <a:spLocks noEditPoints="1"/>
            </p:cNvSpPr>
            <p:nvPr/>
          </p:nvSpPr>
          <p:spPr bwMode="auto">
            <a:xfrm>
              <a:off x="3776" y="668"/>
              <a:ext cx="349" cy="444"/>
            </a:xfrm>
            <a:custGeom>
              <a:avLst/>
              <a:gdLst>
                <a:gd name="T0" fmla="*/ 81 w 146"/>
                <a:gd name="T1" fmla="*/ 62 h 186"/>
                <a:gd name="T2" fmla="*/ 88 w 146"/>
                <a:gd name="T3" fmla="*/ 68 h 186"/>
                <a:gd name="T4" fmla="*/ 83 w 146"/>
                <a:gd name="T5" fmla="*/ 94 h 186"/>
                <a:gd name="T6" fmla="*/ 75 w 146"/>
                <a:gd name="T7" fmla="*/ 71 h 186"/>
                <a:gd name="T8" fmla="*/ 76 w 146"/>
                <a:gd name="T9" fmla="*/ 63 h 186"/>
                <a:gd name="T10" fmla="*/ 84 w 146"/>
                <a:gd name="T11" fmla="*/ 99 h 186"/>
                <a:gd name="T12" fmla="*/ 77 w 146"/>
                <a:gd name="T13" fmla="*/ 101 h 186"/>
                <a:gd name="T14" fmla="*/ 75 w 146"/>
                <a:gd name="T15" fmla="*/ 108 h 186"/>
                <a:gd name="T16" fmla="*/ 79 w 146"/>
                <a:gd name="T17" fmla="*/ 111 h 186"/>
                <a:gd name="T18" fmla="*/ 84 w 146"/>
                <a:gd name="T19" fmla="*/ 111 h 186"/>
                <a:gd name="T20" fmla="*/ 87 w 146"/>
                <a:gd name="T21" fmla="*/ 108 h 186"/>
                <a:gd name="T22" fmla="*/ 87 w 146"/>
                <a:gd name="T23" fmla="*/ 103 h 186"/>
                <a:gd name="T24" fmla="*/ 145 w 146"/>
                <a:gd name="T25" fmla="*/ 129 h 186"/>
                <a:gd name="T26" fmla="*/ 87 w 146"/>
                <a:gd name="T27" fmla="*/ 133 h 186"/>
                <a:gd name="T28" fmla="*/ 81 w 146"/>
                <a:gd name="T29" fmla="*/ 186 h 186"/>
                <a:gd name="T30" fmla="*/ 74 w 146"/>
                <a:gd name="T31" fmla="*/ 133 h 186"/>
                <a:gd name="T32" fmla="*/ 18 w 146"/>
                <a:gd name="T33" fmla="*/ 129 h 186"/>
                <a:gd name="T34" fmla="*/ 74 w 146"/>
                <a:gd name="T35" fmla="*/ 24 h 186"/>
                <a:gd name="T36" fmla="*/ 89 w 146"/>
                <a:gd name="T37" fmla="*/ 24 h 186"/>
                <a:gd name="T38" fmla="*/ 145 w 146"/>
                <a:gd name="T39" fmla="*/ 129 h 186"/>
                <a:gd name="T40" fmla="*/ 81 w 146"/>
                <a:gd name="T41" fmla="*/ 35 h 186"/>
                <a:gd name="T42" fmla="*/ 131 w 146"/>
                <a:gd name="T43" fmla="*/ 121 h 186"/>
                <a:gd name="T44" fmla="*/ 20 w 146"/>
                <a:gd name="T45" fmla="*/ 87 h 186"/>
                <a:gd name="T46" fmla="*/ 8 w 146"/>
                <a:gd name="T47" fmla="*/ 84 h 186"/>
                <a:gd name="T48" fmla="*/ 12 w 146"/>
                <a:gd name="T49" fmla="*/ 38 h 186"/>
                <a:gd name="T50" fmla="*/ 59 w 146"/>
                <a:gd name="T51" fmla="*/ 34 h 186"/>
                <a:gd name="T52" fmla="*/ 12 w 146"/>
                <a:gd name="T53" fmla="*/ 30 h 186"/>
                <a:gd name="T54" fmla="*/ 0 w 146"/>
                <a:gd name="T55" fmla="*/ 84 h 186"/>
                <a:gd name="T56" fmla="*/ 20 w 146"/>
                <a:gd name="T57" fmla="*/ 96 h 186"/>
                <a:gd name="T58" fmla="*/ 138 w 146"/>
                <a:gd name="T59" fmla="*/ 45 h 186"/>
                <a:gd name="T60" fmla="*/ 129 w 146"/>
                <a:gd name="T61" fmla="*/ 0 h 186"/>
                <a:gd name="T62" fmla="*/ 65 w 146"/>
                <a:gd name="T63" fmla="*/ 9 h 186"/>
                <a:gd name="T64" fmla="*/ 67 w 146"/>
                <a:gd name="T65" fmla="*/ 21 h 186"/>
                <a:gd name="T66" fmla="*/ 70 w 146"/>
                <a:gd name="T67" fmla="*/ 9 h 186"/>
                <a:gd name="T68" fmla="*/ 129 w 146"/>
                <a:gd name="T69" fmla="*/ 6 h 186"/>
                <a:gd name="T70" fmla="*/ 133 w 146"/>
                <a:gd name="T71" fmla="*/ 45 h 186"/>
                <a:gd name="T72" fmla="*/ 115 w 146"/>
                <a:gd name="T73" fmla="*/ 49 h 186"/>
                <a:gd name="T74" fmla="*/ 115 w 146"/>
                <a:gd name="T75" fmla="*/ 54 h 186"/>
                <a:gd name="T76" fmla="*/ 138 w 146"/>
                <a:gd name="T77" fmla="*/ 4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86">
                  <a:moveTo>
                    <a:pt x="76" y="63"/>
                  </a:moveTo>
                  <a:cubicBezTo>
                    <a:pt x="78" y="62"/>
                    <a:pt x="79" y="62"/>
                    <a:pt x="81" y="62"/>
                  </a:cubicBezTo>
                  <a:cubicBezTo>
                    <a:pt x="83" y="62"/>
                    <a:pt x="85" y="62"/>
                    <a:pt x="86" y="63"/>
                  </a:cubicBezTo>
                  <a:cubicBezTo>
                    <a:pt x="88" y="64"/>
                    <a:pt x="88" y="66"/>
                    <a:pt x="88" y="68"/>
                  </a:cubicBezTo>
                  <a:cubicBezTo>
                    <a:pt x="88" y="68"/>
                    <a:pt x="88" y="69"/>
                    <a:pt x="88" y="71"/>
                  </a:cubicBezTo>
                  <a:cubicBezTo>
                    <a:pt x="83" y="94"/>
                    <a:pt x="83" y="94"/>
                    <a:pt x="83" y="94"/>
                  </a:cubicBezTo>
                  <a:cubicBezTo>
                    <a:pt x="79" y="94"/>
                    <a:pt x="79" y="94"/>
                    <a:pt x="79" y="94"/>
                  </a:cubicBezTo>
                  <a:cubicBezTo>
                    <a:pt x="75" y="71"/>
                    <a:pt x="75" y="71"/>
                    <a:pt x="75" y="71"/>
                  </a:cubicBezTo>
                  <a:cubicBezTo>
                    <a:pt x="75" y="70"/>
                    <a:pt x="74" y="68"/>
                    <a:pt x="74" y="68"/>
                  </a:cubicBezTo>
                  <a:cubicBezTo>
                    <a:pt x="74" y="66"/>
                    <a:pt x="75" y="64"/>
                    <a:pt x="76" y="63"/>
                  </a:cubicBezTo>
                  <a:moveTo>
                    <a:pt x="86" y="101"/>
                  </a:moveTo>
                  <a:cubicBezTo>
                    <a:pt x="85" y="100"/>
                    <a:pt x="85" y="100"/>
                    <a:pt x="84" y="99"/>
                  </a:cubicBezTo>
                  <a:cubicBezTo>
                    <a:pt x="83" y="99"/>
                    <a:pt x="82" y="99"/>
                    <a:pt x="81" y="99"/>
                  </a:cubicBezTo>
                  <a:cubicBezTo>
                    <a:pt x="79" y="99"/>
                    <a:pt x="78" y="99"/>
                    <a:pt x="77" y="101"/>
                  </a:cubicBezTo>
                  <a:cubicBezTo>
                    <a:pt x="75" y="102"/>
                    <a:pt x="75" y="104"/>
                    <a:pt x="75" y="105"/>
                  </a:cubicBezTo>
                  <a:cubicBezTo>
                    <a:pt x="75" y="106"/>
                    <a:pt x="75" y="107"/>
                    <a:pt x="75" y="108"/>
                  </a:cubicBezTo>
                  <a:cubicBezTo>
                    <a:pt x="76" y="109"/>
                    <a:pt x="76" y="110"/>
                    <a:pt x="77" y="110"/>
                  </a:cubicBezTo>
                  <a:cubicBezTo>
                    <a:pt x="77" y="111"/>
                    <a:pt x="78" y="111"/>
                    <a:pt x="79" y="111"/>
                  </a:cubicBezTo>
                  <a:cubicBezTo>
                    <a:pt x="79" y="112"/>
                    <a:pt x="80" y="112"/>
                    <a:pt x="81" y="112"/>
                  </a:cubicBezTo>
                  <a:cubicBezTo>
                    <a:pt x="82" y="112"/>
                    <a:pt x="83" y="112"/>
                    <a:pt x="84" y="111"/>
                  </a:cubicBezTo>
                  <a:cubicBezTo>
                    <a:pt x="85" y="111"/>
                    <a:pt x="85" y="111"/>
                    <a:pt x="86" y="110"/>
                  </a:cubicBezTo>
                  <a:cubicBezTo>
                    <a:pt x="87" y="110"/>
                    <a:pt x="87" y="109"/>
                    <a:pt x="87" y="108"/>
                  </a:cubicBezTo>
                  <a:cubicBezTo>
                    <a:pt x="88" y="107"/>
                    <a:pt x="88" y="106"/>
                    <a:pt x="88" y="105"/>
                  </a:cubicBezTo>
                  <a:cubicBezTo>
                    <a:pt x="88" y="105"/>
                    <a:pt x="88" y="104"/>
                    <a:pt x="87" y="103"/>
                  </a:cubicBezTo>
                  <a:cubicBezTo>
                    <a:pt x="87" y="102"/>
                    <a:pt x="87" y="101"/>
                    <a:pt x="86" y="101"/>
                  </a:cubicBezTo>
                  <a:moveTo>
                    <a:pt x="145" y="129"/>
                  </a:moveTo>
                  <a:cubicBezTo>
                    <a:pt x="143" y="131"/>
                    <a:pt x="140" y="133"/>
                    <a:pt x="137" y="133"/>
                  </a:cubicBezTo>
                  <a:cubicBezTo>
                    <a:pt x="87" y="133"/>
                    <a:pt x="87" y="133"/>
                    <a:pt x="87" y="133"/>
                  </a:cubicBezTo>
                  <a:cubicBezTo>
                    <a:pt x="87" y="180"/>
                    <a:pt x="87" y="180"/>
                    <a:pt x="87" y="180"/>
                  </a:cubicBezTo>
                  <a:cubicBezTo>
                    <a:pt x="87" y="184"/>
                    <a:pt x="84" y="186"/>
                    <a:pt x="81" y="186"/>
                  </a:cubicBezTo>
                  <a:cubicBezTo>
                    <a:pt x="77" y="186"/>
                    <a:pt x="74" y="184"/>
                    <a:pt x="74" y="180"/>
                  </a:cubicBezTo>
                  <a:cubicBezTo>
                    <a:pt x="74" y="133"/>
                    <a:pt x="74" y="133"/>
                    <a:pt x="74" y="133"/>
                  </a:cubicBezTo>
                  <a:cubicBezTo>
                    <a:pt x="26" y="133"/>
                    <a:pt x="26" y="133"/>
                    <a:pt x="26" y="133"/>
                  </a:cubicBezTo>
                  <a:cubicBezTo>
                    <a:pt x="23" y="133"/>
                    <a:pt x="20" y="131"/>
                    <a:pt x="18" y="129"/>
                  </a:cubicBezTo>
                  <a:cubicBezTo>
                    <a:pt x="17" y="126"/>
                    <a:pt x="17" y="123"/>
                    <a:pt x="18" y="120"/>
                  </a:cubicBezTo>
                  <a:cubicBezTo>
                    <a:pt x="74" y="24"/>
                    <a:pt x="74" y="24"/>
                    <a:pt x="74" y="24"/>
                  </a:cubicBezTo>
                  <a:cubicBezTo>
                    <a:pt x="75" y="21"/>
                    <a:pt x="78" y="19"/>
                    <a:pt x="81" y="19"/>
                  </a:cubicBezTo>
                  <a:cubicBezTo>
                    <a:pt x="84" y="19"/>
                    <a:pt x="87" y="21"/>
                    <a:pt x="89" y="24"/>
                  </a:cubicBezTo>
                  <a:cubicBezTo>
                    <a:pt x="145" y="120"/>
                    <a:pt x="145" y="120"/>
                    <a:pt x="145" y="120"/>
                  </a:cubicBezTo>
                  <a:cubicBezTo>
                    <a:pt x="146" y="123"/>
                    <a:pt x="146" y="126"/>
                    <a:pt x="145" y="129"/>
                  </a:cubicBezTo>
                  <a:moveTo>
                    <a:pt x="131" y="121"/>
                  </a:moveTo>
                  <a:cubicBezTo>
                    <a:pt x="81" y="35"/>
                    <a:pt x="81" y="35"/>
                    <a:pt x="81" y="35"/>
                  </a:cubicBezTo>
                  <a:cubicBezTo>
                    <a:pt x="32" y="121"/>
                    <a:pt x="32" y="121"/>
                    <a:pt x="32" y="121"/>
                  </a:cubicBezTo>
                  <a:lnTo>
                    <a:pt x="131" y="121"/>
                  </a:lnTo>
                  <a:close/>
                  <a:moveTo>
                    <a:pt x="24" y="92"/>
                  </a:moveTo>
                  <a:cubicBezTo>
                    <a:pt x="24" y="89"/>
                    <a:pt x="22" y="87"/>
                    <a:pt x="20" y="87"/>
                  </a:cubicBezTo>
                  <a:cubicBezTo>
                    <a:pt x="12" y="87"/>
                    <a:pt x="12" y="87"/>
                    <a:pt x="12" y="87"/>
                  </a:cubicBezTo>
                  <a:cubicBezTo>
                    <a:pt x="10" y="87"/>
                    <a:pt x="8" y="86"/>
                    <a:pt x="8" y="84"/>
                  </a:cubicBezTo>
                  <a:cubicBezTo>
                    <a:pt x="8" y="42"/>
                    <a:pt x="8" y="42"/>
                    <a:pt x="8" y="42"/>
                  </a:cubicBezTo>
                  <a:cubicBezTo>
                    <a:pt x="8" y="40"/>
                    <a:pt x="10" y="38"/>
                    <a:pt x="12" y="38"/>
                  </a:cubicBezTo>
                  <a:cubicBezTo>
                    <a:pt x="54" y="38"/>
                    <a:pt x="54" y="38"/>
                    <a:pt x="54" y="38"/>
                  </a:cubicBezTo>
                  <a:cubicBezTo>
                    <a:pt x="57" y="38"/>
                    <a:pt x="59" y="36"/>
                    <a:pt x="59" y="34"/>
                  </a:cubicBezTo>
                  <a:cubicBezTo>
                    <a:pt x="59" y="32"/>
                    <a:pt x="57" y="30"/>
                    <a:pt x="54" y="30"/>
                  </a:cubicBezTo>
                  <a:cubicBezTo>
                    <a:pt x="12" y="30"/>
                    <a:pt x="12" y="30"/>
                    <a:pt x="12" y="30"/>
                  </a:cubicBezTo>
                  <a:cubicBezTo>
                    <a:pt x="5" y="30"/>
                    <a:pt x="0" y="35"/>
                    <a:pt x="0" y="42"/>
                  </a:cubicBezTo>
                  <a:cubicBezTo>
                    <a:pt x="0" y="84"/>
                    <a:pt x="0" y="84"/>
                    <a:pt x="0" y="84"/>
                  </a:cubicBezTo>
                  <a:cubicBezTo>
                    <a:pt x="0" y="91"/>
                    <a:pt x="5" y="96"/>
                    <a:pt x="12" y="96"/>
                  </a:cubicBezTo>
                  <a:cubicBezTo>
                    <a:pt x="20" y="96"/>
                    <a:pt x="20" y="96"/>
                    <a:pt x="20" y="96"/>
                  </a:cubicBezTo>
                  <a:cubicBezTo>
                    <a:pt x="22" y="96"/>
                    <a:pt x="24" y="94"/>
                    <a:pt x="24" y="92"/>
                  </a:cubicBezTo>
                  <a:moveTo>
                    <a:pt x="138" y="45"/>
                  </a:moveTo>
                  <a:cubicBezTo>
                    <a:pt x="138" y="9"/>
                    <a:pt x="138" y="9"/>
                    <a:pt x="138" y="9"/>
                  </a:cubicBezTo>
                  <a:cubicBezTo>
                    <a:pt x="138" y="4"/>
                    <a:pt x="134" y="0"/>
                    <a:pt x="129" y="0"/>
                  </a:cubicBezTo>
                  <a:cubicBezTo>
                    <a:pt x="75" y="0"/>
                    <a:pt x="75" y="0"/>
                    <a:pt x="75" y="0"/>
                  </a:cubicBezTo>
                  <a:cubicBezTo>
                    <a:pt x="69" y="0"/>
                    <a:pt x="65" y="4"/>
                    <a:pt x="65" y="9"/>
                  </a:cubicBezTo>
                  <a:cubicBezTo>
                    <a:pt x="65" y="18"/>
                    <a:pt x="65" y="18"/>
                    <a:pt x="65" y="18"/>
                  </a:cubicBezTo>
                  <a:cubicBezTo>
                    <a:pt x="65" y="20"/>
                    <a:pt x="66" y="21"/>
                    <a:pt x="67" y="21"/>
                  </a:cubicBezTo>
                  <a:cubicBezTo>
                    <a:pt x="69" y="21"/>
                    <a:pt x="70" y="20"/>
                    <a:pt x="70" y="18"/>
                  </a:cubicBezTo>
                  <a:cubicBezTo>
                    <a:pt x="70" y="9"/>
                    <a:pt x="70" y="9"/>
                    <a:pt x="70" y="9"/>
                  </a:cubicBezTo>
                  <a:cubicBezTo>
                    <a:pt x="70" y="7"/>
                    <a:pt x="72" y="6"/>
                    <a:pt x="75" y="6"/>
                  </a:cubicBezTo>
                  <a:cubicBezTo>
                    <a:pt x="129" y="6"/>
                    <a:pt x="129" y="6"/>
                    <a:pt x="129" y="6"/>
                  </a:cubicBezTo>
                  <a:cubicBezTo>
                    <a:pt x="131" y="6"/>
                    <a:pt x="133" y="7"/>
                    <a:pt x="133" y="9"/>
                  </a:cubicBezTo>
                  <a:cubicBezTo>
                    <a:pt x="133" y="45"/>
                    <a:pt x="133" y="45"/>
                    <a:pt x="133" y="45"/>
                  </a:cubicBezTo>
                  <a:cubicBezTo>
                    <a:pt x="133" y="47"/>
                    <a:pt x="131" y="49"/>
                    <a:pt x="129" y="49"/>
                  </a:cubicBezTo>
                  <a:cubicBezTo>
                    <a:pt x="115" y="49"/>
                    <a:pt x="115" y="49"/>
                    <a:pt x="115" y="49"/>
                  </a:cubicBezTo>
                  <a:cubicBezTo>
                    <a:pt x="113" y="49"/>
                    <a:pt x="112" y="50"/>
                    <a:pt x="112" y="51"/>
                  </a:cubicBezTo>
                  <a:cubicBezTo>
                    <a:pt x="112" y="53"/>
                    <a:pt x="113" y="54"/>
                    <a:pt x="115" y="54"/>
                  </a:cubicBezTo>
                  <a:cubicBezTo>
                    <a:pt x="129" y="54"/>
                    <a:pt x="129" y="54"/>
                    <a:pt x="129" y="54"/>
                  </a:cubicBezTo>
                  <a:cubicBezTo>
                    <a:pt x="134" y="54"/>
                    <a:pt x="138" y="50"/>
                    <a:pt x="138"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grpSp>
      <p:sp>
        <p:nvSpPr>
          <p:cNvPr id="36" name="Oval 35">
            <a:extLst>
              <a:ext uri="{FF2B5EF4-FFF2-40B4-BE49-F238E27FC236}">
                <a16:creationId xmlns:a16="http://schemas.microsoft.com/office/drawing/2014/main" id="{6E5BCF27-78DC-4E30-8B6C-568A0E90D35D}"/>
              </a:ext>
            </a:extLst>
          </p:cNvPr>
          <p:cNvSpPr/>
          <p:nvPr/>
        </p:nvSpPr>
        <p:spPr>
          <a:xfrm>
            <a:off x="580508" y="5036588"/>
            <a:ext cx="636395" cy="662497"/>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49" name="Group 48">
            <a:extLst>
              <a:ext uri="{FF2B5EF4-FFF2-40B4-BE49-F238E27FC236}">
                <a16:creationId xmlns:a16="http://schemas.microsoft.com/office/drawing/2014/main" id="{772728FC-8B97-41AF-851F-8198F2BBCC6D}"/>
              </a:ext>
            </a:extLst>
          </p:cNvPr>
          <p:cNvGrpSpPr/>
          <p:nvPr/>
        </p:nvGrpSpPr>
        <p:grpSpPr>
          <a:xfrm>
            <a:off x="683776" y="5148370"/>
            <a:ext cx="491408" cy="438931"/>
            <a:chOff x="1858482" y="1268415"/>
            <a:chExt cx="619125" cy="619126"/>
          </a:xfrm>
        </p:grpSpPr>
        <p:sp>
          <p:nvSpPr>
            <p:cNvPr id="50" name="Freeform 62">
              <a:extLst>
                <a:ext uri="{FF2B5EF4-FFF2-40B4-BE49-F238E27FC236}">
                  <a16:creationId xmlns:a16="http://schemas.microsoft.com/office/drawing/2014/main" id="{D9A04222-3291-42A0-AC3A-F3402B2F21FC}"/>
                </a:ext>
              </a:extLst>
            </p:cNvPr>
            <p:cNvSpPr>
              <a:spLocks/>
            </p:cNvSpPr>
            <p:nvPr/>
          </p:nvSpPr>
          <p:spPr bwMode="auto">
            <a:xfrm>
              <a:off x="2026757" y="1470028"/>
              <a:ext cx="165100" cy="263525"/>
            </a:xfrm>
            <a:custGeom>
              <a:avLst/>
              <a:gdLst>
                <a:gd name="T0" fmla="*/ 23 w 57"/>
                <a:gd name="T1" fmla="*/ 81 h 91"/>
                <a:gd name="T2" fmla="*/ 0 w 57"/>
                <a:gd name="T3" fmla="*/ 76 h 91"/>
                <a:gd name="T4" fmla="*/ 0 w 57"/>
                <a:gd name="T5" fmla="*/ 58 h 91"/>
                <a:gd name="T6" fmla="*/ 14 w 57"/>
                <a:gd name="T7" fmla="*/ 63 h 91"/>
                <a:gd name="T8" fmla="*/ 27 w 57"/>
                <a:gd name="T9" fmla="*/ 65 h 91"/>
                <a:gd name="T10" fmla="*/ 34 w 57"/>
                <a:gd name="T11" fmla="*/ 64 h 91"/>
                <a:gd name="T12" fmla="*/ 36 w 57"/>
                <a:gd name="T13" fmla="*/ 60 h 91"/>
                <a:gd name="T14" fmla="*/ 34 w 57"/>
                <a:gd name="T15" fmla="*/ 57 h 91"/>
                <a:gd name="T16" fmla="*/ 29 w 57"/>
                <a:gd name="T17" fmla="*/ 54 h 91"/>
                <a:gd name="T18" fmla="*/ 20 w 57"/>
                <a:gd name="T19" fmla="*/ 51 h 91"/>
                <a:gd name="T20" fmla="*/ 8 w 57"/>
                <a:gd name="T21" fmla="*/ 45 h 91"/>
                <a:gd name="T22" fmla="*/ 2 w 57"/>
                <a:gd name="T23" fmla="*/ 38 h 91"/>
                <a:gd name="T24" fmla="*/ 0 w 57"/>
                <a:gd name="T25" fmla="*/ 28 h 91"/>
                <a:gd name="T26" fmla="*/ 6 w 57"/>
                <a:gd name="T27" fmla="*/ 14 h 91"/>
                <a:gd name="T28" fmla="*/ 23 w 57"/>
                <a:gd name="T29" fmla="*/ 8 h 91"/>
                <a:gd name="T30" fmla="*/ 23 w 57"/>
                <a:gd name="T31" fmla="*/ 0 h 91"/>
                <a:gd name="T32" fmla="*/ 35 w 57"/>
                <a:gd name="T33" fmla="*/ 0 h 91"/>
                <a:gd name="T34" fmla="*/ 35 w 57"/>
                <a:gd name="T35" fmla="*/ 8 h 91"/>
                <a:gd name="T36" fmla="*/ 56 w 57"/>
                <a:gd name="T37" fmla="*/ 13 h 91"/>
                <a:gd name="T38" fmla="*/ 50 w 57"/>
                <a:gd name="T39" fmla="*/ 28 h 91"/>
                <a:gd name="T40" fmla="*/ 29 w 57"/>
                <a:gd name="T41" fmla="*/ 23 h 91"/>
                <a:gd name="T42" fmla="*/ 23 w 57"/>
                <a:gd name="T43" fmla="*/ 24 h 91"/>
                <a:gd name="T44" fmla="*/ 22 w 57"/>
                <a:gd name="T45" fmla="*/ 28 h 91"/>
                <a:gd name="T46" fmla="*/ 23 w 57"/>
                <a:gd name="T47" fmla="*/ 30 h 91"/>
                <a:gd name="T48" fmla="*/ 27 w 57"/>
                <a:gd name="T49" fmla="*/ 33 h 91"/>
                <a:gd name="T50" fmla="*/ 36 w 57"/>
                <a:gd name="T51" fmla="*/ 36 h 91"/>
                <a:gd name="T52" fmla="*/ 52 w 57"/>
                <a:gd name="T53" fmla="*/ 46 h 91"/>
                <a:gd name="T54" fmla="*/ 57 w 57"/>
                <a:gd name="T55" fmla="*/ 59 h 91"/>
                <a:gd name="T56" fmla="*/ 52 w 57"/>
                <a:gd name="T57" fmla="*/ 74 h 91"/>
                <a:gd name="T58" fmla="*/ 35 w 57"/>
                <a:gd name="T59" fmla="*/ 81 h 91"/>
                <a:gd name="T60" fmla="*/ 35 w 57"/>
                <a:gd name="T61" fmla="*/ 91 h 91"/>
                <a:gd name="T62" fmla="*/ 24 w 57"/>
                <a:gd name="T63" fmla="*/ 91 h 91"/>
                <a:gd name="T64" fmla="*/ 24 w 57"/>
                <a:gd name="T65" fmla="*/ 81 h 91"/>
                <a:gd name="T66" fmla="*/ 23 w 57"/>
                <a:gd name="T67"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91">
                  <a:moveTo>
                    <a:pt x="23" y="81"/>
                  </a:moveTo>
                  <a:cubicBezTo>
                    <a:pt x="16" y="81"/>
                    <a:pt x="8" y="79"/>
                    <a:pt x="0" y="76"/>
                  </a:cubicBezTo>
                  <a:cubicBezTo>
                    <a:pt x="0" y="58"/>
                    <a:pt x="0" y="58"/>
                    <a:pt x="0" y="58"/>
                  </a:cubicBezTo>
                  <a:cubicBezTo>
                    <a:pt x="5" y="60"/>
                    <a:pt x="9" y="62"/>
                    <a:pt x="14" y="63"/>
                  </a:cubicBezTo>
                  <a:cubicBezTo>
                    <a:pt x="19" y="64"/>
                    <a:pt x="23" y="65"/>
                    <a:pt x="27" y="65"/>
                  </a:cubicBezTo>
                  <a:cubicBezTo>
                    <a:pt x="30" y="65"/>
                    <a:pt x="32" y="65"/>
                    <a:pt x="34" y="64"/>
                  </a:cubicBezTo>
                  <a:cubicBezTo>
                    <a:pt x="35" y="63"/>
                    <a:pt x="36" y="62"/>
                    <a:pt x="36" y="60"/>
                  </a:cubicBezTo>
                  <a:cubicBezTo>
                    <a:pt x="36" y="59"/>
                    <a:pt x="36" y="58"/>
                    <a:pt x="34" y="57"/>
                  </a:cubicBezTo>
                  <a:cubicBezTo>
                    <a:pt x="33" y="56"/>
                    <a:pt x="32" y="56"/>
                    <a:pt x="29" y="54"/>
                  </a:cubicBezTo>
                  <a:cubicBezTo>
                    <a:pt x="27" y="53"/>
                    <a:pt x="24" y="52"/>
                    <a:pt x="20" y="51"/>
                  </a:cubicBezTo>
                  <a:cubicBezTo>
                    <a:pt x="15" y="49"/>
                    <a:pt x="11" y="47"/>
                    <a:pt x="8" y="45"/>
                  </a:cubicBezTo>
                  <a:cubicBezTo>
                    <a:pt x="6" y="43"/>
                    <a:pt x="4" y="40"/>
                    <a:pt x="2" y="38"/>
                  </a:cubicBezTo>
                  <a:cubicBezTo>
                    <a:pt x="1" y="35"/>
                    <a:pt x="0" y="32"/>
                    <a:pt x="0" y="28"/>
                  </a:cubicBezTo>
                  <a:cubicBezTo>
                    <a:pt x="0" y="22"/>
                    <a:pt x="2" y="17"/>
                    <a:pt x="6" y="14"/>
                  </a:cubicBezTo>
                  <a:cubicBezTo>
                    <a:pt x="10" y="11"/>
                    <a:pt x="16" y="9"/>
                    <a:pt x="23" y="8"/>
                  </a:cubicBezTo>
                  <a:cubicBezTo>
                    <a:pt x="23" y="0"/>
                    <a:pt x="23" y="0"/>
                    <a:pt x="23" y="0"/>
                  </a:cubicBezTo>
                  <a:cubicBezTo>
                    <a:pt x="35" y="0"/>
                    <a:pt x="35" y="0"/>
                    <a:pt x="35" y="0"/>
                  </a:cubicBezTo>
                  <a:cubicBezTo>
                    <a:pt x="35" y="8"/>
                    <a:pt x="35" y="8"/>
                    <a:pt x="35" y="8"/>
                  </a:cubicBezTo>
                  <a:cubicBezTo>
                    <a:pt x="42" y="8"/>
                    <a:pt x="49" y="10"/>
                    <a:pt x="56" y="13"/>
                  </a:cubicBezTo>
                  <a:cubicBezTo>
                    <a:pt x="50" y="28"/>
                    <a:pt x="50" y="28"/>
                    <a:pt x="50" y="28"/>
                  </a:cubicBezTo>
                  <a:cubicBezTo>
                    <a:pt x="42" y="25"/>
                    <a:pt x="36" y="23"/>
                    <a:pt x="29" y="23"/>
                  </a:cubicBezTo>
                  <a:cubicBezTo>
                    <a:pt x="26" y="23"/>
                    <a:pt x="24" y="24"/>
                    <a:pt x="23" y="24"/>
                  </a:cubicBezTo>
                  <a:cubicBezTo>
                    <a:pt x="22" y="25"/>
                    <a:pt x="22" y="26"/>
                    <a:pt x="22" y="28"/>
                  </a:cubicBezTo>
                  <a:cubicBezTo>
                    <a:pt x="22" y="29"/>
                    <a:pt x="22" y="30"/>
                    <a:pt x="23" y="30"/>
                  </a:cubicBezTo>
                  <a:cubicBezTo>
                    <a:pt x="24" y="31"/>
                    <a:pt x="25" y="32"/>
                    <a:pt x="27" y="33"/>
                  </a:cubicBezTo>
                  <a:cubicBezTo>
                    <a:pt x="29" y="34"/>
                    <a:pt x="32" y="35"/>
                    <a:pt x="36" y="36"/>
                  </a:cubicBezTo>
                  <a:cubicBezTo>
                    <a:pt x="44" y="39"/>
                    <a:pt x="49" y="42"/>
                    <a:pt x="52" y="46"/>
                  </a:cubicBezTo>
                  <a:cubicBezTo>
                    <a:pt x="56" y="49"/>
                    <a:pt x="57" y="54"/>
                    <a:pt x="57" y="59"/>
                  </a:cubicBezTo>
                  <a:cubicBezTo>
                    <a:pt x="57" y="65"/>
                    <a:pt x="55" y="70"/>
                    <a:pt x="52" y="74"/>
                  </a:cubicBezTo>
                  <a:cubicBezTo>
                    <a:pt x="48" y="77"/>
                    <a:pt x="42" y="80"/>
                    <a:pt x="35" y="81"/>
                  </a:cubicBezTo>
                  <a:cubicBezTo>
                    <a:pt x="35" y="91"/>
                    <a:pt x="35" y="91"/>
                    <a:pt x="35" y="91"/>
                  </a:cubicBezTo>
                  <a:cubicBezTo>
                    <a:pt x="24" y="91"/>
                    <a:pt x="24" y="91"/>
                    <a:pt x="24" y="91"/>
                  </a:cubicBezTo>
                  <a:cubicBezTo>
                    <a:pt x="24" y="81"/>
                    <a:pt x="24" y="81"/>
                    <a:pt x="24" y="81"/>
                  </a:cubicBezTo>
                  <a:lnTo>
                    <a:pt x="23" y="8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1" name="Freeform 63">
              <a:extLst>
                <a:ext uri="{FF2B5EF4-FFF2-40B4-BE49-F238E27FC236}">
                  <a16:creationId xmlns:a16="http://schemas.microsoft.com/office/drawing/2014/main" id="{14A4D222-FD03-4866-AED4-B00F1DE5278B}"/>
                </a:ext>
              </a:extLst>
            </p:cNvPr>
            <p:cNvSpPr>
              <a:spLocks/>
            </p:cNvSpPr>
            <p:nvPr/>
          </p:nvSpPr>
          <p:spPr bwMode="auto">
            <a:xfrm>
              <a:off x="1858482" y="1268415"/>
              <a:ext cx="619125" cy="619126"/>
            </a:xfrm>
            <a:custGeom>
              <a:avLst/>
              <a:gdLst>
                <a:gd name="T0" fmla="*/ 390 w 390"/>
                <a:gd name="T1" fmla="*/ 390 h 390"/>
                <a:gd name="T2" fmla="*/ 0 w 390"/>
                <a:gd name="T3" fmla="*/ 390 h 390"/>
                <a:gd name="T4" fmla="*/ 0 w 390"/>
                <a:gd name="T5" fmla="*/ 0 h 390"/>
                <a:gd name="T6" fmla="*/ 19 w 390"/>
                <a:gd name="T7" fmla="*/ 0 h 390"/>
                <a:gd name="T8" fmla="*/ 19 w 390"/>
                <a:gd name="T9" fmla="*/ 372 h 390"/>
                <a:gd name="T10" fmla="*/ 390 w 390"/>
                <a:gd name="T11" fmla="*/ 372 h 390"/>
                <a:gd name="T12" fmla="*/ 390 w 390"/>
                <a:gd name="T13" fmla="*/ 390 h 390"/>
              </a:gdLst>
              <a:ahLst/>
              <a:cxnLst>
                <a:cxn ang="0">
                  <a:pos x="T0" y="T1"/>
                </a:cxn>
                <a:cxn ang="0">
                  <a:pos x="T2" y="T3"/>
                </a:cxn>
                <a:cxn ang="0">
                  <a:pos x="T4" y="T5"/>
                </a:cxn>
                <a:cxn ang="0">
                  <a:pos x="T6" y="T7"/>
                </a:cxn>
                <a:cxn ang="0">
                  <a:pos x="T8" y="T9"/>
                </a:cxn>
                <a:cxn ang="0">
                  <a:pos x="T10" y="T11"/>
                </a:cxn>
                <a:cxn ang="0">
                  <a:pos x="T12" y="T13"/>
                </a:cxn>
              </a:cxnLst>
              <a:rect l="0" t="0" r="r" b="b"/>
              <a:pathLst>
                <a:path w="390" h="390">
                  <a:moveTo>
                    <a:pt x="390" y="390"/>
                  </a:moveTo>
                  <a:lnTo>
                    <a:pt x="0" y="390"/>
                  </a:lnTo>
                  <a:lnTo>
                    <a:pt x="0" y="0"/>
                  </a:lnTo>
                  <a:lnTo>
                    <a:pt x="19" y="0"/>
                  </a:lnTo>
                  <a:lnTo>
                    <a:pt x="19" y="372"/>
                  </a:lnTo>
                  <a:lnTo>
                    <a:pt x="390" y="372"/>
                  </a:lnTo>
                  <a:lnTo>
                    <a:pt x="390" y="3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2" name="Freeform 64">
              <a:extLst>
                <a:ext uri="{FF2B5EF4-FFF2-40B4-BE49-F238E27FC236}">
                  <a16:creationId xmlns:a16="http://schemas.microsoft.com/office/drawing/2014/main" id="{B08534F8-7C90-46F7-916A-C48BB7D36D6B}"/>
                </a:ext>
              </a:extLst>
            </p:cNvPr>
            <p:cNvSpPr>
              <a:spLocks/>
            </p:cNvSpPr>
            <p:nvPr/>
          </p:nvSpPr>
          <p:spPr bwMode="auto">
            <a:xfrm>
              <a:off x="1934682" y="1301753"/>
              <a:ext cx="495300" cy="509588"/>
            </a:xfrm>
            <a:custGeom>
              <a:avLst/>
              <a:gdLst>
                <a:gd name="T0" fmla="*/ 169 w 171"/>
                <a:gd name="T1" fmla="*/ 154 h 176"/>
                <a:gd name="T2" fmla="*/ 165 w 171"/>
                <a:gd name="T3" fmla="*/ 154 h 176"/>
                <a:gd name="T4" fmla="*/ 0 w 171"/>
                <a:gd name="T5" fmla="*/ 0 h 176"/>
                <a:gd name="T6" fmla="*/ 0 w 171"/>
                <a:gd name="T7" fmla="*/ 10 h 176"/>
                <a:gd name="T8" fmla="*/ 155 w 171"/>
                <a:gd name="T9" fmla="*/ 154 h 176"/>
                <a:gd name="T10" fmla="*/ 152 w 171"/>
                <a:gd name="T11" fmla="*/ 154 h 176"/>
                <a:gd name="T12" fmla="*/ 150 w 171"/>
                <a:gd name="T13" fmla="*/ 157 h 176"/>
                <a:gd name="T14" fmla="*/ 159 w 171"/>
                <a:gd name="T15" fmla="*/ 175 h 176"/>
                <a:gd name="T16" fmla="*/ 162 w 171"/>
                <a:gd name="T17" fmla="*/ 175 h 176"/>
                <a:gd name="T18" fmla="*/ 171 w 171"/>
                <a:gd name="T19" fmla="*/ 157 h 176"/>
                <a:gd name="T20" fmla="*/ 169 w 171"/>
                <a:gd name="T21" fmla="*/ 1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76">
                  <a:moveTo>
                    <a:pt x="169" y="154"/>
                  </a:moveTo>
                  <a:cubicBezTo>
                    <a:pt x="165" y="154"/>
                    <a:pt x="165" y="154"/>
                    <a:pt x="165" y="154"/>
                  </a:cubicBezTo>
                  <a:cubicBezTo>
                    <a:pt x="160" y="68"/>
                    <a:pt x="88" y="0"/>
                    <a:pt x="0" y="0"/>
                  </a:cubicBezTo>
                  <a:cubicBezTo>
                    <a:pt x="0" y="10"/>
                    <a:pt x="0" y="10"/>
                    <a:pt x="0" y="10"/>
                  </a:cubicBezTo>
                  <a:cubicBezTo>
                    <a:pt x="82" y="10"/>
                    <a:pt x="149" y="74"/>
                    <a:pt x="155" y="154"/>
                  </a:cubicBezTo>
                  <a:cubicBezTo>
                    <a:pt x="152" y="154"/>
                    <a:pt x="152" y="154"/>
                    <a:pt x="152" y="154"/>
                  </a:cubicBezTo>
                  <a:cubicBezTo>
                    <a:pt x="150" y="154"/>
                    <a:pt x="149" y="156"/>
                    <a:pt x="150" y="157"/>
                  </a:cubicBezTo>
                  <a:cubicBezTo>
                    <a:pt x="159" y="175"/>
                    <a:pt x="159" y="175"/>
                    <a:pt x="159" y="175"/>
                  </a:cubicBezTo>
                  <a:cubicBezTo>
                    <a:pt x="159" y="176"/>
                    <a:pt x="161" y="176"/>
                    <a:pt x="162" y="175"/>
                  </a:cubicBezTo>
                  <a:cubicBezTo>
                    <a:pt x="171" y="157"/>
                    <a:pt x="171" y="157"/>
                    <a:pt x="171" y="157"/>
                  </a:cubicBezTo>
                  <a:cubicBezTo>
                    <a:pt x="171" y="156"/>
                    <a:pt x="170" y="154"/>
                    <a:pt x="169" y="15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22" name="Rectangle 21">
            <a:extLst>
              <a:ext uri="{FF2B5EF4-FFF2-40B4-BE49-F238E27FC236}">
                <a16:creationId xmlns:a16="http://schemas.microsoft.com/office/drawing/2014/main" id="{9C8DCEFF-4578-4072-8113-4E29E04073EC}"/>
              </a:ext>
            </a:extLst>
          </p:cNvPr>
          <p:cNvSpPr/>
          <p:nvPr/>
        </p:nvSpPr>
        <p:spPr>
          <a:xfrm>
            <a:off x="3838855" y="6548790"/>
            <a:ext cx="4181273" cy="276999"/>
          </a:xfrm>
          <a:prstGeom prst="rect">
            <a:avLst/>
          </a:prstGeom>
        </p:spPr>
        <p:txBody>
          <a:bodyPr wrap="none">
            <a:spAutoFit/>
          </a:bodyPr>
          <a:lstStyle/>
          <a:p>
            <a:pPr algn="ctr">
              <a:defRPr/>
            </a:pPr>
            <a:r>
              <a:rPr lang="en-US" sz="1200">
                <a:solidFill>
                  <a:schemeClr val="tx2"/>
                </a:solidFill>
              </a:rPr>
              <a:t>* For more details on Cloud Native culture, see </a:t>
            </a:r>
            <a:r>
              <a:rPr lang="en-US" sz="1200">
                <a:solidFill>
                  <a:schemeClr val="tx2"/>
                </a:solidFill>
                <a:hlinkClick r:id="rId8" action="ppaction://hlinksldjump"/>
              </a:rPr>
              <a:t>Appendix</a:t>
            </a:r>
            <a:endParaRPr lang="en-US" sz="1200">
              <a:solidFill>
                <a:schemeClr val="tx2"/>
              </a:solidFill>
              <a:highlight>
                <a:srgbClr val="FFFF00"/>
              </a:highlight>
            </a:endParaRPr>
          </a:p>
        </p:txBody>
      </p:sp>
    </p:spTree>
    <p:extLst>
      <p:ext uri="{BB962C8B-B14F-4D97-AF65-F5344CB8AC3E}">
        <p14:creationId xmlns:p14="http://schemas.microsoft.com/office/powerpoint/2010/main" val="139074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615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latin typeface="+mn-lt"/>
                <a:cs typeface="Arial" panose="020B0604020202020204" pitchFamily="34" charset="0"/>
                <a:sym typeface="Arial" panose="020B0604020202020204" pitchFamily="34" charset="0"/>
              </a:rPr>
              <a:t>Where are we today? (2 of 2)</a:t>
            </a:r>
          </a:p>
        </p:txBody>
      </p:sp>
      <p:sp>
        <p:nvSpPr>
          <p:cNvPr id="3" name="Text Placeholder 2"/>
          <p:cNvSpPr>
            <a:spLocks noGrp="1"/>
          </p:cNvSpPr>
          <p:nvPr>
            <p:ph type="body" sz="quarter" idx="4294967295"/>
          </p:nvPr>
        </p:nvSpPr>
        <p:spPr>
          <a:xfrm>
            <a:off x="559372" y="679475"/>
            <a:ext cx="9685338" cy="422275"/>
          </a:xfrm>
        </p:spPr>
        <p:txBody>
          <a:bodyPr vert="horz" lIns="0" tIns="0" rIns="0" bIns="0" rtlCol="0" anchor="t">
            <a:noAutofit/>
          </a:bodyPr>
          <a:lstStyle/>
          <a:p>
            <a:r>
              <a:rPr lang="en-US" dirty="0">
                <a:cs typeface="Arial"/>
                <a:sym typeface="Arial" panose="020B0604020202020204" pitchFamily="34" charset="0"/>
              </a:rPr>
              <a:t>Currently, CVS Health has made good progress towards migrating to the Cloud, but there are challenges with database performance and changing our processes and practices</a:t>
            </a:r>
          </a:p>
        </p:txBody>
      </p:sp>
      <p:sp>
        <p:nvSpPr>
          <p:cNvPr id="5" name="Oval 4"/>
          <p:cNvSpPr/>
          <p:nvPr/>
        </p:nvSpPr>
        <p:spPr>
          <a:xfrm>
            <a:off x="4297744" y="1592844"/>
            <a:ext cx="1569404" cy="15747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cs typeface="Arial" panose="020B0604020202020204" pitchFamily="34" charset="0"/>
                <a:sym typeface="Arial" panose="020B0604020202020204" pitchFamily="34" charset="0"/>
              </a:rPr>
              <a:t>Performance Concerns</a:t>
            </a:r>
          </a:p>
        </p:txBody>
      </p:sp>
      <p:sp>
        <p:nvSpPr>
          <p:cNvPr id="6" name="Oval 5"/>
          <p:cNvSpPr/>
          <p:nvPr/>
        </p:nvSpPr>
        <p:spPr>
          <a:xfrm>
            <a:off x="8838233" y="1592843"/>
            <a:ext cx="1569404" cy="15747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85000"/>
                    <a:lumOff val="15000"/>
                  </a:schemeClr>
                </a:solidFill>
                <a:cs typeface="Arial" panose="020B0604020202020204" pitchFamily="34" charset="0"/>
                <a:sym typeface="Arial" panose="020B0604020202020204" pitchFamily="34" charset="0"/>
              </a:rPr>
              <a:t>Slow Shift to Cloud-First Mindset</a:t>
            </a:r>
          </a:p>
        </p:txBody>
      </p:sp>
      <p:sp>
        <p:nvSpPr>
          <p:cNvPr id="7" name="TextBox 6"/>
          <p:cNvSpPr txBox="1"/>
          <p:nvPr/>
        </p:nvSpPr>
        <p:spPr>
          <a:xfrm>
            <a:off x="424842" y="2256316"/>
            <a:ext cx="1432449" cy="360236"/>
          </a:xfrm>
          <a:prstGeom prst="rect">
            <a:avLst/>
          </a:prstGeom>
          <a:noFill/>
        </p:spPr>
        <p:txBody>
          <a:bodyPr wrap="none" lIns="0" tIns="0" rIns="0" bIns="0" rtlCol="0" anchor="ctr">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Our </a:t>
            </a:r>
            <a:br>
              <a:rPr lang="en-US" sz="1799" b="1">
                <a:solidFill>
                  <a:schemeClr val="accent1"/>
                </a:solidFill>
                <a:cs typeface="Arial" panose="020B0604020202020204" pitchFamily="34" charset="0"/>
                <a:sym typeface="Arial" panose="020B0604020202020204" pitchFamily="34" charset="0"/>
              </a:rPr>
            </a:br>
            <a:r>
              <a:rPr lang="en-US" sz="1799" b="1">
                <a:solidFill>
                  <a:schemeClr val="accent1"/>
                </a:solidFill>
                <a:cs typeface="Arial" panose="020B0604020202020204" pitchFamily="34" charset="0"/>
                <a:sym typeface="Arial" panose="020B0604020202020204" pitchFamily="34" charset="0"/>
              </a:rPr>
              <a:t>Current State</a:t>
            </a:r>
          </a:p>
        </p:txBody>
      </p:sp>
      <p:sp>
        <p:nvSpPr>
          <p:cNvPr id="8" name="Rectangle 7"/>
          <p:cNvSpPr/>
          <p:nvPr/>
        </p:nvSpPr>
        <p:spPr>
          <a:xfrm>
            <a:off x="4051321" y="1220387"/>
            <a:ext cx="2019335" cy="307777"/>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Systems Performance</a:t>
            </a:r>
          </a:p>
        </p:txBody>
      </p:sp>
      <p:sp>
        <p:nvSpPr>
          <p:cNvPr id="9" name="Rectangle 8"/>
          <p:cNvSpPr/>
          <p:nvPr/>
        </p:nvSpPr>
        <p:spPr>
          <a:xfrm>
            <a:off x="8498649" y="1220387"/>
            <a:ext cx="2217788" cy="307777"/>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Processes and Practices</a:t>
            </a:r>
          </a:p>
        </p:txBody>
      </p:sp>
      <p:sp>
        <p:nvSpPr>
          <p:cNvPr id="10" name="TextBox 9">
            <a:extLst>
              <a:ext uri="{FF2B5EF4-FFF2-40B4-BE49-F238E27FC236}">
                <a16:creationId xmlns:a16="http://schemas.microsoft.com/office/drawing/2014/main" id="{CB5D12FB-FF24-4F81-84A8-B6855780FA57}"/>
              </a:ext>
            </a:extLst>
          </p:cNvPr>
          <p:cNvSpPr txBox="1"/>
          <p:nvPr/>
        </p:nvSpPr>
        <p:spPr>
          <a:xfrm>
            <a:off x="3179725" y="3269422"/>
            <a:ext cx="4303958" cy="1984890"/>
          </a:xfrm>
          <a:prstGeom prst="rect">
            <a:avLst/>
          </a:prstGeom>
          <a:noFill/>
        </p:spPr>
        <p:txBody>
          <a:bodyPr wrap="square" lIns="0" tIns="0" rIns="0" bIns="0" rtlCol="0" anchor="t">
            <a:noAutofit/>
          </a:bodyPr>
          <a:lstStyle/>
          <a:p>
            <a:pPr algn="ctr" defTabSz="456621" fontAlgn="base">
              <a:spcBef>
                <a:spcPts val="300"/>
              </a:spcBef>
            </a:pPr>
            <a:r>
              <a:rPr lang="en-US" sz="1200" b="1">
                <a:solidFill>
                  <a:schemeClr val="accent1"/>
                </a:solidFill>
                <a:cs typeface="Arial" panose="020B0604020202020204" pitchFamily="34" charset="0"/>
                <a:sym typeface="Arial" panose="020B0604020202020204" pitchFamily="34" charset="0"/>
              </a:rPr>
              <a:t>Database and Storage</a:t>
            </a:r>
            <a:endParaRPr lang="en-US" sz="120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Work in progress to find cloud storage accelerators. One high performant option found with GCP/Silk POC</a:t>
            </a:r>
          </a:p>
          <a:p>
            <a:pPr marL="171399" indent="-171399" defTabSz="456621" fontAlgn="base">
              <a:spcBef>
                <a:spcPts val="300"/>
              </a:spcBef>
              <a:buClr>
                <a:srgbClr val="C0000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Legacy apps are typically built to support vertical scaling while the cloud supports horizontal scaling</a:t>
            </a:r>
          </a:p>
          <a:p>
            <a:pPr marL="171399" indent="-171399" defTabSz="456621" fontAlgn="base">
              <a:spcBef>
                <a:spcPts val="300"/>
              </a:spcBef>
              <a:buClr>
                <a:srgbClr val="C0000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POCs have shown some cloud providers can’t match on-prem database performance for critical systems where database performance is a primary concern</a:t>
            </a:r>
          </a:p>
          <a:p>
            <a:pPr marL="171399" indent="-171399" defTabSz="456621" fontAlgn="base">
              <a:spcBef>
                <a:spcPts val="300"/>
              </a:spcBef>
              <a:buClr>
                <a:srgbClr val="C00000"/>
              </a:buClr>
              <a:buFont typeface="Open Sans" panose="020B0606030504020204" pitchFamily="34" charset="0"/>
              <a:buChar char="–"/>
            </a:pPr>
            <a:r>
              <a:rPr lang="en-US" sz="1200" b="1">
                <a:solidFill>
                  <a:schemeClr val="tx1">
                    <a:lumMod val="75000"/>
                    <a:lumOff val="25000"/>
                  </a:schemeClr>
                </a:solidFill>
                <a:cs typeface="Arial" panose="020B0604020202020204" pitchFamily="34" charset="0"/>
                <a:sym typeface="Arial" panose="020B0604020202020204" pitchFamily="34" charset="0"/>
              </a:rPr>
              <a:t>Due to </a:t>
            </a:r>
            <a:r>
              <a:rPr lang="en-US" sz="1200" b="1" err="1">
                <a:solidFill>
                  <a:schemeClr val="tx1">
                    <a:lumMod val="75000"/>
                    <a:lumOff val="25000"/>
                  </a:schemeClr>
                </a:solidFill>
                <a:cs typeface="Arial" panose="020B0604020202020204" pitchFamily="34" charset="0"/>
                <a:sym typeface="Arial" panose="020B0604020202020204" pitchFamily="34" charset="0"/>
              </a:rPr>
              <a:t>db</a:t>
            </a:r>
            <a:r>
              <a:rPr lang="en-US" sz="1200" b="1">
                <a:solidFill>
                  <a:schemeClr val="tx1">
                    <a:lumMod val="75000"/>
                    <a:lumOff val="25000"/>
                  </a:schemeClr>
                </a:solidFill>
                <a:cs typeface="Arial" panose="020B0604020202020204" pitchFamily="34" charset="0"/>
                <a:sym typeface="Arial" panose="020B0604020202020204" pitchFamily="34" charset="0"/>
              </a:rPr>
              <a:t> issues, decision was made in 2020 to move apps to the cloud leaving the backend </a:t>
            </a:r>
            <a:r>
              <a:rPr lang="en-US" sz="1200" b="1" err="1">
                <a:solidFill>
                  <a:schemeClr val="tx1">
                    <a:lumMod val="75000"/>
                    <a:lumOff val="25000"/>
                  </a:schemeClr>
                </a:solidFill>
                <a:cs typeface="Arial" panose="020B0604020202020204" pitchFamily="34" charset="0"/>
                <a:sym typeface="Arial" panose="020B0604020202020204" pitchFamily="34" charset="0"/>
              </a:rPr>
              <a:t>db</a:t>
            </a:r>
            <a:r>
              <a:rPr lang="en-US" sz="1200" b="1">
                <a:solidFill>
                  <a:schemeClr val="tx1">
                    <a:lumMod val="75000"/>
                    <a:lumOff val="25000"/>
                  </a:schemeClr>
                </a:solidFill>
                <a:cs typeface="Arial" panose="020B0604020202020204" pitchFamily="34" charset="0"/>
                <a:sym typeface="Arial" panose="020B0604020202020204" pitchFamily="34" charset="0"/>
              </a:rPr>
              <a:t> on-prem</a:t>
            </a:r>
          </a:p>
          <a:p>
            <a:pPr defTabSz="456621" fontAlgn="base">
              <a:spcBef>
                <a:spcPts val="300"/>
              </a:spcBef>
              <a:buClr>
                <a:srgbClr val="C00000"/>
              </a:buClr>
            </a:pPr>
            <a:endParaRPr lang="en-US" sz="1200" b="1">
              <a:solidFill>
                <a:schemeClr val="tx1">
                  <a:lumMod val="75000"/>
                  <a:lumOff val="25000"/>
                </a:schemeClr>
              </a:solidFill>
              <a:cs typeface="Arial" panose="020B0604020202020204" pitchFamily="34" charset="0"/>
              <a:sym typeface="Arial" panose="020B0604020202020204" pitchFamily="34" charset="0"/>
            </a:endParaRPr>
          </a:p>
        </p:txBody>
      </p:sp>
      <p:cxnSp>
        <p:nvCxnSpPr>
          <p:cNvPr id="11" name="Straight Connector 10"/>
          <p:cNvCxnSpPr/>
          <p:nvPr/>
        </p:nvCxnSpPr>
        <p:spPr>
          <a:xfrm>
            <a:off x="7395407" y="1574361"/>
            <a:ext cx="0" cy="442116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5745967-7367-4DAD-B714-7E64C7F7BAA4}"/>
              </a:ext>
            </a:extLst>
          </p:cNvPr>
          <p:cNvSpPr txBox="1"/>
          <p:nvPr/>
        </p:nvSpPr>
        <p:spPr>
          <a:xfrm>
            <a:off x="3179726" y="5321947"/>
            <a:ext cx="4127406" cy="1448417"/>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Performance Baseline</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Teams struggle to understand what the performance baseline is for their applications (on-prem or Cloud)</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Low levels of automated performance testing across the board</a:t>
            </a:r>
          </a:p>
        </p:txBody>
      </p:sp>
      <p:sp>
        <p:nvSpPr>
          <p:cNvPr id="13" name="TextBox 12">
            <a:extLst>
              <a:ext uri="{FF2B5EF4-FFF2-40B4-BE49-F238E27FC236}">
                <a16:creationId xmlns:a16="http://schemas.microsoft.com/office/drawing/2014/main" id="{CB5D12FB-FF24-4F81-84A8-B6855780FA57}"/>
              </a:ext>
            </a:extLst>
          </p:cNvPr>
          <p:cNvSpPr txBox="1"/>
          <p:nvPr/>
        </p:nvSpPr>
        <p:spPr>
          <a:xfrm>
            <a:off x="7595256" y="3269422"/>
            <a:ext cx="4376785" cy="2024361"/>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Process Change</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Openness to share and high willingness to collaborate in order to advance our current state</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Legacy processes sometimes hinder Cloud adoption and block an advanced team’s velocity and agility</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Slow rate in developing and adopting new processes for the Cloud</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Manual processes prevent efficient change and slow speed of provisioning creates long lead times and excessive overhead to delivery</a:t>
            </a:r>
          </a:p>
          <a:p>
            <a:pPr marL="171399" indent="-171399" defTabSz="456621"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endParaRPr lang="en-US" sz="1200" dirty="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endParaRPr lang="en-US" sz="1200" dirty="0">
              <a:solidFill>
                <a:schemeClr val="tx1">
                  <a:lumMod val="75000"/>
                  <a:lumOff val="25000"/>
                </a:schemeClr>
              </a:solidFill>
              <a:cs typeface="Open Sans Light"/>
            </a:endParaRPr>
          </a:p>
        </p:txBody>
      </p:sp>
      <p:sp>
        <p:nvSpPr>
          <p:cNvPr id="14" name="TextBox 13">
            <a:extLst>
              <a:ext uri="{FF2B5EF4-FFF2-40B4-BE49-F238E27FC236}">
                <a16:creationId xmlns:a16="http://schemas.microsoft.com/office/drawing/2014/main" id="{05745967-7367-4DAD-B714-7E64C7F7BAA4}"/>
              </a:ext>
            </a:extLst>
          </p:cNvPr>
          <p:cNvSpPr txBox="1"/>
          <p:nvPr/>
        </p:nvSpPr>
        <p:spPr>
          <a:xfrm>
            <a:off x="7595256" y="5364028"/>
            <a:ext cx="4127407" cy="1521935"/>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Security Practices</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Security Governance is making progress towards a Cloud-First security model</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Cloud is our #2 Enterprise Risk as of 02/2021</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The Security Risk function inherited a lot of tech debt</a:t>
            </a:r>
          </a:p>
          <a:p>
            <a:pPr marL="171399" indent="-171399" defTabSz="456621"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p:txBody>
      </p:sp>
      <p:sp>
        <p:nvSpPr>
          <p:cNvPr id="15" name="Rectangle 14"/>
          <p:cNvSpPr/>
          <p:nvPr/>
        </p:nvSpPr>
        <p:spPr>
          <a:xfrm>
            <a:off x="5867148" y="6255900"/>
            <a:ext cx="1951619" cy="613854"/>
          </a:xfrm>
          <a:prstGeom prst="rect">
            <a:avLst/>
          </a:prstGeom>
        </p:spPr>
        <p:txBody>
          <a:bodyPr wrap="square">
            <a:spAutoFit/>
          </a:bodyPr>
          <a:lstStyle/>
          <a:p>
            <a:pPr marL="171399" indent="-171399" defTabSz="456621" fontAlgn="base">
              <a:lnSpc>
                <a:spcPts val="1999"/>
              </a:lnSpc>
              <a:buClr>
                <a:srgbClr val="00B050"/>
              </a:buClr>
              <a:buFont typeface="Open Sans" panose="020B0606030504020204" pitchFamily="34" charset="0"/>
              <a:buChar char="+"/>
            </a:pPr>
            <a:r>
              <a:rPr lang="en-US" b="1">
                <a:solidFill>
                  <a:schemeClr val="tx1">
                    <a:lumMod val="75000"/>
                    <a:lumOff val="25000"/>
                  </a:schemeClr>
                </a:solidFill>
                <a:cs typeface="Arial" panose="020B0604020202020204" pitchFamily="34" charset="0"/>
                <a:sym typeface="Arial" panose="020B0604020202020204" pitchFamily="34" charset="0"/>
              </a:rPr>
              <a:t> </a:t>
            </a:r>
            <a:r>
              <a:rPr lang="en-US" sz="1100">
                <a:solidFill>
                  <a:schemeClr val="tx1">
                    <a:lumMod val="75000"/>
                    <a:lumOff val="25000"/>
                  </a:schemeClr>
                </a:solidFill>
                <a:cs typeface="Arial" panose="020B0604020202020204" pitchFamily="34" charset="0"/>
                <a:sym typeface="Arial" panose="020B0604020202020204" pitchFamily="34" charset="0"/>
              </a:rPr>
              <a:t>= positive capability</a:t>
            </a:r>
          </a:p>
          <a:p>
            <a:pPr marL="171399" indent="-171399" defTabSz="456621" fontAlgn="base">
              <a:lnSpc>
                <a:spcPts val="1999"/>
              </a:lnSpc>
              <a:buClr>
                <a:srgbClr val="C00000"/>
              </a:buClr>
              <a:buFont typeface="Open Sans" panose="020B0606030504020204" pitchFamily="34" charset="0"/>
              <a:buChar char="–"/>
            </a:pPr>
            <a:r>
              <a:rPr lang="en-US" b="1">
                <a:solidFill>
                  <a:schemeClr val="tx1">
                    <a:lumMod val="75000"/>
                    <a:lumOff val="25000"/>
                  </a:schemeClr>
                </a:solidFill>
                <a:cs typeface="Arial" panose="020B0604020202020204" pitchFamily="34" charset="0"/>
                <a:sym typeface="Arial" panose="020B0604020202020204" pitchFamily="34" charset="0"/>
              </a:rPr>
              <a:t> </a:t>
            </a:r>
            <a:r>
              <a:rPr lang="en-US" sz="1100">
                <a:solidFill>
                  <a:schemeClr val="tx1">
                    <a:lumMod val="75000"/>
                    <a:lumOff val="25000"/>
                  </a:schemeClr>
                </a:solidFill>
                <a:cs typeface="Arial" panose="020B0604020202020204" pitchFamily="34" charset="0"/>
                <a:sym typeface="Arial" panose="020B0604020202020204" pitchFamily="34" charset="0"/>
              </a:rPr>
              <a:t>= negative capability</a:t>
            </a:r>
          </a:p>
        </p:txBody>
      </p:sp>
      <p:pic>
        <p:nvPicPr>
          <p:cNvPr id="17" name="Picture 16"/>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62176" y="3214470"/>
            <a:ext cx="271133" cy="279972"/>
          </a:xfrm>
          <a:prstGeom prst="rect">
            <a:avLst/>
          </a:prstGeom>
        </p:spPr>
      </p:pic>
      <p:pic>
        <p:nvPicPr>
          <p:cNvPr id="18" name="Picture 17"/>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62177" y="5254312"/>
            <a:ext cx="271133" cy="279972"/>
          </a:xfrm>
          <a:prstGeom prst="rect">
            <a:avLst/>
          </a:prstGeom>
        </p:spPr>
      </p:pic>
      <p:pic>
        <p:nvPicPr>
          <p:cNvPr id="19" name="Picture 18"/>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483007" y="3223773"/>
            <a:ext cx="271133" cy="279972"/>
          </a:xfrm>
          <a:prstGeom prst="rect">
            <a:avLst/>
          </a:prstGeom>
        </p:spPr>
      </p:pic>
      <p:pic>
        <p:nvPicPr>
          <p:cNvPr id="20" name="Picture 19"/>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661750" y="5298847"/>
            <a:ext cx="271133" cy="279972"/>
          </a:xfrm>
          <a:prstGeom prst="rect">
            <a:avLst/>
          </a:prstGeom>
        </p:spPr>
      </p:pic>
    </p:spTree>
    <p:extLst>
      <p:ext uri="{BB962C8B-B14F-4D97-AF65-F5344CB8AC3E}">
        <p14:creationId xmlns:p14="http://schemas.microsoft.com/office/powerpoint/2010/main" val="1596708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946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CVS Health should focus on elevating our talent and addressing any gaps in maturity, foundational capabilities, and alignment among teams while continuing to migrate applications to the Cloud to reach our goal.</a:t>
            </a:r>
          </a:p>
        </p:txBody>
      </p:sp>
      <p:cxnSp>
        <p:nvCxnSpPr>
          <p:cNvPr id="5" name="Straight Connector 4"/>
          <p:cNvCxnSpPr>
            <a:cxnSpLocks/>
          </p:cNvCxnSpPr>
          <p:nvPr/>
        </p:nvCxnSpPr>
        <p:spPr>
          <a:xfrm flipH="1">
            <a:off x="695159" y="1726217"/>
            <a:ext cx="10812481"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05169" y="1573907"/>
            <a:ext cx="2768659" cy="304571"/>
          </a:xfrm>
          <a:prstGeom prst="rect">
            <a:avLst/>
          </a:prstGeom>
          <a:solidFill>
            <a:schemeClr val="bg1"/>
          </a:solidFill>
        </p:spPr>
        <p:txBody>
          <a:bodyPr wrap="none" lIns="91416" tIns="0" rIns="91416" bIns="0" rtlCol="0">
            <a:spAutoFit/>
          </a:bodyPr>
          <a:lstStyle/>
          <a:p>
            <a:pPr algn="ctr">
              <a:lnSpc>
                <a:spcPct val="90000"/>
              </a:lnSpc>
            </a:pPr>
            <a:r>
              <a:rPr lang="en-US" sz="2199" b="1">
                <a:solidFill>
                  <a:schemeClr val="tx2"/>
                </a:solidFill>
                <a:ea typeface="Domaine Display" charset="0"/>
                <a:cs typeface="Arial" panose="020B0604020202020204" pitchFamily="34" charset="0"/>
                <a:sym typeface="Arial" panose="020B0604020202020204" pitchFamily="34" charset="0"/>
              </a:rPr>
              <a:t>Recommendations</a:t>
            </a:r>
          </a:p>
        </p:txBody>
      </p:sp>
      <p:sp>
        <p:nvSpPr>
          <p:cNvPr id="7" name="Oval 6"/>
          <p:cNvSpPr/>
          <p:nvPr/>
        </p:nvSpPr>
        <p:spPr>
          <a:xfrm>
            <a:off x="4511128" y="1429945"/>
            <a:ext cx="617392" cy="596535"/>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8" name="Freeform 9"/>
          <p:cNvSpPr>
            <a:spLocks noEditPoints="1"/>
          </p:cNvSpPr>
          <p:nvPr/>
        </p:nvSpPr>
        <p:spPr bwMode="auto">
          <a:xfrm>
            <a:off x="4627991" y="1533504"/>
            <a:ext cx="383886" cy="3852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791" tIns="50395" rIns="100791" bIns="50395" numCol="1" anchor="t" anchorCtr="0" compatLnSpc="1">
            <a:prstTxWarp prst="textNoShape">
              <a:avLst/>
            </a:prstTxWarp>
          </a:bodyPr>
          <a:lstStyle/>
          <a:p>
            <a:endParaRPr lang="en-US" sz="2204">
              <a:cs typeface="Arial" panose="020B0604020202020204" pitchFamily="34" charset="0"/>
              <a:sym typeface="Arial" panose="020B0604020202020204" pitchFamily="34" charset="0"/>
            </a:endParaRPr>
          </a:p>
        </p:txBody>
      </p:sp>
      <p:sp>
        <p:nvSpPr>
          <p:cNvPr id="9" name="TextBox 8"/>
          <p:cNvSpPr txBox="1"/>
          <p:nvPr/>
        </p:nvSpPr>
        <p:spPr>
          <a:xfrm>
            <a:off x="591744" y="2228967"/>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Immediate</a:t>
            </a:r>
          </a:p>
        </p:txBody>
      </p:sp>
      <p:sp>
        <p:nvSpPr>
          <p:cNvPr id="10" name="TextBox 9"/>
          <p:cNvSpPr txBox="1"/>
          <p:nvPr/>
        </p:nvSpPr>
        <p:spPr>
          <a:xfrm>
            <a:off x="4257056" y="2228966"/>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Mid-Term</a:t>
            </a:r>
          </a:p>
        </p:txBody>
      </p:sp>
      <p:sp>
        <p:nvSpPr>
          <p:cNvPr id="11" name="TextBox 10"/>
          <p:cNvSpPr txBox="1"/>
          <p:nvPr/>
        </p:nvSpPr>
        <p:spPr>
          <a:xfrm>
            <a:off x="7714017" y="2228965"/>
            <a:ext cx="3636735"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Long-Term</a:t>
            </a:r>
          </a:p>
        </p:txBody>
      </p:sp>
      <p:sp>
        <p:nvSpPr>
          <p:cNvPr id="12" name="TextBox 11"/>
          <p:cNvSpPr txBox="1"/>
          <p:nvPr/>
        </p:nvSpPr>
        <p:spPr>
          <a:xfrm>
            <a:off x="557928" y="2621258"/>
            <a:ext cx="3533849" cy="3927513"/>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Get a realistic view of our maturity level and strive to elevate it</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Agree on and adopt a strategy to move forward </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Prioritize the publication of standards and patterns</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Control plane collaboration with the DevOps and Global Security teams. Fund collaboration among areas</a:t>
            </a:r>
          </a:p>
        </p:txBody>
      </p:sp>
      <p:sp>
        <p:nvSpPr>
          <p:cNvPr id="13" name="TextBox 12"/>
          <p:cNvSpPr txBox="1"/>
          <p:nvPr/>
        </p:nvSpPr>
        <p:spPr>
          <a:xfrm>
            <a:off x="4286873" y="2621258"/>
            <a:ext cx="3357041" cy="392751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Elevate our Cloud expertise to a Mid-Level across the org</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Automate everything and containerize as much as possible</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Get a handle on costs and observability</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Refine and adjust our standards as migration progresses</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Collaborate, align, and communicate</a:t>
            </a:r>
          </a:p>
        </p:txBody>
      </p:sp>
      <p:sp>
        <p:nvSpPr>
          <p:cNvPr id="14" name="TextBox 13"/>
          <p:cNvSpPr txBox="1"/>
          <p:nvPr/>
        </p:nvSpPr>
        <p:spPr>
          <a:xfrm>
            <a:off x="7714018" y="2621256"/>
            <a:ext cx="3802790" cy="370334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Open Sans Light"/>
              </a:rPr>
              <a:t>Elevate our Cloud expertise to an Expert-Level across the org</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Open Sans Light"/>
              </a:rPr>
              <a:t>Complete migration of all applications to the Cloud following industry best practices</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Get to a fully automated state and containerization of all applications</a:t>
            </a:r>
          </a:p>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Achieve a Cloud Native culture to benefit from the resulting agility, resiliency and efficiency it brings</a:t>
            </a:r>
          </a:p>
        </p:txBody>
      </p:sp>
      <p:cxnSp>
        <p:nvCxnSpPr>
          <p:cNvPr id="15" name="Straight Connector 14"/>
          <p:cNvCxnSpPr>
            <a:cxnSpLocks/>
          </p:cNvCxnSpPr>
          <p:nvPr/>
        </p:nvCxnSpPr>
        <p:spPr>
          <a:xfrm>
            <a:off x="4161880" y="2838004"/>
            <a:ext cx="0" cy="354374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7643919" y="2838004"/>
            <a:ext cx="0" cy="348659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8337A93-D0B1-4C48-A713-C6485CE100DB}"/>
              </a:ext>
            </a:extLst>
          </p:cNvPr>
          <p:cNvSpPr/>
          <p:nvPr/>
        </p:nvSpPr>
        <p:spPr>
          <a:xfrm>
            <a:off x="658275" y="6023113"/>
            <a:ext cx="10682273" cy="369332"/>
          </a:xfrm>
          <a:prstGeom prst="rect">
            <a:avLst/>
          </a:prstGeom>
        </p:spPr>
        <p:txBody>
          <a:bodyPr wrap="square">
            <a:spAutoFit/>
          </a:bodyPr>
          <a:lstStyle/>
          <a:p>
            <a:pPr algn="ctr">
              <a:defRPr/>
            </a:pPr>
            <a:r>
              <a:rPr lang="en-US" i="1">
                <a:solidFill>
                  <a:schemeClr val="tx2"/>
                </a:solidFill>
              </a:rPr>
              <a:t>We will turn these recommendations into </a:t>
            </a:r>
            <a:r>
              <a:rPr lang="en-US" b="1" i="1">
                <a:solidFill>
                  <a:schemeClr val="accent1"/>
                </a:solidFill>
              </a:rPr>
              <a:t>actions</a:t>
            </a:r>
            <a:r>
              <a:rPr lang="en-US" b="1" i="1">
                <a:solidFill>
                  <a:schemeClr val="accent2"/>
                </a:solidFill>
              </a:rPr>
              <a:t> </a:t>
            </a:r>
            <a:r>
              <a:rPr lang="en-US" i="1">
                <a:solidFill>
                  <a:schemeClr val="tx2"/>
                </a:solidFill>
              </a:rPr>
              <a:t>and measures</a:t>
            </a:r>
            <a:endParaRPr lang="en-US" i="1">
              <a:solidFill>
                <a:schemeClr val="accent2"/>
              </a:solidFill>
              <a:highlight>
                <a:srgbClr val="FFFF00"/>
              </a:highlight>
            </a:endParaRPr>
          </a:p>
        </p:txBody>
      </p:sp>
    </p:spTree>
    <p:extLst>
      <p:ext uri="{BB962C8B-B14F-4D97-AF65-F5344CB8AC3E}">
        <p14:creationId xmlns:p14="http://schemas.microsoft.com/office/powerpoint/2010/main" val="24611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20488"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sz="6600" dirty="0"/>
              <a:t>Appendix</a:t>
            </a:r>
          </a:p>
          <a:p>
            <a:r>
              <a:rPr lang="en-US" sz="3200" dirty="0"/>
              <a:t>(03/25 Cloud Strategy)</a:t>
            </a:r>
            <a:endParaRPr lang="en-US" sz="3200" dirty="0">
              <a:latin typeface="+mj-lt"/>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585235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1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a:cs typeface="Arial" panose="020B0604020202020204" pitchFamily="34" charset="0"/>
                <a:sym typeface="Arial" panose="020B0604020202020204" pitchFamily="34" charset="0"/>
              </a:rPr>
              <a:t>Current State </a:t>
            </a:r>
            <a:br>
              <a:rPr lang="en-US">
                <a:cs typeface="Arial" panose="020B0604020202020204" pitchFamily="34" charset="0"/>
                <a:sym typeface="Arial" panose="020B0604020202020204" pitchFamily="34" charset="0"/>
              </a:rPr>
            </a:br>
            <a:r>
              <a:rPr lang="en-US">
                <a:cs typeface="Arial" panose="020B0604020202020204" pitchFamily="34" charset="0"/>
                <a:sym typeface="Arial" panose="020B0604020202020204" pitchFamily="34" charset="0"/>
              </a:rPr>
              <a:t>and </a:t>
            </a:r>
            <a:br>
              <a:rPr lang="en-US">
                <a:cs typeface="Arial" panose="020B0604020202020204" pitchFamily="34" charset="0"/>
                <a:sym typeface="Arial" panose="020B0604020202020204" pitchFamily="34" charset="0"/>
              </a:rPr>
            </a:br>
            <a:r>
              <a:rPr lang="en-US">
                <a:cs typeface="Arial" panose="020B0604020202020204" pitchFamily="34" charset="0"/>
                <a:sym typeface="Arial" panose="020B0604020202020204" pitchFamily="34" charset="0"/>
              </a:rPr>
              <a:t>Accomplishments</a:t>
            </a:r>
          </a:p>
        </p:txBody>
      </p:sp>
    </p:spTree>
    <p:extLst>
      <p:ext uri="{BB962C8B-B14F-4D97-AF65-F5344CB8AC3E}">
        <p14:creationId xmlns:p14="http://schemas.microsoft.com/office/powerpoint/2010/main" val="2808427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0106-22C0-4CDC-B7D5-465D79BF416E}"/>
              </a:ext>
            </a:extLst>
          </p:cNvPr>
          <p:cNvSpPr>
            <a:spLocks noGrp="1"/>
          </p:cNvSpPr>
          <p:nvPr>
            <p:ph type="title"/>
          </p:nvPr>
        </p:nvSpPr>
        <p:spPr/>
        <p:txBody>
          <a:bodyPr/>
          <a:lstStyle/>
          <a:p>
            <a:r>
              <a:rPr lang="en-US">
                <a:solidFill>
                  <a:schemeClr val="accent1"/>
                </a:solidFill>
              </a:rPr>
              <a:t>Current State</a:t>
            </a:r>
          </a:p>
        </p:txBody>
      </p:sp>
      <p:sp>
        <p:nvSpPr>
          <p:cNvPr id="3" name="Content Placeholder 2">
            <a:extLst>
              <a:ext uri="{FF2B5EF4-FFF2-40B4-BE49-F238E27FC236}">
                <a16:creationId xmlns:a16="http://schemas.microsoft.com/office/drawing/2014/main" id="{F14678F8-D315-4E6D-A009-F78E8B5B16A2}"/>
              </a:ext>
            </a:extLst>
          </p:cNvPr>
          <p:cNvSpPr>
            <a:spLocks noGrp="1"/>
          </p:cNvSpPr>
          <p:nvPr>
            <p:ph idx="1"/>
          </p:nvPr>
        </p:nvSpPr>
        <p:spPr>
          <a:xfrm>
            <a:off x="557929" y="1243583"/>
            <a:ext cx="10017306" cy="4516194"/>
          </a:xfrm>
        </p:spPr>
        <p:txBody>
          <a:bodyPr/>
          <a:lstStyle/>
          <a:p>
            <a:r>
              <a:rPr lang="en-US" b="0"/>
              <a:t>CVS Health has made good progress towards migrating to the Cloud and adopting a Cloud-First culture. In 2020, we moved dozens of workloads and we plan to accelerate this year by migrating 20% of our x86 workloads to a cloud provider to be chosen. However, most of the workloads have been migrated using a Lift and Shift approach and minimal modernization has been attempted.</a:t>
            </a:r>
          </a:p>
          <a:p>
            <a:r>
              <a:rPr lang="en-US" b="0"/>
              <a:t>To fully leverage the power of the Cloud and take advantage of the agility, optimization and scalability the Cloud can provide, we need to look to the future with an eye towards modernization and not pure migration.</a:t>
            </a:r>
          </a:p>
          <a:p>
            <a:r>
              <a:rPr lang="en-US" b="0" u="sng"/>
              <a:t>x86 Cloud Migration RFP: </a:t>
            </a:r>
            <a:br>
              <a:rPr lang="en-US" b="0" u="sng"/>
            </a:br>
            <a:r>
              <a:rPr lang="en-US" b="0"/>
              <a:t>CVS is evaluating round two proposals from Google, Microsoft, and Amazon to migrate 21K VMs in the next 30 months.  This initiative's primary objective is to reduce the data center spend and put CVS on the path to modernization while balancing the cost savings, skills maturity, L&amp;S (25%), Optimize(50%), and Modernize(25%) balance. A recommendation will be submitted to ITLT by March-end. </a:t>
            </a:r>
          </a:p>
          <a:p>
            <a:r>
              <a:rPr lang="en-US"/>
              <a:t> </a:t>
            </a:r>
          </a:p>
          <a:p>
            <a:endParaRPr lang="en-US"/>
          </a:p>
          <a:p>
            <a:endParaRPr lang="en-US" b="0"/>
          </a:p>
          <a:p>
            <a:endParaRPr lang="en-US"/>
          </a:p>
        </p:txBody>
      </p:sp>
      <p:sp>
        <p:nvSpPr>
          <p:cNvPr id="4" name="Rectangle 3">
            <a:extLst>
              <a:ext uri="{FF2B5EF4-FFF2-40B4-BE49-F238E27FC236}">
                <a16:creationId xmlns:a16="http://schemas.microsoft.com/office/drawing/2014/main" id="{BBCAD42C-CE95-4F0A-87AA-0CBD62902F30}"/>
              </a:ext>
            </a:extLst>
          </p:cNvPr>
          <p:cNvSpPr/>
          <p:nvPr/>
        </p:nvSpPr>
        <p:spPr>
          <a:xfrm>
            <a:off x="3536515" y="6491912"/>
            <a:ext cx="4503157" cy="276999"/>
          </a:xfrm>
          <a:prstGeom prst="rect">
            <a:avLst/>
          </a:prstGeom>
        </p:spPr>
        <p:txBody>
          <a:bodyPr wrap="none">
            <a:spAutoFit/>
          </a:bodyPr>
          <a:lstStyle/>
          <a:p>
            <a:pPr algn="ctr">
              <a:defRPr/>
            </a:pPr>
            <a:r>
              <a:rPr lang="en-US" sz="1200" b="1">
                <a:solidFill>
                  <a:schemeClr val="tx2"/>
                </a:solidFill>
              </a:rPr>
              <a:t>* For a full view on Current State, please visit the </a:t>
            </a:r>
            <a:r>
              <a:rPr lang="en-US" sz="1200" b="1">
                <a:solidFill>
                  <a:schemeClr val="tx2"/>
                </a:solidFill>
                <a:hlinkClick r:id="rId3" action="ppaction://hlinksldjump"/>
              </a:rPr>
              <a:t>Appendix</a:t>
            </a:r>
            <a:endParaRPr lang="en-US" sz="1200">
              <a:solidFill>
                <a:schemeClr val="tx2"/>
              </a:solidFill>
              <a:highlight>
                <a:srgbClr val="FFFF00"/>
              </a:highlight>
            </a:endParaRPr>
          </a:p>
        </p:txBody>
      </p:sp>
    </p:spTree>
    <p:extLst>
      <p:ext uri="{BB962C8B-B14F-4D97-AF65-F5344CB8AC3E}">
        <p14:creationId xmlns:p14="http://schemas.microsoft.com/office/powerpoint/2010/main" val="266825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CE1000-D499-4760-951A-3A6F8815B5C3}"/>
              </a:ext>
            </a:extLst>
          </p:cNvPr>
          <p:cNvGraphicFramePr>
            <a:graphicFrameLocks noGrp="1"/>
          </p:cNvGraphicFramePr>
          <p:nvPr>
            <p:ph sz="half" idx="1"/>
          </p:nvPr>
        </p:nvGraphicFramePr>
        <p:xfrm>
          <a:off x="629135" y="3622972"/>
          <a:ext cx="3477782" cy="2752530"/>
        </p:xfrm>
        <a:graphic>
          <a:graphicData uri="http://schemas.openxmlformats.org/drawingml/2006/table">
            <a:tbl>
              <a:tblPr firstRow="1" bandRow="1">
                <a:tableStyleId>{5C22544A-7EE6-4342-B048-85BDC9FD1C3A}</a:tableStyleId>
              </a:tblPr>
              <a:tblGrid>
                <a:gridCol w="3477782">
                  <a:extLst>
                    <a:ext uri="{9D8B030D-6E8A-4147-A177-3AD203B41FA5}">
                      <a16:colId xmlns:a16="http://schemas.microsoft.com/office/drawing/2014/main" val="3603151459"/>
                    </a:ext>
                  </a:extLst>
                </a:gridCol>
              </a:tblGrid>
              <a:tr h="269996">
                <a:tc>
                  <a:txBody>
                    <a:bodyPr/>
                    <a:lstStyle/>
                    <a:p>
                      <a:r>
                        <a:rPr lang="en-US" sz="1000"/>
                        <a:t>Sessions</a:t>
                      </a:r>
                    </a:p>
                  </a:txBody>
                  <a:tcPr anchor="ctr"/>
                </a:tc>
                <a:extLst>
                  <a:ext uri="{0D108BD9-81ED-4DB2-BD59-A6C34878D82A}">
                    <a16:rowId xmlns:a16="http://schemas.microsoft.com/office/drawing/2014/main" val="3518908783"/>
                  </a:ext>
                </a:extLst>
              </a:tr>
              <a:tr h="269996">
                <a:tc>
                  <a:txBody>
                    <a:bodyPr/>
                    <a:lstStyle/>
                    <a:p>
                      <a:r>
                        <a:rPr lang="en-US" sz="1000" b="0" i="0" kern="1200">
                          <a:solidFill>
                            <a:schemeClr val="dk1"/>
                          </a:solidFill>
                          <a:effectLst/>
                          <a:latin typeface="+mn-lt"/>
                          <a:ea typeface="+mn-ea"/>
                          <a:cs typeface="+mn-cs"/>
                        </a:rPr>
                        <a:t>Importance of DevOps I and II</a:t>
                      </a:r>
                      <a:endParaRPr lang="en-US" sz="1000"/>
                    </a:p>
                  </a:txBody>
                  <a:tcPr anchor="ctr"/>
                </a:tc>
                <a:extLst>
                  <a:ext uri="{0D108BD9-81ED-4DB2-BD59-A6C34878D82A}">
                    <a16:rowId xmlns:a16="http://schemas.microsoft.com/office/drawing/2014/main" val="1767981815"/>
                  </a:ext>
                </a:extLst>
              </a:tr>
              <a:tr h="325103">
                <a:tc>
                  <a:txBody>
                    <a:bodyPr/>
                    <a:lstStyle/>
                    <a:p>
                      <a:r>
                        <a:rPr lang="en-US" sz="1000" b="0" i="0" kern="1200">
                          <a:solidFill>
                            <a:schemeClr val="dk1"/>
                          </a:solidFill>
                          <a:effectLst/>
                          <a:latin typeface="+mn-lt"/>
                          <a:ea typeface="+mn-ea"/>
                          <a:cs typeface="+mn-cs"/>
                        </a:rPr>
                        <a:t>Azure Database Platform </a:t>
                      </a:r>
                      <a:r>
                        <a:rPr lang="en-US" sz="1000" b="0" i="0" kern="1200" err="1">
                          <a:solidFill>
                            <a:schemeClr val="dk1"/>
                          </a:solidFill>
                          <a:effectLst/>
                          <a:latin typeface="+mn-lt"/>
                          <a:ea typeface="+mn-ea"/>
                          <a:cs typeface="+mn-cs"/>
                        </a:rPr>
                        <a:t>PoC</a:t>
                      </a:r>
                      <a:r>
                        <a:rPr lang="en-US" sz="1000" b="0" i="0" kern="1200">
                          <a:solidFill>
                            <a:schemeClr val="dk1"/>
                          </a:solidFill>
                          <a:effectLst/>
                          <a:latin typeface="+mn-lt"/>
                          <a:ea typeface="+mn-ea"/>
                          <a:cs typeface="+mn-cs"/>
                        </a:rPr>
                        <a:t> Findings</a:t>
                      </a:r>
                      <a:endParaRPr lang="en-US" sz="1000"/>
                    </a:p>
                  </a:txBody>
                  <a:tcPr anchor="ctr"/>
                </a:tc>
                <a:extLst>
                  <a:ext uri="{0D108BD9-81ED-4DB2-BD59-A6C34878D82A}">
                    <a16:rowId xmlns:a16="http://schemas.microsoft.com/office/drawing/2014/main" val="1840703212"/>
                  </a:ext>
                </a:extLst>
              </a:tr>
              <a:tr h="269996">
                <a:tc>
                  <a:txBody>
                    <a:bodyPr/>
                    <a:lstStyle/>
                    <a:p>
                      <a:r>
                        <a:rPr lang="en-US" sz="1000" b="0" i="0" kern="1200">
                          <a:solidFill>
                            <a:schemeClr val="dk1"/>
                          </a:solidFill>
                          <a:effectLst/>
                          <a:latin typeface="+mn-lt"/>
                          <a:ea typeface="+mn-ea"/>
                          <a:cs typeface="+mn-cs"/>
                        </a:rPr>
                        <a:t>Kafka – future directions</a:t>
                      </a:r>
                      <a:endParaRPr lang="en-US" sz="1000"/>
                    </a:p>
                  </a:txBody>
                  <a:tcPr anchor="ctr"/>
                </a:tc>
                <a:extLst>
                  <a:ext uri="{0D108BD9-81ED-4DB2-BD59-A6C34878D82A}">
                    <a16:rowId xmlns:a16="http://schemas.microsoft.com/office/drawing/2014/main" val="3808089236"/>
                  </a:ext>
                </a:extLst>
              </a:tr>
              <a:tr h="267459">
                <a:tc>
                  <a:txBody>
                    <a:bodyPr/>
                    <a:lstStyle/>
                    <a:p>
                      <a:r>
                        <a:rPr lang="en-US" sz="1000" b="0" i="0" u="none" strike="noStrike" kern="1200" err="1">
                          <a:solidFill>
                            <a:schemeClr val="dk1"/>
                          </a:solidFill>
                          <a:effectLst/>
                          <a:latin typeface="+mn-lt"/>
                          <a:ea typeface="+mn-ea"/>
                          <a:cs typeface="+mn-cs"/>
                        </a:rPr>
                        <a:t>CosmosDB</a:t>
                      </a:r>
                      <a:r>
                        <a:rPr lang="en-US" sz="1000" b="0" i="0" u="none" strike="noStrike" kern="1200">
                          <a:solidFill>
                            <a:schemeClr val="dk1"/>
                          </a:solidFill>
                          <a:effectLst/>
                          <a:latin typeface="+mn-lt"/>
                          <a:ea typeface="+mn-ea"/>
                          <a:cs typeface="+mn-cs"/>
                        </a:rPr>
                        <a:t> - Distributed </a:t>
                      </a:r>
                      <a:r>
                        <a:rPr lang="en-US" sz="1000" b="0" i="0" u="none" strike="noStrike" kern="1200" err="1">
                          <a:solidFill>
                            <a:schemeClr val="dk1"/>
                          </a:solidFill>
                          <a:effectLst/>
                          <a:latin typeface="+mn-lt"/>
                          <a:ea typeface="+mn-ea"/>
                          <a:cs typeface="+mn-cs"/>
                        </a:rPr>
                        <a:t>DataHub</a:t>
                      </a:r>
                      <a:r>
                        <a:rPr lang="en-US" sz="1000" b="0" i="0" u="none" strike="noStrike" kern="1200">
                          <a:solidFill>
                            <a:schemeClr val="dk1"/>
                          </a:solidFill>
                          <a:effectLst/>
                          <a:latin typeface="+mn-lt"/>
                          <a:ea typeface="+mn-ea"/>
                          <a:cs typeface="+mn-cs"/>
                        </a:rPr>
                        <a:t> pattern example</a:t>
                      </a:r>
                      <a:endParaRPr lang="en-US" sz="1000"/>
                    </a:p>
                  </a:txBody>
                  <a:tcPr anchor="ctr"/>
                </a:tc>
                <a:extLst>
                  <a:ext uri="{0D108BD9-81ED-4DB2-BD59-A6C34878D82A}">
                    <a16:rowId xmlns:a16="http://schemas.microsoft.com/office/drawing/2014/main" val="3485301728"/>
                  </a:ext>
                </a:extLst>
              </a:tr>
              <a:tr h="269996">
                <a:tc>
                  <a:txBody>
                    <a:bodyPr/>
                    <a:lstStyle/>
                    <a:p>
                      <a:r>
                        <a:rPr lang="en-US" sz="1000" b="0" i="0" kern="1200">
                          <a:solidFill>
                            <a:schemeClr val="dk1"/>
                          </a:solidFill>
                          <a:effectLst/>
                          <a:latin typeface="+mn-lt"/>
                          <a:ea typeface="+mn-ea"/>
                          <a:cs typeface="+mn-cs"/>
                        </a:rPr>
                        <a:t>Cloud Intake and Whitelisting</a:t>
                      </a:r>
                      <a:endParaRPr lang="en-US" sz="1000"/>
                    </a:p>
                  </a:txBody>
                  <a:tcPr anchor="ctr"/>
                </a:tc>
                <a:extLst>
                  <a:ext uri="{0D108BD9-81ED-4DB2-BD59-A6C34878D82A}">
                    <a16:rowId xmlns:a16="http://schemas.microsoft.com/office/drawing/2014/main" val="1302529909"/>
                  </a:ext>
                </a:extLst>
              </a:tr>
              <a:tr h="269996">
                <a:tc>
                  <a:txBody>
                    <a:bodyPr/>
                    <a:lstStyle/>
                    <a:p>
                      <a:r>
                        <a:rPr lang="en-US" sz="1000" b="0" i="0" kern="1200">
                          <a:solidFill>
                            <a:schemeClr val="dk1"/>
                          </a:solidFill>
                          <a:effectLst/>
                          <a:latin typeface="+mn-lt"/>
                          <a:ea typeface="+mn-ea"/>
                          <a:cs typeface="+mn-cs"/>
                        </a:rPr>
                        <a:t>True Cost of Going to Cloud</a:t>
                      </a:r>
                      <a:endParaRPr lang="en-US" sz="1000"/>
                    </a:p>
                  </a:txBody>
                  <a:tcPr anchor="ctr"/>
                </a:tc>
                <a:extLst>
                  <a:ext uri="{0D108BD9-81ED-4DB2-BD59-A6C34878D82A}">
                    <a16:rowId xmlns:a16="http://schemas.microsoft.com/office/drawing/2014/main" val="4160893839"/>
                  </a:ext>
                </a:extLst>
              </a:tr>
              <a:tr h="269996">
                <a:tc>
                  <a:txBody>
                    <a:bodyPr/>
                    <a:lstStyle/>
                    <a:p>
                      <a:r>
                        <a:rPr lang="en-US" sz="1000" b="0" i="0" kern="1200">
                          <a:solidFill>
                            <a:schemeClr val="dk1"/>
                          </a:solidFill>
                          <a:effectLst/>
                          <a:latin typeface="+mn-lt"/>
                          <a:ea typeface="+mn-ea"/>
                          <a:cs typeface="+mn-cs"/>
                        </a:rPr>
                        <a:t>What is Tagging and Why does it Matter</a:t>
                      </a:r>
                      <a:endParaRPr lang="en-US" sz="1000"/>
                    </a:p>
                  </a:txBody>
                  <a:tcPr anchor="ctr"/>
                </a:tc>
                <a:extLst>
                  <a:ext uri="{0D108BD9-81ED-4DB2-BD59-A6C34878D82A}">
                    <a16:rowId xmlns:a16="http://schemas.microsoft.com/office/drawing/2014/main" val="2209935446"/>
                  </a:ext>
                </a:extLst>
              </a:tr>
              <a:tr h="269996">
                <a:tc>
                  <a:txBody>
                    <a:bodyPr/>
                    <a:lstStyle/>
                    <a:p>
                      <a:r>
                        <a:rPr lang="en-US" sz="1000" kern="1200">
                          <a:solidFill>
                            <a:schemeClr val="dk1"/>
                          </a:solidFill>
                          <a:effectLst/>
                          <a:latin typeface="+mn-lt"/>
                          <a:ea typeface="+mn-ea"/>
                          <a:cs typeface="+mn-cs"/>
                        </a:rPr>
                        <a:t>What is Agile Architecture</a:t>
                      </a:r>
                      <a:endParaRPr lang="en-US" sz="1000"/>
                    </a:p>
                  </a:txBody>
                  <a:tcPr anchor="ctr"/>
                </a:tc>
                <a:extLst>
                  <a:ext uri="{0D108BD9-81ED-4DB2-BD59-A6C34878D82A}">
                    <a16:rowId xmlns:a16="http://schemas.microsoft.com/office/drawing/2014/main" val="2315063644"/>
                  </a:ext>
                </a:extLst>
              </a:tr>
              <a:tr h="269996">
                <a:tc>
                  <a:txBody>
                    <a:bodyPr/>
                    <a:lstStyle/>
                    <a:p>
                      <a:pPr marL="0" marR="0">
                        <a:spcBef>
                          <a:spcPts val="0"/>
                        </a:spcBef>
                        <a:spcAft>
                          <a:spcPts val="0"/>
                        </a:spcAft>
                      </a:pPr>
                      <a:r>
                        <a:rPr lang="en-US" sz="1000">
                          <a:effectLst/>
                          <a:latin typeface="CVS Health Sans" panose="020B0504020202020204" pitchFamily="34" charset="0"/>
                          <a:ea typeface="Calibri" panose="020F0502020204030204" pitchFamily="34" charset="0"/>
                          <a:cs typeface="Calibri" panose="020F0502020204030204" pitchFamily="34" charset="0"/>
                        </a:rPr>
                        <a:t>Domain Driven Design Part 1, 2 and 3</a:t>
                      </a:r>
                    </a:p>
                  </a:txBody>
                  <a:tcPr marL="68580" marR="68580" marT="0" marB="0" anchor="ctr"/>
                </a:tc>
                <a:extLst>
                  <a:ext uri="{0D108BD9-81ED-4DB2-BD59-A6C34878D82A}">
                    <a16:rowId xmlns:a16="http://schemas.microsoft.com/office/drawing/2014/main" val="2240519436"/>
                  </a:ext>
                </a:extLst>
              </a:tr>
            </a:tbl>
          </a:graphicData>
        </a:graphic>
      </p:graphicFrame>
      <p:sp>
        <p:nvSpPr>
          <p:cNvPr id="9" name="Shape 163">
            <a:extLst>
              <a:ext uri="{FF2B5EF4-FFF2-40B4-BE49-F238E27FC236}">
                <a16:creationId xmlns:a16="http://schemas.microsoft.com/office/drawing/2014/main" id="{2687C19B-038A-4AF4-8358-3CD2AF004651}"/>
              </a:ext>
            </a:extLst>
          </p:cNvPr>
          <p:cNvSpPr txBox="1"/>
          <p:nvPr/>
        </p:nvSpPr>
        <p:spPr>
          <a:xfrm>
            <a:off x="629138" y="911496"/>
            <a:ext cx="9991238" cy="2661626"/>
          </a:xfrm>
          <a:prstGeom prst="rect">
            <a:avLst/>
          </a:prstGeom>
          <a:solidFill>
            <a:schemeClr val="bg1">
              <a:lumMod val="95000"/>
            </a:schemeClr>
          </a:solidFill>
          <a:ln>
            <a:noFill/>
          </a:ln>
          <a:effectLst>
            <a:innerShdw blurRad="114300">
              <a:prstClr val="black"/>
            </a:innerShdw>
          </a:effectLst>
        </p:spPr>
        <p:txBody>
          <a:bodyPr lIns="91425" tIns="45700" rIns="91425" bIns="45700" anchor="t"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pPr algn="l"/>
            <a:r>
              <a:rPr lang="en-US" b="0"/>
              <a:t>Architecture Delivery community established to increase overall competencies &amp; increase speed to market by modernizing Architecture Delivery practices related to the Cloud Computing technologies.</a:t>
            </a:r>
            <a:br>
              <a:rPr lang="en-US" b="0"/>
            </a:br>
            <a:endParaRPr lang="en-US" b="0"/>
          </a:p>
          <a:p>
            <a:pPr algn="l"/>
            <a:r>
              <a:rPr lang="en-US" b="0"/>
              <a:t>Cloud CoP’s vision is to empower Architecture Delivery to move from specialist to generalists, inspire our talent to transform the healthcare and attract best technologists.</a:t>
            </a:r>
            <a:br>
              <a:rPr lang="en-US" b="0"/>
            </a:br>
            <a:r>
              <a:rPr lang="en-US" b="0"/>
              <a:t> </a:t>
            </a:r>
            <a:br>
              <a:rPr lang="en-US" b="0"/>
            </a:br>
            <a:r>
              <a:rPr lang="en-US" b="0"/>
              <a:t>The Community currently has 15 core team from different </a:t>
            </a:r>
            <a:r>
              <a:rPr lang="en-US" b="0" err="1"/>
              <a:t>LoBs</a:t>
            </a:r>
            <a:r>
              <a:rPr lang="en-US" b="0"/>
              <a:t>, including HCB, PBM, Aetna International, Digital and Aetna Health and maintains extensive collaboration with Cloud teams across Enterprise. The Community was primarily focusing on knowledge sharing and training on Infrastructure elements of Cloud Computing in 2020. With the merge with Agile Architecture in October, the community is shifting focus to the Cloud Native technologies and producing cloud native designs.</a:t>
            </a:r>
          </a:p>
          <a:p>
            <a:pPr algn="l"/>
            <a:endParaRPr lang="en-US" b="0"/>
          </a:p>
          <a:p>
            <a:pPr algn="l"/>
            <a:r>
              <a:rPr lang="en-US" b="0"/>
              <a:t>Cloud CoP had a good success with the Boot Camp and establishing connections with other teams within the CVS Health that have Cloud experience. </a:t>
            </a:r>
          </a:p>
        </p:txBody>
      </p:sp>
      <p:pic>
        <p:nvPicPr>
          <p:cNvPr id="10" name="Picture 9">
            <a:extLst>
              <a:ext uri="{FF2B5EF4-FFF2-40B4-BE49-F238E27FC236}">
                <a16:creationId xmlns:a16="http://schemas.microsoft.com/office/drawing/2014/main" id="{EECB42B2-1FF3-4EEC-941B-5AC15343669F}"/>
              </a:ext>
            </a:extLst>
          </p:cNvPr>
          <p:cNvPicPr>
            <a:picLocks noChangeAspect="1"/>
          </p:cNvPicPr>
          <p:nvPr/>
        </p:nvPicPr>
        <p:blipFill>
          <a:blip r:embed="rId3"/>
          <a:stretch>
            <a:fillRect/>
          </a:stretch>
        </p:blipFill>
        <p:spPr>
          <a:xfrm>
            <a:off x="4129688" y="4312097"/>
            <a:ext cx="2438268" cy="2079156"/>
          </a:xfrm>
          <a:prstGeom prst="rect">
            <a:avLst/>
          </a:prstGeom>
        </p:spPr>
      </p:pic>
      <p:graphicFrame>
        <p:nvGraphicFramePr>
          <p:cNvPr id="11" name="Table 11">
            <a:extLst>
              <a:ext uri="{FF2B5EF4-FFF2-40B4-BE49-F238E27FC236}">
                <a16:creationId xmlns:a16="http://schemas.microsoft.com/office/drawing/2014/main" id="{84AEC69A-ECCA-4648-96AA-2669A499098C}"/>
              </a:ext>
            </a:extLst>
          </p:cNvPr>
          <p:cNvGraphicFramePr>
            <a:graphicFrameLocks noGrp="1"/>
          </p:cNvGraphicFramePr>
          <p:nvPr/>
        </p:nvGraphicFramePr>
        <p:xfrm>
          <a:off x="4129688" y="3622972"/>
          <a:ext cx="2438268" cy="647562"/>
        </p:xfrm>
        <a:graphic>
          <a:graphicData uri="http://schemas.openxmlformats.org/drawingml/2006/table">
            <a:tbl>
              <a:tblPr firstRow="1" bandRow="1">
                <a:tableStyleId>{5C22544A-7EE6-4342-B048-85BDC9FD1C3A}</a:tableStyleId>
              </a:tblPr>
              <a:tblGrid>
                <a:gridCol w="919753">
                  <a:extLst>
                    <a:ext uri="{9D8B030D-6E8A-4147-A177-3AD203B41FA5}">
                      <a16:colId xmlns:a16="http://schemas.microsoft.com/office/drawing/2014/main" val="2943861406"/>
                    </a:ext>
                  </a:extLst>
                </a:gridCol>
                <a:gridCol w="500021">
                  <a:extLst>
                    <a:ext uri="{9D8B030D-6E8A-4147-A177-3AD203B41FA5}">
                      <a16:colId xmlns:a16="http://schemas.microsoft.com/office/drawing/2014/main" val="4013013855"/>
                    </a:ext>
                  </a:extLst>
                </a:gridCol>
                <a:gridCol w="1018494">
                  <a:extLst>
                    <a:ext uri="{9D8B030D-6E8A-4147-A177-3AD203B41FA5}">
                      <a16:colId xmlns:a16="http://schemas.microsoft.com/office/drawing/2014/main" val="3386190400"/>
                    </a:ext>
                  </a:extLst>
                </a:gridCol>
              </a:tblGrid>
              <a:tr h="286216">
                <a:tc gridSpan="2">
                  <a:txBody>
                    <a:bodyPr/>
                    <a:lstStyle/>
                    <a:p>
                      <a:r>
                        <a:rPr lang="en-US" sz="1000"/>
                        <a:t>Boot Camp</a:t>
                      </a:r>
                    </a:p>
                  </a:txBody>
                  <a:tcPr/>
                </a:tc>
                <a:tc hMerge="1">
                  <a:txBody>
                    <a:bodyPr/>
                    <a:lstStyle/>
                    <a:p>
                      <a:endParaRPr lang="en-US" sz="1050"/>
                    </a:p>
                  </a:txBody>
                  <a:tcPr/>
                </a:tc>
                <a:tc>
                  <a:txBody>
                    <a:bodyPr/>
                    <a:lstStyle/>
                    <a:p>
                      <a:r>
                        <a:rPr lang="en-US" sz="1000"/>
                        <a:t>Participants</a:t>
                      </a:r>
                    </a:p>
                  </a:txBody>
                  <a:tcPr/>
                </a:tc>
                <a:extLst>
                  <a:ext uri="{0D108BD9-81ED-4DB2-BD59-A6C34878D82A}">
                    <a16:rowId xmlns:a16="http://schemas.microsoft.com/office/drawing/2014/main" val="2860894529"/>
                  </a:ext>
                </a:extLst>
              </a:tr>
              <a:tr h="361346">
                <a:tc>
                  <a:txBody>
                    <a:bodyPr/>
                    <a:lstStyle/>
                    <a:p>
                      <a:r>
                        <a:rPr lang="en-US" sz="1000" b="1"/>
                        <a:t>Total</a:t>
                      </a:r>
                    </a:p>
                  </a:txBody>
                  <a:tcPr/>
                </a:tc>
                <a:tc>
                  <a:txBody>
                    <a:bodyPr/>
                    <a:lstStyle/>
                    <a:p>
                      <a:endParaRPr lang="en-US" sz="1000"/>
                    </a:p>
                  </a:txBody>
                  <a:tcPr/>
                </a:tc>
                <a:tc>
                  <a:txBody>
                    <a:bodyPr/>
                    <a:lstStyle/>
                    <a:p>
                      <a:pPr algn="ctr"/>
                      <a:r>
                        <a:rPr lang="en-US" sz="1000" b="1"/>
                        <a:t>890+</a:t>
                      </a:r>
                    </a:p>
                  </a:txBody>
                  <a:tcPr/>
                </a:tc>
                <a:extLst>
                  <a:ext uri="{0D108BD9-81ED-4DB2-BD59-A6C34878D82A}">
                    <a16:rowId xmlns:a16="http://schemas.microsoft.com/office/drawing/2014/main" val="3102015195"/>
                  </a:ext>
                </a:extLst>
              </a:tr>
            </a:tbl>
          </a:graphicData>
        </a:graphic>
      </p:graphicFrame>
      <p:graphicFrame>
        <p:nvGraphicFramePr>
          <p:cNvPr id="4" name="Table 3">
            <a:extLst>
              <a:ext uri="{FF2B5EF4-FFF2-40B4-BE49-F238E27FC236}">
                <a16:creationId xmlns:a16="http://schemas.microsoft.com/office/drawing/2014/main" id="{7BC7370C-F3CA-4798-9E69-CC31854441B3}"/>
              </a:ext>
            </a:extLst>
          </p:cNvPr>
          <p:cNvGraphicFramePr>
            <a:graphicFrameLocks noGrp="1"/>
          </p:cNvGraphicFramePr>
          <p:nvPr/>
        </p:nvGraphicFramePr>
        <p:xfrm>
          <a:off x="6590727" y="3622972"/>
          <a:ext cx="4029651" cy="2752530"/>
        </p:xfrm>
        <a:graphic>
          <a:graphicData uri="http://schemas.openxmlformats.org/drawingml/2006/table">
            <a:tbl>
              <a:tblPr firstRow="1" bandRow="1">
                <a:tableStyleId>{5C22544A-7EE6-4342-B048-85BDC9FD1C3A}</a:tableStyleId>
              </a:tblPr>
              <a:tblGrid>
                <a:gridCol w="1939772">
                  <a:extLst>
                    <a:ext uri="{9D8B030D-6E8A-4147-A177-3AD203B41FA5}">
                      <a16:colId xmlns:a16="http://schemas.microsoft.com/office/drawing/2014/main" val="2010659537"/>
                    </a:ext>
                  </a:extLst>
                </a:gridCol>
                <a:gridCol w="493084">
                  <a:extLst>
                    <a:ext uri="{9D8B030D-6E8A-4147-A177-3AD203B41FA5}">
                      <a16:colId xmlns:a16="http://schemas.microsoft.com/office/drawing/2014/main" val="422806248"/>
                    </a:ext>
                  </a:extLst>
                </a:gridCol>
                <a:gridCol w="463397">
                  <a:extLst>
                    <a:ext uri="{9D8B030D-6E8A-4147-A177-3AD203B41FA5}">
                      <a16:colId xmlns:a16="http://schemas.microsoft.com/office/drawing/2014/main" val="2476858918"/>
                    </a:ext>
                  </a:extLst>
                </a:gridCol>
                <a:gridCol w="566699">
                  <a:extLst>
                    <a:ext uri="{9D8B030D-6E8A-4147-A177-3AD203B41FA5}">
                      <a16:colId xmlns:a16="http://schemas.microsoft.com/office/drawing/2014/main" val="3566431508"/>
                    </a:ext>
                  </a:extLst>
                </a:gridCol>
                <a:gridCol w="566699">
                  <a:extLst>
                    <a:ext uri="{9D8B030D-6E8A-4147-A177-3AD203B41FA5}">
                      <a16:colId xmlns:a16="http://schemas.microsoft.com/office/drawing/2014/main" val="1001991867"/>
                    </a:ext>
                  </a:extLst>
                </a:gridCol>
              </a:tblGrid>
              <a:tr h="274986">
                <a:tc>
                  <a:txBody>
                    <a:bodyPr/>
                    <a:lstStyle/>
                    <a:p>
                      <a:pPr algn="ctr"/>
                      <a:r>
                        <a:rPr lang="en-US" sz="1000"/>
                        <a:t>2020 Survey Results</a:t>
                      </a:r>
                    </a:p>
                  </a:txBody>
                  <a:tcPr/>
                </a:tc>
                <a:tc gridSpan="2">
                  <a:txBody>
                    <a:bodyPr/>
                    <a:lstStyle/>
                    <a:p>
                      <a:pPr algn="ctr"/>
                      <a:r>
                        <a:rPr lang="en-US" sz="1000"/>
                        <a:t>March</a:t>
                      </a:r>
                    </a:p>
                  </a:txBody>
                  <a:tcPr/>
                </a:tc>
                <a:tc hMerge="1">
                  <a:txBody>
                    <a:bodyPr/>
                    <a:lstStyle/>
                    <a:p>
                      <a:pPr algn="ctr"/>
                      <a:endParaRPr lang="en-US" sz="1000"/>
                    </a:p>
                  </a:txBody>
                  <a:tcPr/>
                </a:tc>
                <a:tc gridSpan="2">
                  <a:txBody>
                    <a:bodyPr/>
                    <a:lstStyle/>
                    <a:p>
                      <a:r>
                        <a:rPr lang="en-US" sz="1000"/>
                        <a:t>Nov. (FTE)</a:t>
                      </a:r>
                    </a:p>
                  </a:txBody>
                  <a:tcPr/>
                </a:tc>
                <a:tc hMerge="1">
                  <a:txBody>
                    <a:bodyPr/>
                    <a:lstStyle/>
                    <a:p>
                      <a:endParaRPr lang="en-US"/>
                    </a:p>
                  </a:txBody>
                  <a:tcPr/>
                </a:tc>
                <a:extLst>
                  <a:ext uri="{0D108BD9-81ED-4DB2-BD59-A6C34878D82A}">
                    <a16:rowId xmlns:a16="http://schemas.microsoft.com/office/drawing/2014/main" val="2492209773"/>
                  </a:ext>
                </a:extLst>
              </a:tr>
              <a:tr h="289306">
                <a:tc>
                  <a:txBody>
                    <a:bodyPr/>
                    <a:lstStyle/>
                    <a:p>
                      <a:r>
                        <a:rPr lang="en-US" sz="1000"/>
                        <a:t>Total surveyed</a:t>
                      </a:r>
                    </a:p>
                  </a:txBody>
                  <a:tcPr/>
                </a:tc>
                <a:tc gridSpan="2">
                  <a:txBody>
                    <a:bodyPr/>
                    <a:lstStyle/>
                    <a:p>
                      <a:pPr algn="ctr"/>
                      <a:r>
                        <a:rPr lang="en-US" sz="1000"/>
                        <a:t>194</a:t>
                      </a:r>
                    </a:p>
                  </a:txBody>
                  <a:tcPr/>
                </a:tc>
                <a:tc hMerge="1">
                  <a:txBody>
                    <a:bodyPr/>
                    <a:lstStyle/>
                    <a:p>
                      <a:endParaRPr lang="en-US" sz="1000"/>
                    </a:p>
                  </a:txBody>
                  <a:tcPr/>
                </a:tc>
                <a:tc gridSpan="2">
                  <a:txBody>
                    <a:bodyPr/>
                    <a:lstStyle/>
                    <a:p>
                      <a:pPr algn="ctr"/>
                      <a:r>
                        <a:rPr lang="en-US" sz="1000"/>
                        <a:t>135</a:t>
                      </a:r>
                    </a:p>
                  </a:txBody>
                  <a:tcPr/>
                </a:tc>
                <a:tc hMerge="1">
                  <a:txBody>
                    <a:bodyPr/>
                    <a:lstStyle/>
                    <a:p>
                      <a:endParaRPr lang="en-US"/>
                    </a:p>
                  </a:txBody>
                  <a:tcPr/>
                </a:tc>
                <a:extLst>
                  <a:ext uri="{0D108BD9-81ED-4DB2-BD59-A6C34878D82A}">
                    <a16:rowId xmlns:a16="http://schemas.microsoft.com/office/drawing/2014/main" val="1347507709"/>
                  </a:ext>
                </a:extLst>
              </a:tr>
              <a:tr h="289306">
                <a:tc>
                  <a:txBody>
                    <a:bodyPr/>
                    <a:lstStyle/>
                    <a:p>
                      <a:r>
                        <a:rPr lang="en-US" sz="1000"/>
                        <a:t>Total responses</a:t>
                      </a:r>
                    </a:p>
                  </a:txBody>
                  <a:tcPr/>
                </a:tc>
                <a:tc>
                  <a:txBody>
                    <a:bodyPr/>
                    <a:lstStyle/>
                    <a:p>
                      <a:r>
                        <a:rPr lang="en-US" sz="1000"/>
                        <a:t>113</a:t>
                      </a:r>
                    </a:p>
                  </a:txBody>
                  <a:tcPr/>
                </a:tc>
                <a:tc>
                  <a:txBody>
                    <a:bodyPr/>
                    <a:lstStyle/>
                    <a:p>
                      <a:r>
                        <a:rPr lang="en-US" sz="1000"/>
                        <a:t>58%</a:t>
                      </a:r>
                    </a:p>
                  </a:txBody>
                  <a:tcPr/>
                </a:tc>
                <a:tc>
                  <a:txBody>
                    <a:bodyPr/>
                    <a:lstStyle/>
                    <a:p>
                      <a:pPr algn="ctr"/>
                      <a:r>
                        <a:rPr lang="en-US" sz="1000"/>
                        <a:t>77</a:t>
                      </a:r>
                    </a:p>
                  </a:txBody>
                  <a:tcPr/>
                </a:tc>
                <a:tc>
                  <a:txBody>
                    <a:bodyPr/>
                    <a:lstStyle/>
                    <a:p>
                      <a:pPr algn="ctr"/>
                      <a:r>
                        <a:rPr lang="en-US" sz="1000"/>
                        <a:t>57%</a:t>
                      </a:r>
                    </a:p>
                  </a:txBody>
                  <a:tcPr/>
                </a:tc>
                <a:extLst>
                  <a:ext uri="{0D108BD9-81ED-4DB2-BD59-A6C34878D82A}">
                    <a16:rowId xmlns:a16="http://schemas.microsoft.com/office/drawing/2014/main" val="3809248271"/>
                  </a:ext>
                </a:extLst>
              </a:tr>
              <a:tr h="289306">
                <a:tc gridSpan="5">
                  <a:txBody>
                    <a:bodyPr/>
                    <a:lstStyle/>
                    <a:p>
                      <a:pPr algn="ctr"/>
                      <a:r>
                        <a:rPr lang="en-US" sz="1000" b="1">
                          <a:solidFill>
                            <a:schemeClr val="bg1"/>
                          </a:solidFill>
                        </a:rPr>
                        <a:t>Cloud Knowledge Level</a:t>
                      </a:r>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3363437"/>
                  </a:ext>
                </a:extLst>
              </a:tr>
              <a:tr h="289306">
                <a:tc>
                  <a:txBody>
                    <a:bodyPr/>
                    <a:lstStyle/>
                    <a:p>
                      <a:r>
                        <a:rPr lang="en-US" sz="1000"/>
                        <a:t>Beginner</a:t>
                      </a:r>
                    </a:p>
                  </a:txBody>
                  <a:tcPr/>
                </a:tc>
                <a:tc>
                  <a:txBody>
                    <a:bodyPr/>
                    <a:lstStyle/>
                    <a:p>
                      <a:r>
                        <a:rPr lang="en-US" sz="1000"/>
                        <a:t>47</a:t>
                      </a:r>
                    </a:p>
                  </a:txBody>
                  <a:tcPr/>
                </a:tc>
                <a:tc>
                  <a:txBody>
                    <a:bodyPr/>
                    <a:lstStyle/>
                    <a:p>
                      <a:r>
                        <a:rPr lang="en-US" sz="1000"/>
                        <a:t>41%</a:t>
                      </a:r>
                    </a:p>
                  </a:txBody>
                  <a:tcPr/>
                </a:tc>
                <a:tc>
                  <a:txBody>
                    <a:bodyPr/>
                    <a:lstStyle/>
                    <a:p>
                      <a:pPr algn="ctr"/>
                      <a:r>
                        <a:rPr lang="en-US" sz="1000"/>
                        <a:t>35</a:t>
                      </a:r>
                    </a:p>
                  </a:txBody>
                  <a:tcPr/>
                </a:tc>
                <a:tc>
                  <a:txBody>
                    <a:bodyPr/>
                    <a:lstStyle/>
                    <a:p>
                      <a:pPr algn="ctr"/>
                      <a:r>
                        <a:rPr lang="en-US" sz="1000"/>
                        <a:t>45%</a:t>
                      </a:r>
                    </a:p>
                  </a:txBody>
                  <a:tcPr/>
                </a:tc>
                <a:extLst>
                  <a:ext uri="{0D108BD9-81ED-4DB2-BD59-A6C34878D82A}">
                    <a16:rowId xmlns:a16="http://schemas.microsoft.com/office/drawing/2014/main" val="3811126011"/>
                  </a:ext>
                </a:extLst>
              </a:tr>
              <a:tr h="322350">
                <a:tc>
                  <a:txBody>
                    <a:bodyPr/>
                    <a:lstStyle/>
                    <a:p>
                      <a:pPr algn="l"/>
                      <a:r>
                        <a:rPr lang="en-US" sz="1000"/>
                        <a:t>Intermed./Contributor (2 &amp; 3)</a:t>
                      </a:r>
                    </a:p>
                  </a:txBody>
                  <a:tcPr/>
                </a:tc>
                <a:tc>
                  <a:txBody>
                    <a:bodyPr/>
                    <a:lstStyle/>
                    <a:p>
                      <a:pPr algn="l"/>
                      <a:r>
                        <a:rPr lang="en-US" sz="1000"/>
                        <a:t>48</a:t>
                      </a:r>
                    </a:p>
                  </a:txBody>
                  <a:tcPr/>
                </a:tc>
                <a:tc>
                  <a:txBody>
                    <a:bodyPr/>
                    <a:lstStyle/>
                    <a:p>
                      <a:pPr algn="l"/>
                      <a:r>
                        <a:rPr lang="en-US" sz="1000"/>
                        <a:t>42%</a:t>
                      </a:r>
                    </a:p>
                  </a:txBody>
                  <a:tcPr/>
                </a:tc>
                <a:tc>
                  <a:txBody>
                    <a:bodyPr/>
                    <a:lstStyle/>
                    <a:p>
                      <a:pPr algn="ctr"/>
                      <a:r>
                        <a:rPr lang="en-US" sz="1000"/>
                        <a:t>33</a:t>
                      </a:r>
                    </a:p>
                  </a:txBody>
                  <a:tcPr/>
                </a:tc>
                <a:tc>
                  <a:txBody>
                    <a:bodyPr/>
                    <a:lstStyle/>
                    <a:p>
                      <a:pPr algn="ctr"/>
                      <a:r>
                        <a:rPr lang="en-US" sz="1000"/>
                        <a:t>42%</a:t>
                      </a:r>
                    </a:p>
                  </a:txBody>
                  <a:tcPr/>
                </a:tc>
                <a:extLst>
                  <a:ext uri="{0D108BD9-81ED-4DB2-BD59-A6C34878D82A}">
                    <a16:rowId xmlns:a16="http://schemas.microsoft.com/office/drawing/2014/main" val="1600498007"/>
                  </a:ext>
                </a:extLst>
              </a:tr>
              <a:tr h="2893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Go-To Expert(4 and 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15%</a:t>
                      </a:r>
                    </a:p>
                  </a:txBody>
                  <a:tcPr/>
                </a:tc>
                <a:tc>
                  <a:txBody>
                    <a:bodyPr/>
                    <a:lstStyle/>
                    <a:p>
                      <a:pPr algn="ctr"/>
                      <a:r>
                        <a:rPr lang="en-US" sz="1000"/>
                        <a:t>8</a:t>
                      </a:r>
                    </a:p>
                  </a:txBody>
                  <a:tcPr/>
                </a:tc>
                <a:tc>
                  <a:txBody>
                    <a:bodyPr/>
                    <a:lstStyle/>
                    <a:p>
                      <a:pPr algn="ctr"/>
                      <a:r>
                        <a:rPr lang="en-US" sz="1000"/>
                        <a:t>7%</a:t>
                      </a:r>
                    </a:p>
                  </a:txBody>
                  <a:tcPr/>
                </a:tc>
                <a:extLst>
                  <a:ext uri="{0D108BD9-81ED-4DB2-BD59-A6C34878D82A}">
                    <a16:rowId xmlns:a16="http://schemas.microsoft.com/office/drawing/2014/main" val="3487088591"/>
                  </a:ext>
                </a:extLst>
              </a:tr>
              <a:tr h="383835">
                <a:tc>
                  <a:txBody>
                    <a:bodyPr/>
                    <a:lstStyle/>
                    <a:p>
                      <a:r>
                        <a:rPr lang="en-US" sz="1000"/>
                        <a:t>Certs (AWS, Azure, GCP,SF)</a:t>
                      </a:r>
                    </a:p>
                  </a:txBody>
                  <a:tcPr/>
                </a:tc>
                <a:tc gridSpan="2">
                  <a:txBody>
                    <a:bodyPr/>
                    <a:lstStyle/>
                    <a:p>
                      <a:pPr algn="ctr"/>
                      <a:r>
                        <a:rPr lang="en-US" sz="1000"/>
                        <a:t>19</a:t>
                      </a:r>
                    </a:p>
                  </a:txBody>
                  <a:tcPr/>
                </a:tc>
                <a:tc hMerge="1">
                  <a:txBody>
                    <a:bodyPr/>
                    <a:lstStyle/>
                    <a:p>
                      <a:endParaRPr lang="en-US" sz="1000"/>
                    </a:p>
                  </a:txBody>
                  <a:tcPr/>
                </a:tc>
                <a:tc gridSpan="2">
                  <a:txBody>
                    <a:bodyPr/>
                    <a:lstStyle/>
                    <a:p>
                      <a:pPr algn="ctr"/>
                      <a:r>
                        <a:rPr lang="en-US" sz="1000"/>
                        <a:t>21 </a:t>
                      </a:r>
                      <a:r>
                        <a:rPr lang="en-US" sz="800"/>
                        <a:t>10 AWS/11 Azure</a:t>
                      </a:r>
                    </a:p>
                  </a:txBody>
                  <a:tcPr/>
                </a:tc>
                <a:tc hMerge="1">
                  <a:txBody>
                    <a:bodyPr/>
                    <a:lstStyle/>
                    <a:p>
                      <a:endParaRPr lang="en-US"/>
                    </a:p>
                  </a:txBody>
                  <a:tcPr/>
                </a:tc>
                <a:extLst>
                  <a:ext uri="{0D108BD9-81ED-4DB2-BD59-A6C34878D82A}">
                    <a16:rowId xmlns:a16="http://schemas.microsoft.com/office/drawing/2014/main" val="4270660368"/>
                  </a:ext>
                </a:extLst>
              </a:tr>
              <a:tr h="324829">
                <a:tc gridSpan="3">
                  <a:txBody>
                    <a:bodyPr/>
                    <a:lstStyle/>
                    <a:p>
                      <a:pPr algn="l"/>
                      <a:r>
                        <a:rPr lang="en-US" sz="1000"/>
                        <a:t>Interested in the Cloud CoP</a:t>
                      </a:r>
                    </a:p>
                  </a:txBody>
                  <a:tcPr/>
                </a:tc>
                <a:tc hMerge="1">
                  <a:txBody>
                    <a:bodyPr/>
                    <a:lstStyle/>
                    <a:p>
                      <a:endParaRPr lang="en-US"/>
                    </a:p>
                  </a:txBody>
                  <a:tcPr/>
                </a:tc>
                <a:tc hMerge="1">
                  <a:txBody>
                    <a:bodyPr/>
                    <a:lstStyle/>
                    <a:p>
                      <a:pPr algn="l"/>
                      <a:endParaRPr lang="en-US" sz="1000"/>
                    </a:p>
                  </a:txBody>
                  <a:tcPr/>
                </a:tc>
                <a:tc gridSpan="2">
                  <a:txBody>
                    <a:bodyPr/>
                    <a:lstStyle/>
                    <a:p>
                      <a:pPr algn="ctr"/>
                      <a:r>
                        <a:rPr lang="en-US" sz="1000"/>
                        <a:t> Yes : 35</a:t>
                      </a:r>
                    </a:p>
                  </a:txBody>
                  <a:tcPr/>
                </a:tc>
                <a:tc hMerge="1">
                  <a:txBody>
                    <a:bodyPr/>
                    <a:lstStyle/>
                    <a:p>
                      <a:endParaRPr lang="en-US"/>
                    </a:p>
                  </a:txBody>
                  <a:tcPr/>
                </a:tc>
                <a:extLst>
                  <a:ext uri="{0D108BD9-81ED-4DB2-BD59-A6C34878D82A}">
                    <a16:rowId xmlns:a16="http://schemas.microsoft.com/office/drawing/2014/main" val="2992222087"/>
                  </a:ext>
                </a:extLst>
              </a:tr>
            </a:tbl>
          </a:graphicData>
        </a:graphic>
      </p:graphicFrame>
      <p:sp>
        <p:nvSpPr>
          <p:cNvPr id="2" name="Title 1">
            <a:extLst>
              <a:ext uri="{FF2B5EF4-FFF2-40B4-BE49-F238E27FC236}">
                <a16:creationId xmlns:a16="http://schemas.microsoft.com/office/drawing/2014/main" id="{1CCC8E54-E1B5-45FE-BB99-1F0AF6681CC9}"/>
              </a:ext>
            </a:extLst>
          </p:cNvPr>
          <p:cNvSpPr>
            <a:spLocks noGrp="1"/>
          </p:cNvSpPr>
          <p:nvPr>
            <p:ph type="title"/>
          </p:nvPr>
        </p:nvSpPr>
        <p:spPr>
          <a:xfrm>
            <a:off x="515200" y="195641"/>
            <a:ext cx="9667726" cy="713232"/>
          </a:xfrm>
        </p:spPr>
        <p:txBody>
          <a:bodyPr/>
          <a:lstStyle/>
          <a:p>
            <a:r>
              <a:rPr lang="en-US">
                <a:solidFill>
                  <a:schemeClr val="accent1"/>
                </a:solidFill>
                <a:ea typeface="+mj-lt"/>
                <a:cs typeface="+mj-lt"/>
              </a:rPr>
              <a:t>Cloud Architecture Community of Practice</a:t>
            </a:r>
            <a:endParaRPr lang="en-US"/>
          </a:p>
        </p:txBody>
      </p:sp>
    </p:spTree>
    <p:extLst>
      <p:ext uri="{BB962C8B-B14F-4D97-AF65-F5344CB8AC3E}">
        <p14:creationId xmlns:p14="http://schemas.microsoft.com/office/powerpoint/2010/main" val="2684089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0106-22C0-4CDC-B7D5-465D79BF416E}"/>
              </a:ext>
            </a:extLst>
          </p:cNvPr>
          <p:cNvSpPr>
            <a:spLocks noGrp="1"/>
          </p:cNvSpPr>
          <p:nvPr>
            <p:ph type="title"/>
          </p:nvPr>
        </p:nvSpPr>
        <p:spPr>
          <a:xfrm>
            <a:off x="486714" y="160033"/>
            <a:ext cx="9667726" cy="713232"/>
          </a:xfrm>
        </p:spPr>
        <p:txBody>
          <a:bodyPr/>
          <a:lstStyle/>
          <a:p>
            <a:r>
              <a:rPr lang="en-US">
                <a:solidFill>
                  <a:schemeClr val="accent1"/>
                </a:solidFill>
              </a:rPr>
              <a:t>Key Cloud Application deployments</a:t>
            </a:r>
          </a:p>
        </p:txBody>
      </p:sp>
      <p:sp>
        <p:nvSpPr>
          <p:cNvPr id="3" name="Content Placeholder 2">
            <a:extLst>
              <a:ext uri="{FF2B5EF4-FFF2-40B4-BE49-F238E27FC236}">
                <a16:creationId xmlns:a16="http://schemas.microsoft.com/office/drawing/2014/main" id="{F14678F8-D315-4E6D-A009-F78E8B5B16A2}"/>
              </a:ext>
            </a:extLst>
          </p:cNvPr>
          <p:cNvSpPr>
            <a:spLocks noGrp="1"/>
          </p:cNvSpPr>
          <p:nvPr>
            <p:ph idx="1"/>
          </p:nvPr>
        </p:nvSpPr>
        <p:spPr>
          <a:xfrm>
            <a:off x="557929" y="1243583"/>
            <a:ext cx="10017306" cy="4516194"/>
          </a:xfrm>
        </p:spPr>
        <p:txBody>
          <a:bodyPr vert="horz" lIns="0" tIns="0" rIns="0" bIns="0" rtlCol="0" anchor="t">
            <a:noAutofit/>
          </a:bodyPr>
          <a:lstStyle/>
          <a:p>
            <a:pPr marL="285750" indent="-285750">
              <a:buChar char="•"/>
            </a:pPr>
            <a:r>
              <a:rPr lang="en-US" b="0" err="1"/>
              <a:t>hCVS</a:t>
            </a:r>
            <a:r>
              <a:rPr lang="en-US" b="0"/>
              <a:t> and </a:t>
            </a:r>
            <a:r>
              <a:rPr lang="en-US" b="0" err="1"/>
              <a:t>hAetna</a:t>
            </a:r>
            <a:r>
              <a:rPr lang="en-US" b="0"/>
              <a:t> has migrated over ~1000 virtual machines to the Cloud</a:t>
            </a:r>
            <a:r>
              <a:rPr lang="en-US"/>
              <a:t> </a:t>
            </a:r>
          </a:p>
          <a:p>
            <a:pPr marL="285750" indent="-285750">
              <a:buChar char="•"/>
            </a:pPr>
            <a:r>
              <a:rPr lang="en-US" b="0"/>
              <a:t>Entire Aetna International runs on Azure Cloud</a:t>
            </a:r>
          </a:p>
          <a:p>
            <a:pPr marL="285750" indent="-285750">
              <a:buChar char="•"/>
            </a:pPr>
            <a:r>
              <a:rPr lang="en-US" b="0"/>
              <a:t>Multiple cloud patterns successfully realized in the Cloud e.g.:</a:t>
            </a:r>
          </a:p>
          <a:p>
            <a:pPr marL="285750" lvl="1">
              <a:buChar char="•"/>
            </a:pPr>
            <a:r>
              <a:rPr lang="en-US"/>
              <a:t> </a:t>
            </a:r>
            <a:r>
              <a:rPr lang="en-US" b="1"/>
              <a:t>Cloud Native</a:t>
            </a:r>
            <a:r>
              <a:rPr lang="en-US"/>
              <a:t>: In Q4 2020, an Aetna Provider onboarding application was developed cloud Native </a:t>
            </a:r>
            <a:endParaRPr lang="en-US" b="0"/>
          </a:p>
          <a:p>
            <a:pPr marL="285750" lvl="1">
              <a:buChar char="•"/>
            </a:pPr>
            <a:r>
              <a:rPr lang="en-US"/>
              <a:t> </a:t>
            </a:r>
            <a:r>
              <a:rPr lang="en-US" b="1"/>
              <a:t>Paas</a:t>
            </a:r>
            <a:r>
              <a:rPr lang="en-US"/>
              <a:t>: PBM and Retail has adopted PaaS approach leveraging Pivotal Cloud Foundry. Multiple applications are successfully running in the cloud</a:t>
            </a:r>
          </a:p>
          <a:p>
            <a:pPr marL="285750" lvl="1">
              <a:buChar char="•"/>
            </a:pPr>
            <a:r>
              <a:rPr lang="en-US" b="1"/>
              <a:t> Containerization</a:t>
            </a:r>
            <a:r>
              <a:rPr lang="en-US"/>
              <a:t>: Aetna international has deployed one application using AKS on Azure. Multiple POCs InProgress in PBM and Aetna</a:t>
            </a:r>
          </a:p>
          <a:p>
            <a:pPr marL="285750" lvl="1">
              <a:buChar char="•"/>
            </a:pPr>
            <a:r>
              <a:rPr lang="en-US" b="1"/>
              <a:t> Data and Analytics: </a:t>
            </a:r>
            <a:r>
              <a:rPr lang="en-US"/>
              <a:t>Active POCs on CDR leveraging Snowflakes and GCP data services</a:t>
            </a:r>
          </a:p>
          <a:p>
            <a:pPr marL="285750" lvl="1">
              <a:buChar char="•"/>
            </a:pPr>
            <a:endParaRPr lang="en-US"/>
          </a:p>
          <a:p>
            <a:pPr marL="285750" lvl="1">
              <a:buChar char="•"/>
            </a:pPr>
            <a:endParaRPr lang="en-US"/>
          </a:p>
          <a:p>
            <a:endParaRPr lang="en-US"/>
          </a:p>
          <a:p>
            <a:endParaRPr lang="en-US" b="0"/>
          </a:p>
          <a:p>
            <a:endParaRPr lang="en-US"/>
          </a:p>
        </p:txBody>
      </p:sp>
      <p:sp>
        <p:nvSpPr>
          <p:cNvPr id="4" name="Rectangle 3">
            <a:extLst>
              <a:ext uri="{FF2B5EF4-FFF2-40B4-BE49-F238E27FC236}">
                <a16:creationId xmlns:a16="http://schemas.microsoft.com/office/drawing/2014/main" id="{BBCAD42C-CE95-4F0A-87AA-0CBD62902F30}"/>
              </a:ext>
            </a:extLst>
          </p:cNvPr>
          <p:cNvSpPr/>
          <p:nvPr/>
        </p:nvSpPr>
        <p:spPr>
          <a:xfrm>
            <a:off x="3536515" y="6491912"/>
            <a:ext cx="4503157" cy="276999"/>
          </a:xfrm>
          <a:prstGeom prst="rect">
            <a:avLst/>
          </a:prstGeom>
        </p:spPr>
        <p:txBody>
          <a:bodyPr wrap="none">
            <a:spAutoFit/>
          </a:bodyPr>
          <a:lstStyle/>
          <a:p>
            <a:pPr algn="ctr">
              <a:defRPr/>
            </a:pPr>
            <a:r>
              <a:rPr lang="en-US" sz="1200" b="1">
                <a:solidFill>
                  <a:schemeClr val="tx2"/>
                </a:solidFill>
              </a:rPr>
              <a:t>* For a full view on Current State, please visit the </a:t>
            </a:r>
            <a:r>
              <a:rPr lang="en-US" sz="1200" b="1">
                <a:solidFill>
                  <a:schemeClr val="tx2"/>
                </a:solidFill>
                <a:hlinkClick r:id="rId3" action="ppaction://hlinksldjump"/>
              </a:rPr>
              <a:t>Appendix</a:t>
            </a:r>
            <a:endParaRPr lang="en-US" sz="1200">
              <a:solidFill>
                <a:schemeClr val="tx2"/>
              </a:solidFill>
              <a:highlight>
                <a:srgbClr val="FFFF00"/>
              </a:highlight>
            </a:endParaRPr>
          </a:p>
        </p:txBody>
      </p:sp>
    </p:spTree>
    <p:extLst>
      <p:ext uri="{BB962C8B-B14F-4D97-AF65-F5344CB8AC3E}">
        <p14:creationId xmlns:p14="http://schemas.microsoft.com/office/powerpoint/2010/main" val="1025578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a:cs typeface="Arial" panose="020B0604020202020204" pitchFamily="34" charset="0"/>
                <a:sym typeface="Arial" panose="020B0604020202020204" pitchFamily="34" charset="0"/>
              </a:rPr>
              <a:t>Cloud Stakeholders</a:t>
            </a:r>
          </a:p>
        </p:txBody>
      </p:sp>
    </p:spTree>
    <p:extLst>
      <p:ext uri="{BB962C8B-B14F-4D97-AF65-F5344CB8AC3E}">
        <p14:creationId xmlns:p14="http://schemas.microsoft.com/office/powerpoint/2010/main" val="3100493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C9C9-CA8B-4D61-A907-CBC5D580ADE7}"/>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solidFill>
                  <a:schemeClr val="accent2">
                    <a:lumMod val="50000"/>
                  </a:schemeClr>
                </a:solidFill>
              </a:rPr>
              <a:t>Cloud Teams and Stakeholders – Intake View</a:t>
            </a:r>
          </a:p>
        </p:txBody>
      </p:sp>
      <p:graphicFrame>
        <p:nvGraphicFramePr>
          <p:cNvPr id="11" name="Table 11">
            <a:extLst>
              <a:ext uri="{FF2B5EF4-FFF2-40B4-BE49-F238E27FC236}">
                <a16:creationId xmlns:a16="http://schemas.microsoft.com/office/drawing/2014/main" id="{E6C7969C-3BE0-4066-B350-FB65EFD832B7}"/>
              </a:ext>
            </a:extLst>
          </p:cNvPr>
          <p:cNvGraphicFramePr>
            <a:graphicFrameLocks noGrp="1"/>
          </p:cNvGraphicFramePr>
          <p:nvPr>
            <p:ph sz="half" idx="12"/>
          </p:nvPr>
        </p:nvGraphicFramePr>
        <p:xfrm>
          <a:off x="8105156" y="2324514"/>
          <a:ext cx="3511048" cy="1564554"/>
        </p:xfrm>
        <a:graphic>
          <a:graphicData uri="http://schemas.openxmlformats.org/drawingml/2006/table">
            <a:tbl>
              <a:tblPr firstRow="1" bandRow="1">
                <a:tableStyleId>{5C22544A-7EE6-4342-B048-85BDC9FD1C3A}</a:tableStyleId>
              </a:tblPr>
              <a:tblGrid>
                <a:gridCol w="1864534">
                  <a:extLst>
                    <a:ext uri="{9D8B030D-6E8A-4147-A177-3AD203B41FA5}">
                      <a16:colId xmlns:a16="http://schemas.microsoft.com/office/drawing/2014/main" val="2421237097"/>
                    </a:ext>
                  </a:extLst>
                </a:gridCol>
                <a:gridCol w="1646514">
                  <a:extLst>
                    <a:ext uri="{9D8B030D-6E8A-4147-A177-3AD203B41FA5}">
                      <a16:colId xmlns:a16="http://schemas.microsoft.com/office/drawing/2014/main" val="2087486983"/>
                    </a:ext>
                  </a:extLst>
                </a:gridCol>
              </a:tblGrid>
              <a:tr h="260759">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a:solidFill>
                            <a:schemeClr val="bg1"/>
                          </a:solidFill>
                        </a:rPr>
                        <a:t>Cloud Assessment (ETS and TAI Architecture Delivery)</a:t>
                      </a:r>
                    </a:p>
                  </a:txBody>
                  <a:tcPr>
                    <a:solidFill>
                      <a:schemeClr val="accent1"/>
                    </a:solidFill>
                  </a:tcPr>
                </a:tc>
                <a:tc hMerge="1">
                  <a:txBody>
                    <a:bodyPr/>
                    <a:lstStyle/>
                    <a:p>
                      <a:endParaRPr lang="en-US"/>
                    </a:p>
                  </a:txBody>
                  <a:tcPr/>
                </a:tc>
                <a:extLst>
                  <a:ext uri="{0D108BD9-81ED-4DB2-BD59-A6C34878D82A}">
                    <a16:rowId xmlns:a16="http://schemas.microsoft.com/office/drawing/2014/main" val="2167125776"/>
                  </a:ext>
                </a:extLst>
              </a:tr>
              <a:tr h="260759">
                <a:tc>
                  <a:txBody>
                    <a:bodyPr/>
                    <a:lstStyle/>
                    <a:p>
                      <a:r>
                        <a:rPr lang="en-US" sz="900"/>
                        <a:t>Phillip Murphy</a:t>
                      </a:r>
                    </a:p>
                  </a:txBody>
                  <a:tcPr/>
                </a:tc>
                <a:tc>
                  <a:txBody>
                    <a:bodyPr/>
                    <a:lstStyle/>
                    <a:p>
                      <a:r>
                        <a:rPr lang="en-US" sz="900"/>
                        <a:t>Suneel Battarusetty</a:t>
                      </a:r>
                    </a:p>
                  </a:txBody>
                  <a:tcPr/>
                </a:tc>
                <a:extLst>
                  <a:ext uri="{0D108BD9-81ED-4DB2-BD59-A6C34878D82A}">
                    <a16:rowId xmlns:a16="http://schemas.microsoft.com/office/drawing/2014/main" val="88691125"/>
                  </a:ext>
                </a:extLst>
              </a:tr>
              <a:tr h="260759">
                <a:tc>
                  <a:txBody>
                    <a:bodyPr/>
                    <a:lstStyle/>
                    <a:p>
                      <a:r>
                        <a:rPr lang="en-US" sz="900"/>
                        <a:t>Sekhar Santiago</a:t>
                      </a:r>
                    </a:p>
                  </a:txBody>
                  <a:tcPr/>
                </a:tc>
                <a:tc>
                  <a:txBody>
                    <a:bodyPr/>
                    <a:lstStyle/>
                    <a:p>
                      <a:r>
                        <a:rPr lang="en-US" sz="900"/>
                        <a:t>Yue Ma</a:t>
                      </a:r>
                    </a:p>
                  </a:txBody>
                  <a:tcPr/>
                </a:tc>
                <a:extLst>
                  <a:ext uri="{0D108BD9-81ED-4DB2-BD59-A6C34878D82A}">
                    <a16:rowId xmlns:a16="http://schemas.microsoft.com/office/drawing/2014/main" val="2448160285"/>
                  </a:ext>
                </a:extLst>
              </a:tr>
              <a:tr h="2607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a:t>Oza Klanjsek</a:t>
                      </a:r>
                    </a:p>
                  </a:txBody>
                  <a:tcPr/>
                </a:tc>
                <a:tc>
                  <a:txBody>
                    <a:bodyPr/>
                    <a:lstStyle/>
                    <a:p>
                      <a:r>
                        <a:rPr lang="en-US" sz="900" kern="1200">
                          <a:solidFill>
                            <a:schemeClr val="dk1"/>
                          </a:solidFill>
                          <a:effectLst/>
                          <a:latin typeface="+mn-lt"/>
                          <a:ea typeface="+mn-ea"/>
                          <a:cs typeface="+mn-cs"/>
                        </a:rPr>
                        <a:t>Shivpratap Singh</a:t>
                      </a:r>
                      <a:endParaRPr lang="en-US" sz="900"/>
                    </a:p>
                  </a:txBody>
                  <a:tcPr/>
                </a:tc>
                <a:extLst>
                  <a:ext uri="{0D108BD9-81ED-4DB2-BD59-A6C34878D82A}">
                    <a16:rowId xmlns:a16="http://schemas.microsoft.com/office/drawing/2014/main" val="2469412848"/>
                  </a:ext>
                </a:extLst>
              </a:tr>
              <a:tr h="2607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a:solidFill>
                            <a:schemeClr val="dk1"/>
                          </a:solidFill>
                          <a:effectLst/>
                          <a:latin typeface="+mn-lt"/>
                          <a:ea typeface="+mn-ea"/>
                          <a:cs typeface="+mn-cs"/>
                        </a:rPr>
                        <a:t>Zoran Budzakoski</a:t>
                      </a:r>
                      <a:endParaRPr lang="en-US" sz="900"/>
                    </a:p>
                  </a:txBody>
                  <a:tcPr/>
                </a:tc>
                <a:tc>
                  <a:txBody>
                    <a:bodyPr/>
                    <a:lstStyle/>
                    <a:p>
                      <a:r>
                        <a:rPr lang="en-US" sz="900"/>
                        <a:t>Sohaib Khan</a:t>
                      </a:r>
                    </a:p>
                  </a:txBody>
                  <a:tcPr/>
                </a:tc>
                <a:extLst>
                  <a:ext uri="{0D108BD9-81ED-4DB2-BD59-A6C34878D82A}">
                    <a16:rowId xmlns:a16="http://schemas.microsoft.com/office/drawing/2014/main" val="3216677081"/>
                  </a:ext>
                </a:extLst>
              </a:tr>
              <a:tr h="2607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a:t>Mallesh Bonla</a:t>
                      </a:r>
                    </a:p>
                  </a:txBody>
                  <a:tcPr/>
                </a:tc>
                <a:tc>
                  <a:txBody>
                    <a:bodyPr/>
                    <a:lstStyle/>
                    <a:p>
                      <a:r>
                        <a:rPr lang="en-US" sz="900"/>
                        <a:t>Krishna Bayanna</a:t>
                      </a:r>
                    </a:p>
                  </a:txBody>
                  <a:tcPr/>
                </a:tc>
                <a:extLst>
                  <a:ext uri="{0D108BD9-81ED-4DB2-BD59-A6C34878D82A}">
                    <a16:rowId xmlns:a16="http://schemas.microsoft.com/office/drawing/2014/main" val="350794161"/>
                  </a:ext>
                </a:extLst>
              </a:tr>
            </a:tbl>
          </a:graphicData>
        </a:graphic>
      </p:graphicFrame>
      <p:graphicFrame>
        <p:nvGraphicFramePr>
          <p:cNvPr id="13" name="Table 11">
            <a:extLst>
              <a:ext uri="{FF2B5EF4-FFF2-40B4-BE49-F238E27FC236}">
                <a16:creationId xmlns:a16="http://schemas.microsoft.com/office/drawing/2014/main" id="{46F516E5-9081-4751-83C3-2A3008CEF09A}"/>
              </a:ext>
            </a:extLst>
          </p:cNvPr>
          <p:cNvGraphicFramePr>
            <a:graphicFrameLocks noGrp="1"/>
          </p:cNvGraphicFramePr>
          <p:nvPr>
            <p:ph sz="half" idx="11"/>
          </p:nvPr>
        </p:nvGraphicFramePr>
        <p:xfrm>
          <a:off x="4340476" y="1274751"/>
          <a:ext cx="3511048" cy="5403959"/>
        </p:xfrm>
        <a:graphic>
          <a:graphicData uri="http://schemas.openxmlformats.org/drawingml/2006/table">
            <a:tbl>
              <a:tblPr firstRow="1" bandRow="1">
                <a:tableStyleId>{5C22544A-7EE6-4342-B048-85BDC9FD1C3A}</a:tableStyleId>
              </a:tblPr>
              <a:tblGrid>
                <a:gridCol w="1755524">
                  <a:extLst>
                    <a:ext uri="{9D8B030D-6E8A-4147-A177-3AD203B41FA5}">
                      <a16:colId xmlns:a16="http://schemas.microsoft.com/office/drawing/2014/main" val="2421237097"/>
                    </a:ext>
                  </a:extLst>
                </a:gridCol>
                <a:gridCol w="1755524">
                  <a:extLst>
                    <a:ext uri="{9D8B030D-6E8A-4147-A177-3AD203B41FA5}">
                      <a16:colId xmlns:a16="http://schemas.microsoft.com/office/drawing/2014/main" val="2087486983"/>
                    </a:ext>
                  </a:extLst>
                </a:gridCol>
              </a:tblGrid>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Global Security - Cloud Security Governance</a:t>
                      </a:r>
                      <a:endParaRPr lang="en-US" sz="1200" b="1">
                        <a:solidFill>
                          <a:schemeClr val="tx1"/>
                        </a:solidFill>
                      </a:endParaRPr>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1177497845"/>
                  </a:ext>
                </a:extLst>
              </a:tr>
              <a:tr h="331283">
                <a:tc>
                  <a:txBody>
                    <a:bodyPr/>
                    <a:lstStyle/>
                    <a:p>
                      <a:r>
                        <a:rPr lang="en-US" sz="1000" kern="1200">
                          <a:solidFill>
                            <a:schemeClr val="tx1"/>
                          </a:solidFill>
                          <a:effectLst/>
                          <a:latin typeface="+mn-lt"/>
                          <a:ea typeface="+mn-ea"/>
                          <a:cs typeface="+mn-cs"/>
                        </a:rPr>
                        <a:t>Bob Spratt - manager</a:t>
                      </a:r>
                      <a:endParaRPr lang="en-US" sz="1000">
                        <a:solidFill>
                          <a:schemeClr val="tx1"/>
                        </a:solidFill>
                      </a:endParaRPr>
                    </a:p>
                  </a:txBody>
                  <a:tcPr>
                    <a:solidFill>
                      <a:srgbClr val="C0C0C0"/>
                    </a:solidFill>
                  </a:tcPr>
                </a:tc>
                <a:tc>
                  <a:txBody>
                    <a:bodyPr/>
                    <a:lstStyle/>
                    <a:p>
                      <a:r>
                        <a:rPr lang="en-US" sz="1000" kern="1200">
                          <a:solidFill>
                            <a:schemeClr val="tx1"/>
                          </a:solidFill>
                          <a:effectLst/>
                          <a:latin typeface="+mn-lt"/>
                          <a:ea typeface="+mn-ea"/>
                          <a:cs typeface="+mn-cs"/>
                        </a:rPr>
                        <a:t>Anuj Goswami</a:t>
                      </a:r>
                      <a:endParaRPr lang="en-US" sz="1000">
                        <a:solidFill>
                          <a:schemeClr val="tx1"/>
                        </a:solidFill>
                      </a:endParaRPr>
                    </a:p>
                  </a:txBody>
                  <a:tcPr>
                    <a:solidFill>
                      <a:srgbClr val="C0C0C0"/>
                    </a:solidFill>
                  </a:tcPr>
                </a:tc>
                <a:extLst>
                  <a:ext uri="{0D108BD9-81ED-4DB2-BD59-A6C34878D82A}">
                    <a16:rowId xmlns:a16="http://schemas.microsoft.com/office/drawing/2014/main" val="4163659887"/>
                  </a:ext>
                </a:extLst>
              </a:tr>
              <a:tr h="331283">
                <a:tc>
                  <a:txBody>
                    <a:bodyPr/>
                    <a:lstStyle/>
                    <a:p>
                      <a:r>
                        <a:rPr lang="en-US" sz="1000" kern="1200">
                          <a:solidFill>
                            <a:schemeClr val="tx1"/>
                          </a:solidFill>
                          <a:effectLst/>
                          <a:latin typeface="+mn-lt"/>
                          <a:ea typeface="+mn-ea"/>
                          <a:cs typeface="+mn-cs"/>
                        </a:rPr>
                        <a:t>Carl Cousino</a:t>
                      </a:r>
                      <a:endParaRPr lang="en-US" sz="1000">
                        <a:solidFill>
                          <a:schemeClr val="tx1"/>
                        </a:solidFill>
                      </a:endParaRPr>
                    </a:p>
                  </a:txBody>
                  <a:tcPr>
                    <a:solidFill>
                      <a:srgbClr val="C0C0C0"/>
                    </a:solidFill>
                  </a:tcPr>
                </a:tc>
                <a:tc>
                  <a:txBody>
                    <a:bodyPr/>
                    <a:lstStyle/>
                    <a:p>
                      <a:r>
                        <a:rPr lang="en-US" sz="1000" kern="1200">
                          <a:solidFill>
                            <a:schemeClr val="tx1"/>
                          </a:solidFill>
                          <a:effectLst/>
                          <a:latin typeface="+mn-lt"/>
                          <a:ea typeface="+mn-ea"/>
                          <a:cs typeface="+mn-cs"/>
                        </a:rPr>
                        <a:t>Kurt Huhn</a:t>
                      </a:r>
                      <a:endParaRPr lang="en-US" sz="1000">
                        <a:solidFill>
                          <a:schemeClr val="tx1"/>
                        </a:solidFill>
                      </a:endParaRPr>
                    </a:p>
                  </a:txBody>
                  <a:tcPr>
                    <a:solidFill>
                      <a:srgbClr val="C0C0C0"/>
                    </a:solidFill>
                  </a:tcPr>
                </a:tc>
                <a:extLst>
                  <a:ext uri="{0D108BD9-81ED-4DB2-BD59-A6C34878D82A}">
                    <a16:rowId xmlns:a16="http://schemas.microsoft.com/office/drawing/2014/main" val="4088223686"/>
                  </a:ext>
                </a:extLst>
              </a:tr>
              <a:tr h="331283">
                <a:tc>
                  <a:txBody>
                    <a:bodyPr/>
                    <a:lstStyle/>
                    <a:p>
                      <a:r>
                        <a:rPr lang="en-US" sz="1000" kern="1200">
                          <a:solidFill>
                            <a:schemeClr val="tx1"/>
                          </a:solidFill>
                          <a:effectLst/>
                          <a:latin typeface="+mn-lt"/>
                          <a:ea typeface="+mn-ea"/>
                          <a:cs typeface="+mn-cs"/>
                        </a:rPr>
                        <a:t>Lori Pontarelli</a:t>
                      </a:r>
                      <a:endParaRPr lang="en-US" sz="1000">
                        <a:solidFill>
                          <a:schemeClr val="tx1"/>
                        </a:solidFill>
                      </a:endParaRPr>
                    </a:p>
                  </a:txBody>
                  <a:tcPr>
                    <a:solidFill>
                      <a:srgbClr val="C0C0C0"/>
                    </a:solidFill>
                  </a:tcPr>
                </a:tc>
                <a:tc>
                  <a:txBody>
                    <a:bodyPr/>
                    <a:lstStyle/>
                    <a:p>
                      <a:r>
                        <a:rPr lang="en-US" sz="1000" kern="1200">
                          <a:solidFill>
                            <a:schemeClr val="tx1"/>
                          </a:solidFill>
                          <a:effectLst/>
                          <a:latin typeface="+mn-lt"/>
                          <a:ea typeface="+mn-ea"/>
                          <a:cs typeface="+mn-cs"/>
                        </a:rPr>
                        <a:t>Satish </a:t>
                      </a:r>
                      <a:r>
                        <a:rPr lang="en-US" sz="1000" kern="1200" err="1">
                          <a:solidFill>
                            <a:schemeClr val="tx1"/>
                          </a:solidFill>
                          <a:effectLst/>
                          <a:latin typeface="+mn-lt"/>
                          <a:ea typeface="+mn-ea"/>
                          <a:cs typeface="+mn-cs"/>
                        </a:rPr>
                        <a:t>Chandramohan</a:t>
                      </a:r>
                      <a:endParaRPr lang="en-US" sz="1000">
                        <a:solidFill>
                          <a:schemeClr val="tx1"/>
                        </a:solidFill>
                      </a:endParaRPr>
                    </a:p>
                  </a:txBody>
                  <a:tcPr>
                    <a:solidFill>
                      <a:srgbClr val="C0C0C0"/>
                    </a:solidFill>
                  </a:tcPr>
                </a:tc>
                <a:extLst>
                  <a:ext uri="{0D108BD9-81ED-4DB2-BD59-A6C34878D82A}">
                    <a16:rowId xmlns:a16="http://schemas.microsoft.com/office/drawing/2014/main" val="253109568"/>
                  </a:ext>
                </a:extLst>
              </a:tr>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tx1"/>
                          </a:solidFill>
                          <a:effectLst/>
                          <a:latin typeface="+mn-lt"/>
                          <a:ea typeface="+mn-ea"/>
                          <a:cs typeface="+mn-cs"/>
                        </a:rPr>
                        <a:t>Global Security - Cloud Delivery Acceleration</a:t>
                      </a:r>
                      <a:endParaRPr lang="en-US" sz="1000" b="1">
                        <a:solidFill>
                          <a:schemeClr val="tx1"/>
                        </a:solidFill>
                      </a:endParaRPr>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2167125776"/>
                  </a:ext>
                </a:extLst>
              </a:tr>
              <a:tr h="331283">
                <a:tc>
                  <a:txBody>
                    <a:bodyPr/>
                    <a:lstStyle/>
                    <a:p>
                      <a:r>
                        <a:rPr lang="en-US" sz="1000" kern="1200">
                          <a:solidFill>
                            <a:schemeClr val="tx1"/>
                          </a:solidFill>
                          <a:effectLst/>
                          <a:latin typeface="+mn-lt"/>
                          <a:ea typeface="+mn-ea"/>
                          <a:cs typeface="+mn-cs"/>
                        </a:rPr>
                        <a:t>Susan Grossman - Lead</a:t>
                      </a:r>
                      <a:endParaRPr lang="en-US" sz="1000">
                        <a:solidFill>
                          <a:schemeClr val="tx1"/>
                        </a:solidFill>
                      </a:endParaRPr>
                    </a:p>
                  </a:txBody>
                  <a:tcPr>
                    <a:solidFill>
                      <a:srgbClr val="C0C0C0"/>
                    </a:solidFill>
                  </a:tcPr>
                </a:tc>
                <a:tc>
                  <a:txBody>
                    <a:bodyPr/>
                    <a:lstStyle/>
                    <a:p>
                      <a:r>
                        <a:rPr lang="en-US" sz="1000" kern="1200">
                          <a:solidFill>
                            <a:schemeClr val="tx1"/>
                          </a:solidFill>
                          <a:effectLst/>
                          <a:latin typeface="+mn-lt"/>
                          <a:ea typeface="+mn-ea"/>
                          <a:cs typeface="+mn-cs"/>
                        </a:rPr>
                        <a:t>Victoria Gibilterra</a:t>
                      </a:r>
                      <a:endParaRPr lang="en-US" sz="1000">
                        <a:solidFill>
                          <a:schemeClr val="tx1"/>
                        </a:solidFill>
                      </a:endParaRPr>
                    </a:p>
                  </a:txBody>
                  <a:tcPr>
                    <a:solidFill>
                      <a:srgbClr val="C0C0C0"/>
                    </a:solidFill>
                  </a:tcPr>
                </a:tc>
                <a:extLst>
                  <a:ext uri="{0D108BD9-81ED-4DB2-BD59-A6C34878D82A}">
                    <a16:rowId xmlns:a16="http://schemas.microsoft.com/office/drawing/2014/main" val="2448160285"/>
                  </a:ext>
                </a:extLst>
              </a:tr>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Tariq Shaikh - IAM</a:t>
                      </a:r>
                      <a:endParaRPr lang="en-US" sz="1000">
                        <a:solidFill>
                          <a:schemeClr val="tx1"/>
                        </a:solidFill>
                      </a:endParaRPr>
                    </a:p>
                  </a:txBody>
                  <a:tcPr>
                    <a:solidFill>
                      <a:srgbClr val="C0C0C0"/>
                    </a:solidFill>
                  </a:tcPr>
                </a:tc>
                <a:tc hMerge="1">
                  <a:txBody>
                    <a:bodyPr/>
                    <a:lstStyle/>
                    <a:p>
                      <a:endParaRPr lang="en-US" sz="900"/>
                    </a:p>
                  </a:txBody>
                  <a:tcPr/>
                </a:tc>
                <a:extLst>
                  <a:ext uri="{0D108BD9-81ED-4DB2-BD59-A6C34878D82A}">
                    <a16:rowId xmlns:a16="http://schemas.microsoft.com/office/drawing/2014/main" val="2469412848"/>
                  </a:ext>
                </a:extLst>
              </a:tr>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tx1"/>
                          </a:solidFill>
                          <a:effectLst/>
                          <a:latin typeface="+mn-lt"/>
                          <a:ea typeface="+mn-ea"/>
                          <a:cs typeface="+mn-cs"/>
                        </a:rPr>
                        <a:t>Security Operations  Fraud Protection</a:t>
                      </a:r>
                      <a:endParaRPr lang="en-US" sz="1000" b="1">
                        <a:solidFill>
                          <a:schemeClr val="tx1"/>
                        </a:solidFill>
                      </a:endParaRPr>
                    </a:p>
                  </a:txBody>
                  <a:tcPr>
                    <a:solidFill>
                      <a:schemeClr val="tx2">
                        <a:lumMod val="60000"/>
                        <a:lumOff val="40000"/>
                      </a:schemeClr>
                    </a:solidFill>
                  </a:tcPr>
                </a:tc>
                <a:tc hMerge="1">
                  <a:txBody>
                    <a:bodyPr/>
                    <a:lstStyle/>
                    <a:p>
                      <a:endParaRPr lang="en-US" sz="900"/>
                    </a:p>
                  </a:txBody>
                  <a:tcPr/>
                </a:tc>
                <a:extLst>
                  <a:ext uri="{0D108BD9-81ED-4DB2-BD59-A6C34878D82A}">
                    <a16:rowId xmlns:a16="http://schemas.microsoft.com/office/drawing/2014/main" val="3920232105"/>
                  </a:ext>
                </a:extLst>
              </a:tr>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Josh Atencio</a:t>
                      </a:r>
                      <a:endParaRPr lang="en-US" sz="1000">
                        <a:solidFill>
                          <a:schemeClr val="tx1"/>
                        </a:solidFill>
                      </a:endParaRPr>
                    </a:p>
                  </a:txBody>
                  <a:tcPr>
                    <a:solidFill>
                      <a:srgbClr val="C0C0C0"/>
                    </a:solidFill>
                  </a:tcPr>
                </a:tc>
                <a:tc hMerge="1">
                  <a:txBody>
                    <a:bodyPr/>
                    <a:lstStyle/>
                    <a:p>
                      <a:endParaRPr lang="en-US" sz="900"/>
                    </a:p>
                  </a:txBody>
                  <a:tcPr/>
                </a:tc>
                <a:extLst>
                  <a:ext uri="{0D108BD9-81ED-4DB2-BD59-A6C34878D82A}">
                    <a16:rowId xmlns:a16="http://schemas.microsoft.com/office/drawing/2014/main" val="3216677081"/>
                  </a:ext>
                </a:extLst>
              </a:tr>
              <a:tr h="331283">
                <a:tc gridSpan="2">
                  <a:txBody>
                    <a:bodyPr/>
                    <a:lstStyle/>
                    <a:p>
                      <a:r>
                        <a:rPr lang="en-US" sz="1000" b="1" kern="1200">
                          <a:solidFill>
                            <a:schemeClr val="tx1"/>
                          </a:solidFill>
                          <a:effectLst/>
                          <a:latin typeface="+mn-lt"/>
                          <a:ea typeface="+mn-ea"/>
                          <a:cs typeface="+mn-cs"/>
                        </a:rPr>
                        <a:t>PCI Controls Assurance</a:t>
                      </a:r>
                    </a:p>
                  </a:txBody>
                  <a:tcPr>
                    <a:solidFill>
                      <a:schemeClr val="bg2">
                        <a:lumMod val="75000"/>
                      </a:schemeClr>
                    </a:solidFill>
                  </a:tcPr>
                </a:tc>
                <a:tc hMerge="1">
                  <a:txBody>
                    <a:bodyPr/>
                    <a:lstStyle/>
                    <a:p>
                      <a:endParaRPr lang="en-US" sz="900"/>
                    </a:p>
                  </a:txBody>
                  <a:tcPr/>
                </a:tc>
                <a:extLst>
                  <a:ext uri="{0D108BD9-81ED-4DB2-BD59-A6C34878D82A}">
                    <a16:rowId xmlns:a16="http://schemas.microsoft.com/office/drawing/2014/main" val="3016642464"/>
                  </a:ext>
                </a:extLst>
              </a:tr>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a:solidFill>
                            <a:schemeClr val="tx1"/>
                          </a:solidFill>
                          <a:effectLst/>
                          <a:latin typeface="+mn-lt"/>
                          <a:ea typeface="+mn-ea"/>
                          <a:cs typeface="+mn-cs"/>
                        </a:rPr>
                        <a:t>Dan Torres</a:t>
                      </a:r>
                      <a:endParaRPr lang="en-US" sz="1000">
                        <a:solidFill>
                          <a:schemeClr val="tx1"/>
                        </a:solidFill>
                      </a:endParaRPr>
                    </a:p>
                  </a:txBody>
                  <a:tcPr>
                    <a:solidFill>
                      <a:srgbClr val="C0C0C0"/>
                    </a:solidFill>
                  </a:tcPr>
                </a:tc>
                <a:tc hMerge="1">
                  <a:txBody>
                    <a:bodyPr/>
                    <a:lstStyle/>
                    <a:p>
                      <a:endParaRPr lang="en-US" sz="900"/>
                    </a:p>
                  </a:txBody>
                  <a:tcPr/>
                </a:tc>
                <a:extLst>
                  <a:ext uri="{0D108BD9-81ED-4DB2-BD59-A6C34878D82A}">
                    <a16:rowId xmlns:a16="http://schemas.microsoft.com/office/drawing/2014/main" val="1564127497"/>
                  </a:ext>
                </a:extLst>
              </a:tr>
              <a:tr h="33128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a:solidFill>
                            <a:schemeClr val="tx1"/>
                          </a:solidFill>
                        </a:rPr>
                        <a:t>Privacy / Data Governance/ Legal/ TPRG</a:t>
                      </a:r>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3235817043"/>
                  </a:ext>
                </a:extLst>
              </a:tr>
              <a:tr h="331283">
                <a:tc gridSpan="2">
                  <a:txBody>
                    <a:bodyPr/>
                    <a:lstStyle/>
                    <a:p>
                      <a:r>
                        <a:rPr lang="en-US" sz="1000" kern="1200">
                          <a:solidFill>
                            <a:schemeClr val="tx1"/>
                          </a:solidFill>
                          <a:effectLst/>
                          <a:latin typeface="+mn-lt"/>
                          <a:ea typeface="+mn-ea"/>
                          <a:cs typeface="+mn-cs"/>
                        </a:rPr>
                        <a:t>Matt Hudak</a:t>
                      </a:r>
                    </a:p>
                    <a:p>
                      <a:r>
                        <a:rPr lang="en-US" sz="1000" kern="1200">
                          <a:solidFill>
                            <a:schemeClr val="tx1"/>
                          </a:solidFill>
                          <a:effectLst/>
                          <a:latin typeface="+mn-lt"/>
                          <a:ea typeface="+mn-ea"/>
                          <a:cs typeface="+mn-cs"/>
                        </a:rPr>
                        <a:t>Krista O'Connell Cattanach – Cloud legal counsel</a:t>
                      </a:r>
                    </a:p>
                    <a:p>
                      <a:r>
                        <a:rPr lang="en-US" sz="1000" kern="1200">
                          <a:solidFill>
                            <a:schemeClr val="tx1"/>
                          </a:solidFill>
                          <a:effectLst/>
                          <a:latin typeface="+mn-lt"/>
                          <a:ea typeface="+mn-ea"/>
                          <a:cs typeface="+mn-cs"/>
                        </a:rPr>
                        <a:t>Natalie Henderson – TPRG Process</a:t>
                      </a:r>
                    </a:p>
                  </a:txBody>
                  <a:tcPr>
                    <a:solidFill>
                      <a:srgbClr val="C0C0C0"/>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616537831"/>
                  </a:ext>
                </a:extLst>
              </a:tr>
              <a:tr h="331283">
                <a:tc gridSpan="2">
                  <a:txBody>
                    <a:bodyPr/>
                    <a:lstStyle/>
                    <a:p>
                      <a:r>
                        <a:rPr lang="en-US" sz="1100" b="1" kern="1200">
                          <a:solidFill>
                            <a:schemeClr val="tx1"/>
                          </a:solidFill>
                          <a:effectLst/>
                          <a:latin typeface="+mn-lt"/>
                          <a:ea typeface="+mn-ea"/>
                          <a:cs typeface="+mn-cs"/>
                        </a:rPr>
                        <a:t>Other Cloud Supporting Teams</a:t>
                      </a:r>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4111730328"/>
                  </a:ext>
                </a:extLst>
              </a:tr>
              <a:tr h="0">
                <a:tc gridSpan="2">
                  <a:txBody>
                    <a:bodyPr/>
                    <a:lstStyle/>
                    <a:p>
                      <a:r>
                        <a:rPr lang="en-US" sz="1000" kern="1200">
                          <a:solidFill>
                            <a:schemeClr val="tx1"/>
                          </a:solidFill>
                          <a:effectLst/>
                          <a:latin typeface="+mn-lt"/>
                          <a:ea typeface="+mn-ea"/>
                          <a:cs typeface="+mn-cs"/>
                        </a:rPr>
                        <a:t>Firewall – Networking – Monitoring – Logging</a:t>
                      </a:r>
                    </a:p>
                    <a:p>
                      <a:r>
                        <a:rPr lang="en-US" sz="1000" kern="1200">
                          <a:solidFill>
                            <a:schemeClr val="tx1"/>
                          </a:solidFill>
                          <a:effectLst/>
                          <a:latin typeface="+mn-lt"/>
                          <a:ea typeface="+mn-ea"/>
                          <a:cs typeface="+mn-cs"/>
                        </a:rPr>
                        <a:t>Monitoring/Altering: Mike Bannon  / Mike Dennen</a:t>
                      </a:r>
                    </a:p>
                    <a:p>
                      <a:r>
                        <a:rPr lang="en-US" sz="1000" kern="1200">
                          <a:solidFill>
                            <a:schemeClr val="tx1"/>
                          </a:solidFill>
                          <a:effectLst/>
                          <a:latin typeface="+mn-lt"/>
                          <a:ea typeface="+mn-ea"/>
                          <a:cs typeface="+mn-cs"/>
                        </a:rPr>
                        <a:t>Disaster Recovery -  Doug Lennox / James Macias</a:t>
                      </a:r>
                    </a:p>
                  </a:txBody>
                  <a:tcPr>
                    <a:solidFill>
                      <a:srgbClr val="C0C0C0"/>
                    </a:solidFill>
                  </a:tcPr>
                </a:tc>
                <a:tc hMerge="1">
                  <a:txBody>
                    <a:bodyPr/>
                    <a:lstStyle/>
                    <a:p>
                      <a:endParaRPr lang="en-US"/>
                    </a:p>
                  </a:txBody>
                  <a:tcPr/>
                </a:tc>
                <a:extLst>
                  <a:ext uri="{0D108BD9-81ED-4DB2-BD59-A6C34878D82A}">
                    <a16:rowId xmlns:a16="http://schemas.microsoft.com/office/drawing/2014/main" val="678290924"/>
                  </a:ext>
                </a:extLst>
              </a:tr>
            </a:tbl>
          </a:graphicData>
        </a:graphic>
      </p:graphicFrame>
      <p:graphicFrame>
        <p:nvGraphicFramePr>
          <p:cNvPr id="15" name="Table 11">
            <a:extLst>
              <a:ext uri="{FF2B5EF4-FFF2-40B4-BE49-F238E27FC236}">
                <a16:creationId xmlns:a16="http://schemas.microsoft.com/office/drawing/2014/main" id="{4AB96948-2F80-42DA-88A0-19C439989565}"/>
              </a:ext>
            </a:extLst>
          </p:cNvPr>
          <p:cNvGraphicFramePr>
            <a:graphicFrameLocks noGrp="1"/>
          </p:cNvGraphicFramePr>
          <p:nvPr>
            <p:ph sz="half" idx="1"/>
          </p:nvPr>
        </p:nvGraphicFramePr>
        <p:xfrm>
          <a:off x="557929" y="1279142"/>
          <a:ext cx="3511048" cy="5155624"/>
        </p:xfrm>
        <a:graphic>
          <a:graphicData uri="http://schemas.openxmlformats.org/drawingml/2006/table">
            <a:tbl>
              <a:tblPr firstRow="1" bandRow="1">
                <a:tableStyleId>{5C22544A-7EE6-4342-B048-85BDC9FD1C3A}</a:tableStyleId>
              </a:tblPr>
              <a:tblGrid>
                <a:gridCol w="1304990">
                  <a:extLst>
                    <a:ext uri="{9D8B030D-6E8A-4147-A177-3AD203B41FA5}">
                      <a16:colId xmlns:a16="http://schemas.microsoft.com/office/drawing/2014/main" val="2421237097"/>
                    </a:ext>
                  </a:extLst>
                </a:gridCol>
                <a:gridCol w="450534">
                  <a:extLst>
                    <a:ext uri="{9D8B030D-6E8A-4147-A177-3AD203B41FA5}">
                      <a16:colId xmlns:a16="http://schemas.microsoft.com/office/drawing/2014/main" val="2910489292"/>
                    </a:ext>
                  </a:extLst>
                </a:gridCol>
                <a:gridCol w="585174">
                  <a:extLst>
                    <a:ext uri="{9D8B030D-6E8A-4147-A177-3AD203B41FA5}">
                      <a16:colId xmlns:a16="http://schemas.microsoft.com/office/drawing/2014/main" val="2087486983"/>
                    </a:ext>
                  </a:extLst>
                </a:gridCol>
                <a:gridCol w="1170350">
                  <a:extLst>
                    <a:ext uri="{9D8B030D-6E8A-4147-A177-3AD203B41FA5}">
                      <a16:colId xmlns:a16="http://schemas.microsoft.com/office/drawing/2014/main" val="1520383447"/>
                    </a:ext>
                  </a:extLst>
                </a:gridCol>
              </a:tblGrid>
              <a:tr h="462971">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kern="1200">
                          <a:solidFill>
                            <a:schemeClr val="lt1"/>
                          </a:solidFill>
                          <a:effectLst/>
                          <a:latin typeface="+mn-lt"/>
                          <a:ea typeface="+mn-ea"/>
                          <a:cs typeface="+mn-cs"/>
                        </a:rPr>
                        <a:t>Hybrid Cloud</a:t>
                      </a:r>
                    </a:p>
                  </a:txBody>
                  <a:tcPr>
                    <a:solidFill>
                      <a:schemeClr val="accent2">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9117106"/>
                  </a:ext>
                </a:extLst>
              </a:tr>
              <a:tr h="303054">
                <a:tc gridSpan="4">
                  <a:txBody>
                    <a:bodyPr/>
                    <a:lstStyle/>
                    <a:p>
                      <a:r>
                        <a:rPr lang="en-US" sz="1000" b="1" kern="1200">
                          <a:solidFill>
                            <a:schemeClr val="bg1"/>
                          </a:solidFill>
                          <a:effectLst/>
                          <a:latin typeface="+mn-lt"/>
                          <a:ea typeface="+mn-ea"/>
                          <a:cs typeface="+mn-cs"/>
                        </a:rPr>
                        <a:t>Hybrid Cloud COE (for infrastructure) – “Plan”</a:t>
                      </a:r>
                      <a:endParaRPr lang="en-US" sz="1000" b="1">
                        <a:solidFill>
                          <a:schemeClr val="bg1"/>
                        </a:solidFill>
                      </a:endParaRPr>
                    </a:p>
                  </a:txBody>
                  <a:tcPr>
                    <a:solidFill>
                      <a:schemeClr val="accent2">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77497845"/>
                  </a:ext>
                </a:extLst>
              </a:tr>
              <a:tr h="303054">
                <a:tc gridSpan="2">
                  <a:txBody>
                    <a:bodyPr/>
                    <a:lstStyle/>
                    <a:p>
                      <a:r>
                        <a:rPr lang="en-US" sz="1000" kern="1200">
                          <a:solidFill>
                            <a:schemeClr val="bg1"/>
                          </a:solidFill>
                          <a:effectLst/>
                          <a:latin typeface="+mn-lt"/>
                          <a:ea typeface="+mn-ea"/>
                          <a:cs typeface="+mn-cs"/>
                        </a:rPr>
                        <a:t>Charlie </a:t>
                      </a:r>
                      <a:r>
                        <a:rPr lang="en-US" sz="1000" kern="1200" err="1">
                          <a:solidFill>
                            <a:schemeClr val="bg1"/>
                          </a:solidFill>
                          <a:effectLst/>
                          <a:latin typeface="+mn-lt"/>
                          <a:ea typeface="+mn-ea"/>
                          <a:cs typeface="+mn-cs"/>
                        </a:rPr>
                        <a:t>Roffe</a:t>
                      </a:r>
                      <a:endParaRPr lang="en-US" sz="1000">
                        <a:solidFill>
                          <a:schemeClr val="bg1"/>
                        </a:solidFill>
                      </a:endParaRP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Chris Cooper</a:t>
                      </a:r>
                      <a:endParaRPr lang="en-US" sz="1000">
                        <a:solidFill>
                          <a:schemeClr val="bg1"/>
                        </a:solidFill>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4163659887"/>
                  </a:ext>
                </a:extLst>
              </a:tr>
              <a:tr h="303054">
                <a:tc gridSpan="2">
                  <a:txBody>
                    <a:bodyPr/>
                    <a:lstStyle/>
                    <a:p>
                      <a:r>
                        <a:rPr lang="en-US" sz="1000">
                          <a:solidFill>
                            <a:schemeClr val="bg1"/>
                          </a:solidFill>
                        </a:rPr>
                        <a:t>George Mathew – Mgr.</a:t>
                      </a: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Vijay </a:t>
                      </a:r>
                      <a:r>
                        <a:rPr lang="en-US" sz="1000" kern="1200" err="1">
                          <a:solidFill>
                            <a:schemeClr val="bg1"/>
                          </a:solidFill>
                          <a:effectLst/>
                          <a:latin typeface="+mn-lt"/>
                          <a:ea typeface="+mn-ea"/>
                          <a:cs typeface="+mn-cs"/>
                        </a:rPr>
                        <a:t>Uppalapati</a:t>
                      </a:r>
                      <a:endParaRPr lang="en-US" sz="1000">
                        <a:solidFill>
                          <a:schemeClr val="bg1"/>
                        </a:solidFill>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4088223686"/>
                  </a:ext>
                </a:extLst>
              </a:tr>
              <a:tr h="282467">
                <a:tc gridSpan="4">
                  <a:txBody>
                    <a:bodyPr/>
                    <a:lstStyle/>
                    <a:p>
                      <a:r>
                        <a:rPr lang="en-US" sz="1000" kern="1200">
                          <a:solidFill>
                            <a:schemeClr val="bg1"/>
                          </a:solidFill>
                          <a:effectLst/>
                          <a:latin typeface="+mn-lt"/>
                          <a:ea typeface="+mn-ea"/>
                          <a:cs typeface="+mn-cs"/>
                        </a:rPr>
                        <a:t>Prasad </a:t>
                      </a:r>
                      <a:r>
                        <a:rPr lang="en-US" sz="1000" kern="1200" err="1">
                          <a:solidFill>
                            <a:schemeClr val="bg1"/>
                          </a:solidFill>
                          <a:effectLst/>
                          <a:latin typeface="+mn-lt"/>
                          <a:ea typeface="+mn-ea"/>
                          <a:cs typeface="+mn-cs"/>
                        </a:rPr>
                        <a:t>Beesabathuni</a:t>
                      </a:r>
                      <a:endParaRPr lang="en-US" sz="1000">
                        <a:solidFill>
                          <a:schemeClr val="bg1"/>
                        </a:solidFill>
                      </a:endParaRPr>
                    </a:p>
                  </a:txBody>
                  <a:tcPr>
                    <a:solidFill>
                      <a:schemeClr val="accent5"/>
                    </a:solidFill>
                  </a:tcPr>
                </a:tc>
                <a:tc hMerge="1">
                  <a:txBody>
                    <a:bodyPr/>
                    <a:lstStyle/>
                    <a:p>
                      <a:endParaRPr lang="en-US"/>
                    </a:p>
                  </a:txBody>
                  <a:tcPr/>
                </a:tc>
                <a:tc hMerge="1">
                  <a:txBody>
                    <a:bodyPr/>
                    <a:lstStyle/>
                    <a:p>
                      <a:endParaRPr lang="en-US" sz="1000"/>
                    </a:p>
                  </a:txBody>
                  <a:tcPr/>
                </a:tc>
                <a:tc hMerge="1">
                  <a:txBody>
                    <a:bodyPr/>
                    <a:lstStyle/>
                    <a:p>
                      <a:endParaRPr lang="en-US"/>
                    </a:p>
                  </a:txBody>
                  <a:tcPr/>
                </a:tc>
                <a:extLst>
                  <a:ext uri="{0D108BD9-81ED-4DB2-BD59-A6C34878D82A}">
                    <a16:rowId xmlns:a16="http://schemas.microsoft.com/office/drawing/2014/main" val="253109568"/>
                  </a:ext>
                </a:extLst>
              </a:tr>
              <a:tr h="303054">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bg1"/>
                          </a:solidFill>
                          <a:effectLst/>
                          <a:latin typeface="+mn-lt"/>
                          <a:ea typeface="+mn-ea"/>
                          <a:cs typeface="+mn-cs"/>
                        </a:rPr>
                        <a:t>Hybrid Cloud Engineering (HCE) – “Build”</a:t>
                      </a:r>
                      <a:endParaRPr lang="en-US" sz="1000" b="1">
                        <a:solidFill>
                          <a:schemeClr val="bg1"/>
                        </a:solidFill>
                      </a:endParaRPr>
                    </a:p>
                  </a:txBody>
                  <a:tcPr>
                    <a:solidFill>
                      <a:schemeClr val="accent2">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7125776"/>
                  </a:ext>
                </a:extLst>
              </a:tr>
              <a:tr h="303054">
                <a:tc gridSpan="2">
                  <a:txBody>
                    <a:bodyPr/>
                    <a:lstStyle/>
                    <a:p>
                      <a:r>
                        <a:rPr lang="en-US" sz="1000" kern="1200">
                          <a:solidFill>
                            <a:schemeClr val="bg1"/>
                          </a:solidFill>
                          <a:effectLst/>
                          <a:latin typeface="+mn-lt"/>
                          <a:ea typeface="+mn-ea"/>
                          <a:cs typeface="+mn-cs"/>
                        </a:rPr>
                        <a:t>John Jackola  - Manager</a:t>
                      </a:r>
                      <a:endParaRPr lang="en-US" sz="1000">
                        <a:solidFill>
                          <a:schemeClr val="bg1"/>
                        </a:solidFill>
                      </a:endParaRP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Joe Xiao – Azure lead</a:t>
                      </a:r>
                      <a:endParaRPr lang="en-US" sz="1000">
                        <a:solidFill>
                          <a:schemeClr val="bg1"/>
                        </a:solidFill>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2448160285"/>
                  </a:ext>
                </a:extLst>
              </a:tr>
              <a:tr h="303054">
                <a:tc gridSpan="2">
                  <a:txBody>
                    <a:bodyPr/>
                    <a:lstStyle/>
                    <a:p>
                      <a:r>
                        <a:rPr lang="en-US" sz="1000" kern="1200">
                          <a:solidFill>
                            <a:schemeClr val="bg1"/>
                          </a:solidFill>
                          <a:effectLst/>
                          <a:latin typeface="+mn-lt"/>
                          <a:ea typeface="+mn-ea"/>
                          <a:cs typeface="+mn-cs"/>
                        </a:rPr>
                        <a:t>Rohan Ghumare – AWS lead</a:t>
                      </a:r>
                      <a:endParaRPr lang="en-US" sz="1000">
                        <a:solidFill>
                          <a:schemeClr val="bg1"/>
                        </a:solidFill>
                      </a:endParaRP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Mike Vannelli</a:t>
                      </a:r>
                    </a:p>
                    <a:p>
                      <a:r>
                        <a:rPr lang="en-US" sz="1000" kern="1200">
                          <a:solidFill>
                            <a:schemeClr val="bg1"/>
                          </a:solidFill>
                          <a:effectLst/>
                          <a:latin typeface="+mn-lt"/>
                          <a:ea typeface="+mn-ea"/>
                          <a:cs typeface="+mn-cs"/>
                        </a:rPr>
                        <a:t>Praveen Kura – GCP lead</a:t>
                      </a:r>
                      <a:endParaRPr lang="en-US" sz="1000">
                        <a:solidFill>
                          <a:schemeClr val="bg1"/>
                        </a:solidFill>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3107083151"/>
                  </a:ext>
                </a:extLst>
              </a:tr>
              <a:tr h="303054">
                <a:tc gridSpan="2">
                  <a:txBody>
                    <a:bodyPr/>
                    <a:lstStyle/>
                    <a:p>
                      <a:r>
                        <a:rPr lang="en-US" sz="1000" kern="1200">
                          <a:solidFill>
                            <a:schemeClr val="bg1"/>
                          </a:solidFill>
                          <a:effectLst/>
                          <a:latin typeface="+mn-lt"/>
                          <a:ea typeface="+mn-ea"/>
                          <a:cs typeface="+mn-cs"/>
                        </a:rPr>
                        <a:t>Lou </a:t>
                      </a:r>
                      <a:r>
                        <a:rPr lang="en-US" sz="1000" kern="1200" err="1">
                          <a:solidFill>
                            <a:schemeClr val="bg1"/>
                          </a:solidFill>
                          <a:effectLst/>
                          <a:latin typeface="+mn-lt"/>
                          <a:ea typeface="+mn-ea"/>
                          <a:cs typeface="+mn-cs"/>
                        </a:rPr>
                        <a:t>Grossi</a:t>
                      </a:r>
                      <a:endParaRPr lang="en-US" sz="1000">
                        <a:solidFill>
                          <a:schemeClr val="bg1"/>
                        </a:solidFill>
                      </a:endParaRP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Nicky Pike</a:t>
                      </a:r>
                      <a:endParaRPr lang="en-US" sz="1000">
                        <a:solidFill>
                          <a:schemeClr val="bg1"/>
                        </a:solidFill>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1261397065"/>
                  </a:ext>
                </a:extLst>
              </a:tr>
              <a:tr h="284112">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bg1"/>
                          </a:solidFill>
                          <a:effectLst/>
                          <a:latin typeface="+mn-lt"/>
                          <a:ea typeface="+mn-ea"/>
                          <a:cs typeface="+mn-cs"/>
                        </a:rPr>
                        <a:t>Hybrid Cloud Intake </a:t>
                      </a:r>
                      <a:endParaRPr lang="en-US" sz="1000" b="1">
                        <a:solidFill>
                          <a:schemeClr val="bg1"/>
                        </a:solidFill>
                      </a:endParaRPr>
                    </a:p>
                  </a:txBody>
                  <a:tcPr>
                    <a:solidFill>
                      <a:schemeClr val="accent2">
                        <a:lumMod val="50000"/>
                      </a:schemeClr>
                    </a:solidFill>
                  </a:tcPr>
                </a:tc>
                <a:tc hMerge="1">
                  <a:txBody>
                    <a:bodyPr/>
                    <a:lstStyle/>
                    <a:p>
                      <a:endParaRPr lang="en-US"/>
                    </a:p>
                  </a:txBody>
                  <a:tcPr/>
                </a:tc>
                <a:tc hMerge="1">
                  <a:txBody>
                    <a:bodyPr/>
                    <a:lstStyle/>
                    <a:p>
                      <a:endParaRPr lang="en-US" sz="900"/>
                    </a:p>
                  </a:txBody>
                  <a:tcPr/>
                </a:tc>
                <a:tc hMerge="1">
                  <a:txBody>
                    <a:bodyPr/>
                    <a:lstStyle/>
                    <a:p>
                      <a:endParaRPr lang="en-US"/>
                    </a:p>
                  </a:txBody>
                  <a:tcPr/>
                </a:tc>
                <a:extLst>
                  <a:ext uri="{0D108BD9-81ED-4DB2-BD59-A6C34878D82A}">
                    <a16:rowId xmlns:a16="http://schemas.microsoft.com/office/drawing/2014/main" val="2469412848"/>
                  </a:ext>
                </a:extLst>
              </a:tr>
              <a:tr h="303054">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a:solidFill>
                            <a:schemeClr val="bg1"/>
                          </a:solidFill>
                        </a:rPr>
                        <a:t>Kelly Saver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a:solidFill>
                            <a:schemeClr val="bg1"/>
                          </a:solidFill>
                        </a:rPr>
                        <a:t>Dan Caron - Manager</a:t>
                      </a:r>
                    </a:p>
                  </a:txBody>
                  <a:tcPr>
                    <a:solidFill>
                      <a:schemeClr val="accent5"/>
                    </a:solidFill>
                  </a:tcPr>
                </a:tc>
                <a:tc hMerge="1">
                  <a:txBody>
                    <a:bodyPr/>
                    <a:lstStyle/>
                    <a:p>
                      <a:endParaRPr lang="en-US"/>
                    </a:p>
                  </a:txBody>
                  <a:tcPr/>
                </a:tc>
                <a:tc hMerge="1">
                  <a:txBody>
                    <a:bodyPr/>
                    <a:lstStyle/>
                    <a:p>
                      <a:endParaRPr lang="en-US" sz="900"/>
                    </a:p>
                  </a:txBody>
                  <a:tcPr/>
                </a:tc>
                <a:tc hMerge="1">
                  <a:txBody>
                    <a:bodyPr/>
                    <a:lstStyle/>
                    <a:p>
                      <a:endParaRPr lang="en-US"/>
                    </a:p>
                  </a:txBody>
                  <a:tcPr/>
                </a:tc>
                <a:extLst>
                  <a:ext uri="{0D108BD9-81ED-4DB2-BD59-A6C34878D82A}">
                    <a16:rowId xmlns:a16="http://schemas.microsoft.com/office/drawing/2014/main" val="3920232105"/>
                  </a:ext>
                </a:extLst>
              </a:tr>
              <a:tr h="303054">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bg1"/>
                          </a:solidFill>
                          <a:effectLst/>
                          <a:latin typeface="+mn-lt"/>
                          <a:ea typeface="+mn-ea"/>
                          <a:cs typeface="+mn-cs"/>
                        </a:rPr>
                        <a:t>Hybrid Cloud Financial Operations</a:t>
                      </a:r>
                      <a:endParaRPr lang="en-US" sz="1000" b="1">
                        <a:solidFill>
                          <a:schemeClr val="bg1"/>
                        </a:solidFill>
                      </a:endParaRPr>
                    </a:p>
                  </a:txBody>
                  <a:tcPr>
                    <a:solidFill>
                      <a:schemeClr val="accent2">
                        <a:lumMod val="50000"/>
                      </a:schemeClr>
                    </a:solidFill>
                  </a:tcPr>
                </a:tc>
                <a:tc hMerge="1">
                  <a:txBody>
                    <a:bodyPr/>
                    <a:lstStyle/>
                    <a:p>
                      <a:endParaRPr lang="en-US"/>
                    </a:p>
                  </a:txBody>
                  <a:tcPr/>
                </a:tc>
                <a:tc hMerge="1">
                  <a:txBody>
                    <a:bodyPr/>
                    <a:lstStyle/>
                    <a:p>
                      <a:endParaRPr lang="en-US" sz="900"/>
                    </a:p>
                  </a:txBody>
                  <a:tcPr/>
                </a:tc>
                <a:tc hMerge="1">
                  <a:txBody>
                    <a:bodyPr/>
                    <a:lstStyle/>
                    <a:p>
                      <a:endParaRPr lang="en-US"/>
                    </a:p>
                  </a:txBody>
                  <a:tcPr/>
                </a:tc>
                <a:extLst>
                  <a:ext uri="{0D108BD9-81ED-4DB2-BD59-A6C34878D82A}">
                    <a16:rowId xmlns:a16="http://schemas.microsoft.com/office/drawing/2014/main" val="3216677081"/>
                  </a:ext>
                </a:extLst>
              </a:tr>
              <a:tr h="303054">
                <a:tc gridSpan="2">
                  <a:txBody>
                    <a:bodyPr/>
                    <a:lstStyle/>
                    <a:p>
                      <a:r>
                        <a:rPr lang="en-US" sz="1000" b="1" kern="1200">
                          <a:solidFill>
                            <a:schemeClr val="bg1"/>
                          </a:solidFill>
                          <a:effectLst/>
                          <a:latin typeface="+mn-lt"/>
                          <a:ea typeface="+mn-ea"/>
                          <a:cs typeface="+mn-cs"/>
                        </a:rPr>
                        <a:t>Cory Deeter - Manager</a:t>
                      </a: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Anand T</a:t>
                      </a:r>
                      <a:endParaRPr lang="en-US" sz="1000" b="1" kern="1200">
                        <a:solidFill>
                          <a:schemeClr val="bg1"/>
                        </a:solidFill>
                        <a:effectLst/>
                        <a:latin typeface="+mn-lt"/>
                        <a:ea typeface="+mn-ea"/>
                        <a:cs typeface="+mn-cs"/>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3016642464"/>
                  </a:ext>
                </a:extLst>
              </a:tr>
              <a:tr h="303054">
                <a:tc gridSpan="2">
                  <a:txBody>
                    <a:bodyPr/>
                    <a:lstStyle/>
                    <a:p>
                      <a:r>
                        <a:rPr lang="en-US" sz="1000" kern="1200">
                          <a:solidFill>
                            <a:schemeClr val="bg1"/>
                          </a:solidFill>
                          <a:effectLst/>
                          <a:latin typeface="+mn-lt"/>
                          <a:ea typeface="+mn-ea"/>
                          <a:cs typeface="+mn-cs"/>
                        </a:rPr>
                        <a:t>Andrew D</a:t>
                      </a:r>
                      <a:endParaRPr lang="en-US" sz="1000" b="1" kern="1200">
                        <a:solidFill>
                          <a:schemeClr val="bg1"/>
                        </a:solidFill>
                        <a:effectLst/>
                        <a:latin typeface="+mn-lt"/>
                        <a:ea typeface="+mn-ea"/>
                        <a:cs typeface="+mn-cs"/>
                      </a:endParaRPr>
                    </a:p>
                  </a:txBody>
                  <a:tcPr>
                    <a:solidFill>
                      <a:schemeClr val="accent5"/>
                    </a:solidFill>
                  </a:tcPr>
                </a:tc>
                <a:tc hMerge="1">
                  <a:txBody>
                    <a:bodyPr/>
                    <a:lstStyle/>
                    <a:p>
                      <a:endParaRPr lang="en-US"/>
                    </a:p>
                  </a:txBody>
                  <a:tcPr/>
                </a:tc>
                <a:tc gridSpan="2">
                  <a:txBody>
                    <a:bodyPr/>
                    <a:lstStyle/>
                    <a:p>
                      <a:r>
                        <a:rPr lang="en-US" sz="1000" kern="1200">
                          <a:solidFill>
                            <a:schemeClr val="bg1"/>
                          </a:solidFill>
                          <a:effectLst/>
                          <a:latin typeface="+mn-lt"/>
                          <a:ea typeface="+mn-ea"/>
                          <a:cs typeface="+mn-cs"/>
                        </a:rPr>
                        <a:t>Melanie E</a:t>
                      </a:r>
                      <a:endParaRPr lang="en-US" sz="1000" b="1" kern="1200">
                        <a:solidFill>
                          <a:schemeClr val="bg1"/>
                        </a:solidFill>
                        <a:effectLst/>
                        <a:latin typeface="+mn-lt"/>
                        <a:ea typeface="+mn-ea"/>
                        <a:cs typeface="+mn-cs"/>
                      </a:endParaRPr>
                    </a:p>
                  </a:txBody>
                  <a:tcPr>
                    <a:solidFill>
                      <a:schemeClr val="accent5"/>
                    </a:solidFill>
                  </a:tcPr>
                </a:tc>
                <a:tc hMerge="1">
                  <a:txBody>
                    <a:bodyPr/>
                    <a:lstStyle/>
                    <a:p>
                      <a:endParaRPr lang="en-US"/>
                    </a:p>
                  </a:txBody>
                  <a:tcPr/>
                </a:tc>
                <a:extLst>
                  <a:ext uri="{0D108BD9-81ED-4DB2-BD59-A6C34878D82A}">
                    <a16:rowId xmlns:a16="http://schemas.microsoft.com/office/drawing/2014/main" val="2957785283"/>
                  </a:ext>
                </a:extLst>
              </a:tr>
              <a:tr h="303054">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bg1"/>
                          </a:solidFill>
                          <a:effectLst/>
                          <a:latin typeface="+mn-lt"/>
                          <a:ea typeface="+mn-ea"/>
                          <a:cs typeface="+mn-cs"/>
                        </a:rPr>
                        <a:t>TE Tech Enablement</a:t>
                      </a:r>
                      <a:endParaRPr lang="en-US" sz="1000" b="1">
                        <a:solidFill>
                          <a:schemeClr val="bg1"/>
                        </a:solidFill>
                      </a:endParaRPr>
                    </a:p>
                  </a:txBody>
                  <a:tcPr>
                    <a:solidFill>
                      <a:schemeClr val="accent2">
                        <a:lumMod val="50000"/>
                      </a:schemeClr>
                    </a:solidFill>
                  </a:tcPr>
                </a:tc>
                <a:tc hMerge="1">
                  <a:txBody>
                    <a:bodyPr/>
                    <a:lstStyle/>
                    <a:p>
                      <a:endParaRPr lang="en-US"/>
                    </a:p>
                  </a:txBody>
                  <a:tcPr/>
                </a:tc>
                <a:tc hMerge="1">
                  <a:txBody>
                    <a:bodyPr/>
                    <a:lstStyle/>
                    <a:p>
                      <a:endParaRPr lang="en-US" sz="900"/>
                    </a:p>
                  </a:txBody>
                  <a:tcPr/>
                </a:tc>
                <a:tc hMerge="1">
                  <a:txBody>
                    <a:bodyPr/>
                    <a:lstStyle/>
                    <a:p>
                      <a:endParaRPr lang="en-US"/>
                    </a:p>
                  </a:txBody>
                  <a:tcPr/>
                </a:tc>
                <a:extLst>
                  <a:ext uri="{0D108BD9-81ED-4DB2-BD59-A6C34878D82A}">
                    <a16:rowId xmlns:a16="http://schemas.microsoft.com/office/drawing/2014/main" val="1564127497"/>
                  </a:ext>
                </a:extLst>
              </a:tr>
              <a:tr h="3030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a:solidFill>
                            <a:schemeClr val="bg1"/>
                          </a:solidFill>
                          <a:effectLst/>
                          <a:latin typeface="+mn-lt"/>
                          <a:ea typeface="+mn-ea"/>
                          <a:cs typeface="+mn-cs"/>
                        </a:rPr>
                        <a:t>Brian Craft  - Lead</a:t>
                      </a:r>
                      <a:endParaRPr lang="en-US" sz="1000" b="1">
                        <a:solidFill>
                          <a:schemeClr val="bg1"/>
                        </a:solidFill>
                      </a:endParaRPr>
                    </a:p>
                  </a:txBody>
                  <a:tcPr>
                    <a:solidFill>
                      <a:schemeClr val="accent5"/>
                    </a:solidFill>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a:solidFill>
                            <a:schemeClr val="bg1"/>
                          </a:solidFill>
                          <a:effectLst/>
                          <a:latin typeface="+mn-lt"/>
                          <a:ea typeface="+mn-ea"/>
                          <a:cs typeface="+mn-cs"/>
                        </a:rPr>
                        <a:t>Robert Horan</a:t>
                      </a:r>
                      <a:endParaRPr lang="en-US" sz="1000">
                        <a:solidFill>
                          <a:schemeClr val="bg1"/>
                        </a:solidFill>
                      </a:endParaRPr>
                    </a:p>
                  </a:txBody>
                  <a:tcPr>
                    <a:solidFill>
                      <a:schemeClr val="accent5"/>
                    </a:solidFill>
                  </a:tcPr>
                </a:tc>
                <a:tc h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a:solidFill>
                            <a:schemeClr val="bg1"/>
                          </a:solidFill>
                          <a:effectLst/>
                          <a:latin typeface="+mn-lt"/>
                          <a:ea typeface="+mn-ea"/>
                          <a:cs typeface="+mn-cs"/>
                        </a:rPr>
                        <a:t>Erik Grove </a:t>
                      </a:r>
                      <a:endParaRPr lang="en-US" sz="1000">
                        <a:solidFill>
                          <a:schemeClr val="bg1"/>
                        </a:solidFill>
                      </a:endParaRPr>
                    </a:p>
                  </a:txBody>
                  <a:tcPr>
                    <a:solidFill>
                      <a:schemeClr val="accent5"/>
                    </a:solidFill>
                  </a:tcPr>
                </a:tc>
                <a:extLst>
                  <a:ext uri="{0D108BD9-81ED-4DB2-BD59-A6C34878D82A}">
                    <a16:rowId xmlns:a16="http://schemas.microsoft.com/office/drawing/2014/main" val="3688549956"/>
                  </a:ext>
                </a:extLst>
              </a:tr>
            </a:tbl>
          </a:graphicData>
        </a:graphic>
      </p:graphicFrame>
      <p:graphicFrame>
        <p:nvGraphicFramePr>
          <p:cNvPr id="18" name="Table 11">
            <a:extLst>
              <a:ext uri="{FF2B5EF4-FFF2-40B4-BE49-F238E27FC236}">
                <a16:creationId xmlns:a16="http://schemas.microsoft.com/office/drawing/2014/main" id="{60C072AA-E1F0-4815-9666-2292830E656B}"/>
              </a:ext>
            </a:extLst>
          </p:cNvPr>
          <p:cNvGraphicFramePr>
            <a:graphicFrameLocks/>
          </p:cNvGraphicFramePr>
          <p:nvPr/>
        </p:nvGraphicFramePr>
        <p:xfrm>
          <a:off x="8105156" y="3950140"/>
          <a:ext cx="3511048" cy="2239295"/>
        </p:xfrm>
        <a:graphic>
          <a:graphicData uri="http://schemas.openxmlformats.org/drawingml/2006/table">
            <a:tbl>
              <a:tblPr firstRow="1" bandRow="1">
                <a:tableStyleId>{5C22544A-7EE6-4342-B048-85BDC9FD1C3A}</a:tableStyleId>
              </a:tblPr>
              <a:tblGrid>
                <a:gridCol w="877762">
                  <a:extLst>
                    <a:ext uri="{9D8B030D-6E8A-4147-A177-3AD203B41FA5}">
                      <a16:colId xmlns:a16="http://schemas.microsoft.com/office/drawing/2014/main" val="2421237097"/>
                    </a:ext>
                  </a:extLst>
                </a:gridCol>
                <a:gridCol w="877762">
                  <a:extLst>
                    <a:ext uri="{9D8B030D-6E8A-4147-A177-3AD203B41FA5}">
                      <a16:colId xmlns:a16="http://schemas.microsoft.com/office/drawing/2014/main" val="2139502741"/>
                    </a:ext>
                  </a:extLst>
                </a:gridCol>
                <a:gridCol w="877762">
                  <a:extLst>
                    <a:ext uri="{9D8B030D-6E8A-4147-A177-3AD203B41FA5}">
                      <a16:colId xmlns:a16="http://schemas.microsoft.com/office/drawing/2014/main" val="2087486983"/>
                    </a:ext>
                  </a:extLst>
                </a:gridCol>
                <a:gridCol w="877762">
                  <a:extLst>
                    <a:ext uri="{9D8B030D-6E8A-4147-A177-3AD203B41FA5}">
                      <a16:colId xmlns:a16="http://schemas.microsoft.com/office/drawing/2014/main" val="611887491"/>
                    </a:ext>
                  </a:extLst>
                </a:gridCol>
              </a:tblGrid>
              <a:tr h="279911">
                <a:tc grid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a:solidFill>
                            <a:schemeClr val="bg1"/>
                          </a:solidFill>
                        </a:rPr>
                        <a:t>TAI - Cloud Architecture Community of Practice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9117106"/>
                  </a:ext>
                </a:extLst>
              </a:tr>
              <a:tr h="244923">
                <a:tc>
                  <a:txBody>
                    <a:bodyPr/>
                    <a:lstStyle/>
                    <a:p>
                      <a:r>
                        <a:rPr lang="en-US" sz="800"/>
                        <a:t>Simon </a:t>
                      </a:r>
                      <a:r>
                        <a:rPr lang="en-US" sz="800" err="1"/>
                        <a:t>Armstr</a:t>
                      </a:r>
                      <a:r>
                        <a:rPr lang="en-US" sz="800"/>
                        <a:t>.</a:t>
                      </a:r>
                    </a:p>
                  </a:txBody>
                  <a:tcPr/>
                </a:tc>
                <a:tc>
                  <a:txBody>
                    <a:bodyPr/>
                    <a:lstStyle/>
                    <a:p>
                      <a:r>
                        <a:rPr lang="en-US" sz="800" kern="1200">
                          <a:solidFill>
                            <a:schemeClr val="dk1"/>
                          </a:solidFill>
                          <a:effectLst/>
                          <a:latin typeface="+mn-lt"/>
                          <a:ea typeface="+mn-ea"/>
                          <a:cs typeface="+mn-cs"/>
                        </a:rPr>
                        <a:t>Dan Logan</a:t>
                      </a:r>
                      <a:endParaRPr lang="en-US" sz="800"/>
                    </a:p>
                  </a:txBody>
                  <a:tcPr/>
                </a:tc>
                <a:tc>
                  <a:txBody>
                    <a:bodyPr/>
                    <a:lstStyle/>
                    <a:p>
                      <a:r>
                        <a:rPr lang="en-US" sz="800"/>
                        <a:t>Shashi </a:t>
                      </a:r>
                    </a:p>
                  </a:txBody>
                  <a:tcPr/>
                </a:tc>
                <a:tc>
                  <a:txBody>
                    <a:bodyPr/>
                    <a:lstStyle/>
                    <a:p>
                      <a:r>
                        <a:rPr lang="en-US" sz="800" kern="1200">
                          <a:solidFill>
                            <a:schemeClr val="dk1"/>
                          </a:solidFill>
                          <a:effectLst/>
                          <a:latin typeface="+mn-lt"/>
                          <a:ea typeface="+mn-ea"/>
                          <a:cs typeface="+mn-cs"/>
                        </a:rPr>
                        <a:t>Steve Davis</a:t>
                      </a:r>
                      <a:endParaRPr lang="en-US" sz="800"/>
                    </a:p>
                  </a:txBody>
                  <a:tcPr/>
                </a:tc>
                <a:extLst>
                  <a:ext uri="{0D108BD9-81ED-4DB2-BD59-A6C34878D82A}">
                    <a16:rowId xmlns:a16="http://schemas.microsoft.com/office/drawing/2014/main" val="3275952527"/>
                  </a:ext>
                </a:extLst>
              </a:tr>
              <a:tr h="244923">
                <a:tc>
                  <a:txBody>
                    <a:bodyPr/>
                    <a:lstStyle/>
                    <a:p>
                      <a:r>
                        <a:rPr lang="en-US" sz="800"/>
                        <a:t>Amit Sharma</a:t>
                      </a:r>
                    </a:p>
                  </a:txBody>
                  <a:tcPr/>
                </a:tc>
                <a:tc>
                  <a:txBody>
                    <a:bodyPr/>
                    <a:lstStyle/>
                    <a:p>
                      <a:r>
                        <a:rPr lang="en-US" sz="800"/>
                        <a:t>Shailendra Vis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Yue Ma</a:t>
                      </a:r>
                    </a:p>
                  </a:txBody>
                  <a:tcPr/>
                </a:tc>
                <a:tc>
                  <a:txBody>
                    <a:bodyPr/>
                    <a:lstStyle/>
                    <a:p>
                      <a:r>
                        <a:rPr lang="en-US" sz="800" kern="1200">
                          <a:solidFill>
                            <a:schemeClr val="dk1"/>
                          </a:solidFill>
                          <a:effectLst/>
                          <a:latin typeface="+mn-lt"/>
                          <a:ea typeface="+mn-ea"/>
                          <a:cs typeface="+mn-cs"/>
                        </a:rPr>
                        <a:t>Charles Filkins</a:t>
                      </a:r>
                      <a:endParaRPr lang="en-US" sz="800"/>
                    </a:p>
                  </a:txBody>
                  <a:tcPr/>
                </a:tc>
                <a:extLst>
                  <a:ext uri="{0D108BD9-81ED-4DB2-BD59-A6C34878D82A}">
                    <a16:rowId xmlns:a16="http://schemas.microsoft.com/office/drawing/2014/main" val="372818836"/>
                  </a:ext>
                </a:extLst>
              </a:tr>
              <a:tr h="244923">
                <a:tc>
                  <a:txBody>
                    <a:bodyPr/>
                    <a:lstStyle/>
                    <a:p>
                      <a:r>
                        <a:rPr lang="en-US" sz="800" kern="1200">
                          <a:solidFill>
                            <a:schemeClr val="dk1"/>
                          </a:solidFill>
                          <a:effectLst/>
                          <a:latin typeface="+mn-lt"/>
                          <a:ea typeface="+mn-ea"/>
                          <a:cs typeface="+mn-cs"/>
                        </a:rPr>
                        <a:t>Vihang Mehta</a:t>
                      </a:r>
                      <a:endParaRPr lang="en-US" sz="800"/>
                    </a:p>
                  </a:txBody>
                  <a:tcPr/>
                </a:tc>
                <a:tc>
                  <a:txBody>
                    <a:bodyPr/>
                    <a:lstStyle/>
                    <a:p>
                      <a:r>
                        <a:rPr lang="en-US" sz="800"/>
                        <a:t>Oza Klanjsek</a:t>
                      </a:r>
                    </a:p>
                  </a:txBody>
                  <a:tcPr/>
                </a:tc>
                <a:tc>
                  <a:txBody>
                    <a:bodyPr/>
                    <a:lstStyle/>
                    <a:p>
                      <a:r>
                        <a:rPr lang="en-US" sz="800"/>
                        <a:t>Sekhar Sant.</a:t>
                      </a:r>
                    </a:p>
                  </a:txBody>
                  <a:tcPr/>
                </a:tc>
                <a:tc>
                  <a:txBody>
                    <a:bodyPr/>
                    <a:lstStyle/>
                    <a:p>
                      <a:r>
                        <a:rPr lang="en-US" sz="800"/>
                        <a:t>Nate </a:t>
                      </a:r>
                      <a:r>
                        <a:rPr lang="en-US" sz="800" err="1"/>
                        <a:t>Beacht</a:t>
                      </a:r>
                      <a:r>
                        <a:rPr lang="en-US" sz="800"/>
                        <a:t>.</a:t>
                      </a:r>
                    </a:p>
                  </a:txBody>
                  <a:tcPr/>
                </a:tc>
                <a:extLst>
                  <a:ext uri="{0D108BD9-81ED-4DB2-BD59-A6C34878D82A}">
                    <a16:rowId xmlns:a16="http://schemas.microsoft.com/office/drawing/2014/main" val="2484482550"/>
                  </a:ext>
                </a:extLst>
              </a:tr>
              <a:tr h="244923">
                <a:tc>
                  <a:txBody>
                    <a:bodyPr/>
                    <a:lstStyle/>
                    <a:p>
                      <a:r>
                        <a:rPr lang="en-US" sz="800"/>
                        <a:t>Suresh Wilson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Charles Nickl.</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Khan Shafat</a:t>
                      </a:r>
                    </a:p>
                  </a:txBody>
                  <a:tcPr/>
                </a:tc>
                <a:tc>
                  <a:txBody>
                    <a:bodyPr/>
                    <a:lstStyle/>
                    <a:p>
                      <a:r>
                        <a:rPr lang="en-US" sz="800" kern="1200">
                          <a:solidFill>
                            <a:schemeClr val="dk1"/>
                          </a:solidFill>
                          <a:effectLst/>
                          <a:latin typeface="+mn-lt"/>
                          <a:ea typeface="+mn-ea"/>
                          <a:cs typeface="+mn-cs"/>
                        </a:rPr>
                        <a:t>Paul Millicker </a:t>
                      </a:r>
                      <a:endParaRPr lang="en-US" sz="800"/>
                    </a:p>
                  </a:txBody>
                  <a:tcPr/>
                </a:tc>
                <a:extLst>
                  <a:ext uri="{0D108BD9-81ED-4DB2-BD59-A6C34878D82A}">
                    <a16:rowId xmlns:a16="http://schemas.microsoft.com/office/drawing/2014/main" val="1392841753"/>
                  </a:ext>
                </a:extLst>
              </a:tr>
              <a:tr h="244923">
                <a:tc>
                  <a:txBody>
                    <a:bodyPr/>
                    <a:lstStyle/>
                    <a:p>
                      <a:r>
                        <a:rPr lang="en-US" sz="800" kern="1200">
                          <a:solidFill>
                            <a:schemeClr val="dk1"/>
                          </a:solidFill>
                          <a:effectLst/>
                          <a:latin typeface="+mn-lt"/>
                          <a:ea typeface="+mn-ea"/>
                          <a:cs typeface="+mn-cs"/>
                        </a:rPr>
                        <a:t>Yasar Malik</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Dan </a:t>
                      </a:r>
                      <a:r>
                        <a:rPr lang="en-US" sz="800" kern="1200" err="1">
                          <a:solidFill>
                            <a:schemeClr val="dk1"/>
                          </a:solidFill>
                          <a:effectLst/>
                          <a:latin typeface="+mn-lt"/>
                          <a:ea typeface="+mn-ea"/>
                          <a:cs typeface="+mn-cs"/>
                        </a:rPr>
                        <a:t>Mccutch</a:t>
                      </a:r>
                      <a:r>
                        <a:rPr lang="en-US" sz="800" kern="1200">
                          <a:solidFill>
                            <a:schemeClr val="dk1"/>
                          </a:solidFill>
                          <a:effectLst/>
                          <a:latin typeface="+mn-lt"/>
                          <a:ea typeface="+mn-ea"/>
                          <a:cs typeface="+mn-cs"/>
                        </a:rPr>
                        <a:t>.</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Sourabh May.</a:t>
                      </a:r>
                      <a:endParaRPr lang="en-US" sz="800"/>
                    </a:p>
                  </a:txBody>
                  <a:tcPr/>
                </a:tc>
                <a:tc>
                  <a:txBody>
                    <a:bodyPr/>
                    <a:lstStyle/>
                    <a:p>
                      <a:r>
                        <a:rPr lang="en-US" sz="800" kern="1200">
                          <a:solidFill>
                            <a:schemeClr val="dk1"/>
                          </a:solidFill>
                          <a:effectLst/>
                          <a:latin typeface="+mn-lt"/>
                          <a:ea typeface="+mn-ea"/>
                          <a:cs typeface="+mn-cs"/>
                        </a:rPr>
                        <a:t>Sevvel Kann.</a:t>
                      </a:r>
                      <a:endParaRPr lang="en-US" sz="800"/>
                    </a:p>
                  </a:txBody>
                  <a:tcPr/>
                </a:tc>
                <a:extLst>
                  <a:ext uri="{0D108BD9-81ED-4DB2-BD59-A6C34878D82A}">
                    <a16:rowId xmlns:a16="http://schemas.microsoft.com/office/drawing/2014/main" val="3251748871"/>
                  </a:ext>
                </a:extLst>
              </a:tr>
              <a:tr h="244923">
                <a:tc>
                  <a:txBody>
                    <a:bodyPr/>
                    <a:lstStyle/>
                    <a:p>
                      <a:r>
                        <a:rPr lang="en-US" sz="800" kern="1200">
                          <a:solidFill>
                            <a:schemeClr val="dk1"/>
                          </a:solidFill>
                          <a:effectLst/>
                          <a:latin typeface="+mn-lt"/>
                          <a:ea typeface="+mn-ea"/>
                          <a:cs typeface="+mn-cs"/>
                        </a:rPr>
                        <a:t>Senthil Govin.</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Anand Rakshe</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Prabhu Moh.</a:t>
                      </a:r>
                      <a:endParaRPr lang="en-US" sz="800"/>
                    </a:p>
                  </a:txBody>
                  <a:tcPr/>
                </a:tc>
                <a:tc>
                  <a:txBody>
                    <a:bodyPr/>
                    <a:lstStyle/>
                    <a:p>
                      <a:r>
                        <a:rPr lang="en-US" sz="800" kern="1200">
                          <a:solidFill>
                            <a:schemeClr val="dk1"/>
                          </a:solidFill>
                          <a:effectLst/>
                          <a:latin typeface="+mn-lt"/>
                          <a:ea typeface="+mn-ea"/>
                          <a:cs typeface="+mn-cs"/>
                        </a:rPr>
                        <a:t>Matt Okeefe</a:t>
                      </a:r>
                      <a:endParaRPr lang="en-US" sz="800"/>
                    </a:p>
                  </a:txBody>
                  <a:tcPr/>
                </a:tc>
                <a:extLst>
                  <a:ext uri="{0D108BD9-81ED-4DB2-BD59-A6C34878D82A}">
                    <a16:rowId xmlns:a16="http://schemas.microsoft.com/office/drawing/2014/main" val="2559644895"/>
                  </a:ext>
                </a:extLst>
              </a:tr>
              <a:tr h="244923">
                <a:tc>
                  <a:txBody>
                    <a:bodyPr/>
                    <a:lstStyle/>
                    <a:p>
                      <a:r>
                        <a:rPr lang="en-US" sz="800"/>
                        <a:t>Sud Rajiv</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Manjunatha K.</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Nadesan </a:t>
                      </a:r>
                      <a:r>
                        <a:rPr lang="en-US" sz="800" kern="1200" err="1">
                          <a:solidFill>
                            <a:schemeClr val="dk1"/>
                          </a:solidFill>
                          <a:effectLst/>
                          <a:latin typeface="+mn-lt"/>
                          <a:ea typeface="+mn-ea"/>
                          <a:cs typeface="+mn-cs"/>
                        </a:rPr>
                        <a:t>Wij</a:t>
                      </a:r>
                      <a:r>
                        <a:rPr lang="en-US" sz="800" kern="1200">
                          <a:solidFill>
                            <a:schemeClr val="dk1"/>
                          </a:solidFill>
                          <a:effectLst/>
                          <a:latin typeface="+mn-lt"/>
                          <a:ea typeface="+mn-ea"/>
                          <a:cs typeface="+mn-cs"/>
                        </a:rPr>
                        <a:t>.</a:t>
                      </a:r>
                      <a:endParaRPr lang="en-US" sz="800"/>
                    </a:p>
                  </a:txBody>
                  <a:tcPr/>
                </a:tc>
                <a:tc>
                  <a:txBody>
                    <a:bodyPr/>
                    <a:lstStyle/>
                    <a:p>
                      <a:r>
                        <a:rPr lang="en-US" sz="800"/>
                        <a:t>Kc Rajan</a:t>
                      </a:r>
                    </a:p>
                  </a:txBody>
                  <a:tcPr/>
                </a:tc>
                <a:extLst>
                  <a:ext uri="{0D108BD9-81ED-4DB2-BD59-A6C34878D82A}">
                    <a16:rowId xmlns:a16="http://schemas.microsoft.com/office/drawing/2014/main" val="1010917162"/>
                  </a:ext>
                </a:extLst>
              </a:tr>
              <a:tr h="244923">
                <a:tc>
                  <a:txBody>
                    <a:bodyPr/>
                    <a:lstStyle/>
                    <a:p>
                      <a:r>
                        <a:rPr lang="en-US" sz="800"/>
                        <a:t>Andres March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Jeff O’dell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Hari </a:t>
                      </a:r>
                      <a:r>
                        <a:rPr lang="en-US" sz="800" err="1"/>
                        <a:t>Avadhan</a:t>
                      </a:r>
                      <a:r>
                        <a:rPr lang="en-US" sz="800"/>
                        <a:t>.</a:t>
                      </a:r>
                    </a:p>
                  </a:txBody>
                  <a:tcPr/>
                </a:tc>
                <a:tc>
                  <a:txBody>
                    <a:bodyPr/>
                    <a:lstStyle/>
                    <a:p>
                      <a:r>
                        <a:rPr lang="en-US" sz="800"/>
                        <a:t>Sharon Kearn.</a:t>
                      </a:r>
                    </a:p>
                  </a:txBody>
                  <a:tcPr/>
                </a:tc>
                <a:extLst>
                  <a:ext uri="{0D108BD9-81ED-4DB2-BD59-A6C34878D82A}">
                    <a16:rowId xmlns:a16="http://schemas.microsoft.com/office/drawing/2014/main" val="1420187380"/>
                  </a:ext>
                </a:extLst>
              </a:tr>
            </a:tbl>
          </a:graphicData>
        </a:graphic>
      </p:graphicFrame>
      <p:graphicFrame>
        <p:nvGraphicFramePr>
          <p:cNvPr id="3" name="Table 2">
            <a:extLst>
              <a:ext uri="{FF2B5EF4-FFF2-40B4-BE49-F238E27FC236}">
                <a16:creationId xmlns:a16="http://schemas.microsoft.com/office/drawing/2014/main" id="{249698F1-3576-4EAD-AAA2-D8A42ACCCFBB}"/>
              </a:ext>
            </a:extLst>
          </p:cNvPr>
          <p:cNvGraphicFramePr>
            <a:graphicFrameLocks noGrp="1"/>
          </p:cNvGraphicFramePr>
          <p:nvPr/>
        </p:nvGraphicFramePr>
        <p:xfrm>
          <a:off x="8105156" y="1279142"/>
          <a:ext cx="3511048" cy="1022759"/>
        </p:xfrm>
        <a:graphic>
          <a:graphicData uri="http://schemas.openxmlformats.org/drawingml/2006/table">
            <a:tbl>
              <a:tblPr firstRow="1" bandRow="1">
                <a:tableStyleId>{5C22544A-7EE6-4342-B048-85BDC9FD1C3A}</a:tableStyleId>
              </a:tblPr>
              <a:tblGrid>
                <a:gridCol w="1755524">
                  <a:extLst>
                    <a:ext uri="{9D8B030D-6E8A-4147-A177-3AD203B41FA5}">
                      <a16:colId xmlns:a16="http://schemas.microsoft.com/office/drawing/2014/main" val="1712271317"/>
                    </a:ext>
                  </a:extLst>
                </a:gridCol>
                <a:gridCol w="1755524">
                  <a:extLst>
                    <a:ext uri="{9D8B030D-6E8A-4147-A177-3AD203B41FA5}">
                      <a16:colId xmlns:a16="http://schemas.microsoft.com/office/drawing/2014/main" val="3512877302"/>
                    </a:ext>
                  </a:extLst>
                </a:gridCol>
              </a:tblGrid>
              <a:tr h="260759">
                <a:tc gridSpan="2">
                  <a:txBody>
                    <a:bodyPr/>
                    <a:lstStyle/>
                    <a:p>
                      <a:r>
                        <a:rPr lang="en-US" sz="1000" b="1">
                          <a:solidFill>
                            <a:schemeClr val="bg1"/>
                          </a:solidFill>
                        </a:rPr>
                        <a:t>ETS -Cloud Optimization </a:t>
                      </a:r>
                      <a:br>
                        <a:rPr lang="en-US" sz="1000" b="1">
                          <a:solidFill>
                            <a:schemeClr val="bg1"/>
                          </a:solidFill>
                        </a:rPr>
                      </a:br>
                      <a:r>
                        <a:rPr lang="en-US" sz="1000" b="1">
                          <a:solidFill>
                            <a:schemeClr val="bg1"/>
                          </a:solidFill>
                        </a:rPr>
                        <a:t>(for Applications / Enterprise Strategy)</a:t>
                      </a:r>
                    </a:p>
                  </a:txBody>
                  <a:tcPr>
                    <a:solidFill>
                      <a:schemeClr val="accent1"/>
                    </a:solidFill>
                  </a:tcPr>
                </a:tc>
                <a:tc hMerge="1">
                  <a:txBody>
                    <a:bodyPr/>
                    <a:lstStyle/>
                    <a:p>
                      <a:endParaRPr lang="en-US"/>
                    </a:p>
                  </a:txBody>
                  <a:tcPr/>
                </a:tc>
                <a:extLst>
                  <a:ext uri="{0D108BD9-81ED-4DB2-BD59-A6C34878D82A}">
                    <a16:rowId xmlns:a16="http://schemas.microsoft.com/office/drawing/2014/main" val="2663707286"/>
                  </a:ext>
                </a:extLst>
              </a:tr>
              <a:tr h="260759">
                <a:tc>
                  <a:txBody>
                    <a:bodyPr/>
                    <a:lstStyle/>
                    <a:p>
                      <a:r>
                        <a:rPr lang="en-US" sz="900" kern="1200">
                          <a:solidFill>
                            <a:schemeClr val="dk1"/>
                          </a:solidFill>
                          <a:effectLst/>
                          <a:latin typeface="+mn-lt"/>
                          <a:ea typeface="+mn-ea"/>
                          <a:cs typeface="+mn-cs"/>
                        </a:rPr>
                        <a:t>Zoran Budzakoski</a:t>
                      </a:r>
                      <a:endParaRPr lang="en-US" sz="900"/>
                    </a:p>
                  </a:txBody>
                  <a:tcPr/>
                </a:tc>
                <a:tc>
                  <a:txBody>
                    <a:bodyPr/>
                    <a:lstStyle/>
                    <a:p>
                      <a:r>
                        <a:rPr lang="en-US" sz="900" kern="1200">
                          <a:solidFill>
                            <a:schemeClr val="dk1"/>
                          </a:solidFill>
                          <a:effectLst/>
                          <a:latin typeface="+mn-lt"/>
                          <a:ea typeface="+mn-ea"/>
                          <a:cs typeface="+mn-cs"/>
                        </a:rPr>
                        <a:t>Shivpratap Singh</a:t>
                      </a:r>
                      <a:endParaRPr lang="en-US" sz="900"/>
                    </a:p>
                  </a:txBody>
                  <a:tcPr/>
                </a:tc>
                <a:extLst>
                  <a:ext uri="{0D108BD9-81ED-4DB2-BD59-A6C34878D82A}">
                    <a16:rowId xmlns:a16="http://schemas.microsoft.com/office/drawing/2014/main" val="4284142234"/>
                  </a:ext>
                </a:extLst>
              </a:tr>
              <a:tr h="2607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a:t>Malik Yasar</a:t>
                      </a:r>
                    </a:p>
                    <a:p>
                      <a:endParaRPr lang="en-US" sz="900"/>
                    </a:p>
                  </a:txBody>
                  <a:tcPr/>
                </a:tc>
                <a:tc>
                  <a:txBody>
                    <a:bodyPr/>
                    <a:lstStyle/>
                    <a:p>
                      <a:r>
                        <a:rPr lang="en-US" sz="900" kern="1200">
                          <a:solidFill>
                            <a:schemeClr val="dk1"/>
                          </a:solidFill>
                          <a:effectLst/>
                          <a:latin typeface="+mn-lt"/>
                          <a:ea typeface="+mn-ea"/>
                          <a:cs typeface="+mn-cs"/>
                        </a:rPr>
                        <a:t>Steve Davis</a:t>
                      </a:r>
                      <a:endParaRPr lang="en-US" sz="900"/>
                    </a:p>
                  </a:txBody>
                  <a:tcPr/>
                </a:tc>
                <a:extLst>
                  <a:ext uri="{0D108BD9-81ED-4DB2-BD59-A6C34878D82A}">
                    <a16:rowId xmlns:a16="http://schemas.microsoft.com/office/drawing/2014/main" val="290316978"/>
                  </a:ext>
                </a:extLst>
              </a:tr>
            </a:tbl>
          </a:graphicData>
        </a:graphic>
      </p:graphicFrame>
    </p:spTree>
    <p:extLst>
      <p:ext uri="{BB962C8B-B14F-4D97-AF65-F5344CB8AC3E}">
        <p14:creationId xmlns:p14="http://schemas.microsoft.com/office/powerpoint/2010/main" val="1713472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B39E-F05E-4F9B-8211-B213357E7BB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solidFill>
                  <a:schemeClr val="accent2">
                    <a:lumMod val="50000"/>
                  </a:schemeClr>
                </a:solidFill>
              </a:rPr>
              <a:t>Cloud Teams and Stakeholders – Steering View</a:t>
            </a:r>
          </a:p>
        </p:txBody>
      </p:sp>
      <p:graphicFrame>
        <p:nvGraphicFramePr>
          <p:cNvPr id="8" name="Table 8">
            <a:extLst>
              <a:ext uri="{FF2B5EF4-FFF2-40B4-BE49-F238E27FC236}">
                <a16:creationId xmlns:a16="http://schemas.microsoft.com/office/drawing/2014/main" id="{63FA35B9-FEC2-4866-A53B-F4A63E9FAE95}"/>
              </a:ext>
            </a:extLst>
          </p:cNvPr>
          <p:cNvGraphicFramePr>
            <a:graphicFrameLocks noGrp="1"/>
          </p:cNvGraphicFramePr>
          <p:nvPr/>
        </p:nvGraphicFramePr>
        <p:xfrm>
          <a:off x="1862394" y="1243583"/>
          <a:ext cx="8128000" cy="47538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85406211"/>
                    </a:ext>
                  </a:extLst>
                </a:gridCol>
                <a:gridCol w="4064000">
                  <a:extLst>
                    <a:ext uri="{9D8B030D-6E8A-4147-A177-3AD203B41FA5}">
                      <a16:colId xmlns:a16="http://schemas.microsoft.com/office/drawing/2014/main" val="812241300"/>
                    </a:ext>
                  </a:extLst>
                </a:gridCol>
              </a:tblGrid>
              <a:tr h="324247">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a:solidFill>
                            <a:schemeClr val="bg1"/>
                          </a:solidFill>
                        </a:rPr>
                        <a:t>Cloud Durable</a:t>
                      </a:r>
                    </a:p>
                  </a:txBody>
                  <a:tcPr/>
                </a:tc>
                <a:tc hMerge="1">
                  <a:txBody>
                    <a:bodyPr/>
                    <a:lstStyle/>
                    <a:p>
                      <a:endParaRPr lang="en-US"/>
                    </a:p>
                  </a:txBody>
                  <a:tcPr/>
                </a:tc>
                <a:extLst>
                  <a:ext uri="{0D108BD9-81ED-4DB2-BD59-A6C34878D82A}">
                    <a16:rowId xmlns:a16="http://schemas.microsoft.com/office/drawing/2014/main" val="3338473452"/>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latin typeface="+mn-lt"/>
                          <a:ea typeface="+mn-ea"/>
                          <a:cs typeface="+mn-cs"/>
                        </a:rPr>
                        <a:t>Zoran Budzakoski</a:t>
                      </a: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Michelle Bliss</a:t>
                      </a:r>
                    </a:p>
                  </a:txBody>
                  <a:tcPr/>
                </a:tc>
                <a:extLst>
                  <a:ext uri="{0D108BD9-81ED-4DB2-BD59-A6C34878D82A}">
                    <a16:rowId xmlns:a16="http://schemas.microsoft.com/office/drawing/2014/main" val="3830439653"/>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Bob Bates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Aparna Ranganathan</a:t>
                      </a:r>
                    </a:p>
                  </a:txBody>
                  <a:tcPr/>
                </a:tc>
                <a:extLst>
                  <a:ext uri="{0D108BD9-81ED-4DB2-BD59-A6C34878D82A}">
                    <a16:rowId xmlns:a16="http://schemas.microsoft.com/office/drawing/2014/main" val="3364095367"/>
                  </a:ext>
                </a:extLst>
              </a:tr>
              <a:tr h="324247">
                <a:tc>
                  <a:txBody>
                    <a:bodyPr/>
                    <a:lstStyle/>
                    <a:p>
                      <a:r>
                        <a:rPr lang="en-US" sz="800"/>
                        <a:t>Amit Sharma</a:t>
                      </a:r>
                    </a:p>
                  </a:txBody>
                  <a:tcPr/>
                </a:tc>
                <a:tc>
                  <a:txBody>
                    <a:bodyPr/>
                    <a:lstStyle/>
                    <a:p>
                      <a:r>
                        <a:rPr lang="en-US" sz="800"/>
                        <a:t>John Pierce</a:t>
                      </a:r>
                    </a:p>
                  </a:txBody>
                  <a:tcPr/>
                </a:tc>
                <a:extLst>
                  <a:ext uri="{0D108BD9-81ED-4DB2-BD59-A6C34878D82A}">
                    <a16:rowId xmlns:a16="http://schemas.microsoft.com/office/drawing/2014/main" val="3808904076"/>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George Hillocks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Jason Harvey</a:t>
                      </a:r>
                    </a:p>
                  </a:txBody>
                  <a:tcPr/>
                </a:tc>
                <a:extLst>
                  <a:ext uri="{0D108BD9-81ED-4DB2-BD59-A6C34878D82A}">
                    <a16:rowId xmlns:a16="http://schemas.microsoft.com/office/drawing/2014/main" val="2643763453"/>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Jeff O’dell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Oza Klanjsek</a:t>
                      </a:r>
                    </a:p>
                  </a:txBody>
                  <a:tcPr/>
                </a:tc>
                <a:extLst>
                  <a:ext uri="{0D108BD9-81ED-4DB2-BD59-A6C34878D82A}">
                    <a16:rowId xmlns:a16="http://schemas.microsoft.com/office/drawing/2014/main" val="444987292"/>
                  </a:ext>
                </a:extLst>
              </a:tr>
              <a:tr h="4089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Shivpratap Singh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Yue Ma</a:t>
                      </a:r>
                    </a:p>
                  </a:txBody>
                  <a:tcPr/>
                </a:tc>
                <a:extLst>
                  <a:ext uri="{0D108BD9-81ED-4DB2-BD59-A6C34878D82A}">
                    <a16:rowId xmlns:a16="http://schemas.microsoft.com/office/drawing/2014/main" val="2917912530"/>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Sohaib Khan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Sekhar Santiago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3050402841"/>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Phillip Murphy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Steve Davis</a:t>
                      </a:r>
                    </a:p>
                  </a:txBody>
                  <a:tcPr/>
                </a:tc>
                <a:extLst>
                  <a:ext uri="{0D108BD9-81ED-4DB2-BD59-A6C34878D82A}">
                    <a16:rowId xmlns:a16="http://schemas.microsoft.com/office/drawing/2014/main" val="974041923"/>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Robert Goldman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Charles Marcum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570275681"/>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Dale Ianni</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Carmen </a:t>
                      </a:r>
                      <a:r>
                        <a:rPr lang="en-US" sz="800" err="1"/>
                        <a:t>Melangone</a:t>
                      </a:r>
                      <a:endParaRPr lang="en-US" sz="8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2590549375"/>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Sashi Raveendran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Lala Lui</a:t>
                      </a:r>
                    </a:p>
                  </a:txBody>
                  <a:tcPr/>
                </a:tc>
                <a:extLst>
                  <a:ext uri="{0D108BD9-81ED-4DB2-BD59-A6C34878D82A}">
                    <a16:rowId xmlns:a16="http://schemas.microsoft.com/office/drawing/2014/main" val="1010105340"/>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Hari Anurag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Karen Martinez</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2092686566"/>
                  </a:ext>
                </a:extLst>
              </a:tr>
              <a:tr h="3242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Ravi Penmetsa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a:t>Benjamin </a:t>
                      </a:r>
                      <a:r>
                        <a:rPr lang="en-US" sz="800" err="1"/>
                        <a:t>Bocso</a:t>
                      </a:r>
                      <a:endParaRPr lang="en-US" sz="8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4034300604"/>
                  </a:ext>
                </a:extLst>
              </a:tr>
            </a:tbl>
          </a:graphicData>
        </a:graphic>
      </p:graphicFrame>
    </p:spTree>
    <p:extLst>
      <p:ext uri="{BB962C8B-B14F-4D97-AF65-F5344CB8AC3E}">
        <p14:creationId xmlns:p14="http://schemas.microsoft.com/office/powerpoint/2010/main" val="2777304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B39E-F05E-4F9B-8211-B213357E7BB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solidFill>
                  <a:schemeClr val="accent2">
                    <a:lumMod val="50000"/>
                  </a:schemeClr>
                </a:solidFill>
              </a:rPr>
              <a:t>Cloud Delivery Leads (Build Phase)</a:t>
            </a:r>
          </a:p>
        </p:txBody>
      </p:sp>
      <p:graphicFrame>
        <p:nvGraphicFramePr>
          <p:cNvPr id="8" name="Table 8">
            <a:extLst>
              <a:ext uri="{FF2B5EF4-FFF2-40B4-BE49-F238E27FC236}">
                <a16:creationId xmlns:a16="http://schemas.microsoft.com/office/drawing/2014/main" id="{63FA35B9-FEC2-4866-A53B-F4A63E9FAE95}"/>
              </a:ext>
            </a:extLst>
          </p:cNvPr>
          <p:cNvGraphicFramePr>
            <a:graphicFrameLocks noGrp="1"/>
          </p:cNvGraphicFramePr>
          <p:nvPr/>
        </p:nvGraphicFramePr>
        <p:xfrm>
          <a:off x="1862394" y="1243583"/>
          <a:ext cx="8128000" cy="202009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85406211"/>
                    </a:ext>
                  </a:extLst>
                </a:gridCol>
                <a:gridCol w="4064000">
                  <a:extLst>
                    <a:ext uri="{9D8B030D-6E8A-4147-A177-3AD203B41FA5}">
                      <a16:colId xmlns:a16="http://schemas.microsoft.com/office/drawing/2014/main" val="812241300"/>
                    </a:ext>
                  </a:extLst>
                </a:gridCol>
              </a:tblGrid>
              <a:tr h="324247">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a:solidFill>
                            <a:schemeClr val="bg1"/>
                          </a:solidFill>
                        </a:rPr>
                        <a:t>Cloud Infrastructure Delivery Leads</a:t>
                      </a:r>
                    </a:p>
                  </a:txBody>
                  <a:tcPr/>
                </a:tc>
                <a:tc hMerge="1">
                  <a:txBody>
                    <a:bodyPr/>
                    <a:lstStyle/>
                    <a:p>
                      <a:endParaRPr lang="en-US"/>
                    </a:p>
                  </a:txBody>
                  <a:tcPr/>
                </a:tc>
                <a:extLst>
                  <a:ext uri="{0D108BD9-81ED-4DB2-BD59-A6C34878D82A}">
                    <a16:rowId xmlns:a16="http://schemas.microsoft.com/office/drawing/2014/main" val="3338473452"/>
                  </a:ext>
                </a:extLst>
              </a:tr>
              <a:tr h="324247">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a:t>Dan Caron - Manager</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3830439653"/>
                  </a:ext>
                </a:extLst>
              </a:tr>
              <a:tr h="324247">
                <a:tc>
                  <a:txBody>
                    <a:bodyPr/>
                    <a:lstStyle/>
                    <a:p>
                      <a:pPr lvl="0" algn="ctr" defTabSz="664255" fontAlgn="auto">
                        <a:spcBef>
                          <a:spcPts val="0"/>
                        </a:spcBef>
                        <a:spcAft>
                          <a:spcPts val="0"/>
                        </a:spcAft>
                        <a:defRPr/>
                      </a:pPr>
                      <a:r>
                        <a:rPr lang="en-US" sz="800">
                          <a:latin typeface="Open Sans"/>
                          <a:ea typeface="ＭＳ Ｐゴシック"/>
                        </a:rPr>
                        <a:t>Lori Bliesener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Linda Delmastro</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3364095367"/>
                  </a:ext>
                </a:extLst>
              </a:tr>
              <a:tr h="3242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Michelle DeVoe</a:t>
                      </a:r>
                    </a:p>
                    <a:p>
                      <a:pPr algn="ctr"/>
                      <a:endParaRPr lang="en-US" sz="80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Susan Lapinski</a:t>
                      </a:r>
                    </a:p>
                    <a:p>
                      <a:pPr algn="ctr"/>
                      <a:endParaRPr lang="en-US" sz="800"/>
                    </a:p>
                  </a:txBody>
                  <a:tcPr/>
                </a:tc>
                <a:extLst>
                  <a:ext uri="{0D108BD9-81ED-4DB2-BD59-A6C34878D82A}">
                    <a16:rowId xmlns:a16="http://schemas.microsoft.com/office/drawing/2014/main" val="3808904076"/>
                  </a:ext>
                </a:extLst>
              </a:tr>
              <a:tr h="3242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Mark Ratliff</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Kelly Saver</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a:p>
                  </a:txBody>
                  <a:tcPr/>
                </a:tc>
                <a:extLst>
                  <a:ext uri="{0D108BD9-81ED-4DB2-BD59-A6C34878D82A}">
                    <a16:rowId xmlns:a16="http://schemas.microsoft.com/office/drawing/2014/main" val="2643763453"/>
                  </a:ext>
                </a:extLst>
              </a:tr>
              <a:tr h="3242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Jim Mlodzinski </a:t>
                      </a:r>
                      <a:endParaRPr lang="en-US" sz="80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Open Sans"/>
                          <a:ea typeface="ＭＳ Ｐゴシック"/>
                        </a:rPr>
                        <a:t>Jack Shaughnessy </a:t>
                      </a:r>
                      <a:endParaRPr lang="en-US" sz="800"/>
                    </a:p>
                  </a:txBody>
                  <a:tcPr/>
                </a:tc>
                <a:extLst>
                  <a:ext uri="{0D108BD9-81ED-4DB2-BD59-A6C34878D82A}">
                    <a16:rowId xmlns:a16="http://schemas.microsoft.com/office/drawing/2014/main" val="444987292"/>
                  </a:ext>
                </a:extLst>
              </a:tr>
            </a:tbl>
          </a:graphicData>
        </a:graphic>
      </p:graphicFrame>
      <p:graphicFrame>
        <p:nvGraphicFramePr>
          <p:cNvPr id="4" name="Table 8">
            <a:extLst>
              <a:ext uri="{FF2B5EF4-FFF2-40B4-BE49-F238E27FC236}">
                <a16:creationId xmlns:a16="http://schemas.microsoft.com/office/drawing/2014/main" id="{E51075BA-3265-4D6A-A189-2F53F7B709FA}"/>
              </a:ext>
            </a:extLst>
          </p:cNvPr>
          <p:cNvGraphicFramePr>
            <a:graphicFrameLocks noGrp="1"/>
          </p:cNvGraphicFramePr>
          <p:nvPr/>
        </p:nvGraphicFramePr>
        <p:xfrm>
          <a:off x="1862395" y="3429000"/>
          <a:ext cx="8128000" cy="166274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85406211"/>
                    </a:ext>
                  </a:extLst>
                </a:gridCol>
              </a:tblGrid>
              <a:tr h="2721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a:solidFill>
                            <a:schemeClr val="bg1"/>
                          </a:solidFill>
                        </a:rPr>
                        <a:t>Cloud Delivery (Migrations)</a:t>
                      </a:r>
                    </a:p>
                  </a:txBody>
                  <a:tcPr/>
                </a:tc>
                <a:extLst>
                  <a:ext uri="{0D108BD9-81ED-4DB2-BD59-A6C34878D82A}">
                    <a16:rowId xmlns:a16="http://schemas.microsoft.com/office/drawing/2014/main" val="3338473452"/>
                  </a:ext>
                </a:extLst>
              </a:tr>
              <a:tr h="3242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b="0">
                          <a:solidFill>
                            <a:schemeClr val="tx1"/>
                          </a:solidFill>
                        </a:rPr>
                        <a:t>HCB – Jinex Thomas </a:t>
                      </a:r>
                      <a:r>
                        <a:rPr lang="en-US" sz="1050" kern="1200">
                          <a:solidFill>
                            <a:schemeClr val="dk1"/>
                          </a:solidFill>
                          <a:effectLst/>
                          <a:latin typeface="+mn-lt"/>
                          <a:ea typeface="+mn-ea"/>
                          <a:cs typeface="+mn-cs"/>
                        </a:rPr>
                        <a:t>Thandiakkal</a:t>
                      </a:r>
                      <a:endParaRPr lang="en-US" sz="1050" b="0">
                        <a:solidFill>
                          <a:schemeClr val="tx1"/>
                        </a:solidFill>
                      </a:endParaRPr>
                    </a:p>
                  </a:txBody>
                  <a:tcPr/>
                </a:tc>
                <a:extLst>
                  <a:ext uri="{0D108BD9-81ED-4DB2-BD59-A6C34878D82A}">
                    <a16:rowId xmlns:a16="http://schemas.microsoft.com/office/drawing/2014/main" val="3830439653"/>
                  </a:ext>
                </a:extLst>
              </a:tr>
              <a:tr h="3242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a:t>Retail - </a:t>
                      </a:r>
                      <a:r>
                        <a:rPr lang="en-US" sz="1100" b="0" kern="1200">
                          <a:solidFill>
                            <a:schemeClr val="dk1"/>
                          </a:solidFill>
                          <a:effectLst/>
                          <a:latin typeface="+mn-lt"/>
                          <a:ea typeface="+mn-ea"/>
                          <a:cs typeface="+mn-cs"/>
                        </a:rPr>
                        <a:t>Gaurav Sachdeva</a:t>
                      </a:r>
                      <a:endParaRPr lang="en-US" sz="1100" b="0"/>
                    </a:p>
                  </a:txBody>
                  <a:tcPr/>
                </a:tc>
                <a:extLst>
                  <a:ext uri="{0D108BD9-81ED-4DB2-BD59-A6C34878D82A}">
                    <a16:rowId xmlns:a16="http://schemas.microsoft.com/office/drawing/2014/main" val="2784471142"/>
                  </a:ext>
                </a:extLst>
              </a:tr>
              <a:tr h="324247">
                <a:tc>
                  <a:txBody>
                    <a:bodyPr/>
                    <a:lstStyle/>
                    <a:p>
                      <a:pPr lvl="0" algn="ctr" defTabSz="664255" fontAlgn="auto">
                        <a:spcBef>
                          <a:spcPts val="0"/>
                        </a:spcBef>
                        <a:spcAft>
                          <a:spcPts val="0"/>
                        </a:spcAft>
                        <a:defRPr/>
                      </a:pPr>
                      <a:r>
                        <a:rPr lang="en-US" sz="1100">
                          <a:latin typeface="+mn-lt"/>
                          <a:ea typeface="ＭＳ Ｐゴシック"/>
                        </a:rPr>
                        <a:t>PBM - </a:t>
                      </a:r>
                      <a:r>
                        <a:rPr lang="en-US" sz="1100" kern="1200">
                          <a:solidFill>
                            <a:schemeClr val="dk1"/>
                          </a:solidFill>
                          <a:effectLst/>
                          <a:latin typeface="+mn-lt"/>
                          <a:ea typeface="+mn-ea"/>
                          <a:cs typeface="+mn-cs"/>
                        </a:rPr>
                        <a:t>James Amenuvor </a:t>
                      </a:r>
                      <a:endParaRPr lang="en-US" sz="1100">
                        <a:latin typeface="+mn-lt"/>
                        <a:ea typeface="ＭＳ Ｐゴシック"/>
                      </a:endParaRPr>
                    </a:p>
                  </a:txBody>
                  <a:tcPr/>
                </a:tc>
                <a:extLst>
                  <a:ext uri="{0D108BD9-81ED-4DB2-BD59-A6C34878D82A}">
                    <a16:rowId xmlns:a16="http://schemas.microsoft.com/office/drawing/2014/main" val="963953878"/>
                  </a:ext>
                </a:extLst>
              </a:tr>
              <a:tr h="3242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a:latin typeface="+mn-lt"/>
                          <a:ea typeface="ＭＳ Ｐゴシック"/>
                        </a:rPr>
                        <a:t>ETS – Jeff Callan (Temporary)</a:t>
                      </a:r>
                    </a:p>
                  </a:txBody>
                  <a:tcPr/>
                </a:tc>
                <a:extLst>
                  <a:ext uri="{0D108BD9-81ED-4DB2-BD59-A6C34878D82A}">
                    <a16:rowId xmlns:a16="http://schemas.microsoft.com/office/drawing/2014/main" val="1475325976"/>
                  </a:ext>
                </a:extLst>
              </a:tr>
            </a:tbl>
          </a:graphicData>
        </a:graphic>
      </p:graphicFrame>
    </p:spTree>
    <p:extLst>
      <p:ext uri="{BB962C8B-B14F-4D97-AF65-F5344CB8AC3E}">
        <p14:creationId xmlns:p14="http://schemas.microsoft.com/office/powerpoint/2010/main" val="352979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A945-E229-47E2-BC86-6752E4AEADE8}"/>
              </a:ext>
            </a:extLst>
          </p:cNvPr>
          <p:cNvSpPr>
            <a:spLocks noGrp="1"/>
          </p:cNvSpPr>
          <p:nvPr>
            <p:ph type="title"/>
          </p:nvPr>
        </p:nvSpPr>
        <p:spPr/>
        <p:txBody>
          <a:bodyPr/>
          <a:lstStyle/>
          <a:p>
            <a:r>
              <a:rPr lang="en-US">
                <a:solidFill>
                  <a:schemeClr val="accent1"/>
                </a:solidFill>
              </a:rPr>
              <a:t>Cloud Native </a:t>
            </a:r>
            <a:r>
              <a:rPr lang="en-US"/>
              <a:t>Services </a:t>
            </a:r>
            <a:r>
              <a:rPr lang="en-US">
                <a:solidFill>
                  <a:schemeClr val="accent1"/>
                </a:solidFill>
              </a:rPr>
              <a:t>and Guidance on Candidate Apps</a:t>
            </a:r>
          </a:p>
        </p:txBody>
      </p:sp>
      <p:sp>
        <p:nvSpPr>
          <p:cNvPr id="3" name="Content Placeholder 2">
            <a:extLst>
              <a:ext uri="{FF2B5EF4-FFF2-40B4-BE49-F238E27FC236}">
                <a16:creationId xmlns:a16="http://schemas.microsoft.com/office/drawing/2014/main" id="{917169DB-B556-4406-9CE3-73B84E7E230A}"/>
              </a:ext>
            </a:extLst>
          </p:cNvPr>
          <p:cNvSpPr>
            <a:spLocks noGrp="1"/>
          </p:cNvSpPr>
          <p:nvPr>
            <p:ph idx="1"/>
          </p:nvPr>
        </p:nvSpPr>
        <p:spPr>
          <a:xfrm>
            <a:off x="557929" y="1364847"/>
            <a:ext cx="11247628" cy="5420412"/>
          </a:xfrm>
        </p:spPr>
        <p:txBody>
          <a:bodyPr/>
          <a:lstStyle/>
          <a:p>
            <a:r>
              <a:rPr lang="en-US">
                <a:solidFill>
                  <a:srgbClr val="FF0000"/>
                </a:solidFill>
              </a:rPr>
              <a:t>What? </a:t>
            </a:r>
            <a:r>
              <a:rPr lang="en-US" b="0"/>
              <a:t>Cloud Native Services exploit the advantages of the cloud computing delivery model and offer the biggest range </a:t>
            </a:r>
            <a:r>
              <a:rPr lang="en-US" b="0">
                <a:solidFill>
                  <a:srgbClr val="FF0000"/>
                </a:solidFill>
              </a:rPr>
              <a:t>of managed service </a:t>
            </a:r>
            <a:r>
              <a:rPr lang="en-US" b="0"/>
              <a:t>capabilities. </a:t>
            </a:r>
          </a:p>
          <a:p>
            <a:r>
              <a:rPr lang="en-US">
                <a:solidFill>
                  <a:srgbClr val="FF0000"/>
                </a:solidFill>
              </a:rPr>
              <a:t>When?</a:t>
            </a:r>
            <a:r>
              <a:rPr lang="en-US" b="0">
                <a:solidFill>
                  <a:srgbClr val="FF0000"/>
                </a:solidFill>
              </a:rPr>
              <a:t> </a:t>
            </a:r>
            <a:r>
              <a:rPr lang="en-US" b="0"/>
              <a:t>Converting many legacy apps to be Cloud Native far exceeds the business value of the application. -&gt; Always apply a </a:t>
            </a:r>
            <a:r>
              <a:rPr lang="en-US" b="0">
                <a:solidFill>
                  <a:srgbClr val="FF0000"/>
                </a:solidFill>
              </a:rPr>
              <a:t>cost/benefit analysis</a:t>
            </a:r>
            <a:r>
              <a:rPr lang="en-US" b="0"/>
              <a:t>. Good candidates include:</a:t>
            </a:r>
          </a:p>
          <a:p>
            <a:pPr marL="182880" indent="-285750">
              <a:buFont typeface="Wingdings" panose="05000000000000000000" pitchFamily="2" charset="2"/>
              <a:buChar char="ü"/>
            </a:pPr>
            <a:r>
              <a:rPr lang="en-US" sz="1500" b="0"/>
              <a:t>A strategic enterprise system that needs to constantly evolve business capabilities/features</a:t>
            </a:r>
          </a:p>
          <a:p>
            <a:pPr marL="182880" indent="-285750">
              <a:buFont typeface="Wingdings" panose="05000000000000000000" pitchFamily="2" charset="2"/>
              <a:buChar char="ü"/>
            </a:pPr>
            <a:r>
              <a:rPr lang="en-US" sz="1500" b="0"/>
              <a:t>An application that requires a high release velocity - with high confidence</a:t>
            </a:r>
          </a:p>
          <a:p>
            <a:pPr marL="182880" indent="-285750">
              <a:buFont typeface="Wingdings" panose="05000000000000000000" pitchFamily="2" charset="2"/>
              <a:buChar char="ü"/>
            </a:pPr>
            <a:r>
              <a:rPr lang="en-US" sz="1500" b="0"/>
              <a:t>A system with individual features that must release independently - </a:t>
            </a:r>
            <a:r>
              <a:rPr lang="en-US" sz="1500" b="0" i="1"/>
              <a:t>without</a:t>
            </a:r>
            <a:r>
              <a:rPr lang="en-US" sz="1500" b="0"/>
              <a:t> a full redeployment of the entire system</a:t>
            </a:r>
          </a:p>
          <a:p>
            <a:pPr marL="182880" indent="-285750">
              <a:buFont typeface="Wingdings" panose="05000000000000000000" pitchFamily="2" charset="2"/>
              <a:buChar char="ü"/>
            </a:pPr>
            <a:r>
              <a:rPr lang="en-US" sz="1500" b="0"/>
              <a:t>An application developed by teams with expertise in different technology stacks</a:t>
            </a:r>
          </a:p>
          <a:p>
            <a:pPr marL="182880" indent="-285750">
              <a:buFont typeface="Wingdings" panose="05000000000000000000" pitchFamily="2" charset="2"/>
              <a:buChar char="ü"/>
            </a:pPr>
            <a:r>
              <a:rPr lang="en-US" sz="1500" b="0"/>
              <a:t>An application with components that </a:t>
            </a:r>
            <a:r>
              <a:rPr lang="en-US" sz="1500" b="0" u="sng"/>
              <a:t>must</a:t>
            </a:r>
            <a:r>
              <a:rPr lang="en-US" sz="1500" b="0"/>
              <a:t> scale independently</a:t>
            </a:r>
          </a:p>
          <a:p>
            <a:r>
              <a:rPr lang="en-US">
                <a:solidFill>
                  <a:srgbClr val="FF0000"/>
                </a:solidFill>
              </a:rPr>
              <a:t>What if </a:t>
            </a:r>
            <a:r>
              <a:rPr lang="en-US"/>
              <a:t>an app does not fit the model but </a:t>
            </a:r>
            <a:r>
              <a:rPr lang="en-US">
                <a:solidFill>
                  <a:srgbClr val="FF0000"/>
                </a:solidFill>
              </a:rPr>
              <a:t>is</a:t>
            </a:r>
            <a:r>
              <a:rPr lang="en-US"/>
              <a:t> critical to the business?</a:t>
            </a:r>
          </a:p>
          <a:p>
            <a:r>
              <a:rPr lang="en-US" b="0"/>
              <a:t>Take it in steps. Over time, a legacy application could be decomposed into microservices, containerized a component at a time until fully replatformed into a cloud-native architecture.</a:t>
            </a:r>
          </a:p>
        </p:txBody>
      </p:sp>
    </p:spTree>
    <p:extLst>
      <p:ext uri="{BB962C8B-B14F-4D97-AF65-F5344CB8AC3E}">
        <p14:creationId xmlns:p14="http://schemas.microsoft.com/office/powerpoint/2010/main" val="4047887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6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a:t>Governance</a:t>
            </a:r>
            <a:br>
              <a:rPr lang="en-US"/>
            </a:br>
            <a:r>
              <a:rPr lang="en-US"/>
              <a:t>Evaluation Questionnaire</a:t>
            </a:r>
            <a:endParaRPr lang="en-US">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519485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8-DE12-431A-B1DB-FFFF648FF87F}"/>
              </a:ext>
            </a:extLst>
          </p:cNvPr>
          <p:cNvSpPr>
            <a:spLocks noGrp="1"/>
          </p:cNvSpPr>
          <p:nvPr>
            <p:ph type="title"/>
          </p:nvPr>
        </p:nvSpPr>
        <p:spPr/>
        <p:txBody>
          <a:bodyPr/>
          <a:lstStyle/>
          <a:p>
            <a:r>
              <a:rPr lang="en-US" sz="3200">
                <a:solidFill>
                  <a:srgbClr val="9E0000"/>
                </a:solidFill>
              </a:rPr>
              <a:t>Design Options for the Best Cloud Fit</a:t>
            </a:r>
            <a:r>
              <a:rPr lang="en-US" sz="2800">
                <a:solidFill>
                  <a:srgbClr val="9E0000"/>
                </a:solidFill>
              </a:rPr>
              <a:t> </a:t>
            </a:r>
            <a:br>
              <a:rPr lang="en-US">
                <a:solidFill>
                  <a:srgbClr val="3F3F3F"/>
                </a:solidFill>
              </a:rPr>
            </a:br>
            <a:r>
              <a:rPr lang="en-US" sz="1600" i="1">
                <a:solidFill>
                  <a:srgbClr val="9E0000"/>
                </a:solidFill>
                <a:latin typeface="CVS Health Sans" panose="020B0504020202020204" pitchFamily="34" charset="0"/>
              </a:rPr>
              <a:t>Application Disposition - </a:t>
            </a:r>
            <a:r>
              <a:rPr lang="en-US" sz="1600" i="1">
                <a:solidFill>
                  <a:srgbClr val="9E0000"/>
                </a:solidFill>
              </a:rPr>
              <a:t>Evaluation Questionnaire</a:t>
            </a:r>
            <a:endParaRPr lang="en-US"/>
          </a:p>
        </p:txBody>
      </p:sp>
      <p:graphicFrame>
        <p:nvGraphicFramePr>
          <p:cNvPr id="8" name="Table 4">
            <a:extLst>
              <a:ext uri="{FF2B5EF4-FFF2-40B4-BE49-F238E27FC236}">
                <a16:creationId xmlns:a16="http://schemas.microsoft.com/office/drawing/2014/main" id="{237314E3-FB0D-430E-B36F-EC00EE24E4AF}"/>
              </a:ext>
            </a:extLst>
          </p:cNvPr>
          <p:cNvGraphicFramePr>
            <a:graphicFrameLocks noGrp="1"/>
          </p:cNvGraphicFramePr>
          <p:nvPr/>
        </p:nvGraphicFramePr>
        <p:xfrm>
          <a:off x="776016" y="1460057"/>
          <a:ext cx="2597151" cy="4429967"/>
        </p:xfrm>
        <a:graphic>
          <a:graphicData uri="http://schemas.openxmlformats.org/drawingml/2006/table">
            <a:tbl>
              <a:tblPr firstRow="1" bandRow="1">
                <a:tableStyleId>{5C22544A-7EE6-4342-B048-85BDC9FD1C3A}</a:tableStyleId>
              </a:tblPr>
              <a:tblGrid>
                <a:gridCol w="2597151">
                  <a:extLst>
                    <a:ext uri="{9D8B030D-6E8A-4147-A177-3AD203B41FA5}">
                      <a16:colId xmlns:a16="http://schemas.microsoft.com/office/drawing/2014/main" val="2841736769"/>
                    </a:ext>
                  </a:extLst>
                </a:gridCol>
              </a:tblGrid>
              <a:tr h="0">
                <a:tc>
                  <a:txBody>
                    <a:bodyPr/>
                    <a:lstStyle/>
                    <a:p>
                      <a:r>
                        <a:rPr lang="en-US" sz="1400">
                          <a:latin typeface="CVS Health Sans"/>
                        </a:rPr>
                        <a:t>Tech Stack</a:t>
                      </a:r>
                    </a:p>
                  </a:txBody>
                  <a:tcPr/>
                </a:tc>
                <a:extLst>
                  <a:ext uri="{0D108BD9-81ED-4DB2-BD59-A6C34878D82A}">
                    <a16:rowId xmlns:a16="http://schemas.microsoft.com/office/drawing/2014/main" val="3799177224"/>
                  </a:ext>
                </a:extLst>
              </a:tr>
              <a:tr h="230372">
                <a:tc>
                  <a:txBody>
                    <a:bodyPr/>
                    <a:lstStyle/>
                    <a:p>
                      <a:r>
                        <a:rPr lang="en-US" sz="1400">
                          <a:latin typeface="CVS Health Sans"/>
                        </a:rPr>
                        <a:t>Cloud Service Model (IaaS, PaaS, SaaS)</a:t>
                      </a:r>
                    </a:p>
                  </a:txBody>
                  <a:tcPr/>
                </a:tc>
                <a:extLst>
                  <a:ext uri="{0D108BD9-81ED-4DB2-BD59-A6C34878D82A}">
                    <a16:rowId xmlns:a16="http://schemas.microsoft.com/office/drawing/2014/main" val="34787220"/>
                  </a:ext>
                </a:extLst>
              </a:tr>
              <a:tr h="230372">
                <a:tc>
                  <a:txBody>
                    <a:bodyPr/>
                    <a:lstStyle/>
                    <a:p>
                      <a:r>
                        <a:rPr lang="en-US" sz="1400">
                          <a:latin typeface="CVS Health Sans"/>
                        </a:rPr>
                        <a:t>Web Service</a:t>
                      </a:r>
                    </a:p>
                  </a:txBody>
                  <a:tcPr/>
                </a:tc>
                <a:extLst>
                  <a:ext uri="{0D108BD9-81ED-4DB2-BD59-A6C34878D82A}">
                    <a16:rowId xmlns:a16="http://schemas.microsoft.com/office/drawing/2014/main" val="1273481054"/>
                  </a:ext>
                </a:extLst>
              </a:tr>
              <a:tr h="230372">
                <a:tc>
                  <a:txBody>
                    <a:bodyPr/>
                    <a:lstStyle/>
                    <a:p>
                      <a:r>
                        <a:rPr lang="en-US" sz="1400">
                          <a:latin typeface="CVS Health Sans"/>
                        </a:rPr>
                        <a:t>Application</a:t>
                      </a:r>
                    </a:p>
                  </a:txBody>
                  <a:tcPr/>
                </a:tc>
                <a:extLst>
                  <a:ext uri="{0D108BD9-81ED-4DB2-BD59-A6C34878D82A}">
                    <a16:rowId xmlns:a16="http://schemas.microsoft.com/office/drawing/2014/main" val="3857331944"/>
                  </a:ext>
                </a:extLst>
              </a:tr>
              <a:tr h="230372">
                <a:tc>
                  <a:txBody>
                    <a:bodyPr/>
                    <a:lstStyle/>
                    <a:p>
                      <a:r>
                        <a:rPr lang="en-US" sz="1400">
                          <a:latin typeface="CVS Health Sans"/>
                        </a:rPr>
                        <a:t>DB</a:t>
                      </a:r>
                    </a:p>
                  </a:txBody>
                  <a:tcPr/>
                </a:tc>
                <a:extLst>
                  <a:ext uri="{0D108BD9-81ED-4DB2-BD59-A6C34878D82A}">
                    <a16:rowId xmlns:a16="http://schemas.microsoft.com/office/drawing/2014/main" val="2015812211"/>
                  </a:ext>
                </a:extLst>
              </a:tr>
              <a:tr h="152400">
                <a:tc>
                  <a:txBody>
                    <a:bodyPr/>
                    <a:lstStyle/>
                    <a:p>
                      <a:r>
                        <a:rPr lang="en-US" sz="1400">
                          <a:latin typeface="CVS Health Sans"/>
                        </a:rPr>
                        <a:t>Storage</a:t>
                      </a:r>
                    </a:p>
                  </a:txBody>
                  <a:tcPr/>
                </a:tc>
                <a:extLst>
                  <a:ext uri="{0D108BD9-81ED-4DB2-BD59-A6C34878D82A}">
                    <a16:rowId xmlns:a16="http://schemas.microsoft.com/office/drawing/2014/main" val="1332378816"/>
                  </a:ext>
                </a:extLst>
              </a:tr>
              <a:tr h="152400">
                <a:tc>
                  <a:txBody>
                    <a:bodyPr/>
                    <a:lstStyle/>
                    <a:p>
                      <a:r>
                        <a:rPr lang="en-US" sz="1400">
                          <a:latin typeface="CVS Health Sans"/>
                        </a:rPr>
                        <a:t>Cache</a:t>
                      </a:r>
                    </a:p>
                  </a:txBody>
                  <a:tcPr/>
                </a:tc>
                <a:extLst>
                  <a:ext uri="{0D108BD9-81ED-4DB2-BD59-A6C34878D82A}">
                    <a16:rowId xmlns:a16="http://schemas.microsoft.com/office/drawing/2014/main" val="4164650318"/>
                  </a:ext>
                </a:extLst>
              </a:tr>
              <a:tr h="264264">
                <a:tc>
                  <a:txBody>
                    <a:bodyPr/>
                    <a:lstStyle/>
                    <a:p>
                      <a:r>
                        <a:rPr lang="en-US" sz="1400" b="0" i="0" kern="1200">
                          <a:solidFill>
                            <a:schemeClr val="dk1"/>
                          </a:solidFill>
                          <a:effectLst/>
                          <a:latin typeface="CVS Health Sans"/>
                          <a:ea typeface="+mn-ea"/>
                          <a:cs typeface="+mn-cs"/>
                        </a:rPr>
                        <a:t>Backup/Archival</a:t>
                      </a:r>
                      <a:endParaRPr lang="en-US" sz="1400">
                        <a:latin typeface="CVS Health Sans"/>
                      </a:endParaRPr>
                    </a:p>
                  </a:txBody>
                  <a:tcPr/>
                </a:tc>
                <a:extLst>
                  <a:ext uri="{0D108BD9-81ED-4DB2-BD59-A6C34878D82A}">
                    <a16:rowId xmlns:a16="http://schemas.microsoft.com/office/drawing/2014/main" val="400149442"/>
                  </a:ext>
                </a:extLst>
              </a:tr>
              <a:tr h="230372">
                <a:tc>
                  <a:txBody>
                    <a:bodyPr/>
                    <a:lstStyle/>
                    <a:p>
                      <a:r>
                        <a:rPr lang="en-US" sz="1400">
                          <a:latin typeface="CVS Health Sans"/>
                        </a:rPr>
                        <a:t>Middleware</a:t>
                      </a:r>
                    </a:p>
                  </a:txBody>
                  <a:tcPr/>
                </a:tc>
                <a:extLst>
                  <a:ext uri="{0D108BD9-81ED-4DB2-BD59-A6C34878D82A}">
                    <a16:rowId xmlns:a16="http://schemas.microsoft.com/office/drawing/2014/main" val="3807498050"/>
                  </a:ext>
                </a:extLst>
              </a:tr>
              <a:tr h="230372">
                <a:tc>
                  <a:txBody>
                    <a:bodyPr/>
                    <a:lstStyle/>
                    <a:p>
                      <a:r>
                        <a:rPr lang="en-US" sz="1400">
                          <a:latin typeface="CVS Health Sans"/>
                        </a:rPr>
                        <a:t>Integration/3</a:t>
                      </a:r>
                      <a:r>
                        <a:rPr lang="en-US" sz="1400" baseline="30000">
                          <a:latin typeface="CVS Health Sans"/>
                        </a:rPr>
                        <a:t>rd</a:t>
                      </a:r>
                      <a:r>
                        <a:rPr lang="en-US" sz="1400">
                          <a:latin typeface="CVS Health Sans"/>
                        </a:rPr>
                        <a:t> party</a:t>
                      </a:r>
                    </a:p>
                  </a:txBody>
                  <a:tcPr/>
                </a:tc>
                <a:extLst>
                  <a:ext uri="{0D108BD9-81ED-4DB2-BD59-A6C34878D82A}">
                    <a16:rowId xmlns:a16="http://schemas.microsoft.com/office/drawing/2014/main" val="1802470212"/>
                  </a:ext>
                </a:extLst>
              </a:tr>
              <a:tr h="297749">
                <a:tc>
                  <a:txBody>
                    <a:bodyPr/>
                    <a:lstStyle/>
                    <a:p>
                      <a:r>
                        <a:rPr lang="en-US" sz="1400">
                          <a:latin typeface="CVS Health Sans"/>
                        </a:rPr>
                        <a:t>Programming Language</a:t>
                      </a:r>
                    </a:p>
                  </a:txBody>
                  <a:tcPr/>
                </a:tc>
                <a:extLst>
                  <a:ext uri="{0D108BD9-81ED-4DB2-BD59-A6C34878D82A}">
                    <a16:rowId xmlns:a16="http://schemas.microsoft.com/office/drawing/2014/main" val="4290284313"/>
                  </a:ext>
                </a:extLst>
              </a:tr>
              <a:tr h="345647">
                <a:tc>
                  <a:txBody>
                    <a:bodyPr/>
                    <a:lstStyle/>
                    <a:p>
                      <a:r>
                        <a:rPr lang="en-US" sz="1400" b="0" i="0" kern="1200">
                          <a:solidFill>
                            <a:schemeClr val="dk1"/>
                          </a:solidFill>
                          <a:effectLst/>
                          <a:latin typeface="CVS Health Sans"/>
                          <a:ea typeface="+mn-ea"/>
                          <a:cs typeface="+mn-cs"/>
                        </a:rPr>
                        <a:t>Network (LB, Connectivity, </a:t>
                      </a:r>
                      <a:r>
                        <a:rPr lang="en-US" sz="1400" b="0" i="0" kern="1200" err="1">
                          <a:solidFill>
                            <a:schemeClr val="dk1"/>
                          </a:solidFill>
                          <a:effectLst/>
                          <a:latin typeface="CVS Health Sans"/>
                          <a:ea typeface="+mn-ea"/>
                          <a:cs typeface="+mn-cs"/>
                        </a:rPr>
                        <a:t>etc</a:t>
                      </a:r>
                      <a:r>
                        <a:rPr lang="en-US" sz="1400" b="0" i="0" kern="1200">
                          <a:solidFill>
                            <a:schemeClr val="dk1"/>
                          </a:solidFill>
                          <a:effectLst/>
                          <a:latin typeface="CVS Health Sans"/>
                          <a:ea typeface="+mn-ea"/>
                          <a:cs typeface="+mn-cs"/>
                        </a:rPr>
                        <a:t>)</a:t>
                      </a:r>
                    </a:p>
                  </a:txBody>
                  <a:tcPr/>
                </a:tc>
                <a:extLst>
                  <a:ext uri="{0D108BD9-81ED-4DB2-BD59-A6C34878D82A}">
                    <a16:rowId xmlns:a16="http://schemas.microsoft.com/office/drawing/2014/main" val="3802235437"/>
                  </a:ext>
                </a:extLst>
              </a:tr>
              <a:tr h="345647">
                <a:tc>
                  <a:txBody>
                    <a:bodyPr/>
                    <a:lstStyle/>
                    <a:p>
                      <a:r>
                        <a:rPr lang="en-US" sz="1400" b="0" i="0" kern="1200">
                          <a:solidFill>
                            <a:schemeClr val="dk1"/>
                          </a:solidFill>
                          <a:effectLst/>
                          <a:latin typeface="CVS Health Sans"/>
                          <a:ea typeface="+mn-ea"/>
                          <a:cs typeface="+mn-cs"/>
                        </a:rPr>
                        <a:t>Env (POC, DEV, SIT, CTE, UAT, PROD, </a:t>
                      </a:r>
                      <a:r>
                        <a:rPr lang="en-US" sz="1400" b="0" i="0" kern="1200" err="1">
                          <a:solidFill>
                            <a:schemeClr val="dk1"/>
                          </a:solidFill>
                          <a:effectLst/>
                          <a:latin typeface="CVS Health Sans"/>
                          <a:ea typeface="+mn-ea"/>
                          <a:cs typeface="+mn-cs"/>
                        </a:rPr>
                        <a:t>etc</a:t>
                      </a:r>
                      <a:r>
                        <a:rPr lang="en-US" sz="1400" b="0" i="0" kern="1200">
                          <a:solidFill>
                            <a:schemeClr val="dk1"/>
                          </a:solidFill>
                          <a:effectLst/>
                          <a:latin typeface="CVS Health Sans"/>
                          <a:ea typeface="+mn-ea"/>
                          <a:cs typeface="+mn-cs"/>
                        </a:rPr>
                        <a:t>)</a:t>
                      </a:r>
                    </a:p>
                  </a:txBody>
                  <a:tcPr/>
                </a:tc>
                <a:extLst>
                  <a:ext uri="{0D108BD9-81ED-4DB2-BD59-A6C34878D82A}">
                    <a16:rowId xmlns:a16="http://schemas.microsoft.com/office/drawing/2014/main" val="872116189"/>
                  </a:ext>
                </a:extLst>
              </a:tr>
            </a:tbl>
          </a:graphicData>
        </a:graphic>
      </p:graphicFrame>
      <p:graphicFrame>
        <p:nvGraphicFramePr>
          <p:cNvPr id="9" name="Table 8">
            <a:extLst>
              <a:ext uri="{FF2B5EF4-FFF2-40B4-BE49-F238E27FC236}">
                <a16:creationId xmlns:a16="http://schemas.microsoft.com/office/drawing/2014/main" id="{C566159C-0B45-4868-8E2E-A74ABD7590CF}"/>
              </a:ext>
            </a:extLst>
          </p:cNvPr>
          <p:cNvGraphicFramePr>
            <a:graphicFrameLocks noGrp="1"/>
          </p:cNvGraphicFramePr>
          <p:nvPr/>
        </p:nvGraphicFramePr>
        <p:xfrm>
          <a:off x="3655021" y="1460057"/>
          <a:ext cx="2600804" cy="2438400"/>
        </p:xfrm>
        <a:graphic>
          <a:graphicData uri="http://schemas.openxmlformats.org/drawingml/2006/table">
            <a:tbl>
              <a:tblPr firstRow="1" bandRow="1">
                <a:tableStyleId>{5C22544A-7EE6-4342-B048-85BDC9FD1C3A}</a:tableStyleId>
              </a:tblPr>
              <a:tblGrid>
                <a:gridCol w="2600804">
                  <a:extLst>
                    <a:ext uri="{9D8B030D-6E8A-4147-A177-3AD203B41FA5}">
                      <a16:colId xmlns:a16="http://schemas.microsoft.com/office/drawing/2014/main" val="2841736769"/>
                    </a:ext>
                  </a:extLst>
                </a:gridCol>
              </a:tblGrid>
              <a:tr h="182170">
                <a:tc>
                  <a:txBody>
                    <a:bodyPr/>
                    <a:lstStyle/>
                    <a:p>
                      <a:r>
                        <a:rPr lang="en-US" sz="1400">
                          <a:latin typeface="CVS Health Sans"/>
                        </a:rPr>
                        <a:t>Data Classification</a:t>
                      </a:r>
                    </a:p>
                  </a:txBody>
                  <a:tcPr/>
                </a:tc>
                <a:extLst>
                  <a:ext uri="{0D108BD9-81ED-4DB2-BD59-A6C34878D82A}">
                    <a16:rowId xmlns:a16="http://schemas.microsoft.com/office/drawing/2014/main" val="3799177224"/>
                  </a:ext>
                </a:extLst>
              </a:tr>
              <a:tr h="230372">
                <a:tc>
                  <a:txBody>
                    <a:bodyPr/>
                    <a:lstStyle/>
                    <a:p>
                      <a:r>
                        <a:rPr lang="en-US" sz="1400">
                          <a:latin typeface="CVS Health Sans"/>
                        </a:rPr>
                        <a:t>PII</a:t>
                      </a:r>
                    </a:p>
                  </a:txBody>
                  <a:tcPr/>
                </a:tc>
                <a:extLst>
                  <a:ext uri="{0D108BD9-81ED-4DB2-BD59-A6C34878D82A}">
                    <a16:rowId xmlns:a16="http://schemas.microsoft.com/office/drawing/2014/main" val="1273481054"/>
                  </a:ext>
                </a:extLst>
              </a:tr>
              <a:tr h="230372">
                <a:tc>
                  <a:txBody>
                    <a:bodyPr/>
                    <a:lstStyle/>
                    <a:p>
                      <a:r>
                        <a:rPr lang="en-US" sz="1400">
                          <a:latin typeface="CVS Health Sans"/>
                        </a:rPr>
                        <a:t>PHI</a:t>
                      </a:r>
                    </a:p>
                  </a:txBody>
                  <a:tcPr/>
                </a:tc>
                <a:extLst>
                  <a:ext uri="{0D108BD9-81ED-4DB2-BD59-A6C34878D82A}">
                    <a16:rowId xmlns:a16="http://schemas.microsoft.com/office/drawing/2014/main" val="3857331944"/>
                  </a:ext>
                </a:extLst>
              </a:tr>
              <a:tr h="230372">
                <a:tc>
                  <a:txBody>
                    <a:bodyPr/>
                    <a:lstStyle/>
                    <a:p>
                      <a:r>
                        <a:rPr lang="en-US" sz="1400">
                          <a:latin typeface="CVS Health Sans"/>
                        </a:rPr>
                        <a:t>PCI</a:t>
                      </a:r>
                    </a:p>
                  </a:txBody>
                  <a:tcPr/>
                </a:tc>
                <a:extLst>
                  <a:ext uri="{0D108BD9-81ED-4DB2-BD59-A6C34878D82A}">
                    <a16:rowId xmlns:a16="http://schemas.microsoft.com/office/drawing/2014/main" val="2015812211"/>
                  </a:ext>
                </a:extLst>
              </a:tr>
              <a:tr h="230372">
                <a:tc>
                  <a:txBody>
                    <a:bodyPr/>
                    <a:lstStyle/>
                    <a:p>
                      <a:r>
                        <a:rPr lang="en-US" sz="1400">
                          <a:latin typeface="CVS Health Sans"/>
                        </a:rPr>
                        <a:t>HIPPA</a:t>
                      </a:r>
                    </a:p>
                  </a:txBody>
                  <a:tcPr/>
                </a:tc>
                <a:extLst>
                  <a:ext uri="{0D108BD9-81ED-4DB2-BD59-A6C34878D82A}">
                    <a16:rowId xmlns:a16="http://schemas.microsoft.com/office/drawing/2014/main" val="1332378816"/>
                  </a:ext>
                </a:extLst>
              </a:tr>
              <a:tr h="264264">
                <a:tc>
                  <a:txBody>
                    <a:bodyPr/>
                    <a:lstStyle/>
                    <a:p>
                      <a:r>
                        <a:rPr lang="en-US" sz="1400" b="0" i="0" kern="1200" err="1">
                          <a:solidFill>
                            <a:schemeClr val="dk1"/>
                          </a:solidFill>
                          <a:effectLst/>
                          <a:latin typeface="CVS Health Sans"/>
                          <a:ea typeface="+mn-ea"/>
                          <a:cs typeface="+mn-cs"/>
                        </a:rPr>
                        <a:t>HiTrust</a:t>
                      </a:r>
                      <a:endParaRPr lang="en-US" sz="1400">
                        <a:latin typeface="CVS Health Sans"/>
                      </a:endParaRPr>
                    </a:p>
                  </a:txBody>
                  <a:tcPr/>
                </a:tc>
                <a:extLst>
                  <a:ext uri="{0D108BD9-81ED-4DB2-BD59-A6C34878D82A}">
                    <a16:rowId xmlns:a16="http://schemas.microsoft.com/office/drawing/2014/main" val="400149442"/>
                  </a:ext>
                </a:extLst>
              </a:tr>
              <a:tr h="230372">
                <a:tc>
                  <a:txBody>
                    <a:bodyPr/>
                    <a:lstStyle/>
                    <a:p>
                      <a:r>
                        <a:rPr lang="en-US" sz="1400">
                          <a:latin typeface="CVS Health Sans"/>
                        </a:rPr>
                        <a:t>Partner Data</a:t>
                      </a:r>
                    </a:p>
                  </a:txBody>
                  <a:tcPr/>
                </a:tc>
                <a:extLst>
                  <a:ext uri="{0D108BD9-81ED-4DB2-BD59-A6C34878D82A}">
                    <a16:rowId xmlns:a16="http://schemas.microsoft.com/office/drawing/2014/main" val="3807498050"/>
                  </a:ext>
                </a:extLst>
              </a:tr>
              <a:tr h="230372">
                <a:tc>
                  <a:txBody>
                    <a:bodyPr/>
                    <a:lstStyle/>
                    <a:p>
                      <a:r>
                        <a:rPr lang="en-US" sz="1400">
                          <a:latin typeface="CVS Health Sans"/>
                        </a:rPr>
                        <a:t>RDC</a:t>
                      </a:r>
                    </a:p>
                  </a:txBody>
                  <a:tcPr/>
                </a:tc>
                <a:extLst>
                  <a:ext uri="{0D108BD9-81ED-4DB2-BD59-A6C34878D82A}">
                    <a16:rowId xmlns:a16="http://schemas.microsoft.com/office/drawing/2014/main" val="1802470212"/>
                  </a:ext>
                </a:extLst>
              </a:tr>
            </a:tbl>
          </a:graphicData>
        </a:graphic>
      </p:graphicFrame>
      <p:graphicFrame>
        <p:nvGraphicFramePr>
          <p:cNvPr id="10" name="Table 9">
            <a:extLst>
              <a:ext uri="{FF2B5EF4-FFF2-40B4-BE49-F238E27FC236}">
                <a16:creationId xmlns:a16="http://schemas.microsoft.com/office/drawing/2014/main" id="{A0EA72D6-6946-4BFB-A7F8-CE19C6A4626F}"/>
              </a:ext>
            </a:extLst>
          </p:cNvPr>
          <p:cNvGraphicFramePr>
            <a:graphicFrameLocks noGrp="1"/>
          </p:cNvGraphicFramePr>
          <p:nvPr/>
        </p:nvGraphicFramePr>
        <p:xfrm>
          <a:off x="6542220" y="1460057"/>
          <a:ext cx="2315578" cy="2956560"/>
        </p:xfrm>
        <a:graphic>
          <a:graphicData uri="http://schemas.openxmlformats.org/drawingml/2006/table">
            <a:tbl>
              <a:tblPr firstRow="1" bandRow="1">
                <a:tableStyleId>{5C22544A-7EE6-4342-B048-85BDC9FD1C3A}</a:tableStyleId>
              </a:tblPr>
              <a:tblGrid>
                <a:gridCol w="2315578">
                  <a:extLst>
                    <a:ext uri="{9D8B030D-6E8A-4147-A177-3AD203B41FA5}">
                      <a16:colId xmlns:a16="http://schemas.microsoft.com/office/drawing/2014/main" val="2841736769"/>
                    </a:ext>
                  </a:extLst>
                </a:gridCol>
              </a:tblGrid>
              <a:tr h="182171">
                <a:tc>
                  <a:txBody>
                    <a:bodyPr/>
                    <a:lstStyle/>
                    <a:p>
                      <a:r>
                        <a:rPr lang="en-US" sz="1400">
                          <a:latin typeface="CVS Health Sans"/>
                        </a:rPr>
                        <a:t>Security</a:t>
                      </a:r>
                    </a:p>
                  </a:txBody>
                  <a:tcPr/>
                </a:tc>
                <a:extLst>
                  <a:ext uri="{0D108BD9-81ED-4DB2-BD59-A6C34878D82A}">
                    <a16:rowId xmlns:a16="http://schemas.microsoft.com/office/drawing/2014/main" val="3799177224"/>
                  </a:ext>
                </a:extLst>
              </a:tr>
              <a:tr h="230372">
                <a:tc>
                  <a:txBody>
                    <a:bodyPr/>
                    <a:lstStyle/>
                    <a:p>
                      <a:r>
                        <a:rPr lang="en-US" sz="1400">
                          <a:latin typeface="CVS Health Sans"/>
                        </a:rPr>
                        <a:t>Authentication</a:t>
                      </a:r>
                    </a:p>
                  </a:txBody>
                  <a:tcPr/>
                </a:tc>
                <a:extLst>
                  <a:ext uri="{0D108BD9-81ED-4DB2-BD59-A6C34878D82A}">
                    <a16:rowId xmlns:a16="http://schemas.microsoft.com/office/drawing/2014/main" val="1273481054"/>
                  </a:ext>
                </a:extLst>
              </a:tr>
              <a:tr h="230372">
                <a:tc>
                  <a:txBody>
                    <a:bodyPr/>
                    <a:lstStyle/>
                    <a:p>
                      <a:r>
                        <a:rPr lang="en-US" sz="1400">
                          <a:latin typeface="CVS Health Sans"/>
                        </a:rPr>
                        <a:t>SSO</a:t>
                      </a:r>
                    </a:p>
                  </a:txBody>
                  <a:tcPr/>
                </a:tc>
                <a:extLst>
                  <a:ext uri="{0D108BD9-81ED-4DB2-BD59-A6C34878D82A}">
                    <a16:rowId xmlns:a16="http://schemas.microsoft.com/office/drawing/2014/main" val="3857331944"/>
                  </a:ext>
                </a:extLst>
              </a:tr>
              <a:tr h="230372">
                <a:tc>
                  <a:txBody>
                    <a:bodyPr/>
                    <a:lstStyle/>
                    <a:p>
                      <a:r>
                        <a:rPr lang="en-US" sz="1400">
                          <a:latin typeface="CVS Health Sans"/>
                        </a:rPr>
                        <a:t>Encryption</a:t>
                      </a:r>
                    </a:p>
                  </a:txBody>
                  <a:tcPr/>
                </a:tc>
                <a:extLst>
                  <a:ext uri="{0D108BD9-81ED-4DB2-BD59-A6C34878D82A}">
                    <a16:rowId xmlns:a16="http://schemas.microsoft.com/office/drawing/2014/main" val="2015812211"/>
                  </a:ext>
                </a:extLst>
              </a:tr>
              <a:tr h="230372">
                <a:tc>
                  <a:txBody>
                    <a:bodyPr/>
                    <a:lstStyle/>
                    <a:p>
                      <a:r>
                        <a:rPr lang="en-US" sz="1400">
                          <a:latin typeface="CVS Health Sans"/>
                        </a:rPr>
                        <a:t>Data Masking</a:t>
                      </a:r>
                    </a:p>
                  </a:txBody>
                  <a:tcPr/>
                </a:tc>
                <a:extLst>
                  <a:ext uri="{0D108BD9-81ED-4DB2-BD59-A6C34878D82A}">
                    <a16:rowId xmlns:a16="http://schemas.microsoft.com/office/drawing/2014/main" val="1332378816"/>
                  </a:ext>
                </a:extLst>
              </a:tr>
              <a:tr h="264264">
                <a:tc>
                  <a:txBody>
                    <a:bodyPr/>
                    <a:lstStyle/>
                    <a:p>
                      <a:r>
                        <a:rPr lang="en-US" sz="1400">
                          <a:latin typeface="CVS Health Sans"/>
                        </a:rPr>
                        <a:t>Firewall</a:t>
                      </a:r>
                    </a:p>
                  </a:txBody>
                  <a:tcPr/>
                </a:tc>
                <a:extLst>
                  <a:ext uri="{0D108BD9-81ED-4DB2-BD59-A6C34878D82A}">
                    <a16:rowId xmlns:a16="http://schemas.microsoft.com/office/drawing/2014/main" val="3394359762"/>
                  </a:ext>
                </a:extLst>
              </a:tr>
              <a:tr h="264264">
                <a:tc>
                  <a:txBody>
                    <a:bodyPr/>
                    <a:lstStyle/>
                    <a:p>
                      <a:r>
                        <a:rPr lang="en-US" sz="1400" b="0" i="0" kern="1200">
                          <a:solidFill>
                            <a:schemeClr val="dk1"/>
                          </a:solidFill>
                          <a:effectLst/>
                          <a:latin typeface="CVS Health Sans"/>
                          <a:ea typeface="+mn-ea"/>
                          <a:cs typeface="+mn-cs"/>
                        </a:rPr>
                        <a:t>Internet Access</a:t>
                      </a:r>
                      <a:endParaRPr lang="en-US" sz="1400">
                        <a:latin typeface="CVS Health Sans"/>
                      </a:endParaRPr>
                    </a:p>
                  </a:txBody>
                  <a:tcPr/>
                </a:tc>
                <a:extLst>
                  <a:ext uri="{0D108BD9-81ED-4DB2-BD59-A6C34878D82A}">
                    <a16:rowId xmlns:a16="http://schemas.microsoft.com/office/drawing/2014/main" val="400149442"/>
                  </a:ext>
                </a:extLst>
              </a:tr>
              <a:tr h="230372">
                <a:tc>
                  <a:txBody>
                    <a:bodyPr/>
                    <a:lstStyle/>
                    <a:p>
                      <a:r>
                        <a:rPr lang="en-US" sz="1400">
                          <a:latin typeface="CVS Health Sans"/>
                        </a:rPr>
                        <a:t>Activity Log</a:t>
                      </a:r>
                    </a:p>
                  </a:txBody>
                  <a:tcPr/>
                </a:tc>
                <a:extLst>
                  <a:ext uri="{0D108BD9-81ED-4DB2-BD59-A6C34878D82A}">
                    <a16:rowId xmlns:a16="http://schemas.microsoft.com/office/drawing/2014/main" val="3807498050"/>
                  </a:ext>
                </a:extLst>
              </a:tr>
              <a:tr h="230372">
                <a:tc>
                  <a:txBody>
                    <a:bodyPr/>
                    <a:lstStyle/>
                    <a:p>
                      <a:r>
                        <a:rPr lang="en-US" sz="1400">
                          <a:latin typeface="CVS Health Sans"/>
                        </a:rPr>
                        <a:t>System/Application Monitoring</a:t>
                      </a:r>
                    </a:p>
                  </a:txBody>
                  <a:tcPr/>
                </a:tc>
                <a:extLst>
                  <a:ext uri="{0D108BD9-81ED-4DB2-BD59-A6C34878D82A}">
                    <a16:rowId xmlns:a16="http://schemas.microsoft.com/office/drawing/2014/main" val="1802470212"/>
                  </a:ext>
                </a:extLst>
              </a:tr>
            </a:tbl>
          </a:graphicData>
        </a:graphic>
      </p:graphicFrame>
      <p:graphicFrame>
        <p:nvGraphicFramePr>
          <p:cNvPr id="11" name="Table 10">
            <a:extLst>
              <a:ext uri="{FF2B5EF4-FFF2-40B4-BE49-F238E27FC236}">
                <a16:creationId xmlns:a16="http://schemas.microsoft.com/office/drawing/2014/main" id="{AB6B9002-5FCF-4B47-950C-1016DC42F88B}"/>
              </a:ext>
            </a:extLst>
          </p:cNvPr>
          <p:cNvGraphicFramePr>
            <a:graphicFrameLocks noGrp="1"/>
          </p:cNvGraphicFramePr>
          <p:nvPr/>
        </p:nvGraphicFramePr>
        <p:xfrm>
          <a:off x="9142644" y="1460057"/>
          <a:ext cx="2166020" cy="2651760"/>
        </p:xfrm>
        <a:graphic>
          <a:graphicData uri="http://schemas.openxmlformats.org/drawingml/2006/table">
            <a:tbl>
              <a:tblPr firstRow="1" bandRow="1">
                <a:tableStyleId>{5C22544A-7EE6-4342-B048-85BDC9FD1C3A}</a:tableStyleId>
              </a:tblPr>
              <a:tblGrid>
                <a:gridCol w="2166020">
                  <a:extLst>
                    <a:ext uri="{9D8B030D-6E8A-4147-A177-3AD203B41FA5}">
                      <a16:colId xmlns:a16="http://schemas.microsoft.com/office/drawing/2014/main" val="2841736769"/>
                    </a:ext>
                  </a:extLst>
                </a:gridCol>
              </a:tblGrid>
              <a:tr h="182171">
                <a:tc>
                  <a:txBody>
                    <a:bodyPr/>
                    <a:lstStyle/>
                    <a:p>
                      <a:r>
                        <a:rPr lang="en-US" sz="1400">
                          <a:latin typeface="CVS Health Sans"/>
                        </a:rPr>
                        <a:t>NFR</a:t>
                      </a:r>
                    </a:p>
                  </a:txBody>
                  <a:tcPr/>
                </a:tc>
                <a:extLst>
                  <a:ext uri="{0D108BD9-81ED-4DB2-BD59-A6C34878D82A}">
                    <a16:rowId xmlns:a16="http://schemas.microsoft.com/office/drawing/2014/main" val="3799177224"/>
                  </a:ext>
                </a:extLst>
              </a:tr>
              <a:tr h="230372">
                <a:tc>
                  <a:txBody>
                    <a:bodyPr/>
                    <a:lstStyle/>
                    <a:p>
                      <a:r>
                        <a:rPr lang="en-US" sz="1400">
                          <a:latin typeface="CVS Health Sans"/>
                        </a:rPr>
                        <a:t>Transaction Volume</a:t>
                      </a:r>
                    </a:p>
                  </a:txBody>
                  <a:tcPr/>
                </a:tc>
                <a:extLst>
                  <a:ext uri="{0D108BD9-81ED-4DB2-BD59-A6C34878D82A}">
                    <a16:rowId xmlns:a16="http://schemas.microsoft.com/office/drawing/2014/main" val="1273481054"/>
                  </a:ext>
                </a:extLst>
              </a:tr>
              <a:tr h="230372">
                <a:tc>
                  <a:txBody>
                    <a:bodyPr/>
                    <a:lstStyle/>
                    <a:p>
                      <a:r>
                        <a:rPr lang="en-US" sz="1400">
                          <a:latin typeface="CVS Health Sans"/>
                        </a:rPr>
                        <a:t>Concurrency</a:t>
                      </a:r>
                    </a:p>
                  </a:txBody>
                  <a:tcPr/>
                </a:tc>
                <a:extLst>
                  <a:ext uri="{0D108BD9-81ED-4DB2-BD59-A6C34878D82A}">
                    <a16:rowId xmlns:a16="http://schemas.microsoft.com/office/drawing/2014/main" val="3857331944"/>
                  </a:ext>
                </a:extLst>
              </a:tr>
              <a:tr h="230372">
                <a:tc>
                  <a:txBody>
                    <a:bodyPr/>
                    <a:lstStyle/>
                    <a:p>
                      <a:r>
                        <a:rPr lang="en-US" sz="1400">
                          <a:latin typeface="CVS Health Sans"/>
                        </a:rPr>
                        <a:t>Response Time</a:t>
                      </a:r>
                    </a:p>
                  </a:txBody>
                  <a:tcPr/>
                </a:tc>
                <a:extLst>
                  <a:ext uri="{0D108BD9-81ED-4DB2-BD59-A6C34878D82A}">
                    <a16:rowId xmlns:a16="http://schemas.microsoft.com/office/drawing/2014/main" val="2015812211"/>
                  </a:ext>
                </a:extLst>
              </a:tr>
              <a:tr h="230372">
                <a:tc>
                  <a:txBody>
                    <a:bodyPr/>
                    <a:lstStyle/>
                    <a:p>
                      <a:r>
                        <a:rPr lang="en-US" sz="1400">
                          <a:latin typeface="CVS Health Sans"/>
                        </a:rPr>
                        <a:t># of Users</a:t>
                      </a:r>
                    </a:p>
                  </a:txBody>
                  <a:tcPr/>
                </a:tc>
                <a:extLst>
                  <a:ext uri="{0D108BD9-81ED-4DB2-BD59-A6C34878D82A}">
                    <a16:rowId xmlns:a16="http://schemas.microsoft.com/office/drawing/2014/main" val="1332378816"/>
                  </a:ext>
                </a:extLst>
              </a:tr>
              <a:tr h="264264">
                <a:tc>
                  <a:txBody>
                    <a:bodyPr/>
                    <a:lstStyle/>
                    <a:p>
                      <a:r>
                        <a:rPr lang="en-US" sz="1400">
                          <a:latin typeface="CVS Health Sans"/>
                        </a:rPr>
                        <a:t>Resource (CPU, Memory, </a:t>
                      </a:r>
                      <a:r>
                        <a:rPr lang="en-US" sz="1400" err="1">
                          <a:latin typeface="CVS Health Sans"/>
                        </a:rPr>
                        <a:t>etc</a:t>
                      </a:r>
                      <a:r>
                        <a:rPr lang="en-US" sz="1400">
                          <a:latin typeface="CVS Health Sans"/>
                        </a:rPr>
                        <a:t>) Utilization</a:t>
                      </a:r>
                    </a:p>
                  </a:txBody>
                  <a:tcPr/>
                </a:tc>
                <a:extLst>
                  <a:ext uri="{0D108BD9-81ED-4DB2-BD59-A6C34878D82A}">
                    <a16:rowId xmlns:a16="http://schemas.microsoft.com/office/drawing/2014/main" val="3394359762"/>
                  </a:ext>
                </a:extLst>
              </a:tr>
              <a:tr h="264264">
                <a:tc>
                  <a:txBody>
                    <a:bodyPr/>
                    <a:lstStyle/>
                    <a:p>
                      <a:r>
                        <a:rPr lang="en-US" sz="1400" b="0" i="0" kern="1200">
                          <a:solidFill>
                            <a:schemeClr val="dk1"/>
                          </a:solidFill>
                          <a:effectLst/>
                          <a:latin typeface="CVS Health Sans"/>
                          <a:ea typeface="+mn-ea"/>
                          <a:cs typeface="+mn-cs"/>
                        </a:rPr>
                        <a:t>Accessibility</a:t>
                      </a:r>
                      <a:endParaRPr lang="en-US" sz="1400">
                        <a:latin typeface="CVS Health Sans"/>
                      </a:endParaRPr>
                    </a:p>
                  </a:txBody>
                  <a:tcPr/>
                </a:tc>
                <a:extLst>
                  <a:ext uri="{0D108BD9-81ED-4DB2-BD59-A6C34878D82A}">
                    <a16:rowId xmlns:a16="http://schemas.microsoft.com/office/drawing/2014/main" val="400149442"/>
                  </a:ext>
                </a:extLst>
              </a:tr>
              <a:tr h="230372">
                <a:tc>
                  <a:txBody>
                    <a:bodyPr/>
                    <a:lstStyle/>
                    <a:p>
                      <a:r>
                        <a:rPr lang="en-US" sz="1400">
                          <a:latin typeface="CVS Health Sans"/>
                        </a:rPr>
                        <a:t>DR</a:t>
                      </a:r>
                    </a:p>
                  </a:txBody>
                  <a:tcPr/>
                </a:tc>
                <a:extLst>
                  <a:ext uri="{0D108BD9-81ED-4DB2-BD59-A6C34878D82A}">
                    <a16:rowId xmlns:a16="http://schemas.microsoft.com/office/drawing/2014/main" val="3807498050"/>
                  </a:ext>
                </a:extLst>
              </a:tr>
            </a:tbl>
          </a:graphicData>
        </a:graphic>
      </p:graphicFrame>
    </p:spTree>
    <p:extLst>
      <p:ext uri="{BB962C8B-B14F-4D97-AF65-F5344CB8AC3E}">
        <p14:creationId xmlns:p14="http://schemas.microsoft.com/office/powerpoint/2010/main" val="1730149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8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a:t>Cloud-First</a:t>
            </a:r>
            <a:br>
              <a:rPr lang="en-US"/>
            </a:br>
            <a:r>
              <a:rPr lang="en-US"/>
              <a:t>Guiding Principles</a:t>
            </a:r>
            <a:endParaRPr lang="en-US">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763355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046FA-4A4D-4446-99D2-49EF10F7A3FB}"/>
              </a:ext>
            </a:extLst>
          </p:cNvPr>
          <p:cNvSpPr txBox="1">
            <a:spLocks/>
          </p:cNvSpPr>
          <p:nvPr/>
        </p:nvSpPr>
        <p:spPr>
          <a:xfrm>
            <a:off x="590010" y="205107"/>
            <a:ext cx="9459084" cy="713232"/>
          </a:xfrm>
          <a:prstGeom prst="rect">
            <a:avLst/>
          </a:prstGeom>
        </p:spPr>
        <p:txBody>
          <a:bodyPr lIns="91440" tIns="45720" rIns="91440" bIns="45720" anchor="t"/>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3200">
                <a:solidFill>
                  <a:schemeClr val="accent1"/>
                </a:solidFill>
                <a:latin typeface="CVS Health Sans"/>
              </a:rPr>
              <a:t>Cloud First Guiding Principles</a:t>
            </a:r>
            <a:br>
              <a:rPr lang="en-US" sz="1600" i="1">
                <a:latin typeface="CVS Health Sans"/>
              </a:rPr>
            </a:br>
            <a:endParaRPr lang="en-US">
              <a:solidFill>
                <a:schemeClr val="accent1"/>
              </a:solidFill>
              <a:latin typeface="CVS Health Sans"/>
              <a:cs typeface="Arial"/>
            </a:endParaRPr>
          </a:p>
        </p:txBody>
      </p:sp>
      <p:sp>
        <p:nvSpPr>
          <p:cNvPr id="5" name="TextBox 4">
            <a:extLst>
              <a:ext uri="{FF2B5EF4-FFF2-40B4-BE49-F238E27FC236}">
                <a16:creationId xmlns:a16="http://schemas.microsoft.com/office/drawing/2014/main" id="{B3B5BA21-5880-47C2-9920-93FE1B815F13}"/>
              </a:ext>
            </a:extLst>
          </p:cNvPr>
          <p:cNvSpPr txBox="1"/>
          <p:nvPr/>
        </p:nvSpPr>
        <p:spPr>
          <a:xfrm>
            <a:off x="513648" y="656302"/>
            <a:ext cx="11088342" cy="575542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dirty="0">
                <a:solidFill>
                  <a:schemeClr val="tx2"/>
                </a:solidFill>
              </a:rPr>
              <a:t>Following are the enterprise recommendations for cloud migrations.</a:t>
            </a:r>
          </a:p>
          <a:p>
            <a:r>
              <a:rPr lang="en-US" sz="1600" dirty="0">
                <a:solidFill>
                  <a:schemeClr val="tx2"/>
                </a:solidFill>
              </a:rPr>
              <a:t> Actual patterns will be arrived at during the actual engagement during assessment and planning of migration.</a:t>
            </a:r>
          </a:p>
          <a:p>
            <a:endParaRPr lang="en-US" dirty="0"/>
          </a:p>
          <a:p>
            <a:r>
              <a:rPr lang="en-US" b="1" dirty="0">
                <a:solidFill>
                  <a:schemeClr val="tx2"/>
                </a:solidFill>
              </a:rPr>
              <a:t>Cloud</a:t>
            </a:r>
            <a:endParaRPr lang="en-US" b="1" dirty="0">
              <a:solidFill>
                <a:schemeClr val="tx2"/>
              </a:solidFill>
              <a:cs typeface="Arial"/>
            </a:endParaRPr>
          </a:p>
          <a:p>
            <a:pPr marL="285750" indent="-285750">
              <a:buFont typeface="Arial"/>
              <a:buChar char="•"/>
            </a:pPr>
            <a:r>
              <a:rPr lang="en-US" dirty="0">
                <a:solidFill>
                  <a:schemeClr val="tx2"/>
                </a:solidFill>
              </a:rPr>
              <a:t>Azure- IaaS and PaaS</a:t>
            </a:r>
            <a:endParaRPr lang="en-US" dirty="0">
              <a:solidFill>
                <a:schemeClr val="tx2"/>
              </a:solidFill>
              <a:cs typeface="Arial"/>
            </a:endParaRPr>
          </a:p>
          <a:p>
            <a:pPr marL="285750" indent="-285750">
              <a:buFont typeface="Arial"/>
              <a:buChar char="•"/>
            </a:pPr>
            <a:r>
              <a:rPr lang="en-US" dirty="0">
                <a:solidFill>
                  <a:schemeClr val="tx2"/>
                </a:solidFill>
              </a:rPr>
              <a:t>GCP - Analytics and linear programming</a:t>
            </a:r>
            <a:endParaRPr lang="en-US" dirty="0">
              <a:solidFill>
                <a:schemeClr val="tx2"/>
              </a:solidFill>
              <a:cs typeface="Arial"/>
            </a:endParaRPr>
          </a:p>
          <a:p>
            <a:pPr marL="285750" indent="-285750">
              <a:buFont typeface="Arial"/>
              <a:buChar char="•"/>
            </a:pPr>
            <a:r>
              <a:rPr lang="en-US" dirty="0">
                <a:solidFill>
                  <a:schemeClr val="tx2"/>
                </a:solidFill>
              </a:rPr>
              <a:t>SaaS: Cloud vendor agnostic and based on specific business needs (for ex. Salesforce)</a:t>
            </a:r>
            <a:endParaRPr lang="en-US" dirty="0">
              <a:solidFill>
                <a:schemeClr val="tx2"/>
              </a:solidFill>
              <a:cs typeface="Arial"/>
            </a:endParaRPr>
          </a:p>
          <a:p>
            <a:endParaRPr lang="en-US" dirty="0"/>
          </a:p>
          <a:p>
            <a:r>
              <a:rPr lang="en-US" b="1" dirty="0">
                <a:solidFill>
                  <a:schemeClr val="tx2"/>
                </a:solidFill>
              </a:rPr>
              <a:t>API Gateway</a:t>
            </a:r>
            <a:endParaRPr lang="en-US" b="1" dirty="0">
              <a:solidFill>
                <a:schemeClr val="tx2"/>
              </a:solidFill>
              <a:cs typeface="Arial"/>
            </a:endParaRPr>
          </a:p>
          <a:p>
            <a:pPr marL="285750" indent="-285750">
              <a:buFont typeface="Arial"/>
              <a:buChar char="•"/>
            </a:pPr>
            <a:r>
              <a:rPr lang="en-US" dirty="0">
                <a:solidFill>
                  <a:schemeClr val="tx2"/>
                </a:solidFill>
              </a:rPr>
              <a:t>APIC for all enterprise APIs</a:t>
            </a:r>
            <a:endParaRPr lang="en-US" dirty="0">
              <a:solidFill>
                <a:schemeClr val="tx2"/>
              </a:solidFill>
              <a:cs typeface="Arial"/>
            </a:endParaRPr>
          </a:p>
          <a:p>
            <a:pPr marL="285750" indent="-285750">
              <a:buFont typeface="Arial"/>
              <a:buChar char="•"/>
            </a:pPr>
            <a:r>
              <a:rPr lang="en-US" dirty="0">
                <a:solidFill>
                  <a:schemeClr val="tx2"/>
                </a:solidFill>
              </a:rPr>
              <a:t>Cloud native for vendor services APIs and those APIs that do not expose enterprise APIs to external consumers</a:t>
            </a:r>
            <a:endParaRPr lang="en-US" dirty="0">
              <a:solidFill>
                <a:schemeClr val="tx2"/>
              </a:solidFill>
              <a:cs typeface="Arial"/>
            </a:endParaRPr>
          </a:p>
          <a:p>
            <a:endParaRPr lang="en-US" dirty="0"/>
          </a:p>
          <a:p>
            <a:r>
              <a:rPr lang="en-US" b="1" dirty="0">
                <a:solidFill>
                  <a:schemeClr val="tx2"/>
                </a:solidFill>
              </a:rPr>
              <a:t>Microservices and Containers </a:t>
            </a:r>
          </a:p>
          <a:p>
            <a:r>
              <a:rPr lang="en-US" dirty="0">
                <a:solidFill>
                  <a:schemeClr val="tx2"/>
                </a:solidFill>
              </a:rPr>
              <a:t>Kubernetes (AKS), Managed Services, OpenShift</a:t>
            </a:r>
            <a:endParaRPr lang="en-US" dirty="0">
              <a:solidFill>
                <a:schemeClr val="tx2"/>
              </a:solidFill>
              <a:cs typeface="Arial"/>
            </a:endParaRPr>
          </a:p>
          <a:p>
            <a:endParaRPr lang="en-US" dirty="0"/>
          </a:p>
          <a:p>
            <a:r>
              <a:rPr lang="en-US" b="1" dirty="0">
                <a:solidFill>
                  <a:schemeClr val="tx2"/>
                </a:solidFill>
              </a:rPr>
              <a:t>Tech Stack </a:t>
            </a:r>
            <a:r>
              <a:rPr lang="en-US" dirty="0">
                <a:solidFill>
                  <a:schemeClr val="tx2"/>
                </a:solidFill>
              </a:rPr>
              <a:t>for Migrations- Included in the Appendix</a:t>
            </a:r>
            <a:endParaRPr lang="en-US" dirty="0">
              <a:solidFill>
                <a:schemeClr val="tx2"/>
              </a:solidFill>
              <a:cs typeface="Arial"/>
            </a:endParaRPr>
          </a:p>
          <a:p>
            <a:endParaRPr lang="en-US" dirty="0"/>
          </a:p>
          <a:p>
            <a:r>
              <a:rPr lang="en-US" b="1" dirty="0">
                <a:solidFill>
                  <a:schemeClr val="tx2"/>
                </a:solidFill>
              </a:rPr>
              <a:t>Notes: </a:t>
            </a:r>
            <a:endParaRPr lang="en-US" b="1" dirty="0">
              <a:solidFill>
                <a:schemeClr val="tx2"/>
              </a:solidFill>
              <a:cs typeface="Arial"/>
            </a:endParaRPr>
          </a:p>
          <a:p>
            <a:pPr marL="800100" lvl="1" indent="-342900">
              <a:buFont typeface="CVS Health Sans" panose="020B0504020202020204" pitchFamily="34" charset="0"/>
              <a:buChar char="*"/>
              <a:defRPr/>
            </a:pPr>
            <a:r>
              <a:rPr lang="en-US" dirty="0">
                <a:solidFill>
                  <a:schemeClr val="tx2"/>
                </a:solidFill>
              </a:rPr>
              <a:t>Recommendations may change as a result of RFP results outcomes</a:t>
            </a:r>
          </a:p>
          <a:p>
            <a:pPr marL="800100" lvl="1" indent="-342900">
              <a:buFont typeface="CVS Health Sans" panose="020B0504020202020204" pitchFamily="34" charset="0"/>
              <a:buChar char="*"/>
              <a:defRPr/>
            </a:pPr>
            <a:r>
              <a:rPr lang="en-US" dirty="0">
                <a:solidFill>
                  <a:schemeClr val="tx2"/>
                </a:solidFill>
              </a:rPr>
              <a:t>AWS is being used by Aetna, Digital and other business units</a:t>
            </a:r>
          </a:p>
        </p:txBody>
      </p:sp>
      <p:sp>
        <p:nvSpPr>
          <p:cNvPr id="6" name="Rectangle 5">
            <a:extLst>
              <a:ext uri="{FF2B5EF4-FFF2-40B4-BE49-F238E27FC236}">
                <a16:creationId xmlns:a16="http://schemas.microsoft.com/office/drawing/2014/main" id="{E8D42EF9-F8FC-4719-B60C-1164AFF65DA8}"/>
              </a:ext>
            </a:extLst>
          </p:cNvPr>
          <p:cNvSpPr/>
          <p:nvPr/>
        </p:nvSpPr>
        <p:spPr>
          <a:xfrm>
            <a:off x="1469587" y="6552461"/>
            <a:ext cx="9252854" cy="338554"/>
          </a:xfrm>
          <a:prstGeom prst="rect">
            <a:avLst/>
          </a:prstGeom>
        </p:spPr>
        <p:txBody>
          <a:bodyPr wrap="none">
            <a:spAutoFit/>
          </a:bodyPr>
          <a:lstStyle/>
          <a:p>
            <a:pPr algn="ctr">
              <a:defRPr/>
            </a:pPr>
            <a:r>
              <a:rPr lang="en-US" sz="1600" b="1" dirty="0">
                <a:solidFill>
                  <a:schemeClr val="tx2"/>
                </a:solidFill>
              </a:rPr>
              <a:t>* </a:t>
            </a:r>
            <a:r>
              <a:rPr lang="en-US" sz="1100" b="1" dirty="0">
                <a:solidFill>
                  <a:schemeClr val="tx2"/>
                </a:solidFill>
              </a:rPr>
              <a:t>Guidance as of March, 2021, authored by TAI. Principles will evolve based on our pending 2021 strategy plan and RFP decision.</a:t>
            </a:r>
            <a:endParaRPr lang="en-US" sz="1100" b="1" dirty="0">
              <a:solidFill>
                <a:schemeClr val="tx2"/>
              </a:solidFill>
              <a:highlight>
                <a:srgbClr val="FFFF00"/>
              </a:highlight>
            </a:endParaRPr>
          </a:p>
        </p:txBody>
      </p:sp>
    </p:spTree>
    <p:extLst>
      <p:ext uri="{BB962C8B-B14F-4D97-AF65-F5344CB8AC3E}">
        <p14:creationId xmlns:p14="http://schemas.microsoft.com/office/powerpoint/2010/main" val="3657206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FE066-CAC0-4A59-9B03-C97DAD081FFC}"/>
              </a:ext>
            </a:extLst>
          </p:cNvPr>
          <p:cNvSpPr txBox="1"/>
          <p:nvPr/>
        </p:nvSpPr>
        <p:spPr>
          <a:xfrm>
            <a:off x="816077" y="1397491"/>
            <a:ext cx="9602045" cy="35702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2400" dirty="0">
              <a:latin typeface="CVS Health Sans"/>
              <a:ea typeface="+mn-lt"/>
              <a:cs typeface="+mn-lt"/>
            </a:endParaRPr>
          </a:p>
          <a:p>
            <a:pPr marL="342900" indent="-342900">
              <a:buFont typeface="Arial"/>
              <a:buChar char="•"/>
            </a:pPr>
            <a:r>
              <a:rPr lang="en-US" sz="2400" dirty="0">
                <a:latin typeface="CVS Health Sans"/>
                <a:ea typeface="+mn-lt"/>
                <a:cs typeface="+mn-lt"/>
              </a:rPr>
              <a:t>Pivotal Cloud </a:t>
            </a:r>
            <a:r>
              <a:rPr lang="en-US" sz="2400" dirty="0">
                <a:ea typeface="+mn-lt"/>
                <a:cs typeface="+mn-lt"/>
              </a:rPr>
              <a:t>Foundry is on </a:t>
            </a:r>
            <a:r>
              <a:rPr lang="en-US" sz="2400">
                <a:ea typeface="+mn-lt"/>
                <a:cs typeface="+mn-lt"/>
              </a:rPr>
              <a:t>restricted use, any </a:t>
            </a:r>
            <a:r>
              <a:rPr lang="en-US" sz="2400" dirty="0">
                <a:ea typeface="+mn-lt"/>
                <a:cs typeface="+mn-lt"/>
              </a:rPr>
              <a:t>new application must be reevaluated on a case by case basis</a:t>
            </a:r>
            <a:endParaRPr lang="en-US" sz="2400" dirty="0">
              <a:latin typeface="CVS Health Sans"/>
            </a:endParaRPr>
          </a:p>
          <a:p>
            <a:pPr marL="342900" indent="-342900">
              <a:buFont typeface="Arial"/>
              <a:buChar char="•"/>
            </a:pPr>
            <a:r>
              <a:rPr lang="en-US" sz="2400" dirty="0">
                <a:latin typeface="CVS Health Sans"/>
                <a:ea typeface="+mn-lt"/>
                <a:cs typeface="+mn-lt"/>
              </a:rPr>
              <a:t>Always use managed services</a:t>
            </a:r>
            <a:endParaRPr lang="en-US" sz="2400" dirty="0">
              <a:latin typeface="CVS Health Sans"/>
            </a:endParaRPr>
          </a:p>
          <a:p>
            <a:pPr marL="342900" indent="-342900">
              <a:buFont typeface="Arial"/>
              <a:buChar char="•"/>
            </a:pPr>
            <a:r>
              <a:rPr lang="en-US" sz="2400" dirty="0">
                <a:latin typeface="CVS Health Sans"/>
                <a:ea typeface="+mn-lt"/>
                <a:cs typeface="+mn-lt"/>
              </a:rPr>
              <a:t>From major Cloud providers: Azure for Apps, Google for Data Platform </a:t>
            </a:r>
            <a:endParaRPr lang="en-US" sz="2400" dirty="0">
              <a:latin typeface="CVS Health Sans"/>
            </a:endParaRPr>
          </a:p>
          <a:p>
            <a:pPr marL="342900" indent="-342900">
              <a:buFont typeface="Arial"/>
              <a:buChar char="•"/>
            </a:pPr>
            <a:r>
              <a:rPr lang="en-US" sz="2400" dirty="0">
                <a:latin typeface="CVS Health Sans"/>
                <a:ea typeface="+mn-lt"/>
                <a:cs typeface="+mn-lt"/>
              </a:rPr>
              <a:t>Recommended Architecture Microservices using Kubernetes </a:t>
            </a:r>
            <a:endParaRPr lang="en-US" sz="2400" dirty="0">
              <a:latin typeface="CVS Health Sans"/>
            </a:endParaRPr>
          </a:p>
          <a:p>
            <a:pPr marL="342900" indent="-342900">
              <a:buFont typeface="Arial"/>
              <a:buChar char="•"/>
            </a:pPr>
            <a:r>
              <a:rPr lang="en-US" sz="2400" dirty="0">
                <a:latin typeface="CVS Health Sans"/>
                <a:ea typeface="+mn-lt"/>
                <a:cs typeface="+mn-lt"/>
              </a:rPr>
              <a:t>App Service </a:t>
            </a:r>
            <a:endParaRPr lang="en-US" sz="2400" dirty="0">
              <a:latin typeface="CVS Health Sans"/>
            </a:endParaRPr>
          </a:p>
          <a:p>
            <a:pPr marL="342900" indent="-342900">
              <a:buFont typeface="Arial"/>
              <a:buChar char="•"/>
            </a:pPr>
            <a:endParaRPr lang="en-US" sz="2000" dirty="0">
              <a:latin typeface="CVS Health Sans"/>
              <a:cs typeface="Arial"/>
            </a:endParaRPr>
          </a:p>
          <a:p>
            <a:pPr marL="342900" indent="-342900">
              <a:buFont typeface="Arial"/>
              <a:buChar char="•"/>
            </a:pPr>
            <a:endParaRPr lang="en-US" sz="2000" dirty="0">
              <a:latin typeface="CVS Health Sans"/>
            </a:endParaRPr>
          </a:p>
        </p:txBody>
      </p:sp>
      <p:sp>
        <p:nvSpPr>
          <p:cNvPr id="3" name="Title 1">
            <a:extLst>
              <a:ext uri="{FF2B5EF4-FFF2-40B4-BE49-F238E27FC236}">
                <a16:creationId xmlns:a16="http://schemas.microsoft.com/office/drawing/2014/main" id="{9CF87739-98DA-4E5B-B001-39E5F760A24B}"/>
              </a:ext>
            </a:extLst>
          </p:cNvPr>
          <p:cNvSpPr txBox="1">
            <a:spLocks/>
          </p:cNvSpPr>
          <p:nvPr/>
        </p:nvSpPr>
        <p:spPr>
          <a:xfrm>
            <a:off x="590010" y="205107"/>
            <a:ext cx="9459084" cy="713232"/>
          </a:xfrm>
          <a:prstGeom prst="rect">
            <a:avLst/>
          </a:prstGeom>
        </p:spPr>
        <p:txBody>
          <a:bodyPr lIns="91440" tIns="45720" rIns="91440" bIns="45720" anchor="t"/>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3200">
                <a:solidFill>
                  <a:schemeClr val="accent1"/>
                </a:solidFill>
                <a:latin typeface="CVS Health Sans"/>
              </a:rPr>
              <a:t>Cloud First Guiding Principles – continued</a:t>
            </a:r>
            <a:br>
              <a:rPr lang="en-US" sz="1600" i="1">
                <a:latin typeface="CVS Health Sans"/>
              </a:rPr>
            </a:br>
            <a:endParaRPr lang="en-US">
              <a:solidFill>
                <a:schemeClr val="accent1"/>
              </a:solidFill>
              <a:latin typeface="CVS Health Sans"/>
              <a:cs typeface="Arial"/>
            </a:endParaRPr>
          </a:p>
        </p:txBody>
      </p:sp>
      <p:sp>
        <p:nvSpPr>
          <p:cNvPr id="5" name="Rectangle 4">
            <a:extLst>
              <a:ext uri="{FF2B5EF4-FFF2-40B4-BE49-F238E27FC236}">
                <a16:creationId xmlns:a16="http://schemas.microsoft.com/office/drawing/2014/main" id="{2055D631-EF0E-4E9C-A753-7278E1D1C127}"/>
              </a:ext>
            </a:extLst>
          </p:cNvPr>
          <p:cNvSpPr/>
          <p:nvPr/>
        </p:nvSpPr>
        <p:spPr>
          <a:xfrm>
            <a:off x="1469587" y="6552461"/>
            <a:ext cx="9252854" cy="338554"/>
          </a:xfrm>
          <a:prstGeom prst="rect">
            <a:avLst/>
          </a:prstGeom>
        </p:spPr>
        <p:txBody>
          <a:bodyPr wrap="none">
            <a:spAutoFit/>
          </a:bodyPr>
          <a:lstStyle/>
          <a:p>
            <a:pPr algn="ctr">
              <a:defRPr/>
            </a:pPr>
            <a:r>
              <a:rPr lang="en-US" sz="1600" b="1">
                <a:solidFill>
                  <a:schemeClr val="tx2"/>
                </a:solidFill>
              </a:rPr>
              <a:t>* </a:t>
            </a:r>
            <a:r>
              <a:rPr lang="en-US" sz="1100" b="1">
                <a:solidFill>
                  <a:schemeClr val="tx2"/>
                </a:solidFill>
              </a:rPr>
              <a:t>Guidance as of March, 2021, authored by TAI. Principles will evolve based on our pending 2021 strategy plan and RFP decision.</a:t>
            </a:r>
            <a:endParaRPr lang="en-US" sz="1100" b="1">
              <a:solidFill>
                <a:schemeClr val="tx2"/>
              </a:solidFill>
              <a:highlight>
                <a:srgbClr val="FFFF00"/>
              </a:highlight>
            </a:endParaRPr>
          </a:p>
        </p:txBody>
      </p:sp>
    </p:spTree>
    <p:extLst>
      <p:ext uri="{BB962C8B-B14F-4D97-AF65-F5344CB8AC3E}">
        <p14:creationId xmlns:p14="http://schemas.microsoft.com/office/powerpoint/2010/main" val="90939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E266532-A6A1-43CB-9AD3-098D72E23A0E}"/>
              </a:ext>
            </a:extLst>
          </p:cNvPr>
          <p:cNvGraphicFramePr>
            <a:graphicFrameLocks noGrp="1"/>
          </p:cNvGraphicFramePr>
          <p:nvPr/>
        </p:nvGraphicFramePr>
        <p:xfrm>
          <a:off x="982980" y="578381"/>
          <a:ext cx="10737285" cy="5760720"/>
        </p:xfrm>
        <a:graphic>
          <a:graphicData uri="http://schemas.openxmlformats.org/drawingml/2006/table">
            <a:tbl>
              <a:tblPr firstRow="1">
                <a:tableStyleId>{21E4AEA4-8DFA-4A89-87EB-49C32662AFE0}</a:tableStyleId>
              </a:tblPr>
              <a:tblGrid>
                <a:gridCol w="2651054">
                  <a:extLst>
                    <a:ext uri="{9D8B030D-6E8A-4147-A177-3AD203B41FA5}">
                      <a16:colId xmlns:a16="http://schemas.microsoft.com/office/drawing/2014/main" val="4082274613"/>
                    </a:ext>
                  </a:extLst>
                </a:gridCol>
                <a:gridCol w="2447723">
                  <a:extLst>
                    <a:ext uri="{9D8B030D-6E8A-4147-A177-3AD203B41FA5}">
                      <a16:colId xmlns:a16="http://schemas.microsoft.com/office/drawing/2014/main" val="303355618"/>
                    </a:ext>
                  </a:extLst>
                </a:gridCol>
                <a:gridCol w="2185125">
                  <a:extLst>
                    <a:ext uri="{9D8B030D-6E8A-4147-A177-3AD203B41FA5}">
                      <a16:colId xmlns:a16="http://schemas.microsoft.com/office/drawing/2014/main" val="4017080536"/>
                    </a:ext>
                  </a:extLst>
                </a:gridCol>
                <a:gridCol w="3453383">
                  <a:extLst>
                    <a:ext uri="{9D8B030D-6E8A-4147-A177-3AD203B41FA5}">
                      <a16:colId xmlns:a16="http://schemas.microsoft.com/office/drawing/2014/main" val="244617938"/>
                    </a:ext>
                  </a:extLst>
                </a:gridCol>
              </a:tblGrid>
              <a:tr h="0">
                <a:tc>
                  <a:txBody>
                    <a:bodyPr/>
                    <a:lstStyle/>
                    <a:p>
                      <a:pPr algn="l" rtl="0" fontAlgn="t"/>
                      <a:r>
                        <a:rPr lang="en-US" sz="1400" u="none" strike="noStrike">
                          <a:solidFill>
                            <a:srgbClr val="000000"/>
                          </a:solidFill>
                          <a:effectLst/>
                        </a:rPr>
                        <a:t> Current - System Software</a:t>
                      </a:r>
                      <a:endParaRPr lang="en-US" sz="1400" b="1" i="0" u="none" strike="noStrike">
                        <a:solidFill>
                          <a:srgbClr val="000000"/>
                        </a:solidFill>
                        <a:effectLst/>
                        <a:latin typeface="Arial" panose="020B0604020202020204" pitchFamily="34" charset="0"/>
                      </a:endParaRPr>
                    </a:p>
                  </a:txBody>
                  <a:tcPr marL="45720" marR="45720" marT="0" marB="0">
                    <a:solidFill>
                      <a:schemeClr val="accent2"/>
                    </a:solidFill>
                  </a:tcPr>
                </a:tc>
                <a:tc>
                  <a:txBody>
                    <a:bodyPr/>
                    <a:lstStyle/>
                    <a:p>
                      <a:pPr algn="l" rtl="0" fontAlgn="t"/>
                      <a:r>
                        <a:rPr lang="en-US" sz="1400" u="none" strike="noStrike">
                          <a:solidFill>
                            <a:srgbClr val="000000"/>
                          </a:solidFill>
                          <a:effectLst/>
                        </a:rPr>
                        <a:t>Migration Approach</a:t>
                      </a:r>
                      <a:endParaRPr lang="en-US" sz="1400" b="1" i="0" u="none" strike="noStrike">
                        <a:solidFill>
                          <a:srgbClr val="000000"/>
                        </a:solidFill>
                        <a:effectLst/>
                        <a:latin typeface="Arial" panose="020B0604020202020204" pitchFamily="34" charset="0"/>
                      </a:endParaRPr>
                    </a:p>
                  </a:txBody>
                  <a:tcPr marL="45720" marR="45720" marT="0" marB="0">
                    <a:solidFill>
                      <a:srgbClr val="92D050"/>
                    </a:solidFill>
                  </a:tcPr>
                </a:tc>
                <a:tc>
                  <a:txBody>
                    <a:bodyPr/>
                    <a:lstStyle/>
                    <a:p>
                      <a:pPr algn="l" rtl="0" fontAlgn="t"/>
                      <a:r>
                        <a:rPr lang="en-US" sz="1400" u="none" strike="noStrike">
                          <a:solidFill>
                            <a:srgbClr val="000000"/>
                          </a:solidFill>
                          <a:effectLst/>
                        </a:rPr>
                        <a:t>Target - Service Model</a:t>
                      </a:r>
                      <a:endParaRPr lang="en-US" sz="1400" b="1" i="0" u="none" strike="noStrike">
                        <a:solidFill>
                          <a:srgbClr val="000000"/>
                        </a:solidFill>
                        <a:effectLst/>
                        <a:latin typeface="Arial" panose="020B0604020202020204" pitchFamily="34" charset="0"/>
                      </a:endParaRPr>
                    </a:p>
                  </a:txBody>
                  <a:tcPr marL="45720" marR="45720" marT="0" marB="0">
                    <a:solidFill>
                      <a:srgbClr val="92D050"/>
                    </a:solidFill>
                  </a:tcPr>
                </a:tc>
                <a:tc>
                  <a:txBody>
                    <a:bodyPr/>
                    <a:lstStyle/>
                    <a:p>
                      <a:pPr algn="l" rtl="0" fontAlgn="t"/>
                      <a:r>
                        <a:rPr lang="en-US" sz="1400" u="none" strike="noStrike">
                          <a:solidFill>
                            <a:schemeClr val="bg1"/>
                          </a:solidFill>
                          <a:effectLst/>
                        </a:rPr>
                        <a:t>Target – System Software</a:t>
                      </a:r>
                      <a:endParaRPr lang="en-US" sz="1400" b="1" i="0" u="none" strike="noStrike">
                        <a:solidFill>
                          <a:schemeClr val="bg1"/>
                        </a:solidFill>
                        <a:effectLst/>
                        <a:latin typeface="Arial" panose="020B0604020202020204" pitchFamily="34" charset="0"/>
                      </a:endParaRPr>
                    </a:p>
                  </a:txBody>
                  <a:tcPr marL="45720" marR="45720" marT="0" marB="0">
                    <a:solidFill>
                      <a:schemeClr val="accent6">
                        <a:lumMod val="50000"/>
                      </a:schemeClr>
                    </a:solidFill>
                  </a:tcPr>
                </a:tc>
                <a:extLst>
                  <a:ext uri="{0D108BD9-81ED-4DB2-BD59-A6C34878D82A}">
                    <a16:rowId xmlns:a16="http://schemas.microsoft.com/office/drawing/2014/main" val="2586761402"/>
                  </a:ext>
                </a:extLst>
              </a:tr>
              <a:tr h="112012">
                <a:tc gridSpan="4">
                  <a:txBody>
                    <a:bodyPr/>
                    <a:lstStyle/>
                    <a:p>
                      <a:pPr algn="ctr" rtl="0" fontAlgn="t"/>
                      <a:r>
                        <a:rPr lang="en-US" sz="1400" b="1" u="none" strike="noStrike">
                          <a:solidFill>
                            <a:schemeClr val="bg1"/>
                          </a:solidFill>
                          <a:effectLst/>
                        </a:rPr>
                        <a:t>Database</a:t>
                      </a:r>
                      <a:endParaRPr lang="en-US" sz="1400" b="1" i="0" u="none" strike="noStrike">
                        <a:solidFill>
                          <a:schemeClr val="bg1"/>
                        </a:solidFill>
                        <a:effectLst/>
                        <a:latin typeface="Arial" panose="020B0604020202020204" pitchFamily="34" charset="0"/>
                      </a:endParaRPr>
                    </a:p>
                  </a:txBody>
                  <a:tcPr marL="45720" marR="45720" marT="0" marB="0">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7628429"/>
                  </a:ext>
                </a:extLst>
              </a:tr>
              <a:tr h="34792">
                <a:tc>
                  <a:txBody>
                    <a:bodyPr/>
                    <a:lstStyle/>
                    <a:p>
                      <a:pPr algn="l" rtl="0" fontAlgn="t"/>
                      <a:r>
                        <a:rPr lang="en-US" sz="1400" u="none" strike="noStrike">
                          <a:effectLst/>
                        </a:rPr>
                        <a:t>DB2 10,11 on AIX (6.1, 7.1)</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Replatform</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DB2 11.1 on Linux  7.x</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extLst>
                  <a:ext uri="{0D108BD9-81ED-4DB2-BD59-A6C34878D82A}">
                    <a16:rowId xmlns:a16="http://schemas.microsoft.com/office/drawing/2014/main" val="1223921930"/>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rPr>
                        <a:t>DB2 on Mainframe</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Retain</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On-Prem</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DB2</a:t>
                      </a:r>
                      <a:r>
                        <a:rPr lang="en-US" sz="1400" u="none" strike="noStrike">
                          <a:effectLst/>
                        </a:rPr>
                        <a:t> on Mainframe</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extLst>
                  <a:ext uri="{0D108BD9-81ED-4DB2-BD59-A6C34878D82A}">
                    <a16:rowId xmlns:a16="http://schemas.microsoft.com/office/drawing/2014/main" val="912637737"/>
                  </a:ext>
                </a:extLst>
              </a:tr>
              <a:tr h="112012">
                <a:tc>
                  <a:txBody>
                    <a:bodyPr/>
                    <a:lstStyle/>
                    <a:p>
                      <a:pPr algn="l" rtl="0" fontAlgn="t"/>
                      <a:r>
                        <a:rPr lang="en-US" sz="1400" u="none" strike="noStrike">
                          <a:effectLst/>
                        </a:rPr>
                        <a:t>Oracle 11g</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Replatform</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IaaS</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Oracle 12c</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extLst>
                  <a:ext uri="{0D108BD9-81ED-4DB2-BD59-A6C34878D82A}">
                    <a16:rowId xmlns:a16="http://schemas.microsoft.com/office/drawing/2014/main" val="2697057814"/>
                  </a:ext>
                </a:extLst>
              </a:tr>
              <a:tr h="0">
                <a:tc>
                  <a:txBody>
                    <a:bodyPr/>
                    <a:lstStyle/>
                    <a:p>
                      <a:pPr algn="l" rtl="0" fontAlgn="t"/>
                      <a:r>
                        <a:rPr lang="en-US" sz="1400" u="none" strike="noStrike">
                          <a:effectLst/>
                        </a:rPr>
                        <a:t>Oracle 12c</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Rehost</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rPr>
                        <a:t>IaaS</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rPr>
                        <a:t>Oracle 12c</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extLst>
                  <a:ext uri="{0D108BD9-81ED-4DB2-BD59-A6C34878D82A}">
                    <a16:rowId xmlns:a16="http://schemas.microsoft.com/office/drawing/2014/main" val="1974567519"/>
                  </a:ext>
                </a:extLst>
              </a:tr>
              <a:tr h="227051">
                <a:tc>
                  <a:txBody>
                    <a:bodyPr/>
                    <a:lstStyle/>
                    <a:p>
                      <a:pPr algn="l" rtl="0" fontAlgn="t"/>
                      <a:r>
                        <a:rPr lang="en-US" sz="1400" u="none" strike="noStrike" kern="1200">
                          <a:solidFill>
                            <a:schemeClr val="dk1"/>
                          </a:solidFill>
                          <a:effectLst/>
                          <a:latin typeface="+mn-lt"/>
                          <a:ea typeface="+mn-ea"/>
                          <a:cs typeface="+mn-cs"/>
                        </a:rPr>
                        <a:t>SQL Server 2012/2014/2016 – No SSIS/SSRS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err="1">
                          <a:effectLst/>
                        </a:rPr>
                        <a:t>Replatform</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PaaS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Azure SQL</a:t>
                      </a:r>
                    </a:p>
                  </a:txBody>
                  <a:tcPr marL="45720" marR="45720" marT="0" marB="0">
                    <a:solidFill>
                      <a:schemeClr val="bg1">
                        <a:lumMod val="85000"/>
                      </a:schemeClr>
                    </a:solidFill>
                  </a:tcPr>
                </a:tc>
                <a:extLst>
                  <a:ext uri="{0D108BD9-81ED-4DB2-BD59-A6C34878D82A}">
                    <a16:rowId xmlns:a16="http://schemas.microsoft.com/office/drawing/2014/main" val="1880351927"/>
                  </a:ext>
                </a:extLst>
              </a:tr>
              <a:tr h="11201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SQL Server 2012/2014/2016 – SSIS/SSRS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SQL Server 2012/2014/2016 / ADF*</a:t>
                      </a:r>
                    </a:p>
                  </a:txBody>
                  <a:tcPr marL="45720" marR="45720" marT="0" marB="0">
                    <a:solidFill>
                      <a:schemeClr val="bg1">
                        <a:lumMod val="85000"/>
                      </a:schemeClr>
                    </a:solidFill>
                  </a:tcPr>
                </a:tc>
                <a:extLst>
                  <a:ext uri="{0D108BD9-81ED-4DB2-BD59-A6C34878D82A}">
                    <a16:rowId xmlns:a16="http://schemas.microsoft.com/office/drawing/2014/main" val="4094006487"/>
                  </a:ext>
                </a:extLst>
              </a:tr>
              <a:tr h="0">
                <a:tc>
                  <a:txBody>
                    <a:bodyPr/>
                    <a:lstStyle/>
                    <a:p>
                      <a:pPr algn="l" rtl="0" fontAlgn="t"/>
                      <a:r>
                        <a:rPr lang="en-US" sz="1400" u="none" strike="noStrike" kern="1200">
                          <a:solidFill>
                            <a:schemeClr val="dk1"/>
                          </a:solidFill>
                          <a:effectLst/>
                          <a:latin typeface="+mn-lt"/>
                          <a:ea typeface="+mn-ea"/>
                          <a:cs typeface="+mn-cs"/>
                        </a:rPr>
                        <a:t>Maria DB</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MariaDB</a:t>
                      </a:r>
                    </a:p>
                  </a:txBody>
                  <a:tcPr marL="45720" marR="45720" marT="0" marB="0">
                    <a:solidFill>
                      <a:schemeClr val="bg1">
                        <a:lumMod val="85000"/>
                      </a:schemeClr>
                    </a:solidFill>
                  </a:tcPr>
                </a:tc>
                <a:extLst>
                  <a:ext uri="{0D108BD9-81ED-4DB2-BD59-A6C34878D82A}">
                    <a16:rowId xmlns:a16="http://schemas.microsoft.com/office/drawing/2014/main" val="1387103140"/>
                  </a:ext>
                </a:extLst>
              </a:tr>
              <a:tr h="112012">
                <a:tc gridSpan="4">
                  <a:txBody>
                    <a:bodyPr/>
                    <a:lstStyle/>
                    <a:p>
                      <a:pPr algn="ctr" rtl="0" fontAlgn="t"/>
                      <a:r>
                        <a:rPr lang="en-US" sz="1400" b="1" u="none" strike="noStrike" kern="1200">
                          <a:solidFill>
                            <a:schemeClr val="bg1"/>
                          </a:solidFill>
                          <a:effectLst/>
                          <a:latin typeface="+mn-lt"/>
                          <a:ea typeface="+mn-ea"/>
                          <a:cs typeface="+mn-cs"/>
                        </a:rPr>
                        <a:t>System Software </a:t>
                      </a:r>
                      <a:endParaRPr lang="en-US" sz="1400" b="1" u="none" strike="noStrike" kern="1200">
                        <a:solidFill>
                          <a:schemeClr val="dk1"/>
                        </a:solidFill>
                        <a:effectLst/>
                        <a:latin typeface="+mn-lt"/>
                        <a:ea typeface="+mn-ea"/>
                        <a:cs typeface="+mn-cs"/>
                      </a:endParaRPr>
                    </a:p>
                  </a:txBody>
                  <a:tcPr marL="45720" marR="45720" marT="0" marB="0">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1939142"/>
                  </a:ext>
                </a:extLst>
              </a:tr>
              <a:tr h="112012">
                <a:tc>
                  <a:txBody>
                    <a:bodyPr/>
                    <a:lstStyle/>
                    <a:p>
                      <a:pPr algn="l" rtl="0" fontAlgn="t"/>
                      <a:r>
                        <a:rPr lang="en-US" sz="1400" u="none" strike="noStrike">
                          <a:effectLst/>
                        </a:rPr>
                        <a:t>WebSphere with EJB / MDB/ JMS</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err="1">
                          <a:effectLst/>
                        </a:rPr>
                        <a:t>Replatform</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IaaS</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Tomcat EE/JBoss  - On </a:t>
                      </a:r>
                      <a:r>
                        <a:rPr lang="en-US" sz="1400" u="none" strike="noStrike" kern="1200">
                          <a:solidFill>
                            <a:schemeClr val="dk1"/>
                          </a:solidFill>
                          <a:effectLst/>
                          <a:latin typeface="+mn-lt"/>
                          <a:ea typeface="+mn-ea"/>
                          <a:cs typeface="+mn-cs"/>
                        </a:rPr>
                        <a:t>Linux</a:t>
                      </a:r>
                      <a:r>
                        <a:rPr lang="en-US" sz="1400" u="none" strike="noStrike">
                          <a:effectLst/>
                        </a:rPr>
                        <a:t> 7.x </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extLst>
                  <a:ext uri="{0D108BD9-81ED-4DB2-BD59-A6C34878D82A}">
                    <a16:rowId xmlns:a16="http://schemas.microsoft.com/office/drawing/2014/main" val="4153505712"/>
                  </a:ext>
                </a:extLst>
              </a:tr>
              <a:tr h="112012">
                <a:tc>
                  <a:txBody>
                    <a:bodyPr/>
                    <a:lstStyle/>
                    <a:p>
                      <a:pPr algn="l" rtl="0" fontAlgn="t"/>
                      <a:r>
                        <a:rPr lang="en-US" sz="1400" u="none" strike="noStrike">
                          <a:effectLst/>
                        </a:rPr>
                        <a:t>WebSphere without EJB</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err="1">
                          <a:effectLst/>
                        </a:rPr>
                        <a:t>Replatform</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a:effectLst/>
                        </a:rPr>
                        <a:t>IaaS</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Tomcat (Open source) - On Linux 7.x </a:t>
                      </a:r>
                    </a:p>
                  </a:txBody>
                  <a:tcPr marL="45720" marR="45720" marT="0" marB="0">
                    <a:solidFill>
                      <a:schemeClr val="bg1">
                        <a:lumMod val="85000"/>
                      </a:schemeClr>
                    </a:solidFill>
                  </a:tcPr>
                </a:tc>
                <a:extLst>
                  <a:ext uri="{0D108BD9-81ED-4DB2-BD59-A6C34878D82A}">
                    <a16:rowId xmlns:a16="http://schemas.microsoft.com/office/drawing/2014/main" val="695299799"/>
                  </a:ext>
                </a:extLst>
              </a:tr>
              <a:tr h="11201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 JBoss EAP7.2</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 JBoss EAP7.2</a:t>
                      </a:r>
                    </a:p>
                  </a:txBody>
                  <a:tcPr marL="45720" marR="45720" marT="0" marB="0">
                    <a:solidFill>
                      <a:schemeClr val="bg1">
                        <a:lumMod val="85000"/>
                      </a:schemeClr>
                    </a:solidFill>
                  </a:tcPr>
                </a:tc>
                <a:extLst>
                  <a:ext uri="{0D108BD9-81ED-4DB2-BD59-A6C34878D82A}">
                    <a16:rowId xmlns:a16="http://schemas.microsoft.com/office/drawing/2014/main" val="1211035337"/>
                  </a:ext>
                </a:extLst>
              </a:tr>
              <a:tr h="112012">
                <a:tc>
                  <a:txBody>
                    <a:bodyPr/>
                    <a:lstStyle/>
                    <a:p>
                      <a:pPr algn="l" rtl="0" fontAlgn="t"/>
                      <a:r>
                        <a:rPr lang="en-US" sz="1400" u="none" strike="noStrike" kern="1200">
                          <a:solidFill>
                            <a:schemeClr val="dk1"/>
                          </a:solidFill>
                          <a:effectLst/>
                          <a:latin typeface="+mn-lt"/>
                          <a:ea typeface="+mn-ea"/>
                          <a:cs typeface="+mn-cs"/>
                        </a:rPr>
                        <a:t>.NET below .4.7**</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Replatform</a:t>
                      </a:r>
                    </a:p>
                  </a:txBody>
                  <a:tcPr marL="45720" marR="45720" marT="0" marB="0">
                    <a:solidFill>
                      <a:schemeClr val="bg1">
                        <a:lumMod val="85000"/>
                      </a:schemeClr>
                    </a:solidFill>
                  </a:tcPr>
                </a:tc>
                <a:tc>
                  <a:txBody>
                    <a:bodyPr/>
                    <a:lstStyle/>
                    <a:p>
                      <a:pPr algn="l" rtl="0" fontAlgn="t"/>
                      <a:r>
                        <a:rPr lang="en-US" sz="1400" u="none" strike="noStrike">
                          <a:effectLst/>
                        </a:rPr>
                        <a:t>IaaS</a:t>
                      </a:r>
                      <a:endParaRPr lang="en-US" sz="1400" b="0" i="0" u="none" strike="noStrike">
                        <a:solidFill>
                          <a:srgbClr val="363F41"/>
                        </a:solidFill>
                        <a:effectLst/>
                        <a:latin typeface="Arial" panose="020B0604020202020204" pitchFamily="34" charset="0"/>
                      </a:endParaRP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.NET 4.7</a:t>
                      </a:r>
                    </a:p>
                  </a:txBody>
                  <a:tcPr marL="45720" marR="45720" marT="0" marB="0">
                    <a:solidFill>
                      <a:schemeClr val="bg1">
                        <a:lumMod val="85000"/>
                      </a:schemeClr>
                    </a:solidFill>
                  </a:tcPr>
                </a:tc>
                <a:extLst>
                  <a:ext uri="{0D108BD9-81ED-4DB2-BD59-A6C34878D82A}">
                    <a16:rowId xmlns:a16="http://schemas.microsoft.com/office/drawing/2014/main" val="1886374266"/>
                  </a:ext>
                </a:extLst>
              </a:tr>
              <a:tr h="112012">
                <a:tc>
                  <a:txBody>
                    <a:bodyPr/>
                    <a:lstStyle/>
                    <a:p>
                      <a:pPr algn="l" rtl="0" fontAlgn="t"/>
                      <a:r>
                        <a:rPr lang="en-US" sz="1400" u="none" strike="noStrike" kern="1200">
                          <a:solidFill>
                            <a:schemeClr val="dk1"/>
                          </a:solidFill>
                          <a:effectLst/>
                          <a:latin typeface="+mn-lt"/>
                          <a:ea typeface="+mn-ea"/>
                          <a:cs typeface="+mn-cs"/>
                        </a:rPr>
                        <a:t>Hazelcast</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err="1">
                          <a:solidFill>
                            <a:schemeClr val="dk1"/>
                          </a:solidFill>
                          <a:effectLst/>
                          <a:latin typeface="+mn-lt"/>
                          <a:ea typeface="+mn-ea"/>
                          <a:cs typeface="+mn-cs"/>
                        </a:rPr>
                        <a:t>Hazelcast</a:t>
                      </a:r>
                      <a:endParaRPr lang="en-US" sz="1400" u="none" strike="noStrike" kern="1200">
                        <a:solidFill>
                          <a:schemeClr val="dk1"/>
                        </a:solidFill>
                        <a:effectLst/>
                        <a:latin typeface="+mn-lt"/>
                        <a:ea typeface="+mn-ea"/>
                        <a:cs typeface="+mn-cs"/>
                      </a:endParaRPr>
                    </a:p>
                  </a:txBody>
                  <a:tcPr marL="45720" marR="45720" marT="0" marB="0">
                    <a:solidFill>
                      <a:schemeClr val="bg1">
                        <a:lumMod val="85000"/>
                      </a:schemeClr>
                    </a:solidFill>
                  </a:tcPr>
                </a:tc>
                <a:extLst>
                  <a:ext uri="{0D108BD9-81ED-4DB2-BD59-A6C34878D82A}">
                    <a16:rowId xmlns:a16="http://schemas.microsoft.com/office/drawing/2014/main" val="720525444"/>
                  </a:ext>
                </a:extLst>
              </a:tr>
              <a:tr h="112012">
                <a:tc gridSpan="4">
                  <a:txBody>
                    <a:bodyPr/>
                    <a:lstStyle/>
                    <a:p>
                      <a:pPr algn="ctr" rtl="0" fontAlgn="t"/>
                      <a:r>
                        <a:rPr lang="en-US" sz="1400" b="1" u="none" strike="noStrike">
                          <a:solidFill>
                            <a:schemeClr val="bg1"/>
                          </a:solidFill>
                          <a:effectLst/>
                          <a:latin typeface="+mn-lt"/>
                        </a:rPr>
                        <a:t>Web Server</a:t>
                      </a:r>
                      <a:endParaRPr lang="en-US" sz="1400" b="1" i="0" u="none" strike="noStrike">
                        <a:solidFill>
                          <a:schemeClr val="bg1"/>
                        </a:solidFill>
                        <a:effectLst/>
                        <a:latin typeface="+mn-lt"/>
                      </a:endParaRPr>
                    </a:p>
                  </a:txBody>
                  <a:tcPr marL="45720" marR="45720" marT="0" marB="0">
                    <a:solidFill>
                      <a:srgbClr val="002060"/>
                    </a:solidFill>
                  </a:tcPr>
                </a:tc>
                <a:tc hMerge="1">
                  <a:txBody>
                    <a:bodyPr/>
                    <a:lstStyle/>
                    <a:p>
                      <a:endParaRPr lang="en-US"/>
                    </a:p>
                  </a:txBody>
                  <a:tcPr>
                    <a:solidFill>
                      <a:schemeClr val="bg1">
                        <a:lumMod val="85000"/>
                      </a:schemeClr>
                    </a:solidFill>
                  </a:tcPr>
                </a:tc>
                <a:tc hMerge="1">
                  <a:txBody>
                    <a:bodyPr/>
                    <a:lstStyle/>
                    <a:p>
                      <a:endParaRPr lang="en-US"/>
                    </a:p>
                  </a:txBody>
                  <a:tcPr>
                    <a:solidFill>
                      <a:schemeClr val="bg1">
                        <a:lumMod val="85000"/>
                      </a:schemeClr>
                    </a:solidFill>
                  </a:tcPr>
                </a:tc>
                <a:tc hMerge="1">
                  <a:txBody>
                    <a:bodyPr/>
                    <a:lstStyle/>
                    <a:p>
                      <a:endParaRPr lang="en-US"/>
                    </a:p>
                  </a:txBody>
                  <a:tcPr>
                    <a:solidFill>
                      <a:schemeClr val="bg1">
                        <a:lumMod val="85000"/>
                      </a:schemeClr>
                    </a:solidFill>
                  </a:tcPr>
                </a:tc>
                <a:extLst>
                  <a:ext uri="{0D108BD9-81ED-4DB2-BD59-A6C34878D82A}">
                    <a16:rowId xmlns:a16="http://schemas.microsoft.com/office/drawing/2014/main" val="104725121"/>
                  </a:ext>
                </a:extLst>
              </a:tr>
              <a:tr h="112012">
                <a:tc>
                  <a:txBody>
                    <a:bodyPr/>
                    <a:lstStyle/>
                    <a:p>
                      <a:pPr algn="l" rtl="0" fontAlgn="t"/>
                      <a:r>
                        <a:rPr lang="en-US" sz="1400" u="none" strike="noStrike">
                          <a:effectLst/>
                          <a:latin typeface="+mn-lt"/>
                        </a:rPr>
                        <a:t>Tomcat / Tomcat EE / JBoss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Rehost</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IaaS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Tomcat / Tomcat EE/ JBoss</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1769802323"/>
                  </a:ext>
                </a:extLst>
              </a:tr>
              <a:tr h="112012">
                <a:tc>
                  <a:txBody>
                    <a:bodyPr/>
                    <a:lstStyle/>
                    <a:p>
                      <a:pPr algn="l" rtl="0" fontAlgn="t"/>
                      <a:r>
                        <a:rPr lang="en-US" sz="1400" u="none" strike="noStrike" kern="1200">
                          <a:solidFill>
                            <a:schemeClr val="dk1"/>
                          </a:solidFill>
                          <a:effectLst/>
                          <a:latin typeface="+mn-lt"/>
                          <a:ea typeface="+mn-ea"/>
                          <a:cs typeface="+mn-cs"/>
                        </a:rPr>
                        <a:t>Apache HTTP Server</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latin typeface="+mn-lt"/>
                        </a:rPr>
                        <a:t>Rehost</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Apache HTTP Server</a:t>
                      </a:r>
                    </a:p>
                  </a:txBody>
                  <a:tcPr marL="45720" marR="45720" marT="0" marB="0">
                    <a:solidFill>
                      <a:schemeClr val="bg1">
                        <a:lumMod val="85000"/>
                      </a:schemeClr>
                    </a:solidFill>
                  </a:tcPr>
                </a:tc>
                <a:extLst>
                  <a:ext uri="{0D108BD9-81ED-4DB2-BD59-A6C34878D82A}">
                    <a16:rowId xmlns:a16="http://schemas.microsoft.com/office/drawing/2014/main" val="247957409"/>
                  </a:ext>
                </a:extLst>
              </a:tr>
              <a:tr h="11201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IBM HTTP Server</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Replatform </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algn="l" rtl="0" fontAlgn="t"/>
                      <a:r>
                        <a:rPr lang="en-US" sz="1400" u="none" strike="noStrike">
                          <a:effectLst/>
                          <a:latin typeface="+mn-lt"/>
                        </a:rPr>
                        <a:t>Apache HTTP Server 2.x</a:t>
                      </a:r>
                      <a:endParaRPr lang="en-US" sz="1400" u="none" strike="noStrike" kern="1200">
                        <a:solidFill>
                          <a:schemeClr val="dk1"/>
                        </a:solidFill>
                        <a:effectLst/>
                        <a:latin typeface="+mn-lt"/>
                        <a:ea typeface="+mn-ea"/>
                        <a:cs typeface="+mn-cs"/>
                      </a:endParaRPr>
                    </a:p>
                  </a:txBody>
                  <a:tcPr marL="45720" marR="45720" marT="0" marB="0">
                    <a:solidFill>
                      <a:schemeClr val="bg1">
                        <a:lumMod val="85000"/>
                      </a:schemeClr>
                    </a:solidFill>
                  </a:tcPr>
                </a:tc>
                <a:extLst>
                  <a:ext uri="{0D108BD9-81ED-4DB2-BD59-A6C34878D82A}">
                    <a16:rowId xmlns:a16="http://schemas.microsoft.com/office/drawing/2014/main" val="2392996861"/>
                  </a:ext>
                </a:extLst>
              </a:tr>
              <a:tr h="112012">
                <a:tc>
                  <a:txBody>
                    <a:bodyPr/>
                    <a:lstStyle/>
                    <a:p>
                      <a:pPr algn="l" rtl="0" fontAlgn="t"/>
                      <a:r>
                        <a:rPr lang="en-US" sz="1400" u="none" strike="noStrike">
                          <a:effectLst/>
                          <a:latin typeface="+mn-lt"/>
                        </a:rPr>
                        <a:t>IIS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Rehost</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IaaS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IIS</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2644427858"/>
                  </a:ext>
                </a:extLst>
              </a:tr>
              <a:tr h="112012">
                <a:tc gridSpan="4">
                  <a:txBody>
                    <a:bodyPr/>
                    <a:lstStyle/>
                    <a:p>
                      <a:pPr algn="ctr" rtl="0" fontAlgn="t"/>
                      <a:r>
                        <a:rPr lang="en-US" sz="1400" b="1" u="none" strike="noStrike">
                          <a:solidFill>
                            <a:schemeClr val="bg1"/>
                          </a:solidFill>
                          <a:effectLst/>
                          <a:latin typeface="+mn-lt"/>
                        </a:rPr>
                        <a:t>Operating System</a:t>
                      </a:r>
                      <a:endParaRPr lang="en-US" sz="1400" b="1" i="0" u="none" strike="noStrike">
                        <a:solidFill>
                          <a:schemeClr val="bg1"/>
                        </a:solidFill>
                        <a:effectLst/>
                        <a:latin typeface="+mn-lt"/>
                      </a:endParaRPr>
                    </a:p>
                  </a:txBody>
                  <a:tcPr marL="45720" marR="45720" marT="0" marB="0">
                    <a:solidFill>
                      <a:srgbClr val="002060"/>
                    </a:solidFill>
                  </a:tcPr>
                </a:tc>
                <a:tc hMerge="1">
                  <a:txBody>
                    <a:bodyPr/>
                    <a:lstStyle/>
                    <a:p>
                      <a:endParaRPr lang="en-US"/>
                    </a:p>
                  </a:txBody>
                  <a:tcPr>
                    <a:solidFill>
                      <a:schemeClr val="bg1">
                        <a:lumMod val="85000"/>
                      </a:schemeClr>
                    </a:solidFill>
                  </a:tcPr>
                </a:tc>
                <a:tc hMerge="1">
                  <a:txBody>
                    <a:bodyPr/>
                    <a:lstStyle/>
                    <a:p>
                      <a:endParaRPr lang="en-US"/>
                    </a:p>
                  </a:txBody>
                  <a:tcPr>
                    <a:solidFill>
                      <a:schemeClr val="bg1">
                        <a:lumMod val="85000"/>
                      </a:schemeClr>
                    </a:solidFill>
                  </a:tcPr>
                </a:tc>
                <a:tc hMerge="1">
                  <a:txBody>
                    <a:bodyPr/>
                    <a:lstStyle/>
                    <a:p>
                      <a:endParaRPr lang="en-US"/>
                    </a:p>
                  </a:txBody>
                  <a:tcPr>
                    <a:solidFill>
                      <a:schemeClr val="bg1">
                        <a:lumMod val="85000"/>
                      </a:schemeClr>
                    </a:solidFill>
                  </a:tcPr>
                </a:tc>
                <a:extLst>
                  <a:ext uri="{0D108BD9-81ED-4DB2-BD59-A6C34878D82A}">
                    <a16:rowId xmlns:a16="http://schemas.microsoft.com/office/drawing/2014/main" val="3810974248"/>
                  </a:ext>
                </a:extLst>
              </a:tr>
              <a:tr h="166091">
                <a:tc>
                  <a:txBody>
                    <a:bodyPr/>
                    <a:lstStyle/>
                    <a:p>
                      <a:pPr algn="l" rtl="0" fontAlgn="t"/>
                      <a:r>
                        <a:rPr lang="en-US" sz="1400" u="none" strike="noStrike">
                          <a:effectLst/>
                          <a:latin typeface="+mn-lt"/>
                        </a:rPr>
                        <a:t>AIX(6.1, 7.1)</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Replatform</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IaaS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Linux 7.x</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1025777636"/>
                  </a:ext>
                </a:extLst>
              </a:tr>
              <a:tr h="112012">
                <a:tc>
                  <a:txBody>
                    <a:bodyPr/>
                    <a:lstStyle/>
                    <a:p>
                      <a:pPr algn="l" rtl="0" fontAlgn="t"/>
                      <a:r>
                        <a:rPr lang="en-US" sz="1400" u="none" strike="noStrike">
                          <a:effectLst/>
                          <a:latin typeface="+mn-lt"/>
                        </a:rPr>
                        <a:t>Windows 2012</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Replatform</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IaaS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a:effectLst/>
                          <a:latin typeface="+mn-lt"/>
                        </a:rPr>
                        <a:t>Windows 2016</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108714667"/>
                  </a:ext>
                </a:extLst>
              </a:tr>
              <a:tr h="112012">
                <a:tc>
                  <a:txBody>
                    <a:bodyPr/>
                    <a:lstStyle/>
                    <a:p>
                      <a:pPr algn="l" rtl="0" fontAlgn="t"/>
                      <a:r>
                        <a:rPr lang="en-US" sz="1400" u="none" strike="noStrike" kern="1200">
                          <a:solidFill>
                            <a:schemeClr val="dk1"/>
                          </a:solidFill>
                          <a:effectLst/>
                          <a:latin typeface="+mn-lt"/>
                          <a:ea typeface="+mn-ea"/>
                          <a:cs typeface="+mn-cs"/>
                        </a:rPr>
                        <a:t>Windows 2016</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Windows 2016</a:t>
                      </a:r>
                    </a:p>
                  </a:txBody>
                  <a:tcPr marL="45720" marR="45720" marT="0" marB="0">
                    <a:solidFill>
                      <a:schemeClr val="bg1">
                        <a:lumMod val="85000"/>
                      </a:schemeClr>
                    </a:solidFill>
                  </a:tcPr>
                </a:tc>
                <a:extLst>
                  <a:ext uri="{0D108BD9-81ED-4DB2-BD59-A6C34878D82A}">
                    <a16:rowId xmlns:a16="http://schemas.microsoft.com/office/drawing/2014/main" val="3406296747"/>
                  </a:ext>
                </a:extLst>
              </a:tr>
              <a:tr h="112012">
                <a:tc>
                  <a:txBody>
                    <a:bodyPr/>
                    <a:lstStyle/>
                    <a:p>
                      <a:pPr algn="l" rtl="0" fontAlgn="t"/>
                      <a:r>
                        <a:rPr lang="en-US" sz="1400" u="none" strike="noStrike" kern="1200">
                          <a:solidFill>
                            <a:schemeClr val="dk1"/>
                          </a:solidFill>
                          <a:effectLst/>
                          <a:latin typeface="+mn-lt"/>
                          <a:ea typeface="+mn-ea"/>
                          <a:cs typeface="+mn-cs"/>
                        </a:rPr>
                        <a:t>Linux 7.x</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Linux 7.x</a:t>
                      </a:r>
                    </a:p>
                  </a:txBody>
                  <a:tcPr marL="45720" marR="45720" marT="0" marB="0">
                    <a:solidFill>
                      <a:schemeClr val="bg1">
                        <a:lumMod val="85000"/>
                      </a:schemeClr>
                    </a:solidFill>
                  </a:tcPr>
                </a:tc>
                <a:extLst>
                  <a:ext uri="{0D108BD9-81ED-4DB2-BD59-A6C34878D82A}">
                    <a16:rowId xmlns:a16="http://schemas.microsoft.com/office/drawing/2014/main" val="1006722583"/>
                  </a:ext>
                </a:extLst>
              </a:tr>
            </a:tbl>
          </a:graphicData>
        </a:graphic>
      </p:graphicFrame>
      <p:sp>
        <p:nvSpPr>
          <p:cNvPr id="6" name="Title 1">
            <a:extLst>
              <a:ext uri="{FF2B5EF4-FFF2-40B4-BE49-F238E27FC236}">
                <a16:creationId xmlns:a16="http://schemas.microsoft.com/office/drawing/2014/main" id="{3FE5F014-903B-4243-8FEF-DCEFA548A89E}"/>
              </a:ext>
            </a:extLst>
          </p:cNvPr>
          <p:cNvSpPr txBox="1">
            <a:spLocks/>
          </p:cNvSpPr>
          <p:nvPr/>
        </p:nvSpPr>
        <p:spPr>
          <a:xfrm>
            <a:off x="129166" y="89369"/>
            <a:ext cx="11003426" cy="452432"/>
          </a:xfrm>
          <a:prstGeom prst="rect">
            <a:avLst/>
          </a:prstGeom>
        </p:spPr>
        <p:txBody>
          <a:bodyPr/>
          <a:lstStyle>
            <a:lvl1pPr algn="l" defTabSz="914400" rtl="0" eaLnBrk="1" fontAlgn="auto" latinLnBrk="0" hangingPunct="1">
              <a:lnSpc>
                <a:spcPct val="90000"/>
              </a:lnSpc>
              <a:spcBef>
                <a:spcPct val="0"/>
              </a:spcBef>
              <a:spcAft>
                <a:spcPts val="0"/>
              </a:spcAft>
              <a:buNone/>
              <a:defRPr kumimoji="0" lang="en-US" sz="2600" b="0" i="0" u="none" strike="noStrike" kern="0" cap="none" spc="0" normalizeH="0" baseline="0" noProof="0" dirty="0">
                <a:ln>
                  <a:noFill/>
                </a:ln>
                <a:solidFill>
                  <a:schemeClr val="tx2">
                    <a:lumMod val="75000"/>
                  </a:schemeClr>
                </a:solidFill>
                <a:effectLst/>
                <a:uLnTx/>
                <a:uFillTx/>
                <a:latin typeface="Arial" panose="020B0604020202020204" pitchFamily="34" charset="0"/>
                <a:ea typeface="Tahoma" pitchFamily="34" charset="0"/>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000" b="1" kern="1200">
                <a:solidFill>
                  <a:schemeClr val="tx2"/>
                </a:solidFill>
                <a:ea typeface="+mj-ea"/>
              </a:rPr>
              <a:t>*Tech Stack Migration Path Recommendation… 1/2 - Being continuously updated</a:t>
            </a:r>
            <a:endParaRPr lang="en-US" sz="2000" b="1" kern="1200">
              <a:solidFill>
                <a:schemeClr val="tx2"/>
              </a:solidFill>
              <a:highlight>
                <a:srgbClr val="FFFF00"/>
              </a:highlight>
              <a:ea typeface="+mj-ea"/>
            </a:endParaRPr>
          </a:p>
        </p:txBody>
      </p:sp>
      <p:sp>
        <p:nvSpPr>
          <p:cNvPr id="8" name="Rectangle 7">
            <a:extLst>
              <a:ext uri="{FF2B5EF4-FFF2-40B4-BE49-F238E27FC236}">
                <a16:creationId xmlns:a16="http://schemas.microsoft.com/office/drawing/2014/main" id="{2C49588A-D57A-4A16-AB61-D6074F4AA00E}"/>
              </a:ext>
            </a:extLst>
          </p:cNvPr>
          <p:cNvSpPr/>
          <p:nvPr/>
        </p:nvSpPr>
        <p:spPr>
          <a:xfrm>
            <a:off x="1469587" y="6552461"/>
            <a:ext cx="9252854" cy="338554"/>
          </a:xfrm>
          <a:prstGeom prst="rect">
            <a:avLst/>
          </a:prstGeom>
        </p:spPr>
        <p:txBody>
          <a:bodyPr wrap="none">
            <a:spAutoFit/>
          </a:bodyPr>
          <a:lstStyle/>
          <a:p>
            <a:pPr algn="ctr">
              <a:defRPr/>
            </a:pPr>
            <a:r>
              <a:rPr lang="en-US" sz="1600" b="1">
                <a:solidFill>
                  <a:schemeClr val="tx2"/>
                </a:solidFill>
              </a:rPr>
              <a:t>* </a:t>
            </a:r>
            <a:r>
              <a:rPr lang="en-US" sz="1100" b="1">
                <a:solidFill>
                  <a:schemeClr val="tx2"/>
                </a:solidFill>
              </a:rPr>
              <a:t>Guidance as of March, 2021, authored by TAI. Principles will evolve based on our pending 2021 strategy plan and RFP decision.</a:t>
            </a:r>
            <a:endParaRPr lang="en-US" sz="1100" b="1">
              <a:solidFill>
                <a:schemeClr val="tx2"/>
              </a:solidFill>
              <a:highlight>
                <a:srgbClr val="FFFF00"/>
              </a:highlight>
            </a:endParaRPr>
          </a:p>
        </p:txBody>
      </p:sp>
    </p:spTree>
    <p:extLst>
      <p:ext uri="{BB962C8B-B14F-4D97-AF65-F5344CB8AC3E}">
        <p14:creationId xmlns:p14="http://schemas.microsoft.com/office/powerpoint/2010/main" val="1234127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E5F014-903B-4243-8FEF-DCEFA548A89E}"/>
              </a:ext>
            </a:extLst>
          </p:cNvPr>
          <p:cNvSpPr txBox="1">
            <a:spLocks/>
          </p:cNvSpPr>
          <p:nvPr/>
        </p:nvSpPr>
        <p:spPr>
          <a:xfrm>
            <a:off x="129166" y="89369"/>
            <a:ext cx="11003426" cy="452432"/>
          </a:xfrm>
          <a:prstGeom prst="rect">
            <a:avLst/>
          </a:prstGeom>
        </p:spPr>
        <p:txBody>
          <a:bodyPr/>
          <a:lstStyle>
            <a:lvl1pPr algn="l" defTabSz="914400" rtl="0" eaLnBrk="1" fontAlgn="auto" latinLnBrk="0" hangingPunct="1">
              <a:lnSpc>
                <a:spcPct val="90000"/>
              </a:lnSpc>
              <a:spcBef>
                <a:spcPct val="0"/>
              </a:spcBef>
              <a:spcAft>
                <a:spcPts val="0"/>
              </a:spcAft>
              <a:buNone/>
              <a:defRPr kumimoji="0" lang="en-US" sz="2600" b="0" i="0" u="none" strike="noStrike" kern="0" cap="none" spc="0" normalizeH="0" baseline="0" noProof="0" dirty="0">
                <a:ln>
                  <a:noFill/>
                </a:ln>
                <a:solidFill>
                  <a:schemeClr val="tx2">
                    <a:lumMod val="75000"/>
                  </a:schemeClr>
                </a:solidFill>
                <a:effectLst/>
                <a:uLnTx/>
                <a:uFillTx/>
                <a:latin typeface="Arial" panose="020B0604020202020204" pitchFamily="34" charset="0"/>
                <a:ea typeface="Tahoma" pitchFamily="34" charset="0"/>
                <a:cs typeface="Arial" panose="020B0604020202020204" pitchFamily="34" charset="0"/>
              </a:defRPr>
            </a:lvl1pPr>
          </a:lstStyle>
          <a:p>
            <a:pPr lvl="0">
              <a:defRPr/>
            </a:pPr>
            <a:r>
              <a:rPr lang="en-US" sz="2000" b="1" kern="1200">
                <a:solidFill>
                  <a:schemeClr val="tx2"/>
                </a:solidFill>
                <a:ea typeface="+mj-ea"/>
              </a:rPr>
              <a:t>*Tech Stack Migration Path Recommendation… 2/2 - </a:t>
            </a:r>
            <a:r>
              <a:rPr lang="en-US" sz="2000" b="1" kern="1200">
                <a:solidFill>
                  <a:schemeClr val="tx2"/>
                </a:solidFill>
              </a:rPr>
              <a:t>Being continuously updated</a:t>
            </a:r>
            <a:endParaRPr lang="en-US" sz="2000" b="1" kern="1200">
              <a:solidFill>
                <a:schemeClr val="tx2"/>
              </a:solidFill>
              <a:ea typeface="+mj-ea"/>
            </a:endParaRPr>
          </a:p>
        </p:txBody>
      </p:sp>
      <p:graphicFrame>
        <p:nvGraphicFramePr>
          <p:cNvPr id="4" name="Table 3">
            <a:extLst>
              <a:ext uri="{FF2B5EF4-FFF2-40B4-BE49-F238E27FC236}">
                <a16:creationId xmlns:a16="http://schemas.microsoft.com/office/drawing/2014/main" id="{798CF326-14ED-42DB-9957-C00741D7A943}"/>
              </a:ext>
            </a:extLst>
          </p:cNvPr>
          <p:cNvGraphicFramePr>
            <a:graphicFrameLocks noGrp="1"/>
          </p:cNvGraphicFramePr>
          <p:nvPr/>
        </p:nvGraphicFramePr>
        <p:xfrm>
          <a:off x="393701" y="732154"/>
          <a:ext cx="11430000" cy="4988164"/>
        </p:xfrm>
        <a:graphic>
          <a:graphicData uri="http://schemas.openxmlformats.org/drawingml/2006/table">
            <a:tbl>
              <a:tblPr firstRow="1">
                <a:tableStyleId>{21E4AEA4-8DFA-4A89-87EB-49C32662AFE0}</a:tableStyleId>
              </a:tblPr>
              <a:tblGrid>
                <a:gridCol w="3343769">
                  <a:extLst>
                    <a:ext uri="{9D8B030D-6E8A-4147-A177-3AD203B41FA5}">
                      <a16:colId xmlns:a16="http://schemas.microsoft.com/office/drawing/2014/main" val="4082274613"/>
                    </a:ext>
                  </a:extLst>
                </a:gridCol>
                <a:gridCol w="2447723">
                  <a:extLst>
                    <a:ext uri="{9D8B030D-6E8A-4147-A177-3AD203B41FA5}">
                      <a16:colId xmlns:a16="http://schemas.microsoft.com/office/drawing/2014/main" val="303355618"/>
                    </a:ext>
                  </a:extLst>
                </a:gridCol>
                <a:gridCol w="2185125">
                  <a:extLst>
                    <a:ext uri="{9D8B030D-6E8A-4147-A177-3AD203B41FA5}">
                      <a16:colId xmlns:a16="http://schemas.microsoft.com/office/drawing/2014/main" val="4017080536"/>
                    </a:ext>
                  </a:extLst>
                </a:gridCol>
                <a:gridCol w="3453383">
                  <a:extLst>
                    <a:ext uri="{9D8B030D-6E8A-4147-A177-3AD203B41FA5}">
                      <a16:colId xmlns:a16="http://schemas.microsoft.com/office/drawing/2014/main" val="244617938"/>
                    </a:ext>
                  </a:extLst>
                </a:gridCol>
              </a:tblGrid>
              <a:tr h="274398">
                <a:tc>
                  <a:txBody>
                    <a:bodyPr/>
                    <a:lstStyle/>
                    <a:p>
                      <a:pPr algn="l" rtl="0" fontAlgn="t"/>
                      <a:r>
                        <a:rPr lang="en-US" sz="1400" u="none" strike="noStrike">
                          <a:solidFill>
                            <a:srgbClr val="000000"/>
                          </a:solidFill>
                          <a:effectLst/>
                        </a:rPr>
                        <a:t> Current - System Software</a:t>
                      </a:r>
                      <a:endParaRPr lang="en-US" sz="1400" b="1" i="0" u="none" strike="noStrike">
                        <a:solidFill>
                          <a:srgbClr val="000000"/>
                        </a:solidFill>
                        <a:effectLst/>
                        <a:latin typeface="Arial" panose="020B0604020202020204" pitchFamily="34" charset="0"/>
                      </a:endParaRPr>
                    </a:p>
                  </a:txBody>
                  <a:tcPr marL="45720" marR="45720" marT="0" marB="0">
                    <a:solidFill>
                      <a:schemeClr val="accent2"/>
                    </a:solidFill>
                  </a:tcPr>
                </a:tc>
                <a:tc>
                  <a:txBody>
                    <a:bodyPr/>
                    <a:lstStyle/>
                    <a:p>
                      <a:pPr algn="l" rtl="0" fontAlgn="t"/>
                      <a:r>
                        <a:rPr lang="en-US" sz="1400" u="none" strike="noStrike">
                          <a:solidFill>
                            <a:srgbClr val="000000"/>
                          </a:solidFill>
                          <a:effectLst/>
                        </a:rPr>
                        <a:t>Migration Approach</a:t>
                      </a:r>
                      <a:endParaRPr lang="en-US" sz="1400" b="1" i="0" u="none" strike="noStrike">
                        <a:solidFill>
                          <a:srgbClr val="000000"/>
                        </a:solidFill>
                        <a:effectLst/>
                        <a:latin typeface="Arial" panose="020B0604020202020204" pitchFamily="34" charset="0"/>
                      </a:endParaRPr>
                    </a:p>
                  </a:txBody>
                  <a:tcPr marL="45720" marR="45720" marT="0" marB="0">
                    <a:solidFill>
                      <a:srgbClr val="92D050"/>
                    </a:solidFill>
                  </a:tcPr>
                </a:tc>
                <a:tc>
                  <a:txBody>
                    <a:bodyPr/>
                    <a:lstStyle/>
                    <a:p>
                      <a:pPr algn="l" rtl="0" fontAlgn="t"/>
                      <a:r>
                        <a:rPr lang="en-US" sz="1400" u="none" strike="noStrike">
                          <a:solidFill>
                            <a:srgbClr val="000000"/>
                          </a:solidFill>
                          <a:effectLst/>
                        </a:rPr>
                        <a:t>Target - Service Model</a:t>
                      </a:r>
                      <a:endParaRPr lang="en-US" sz="1400" b="1" i="0" u="none" strike="noStrike">
                        <a:solidFill>
                          <a:srgbClr val="000000"/>
                        </a:solidFill>
                        <a:effectLst/>
                        <a:latin typeface="Arial" panose="020B0604020202020204" pitchFamily="34" charset="0"/>
                      </a:endParaRPr>
                    </a:p>
                  </a:txBody>
                  <a:tcPr marL="45720" marR="45720" marT="0" marB="0">
                    <a:solidFill>
                      <a:srgbClr val="92D050"/>
                    </a:solidFill>
                  </a:tcPr>
                </a:tc>
                <a:tc>
                  <a:txBody>
                    <a:bodyPr/>
                    <a:lstStyle/>
                    <a:p>
                      <a:pPr algn="l" rtl="0" fontAlgn="t"/>
                      <a:r>
                        <a:rPr lang="en-US" sz="1400" u="none" strike="noStrike">
                          <a:solidFill>
                            <a:schemeClr val="bg1"/>
                          </a:solidFill>
                          <a:effectLst/>
                        </a:rPr>
                        <a:t>Target – System Software</a:t>
                      </a:r>
                      <a:endParaRPr lang="en-US" sz="1400" b="1" i="0" u="none" strike="noStrike">
                        <a:solidFill>
                          <a:schemeClr val="bg1"/>
                        </a:solidFill>
                        <a:effectLst/>
                        <a:latin typeface="Arial" panose="020B0604020202020204" pitchFamily="34" charset="0"/>
                      </a:endParaRPr>
                    </a:p>
                  </a:txBody>
                  <a:tcPr marL="45720" marR="45720" marT="0" marB="0">
                    <a:solidFill>
                      <a:schemeClr val="accent6">
                        <a:lumMod val="50000"/>
                      </a:schemeClr>
                    </a:solidFill>
                  </a:tcPr>
                </a:tc>
                <a:extLst>
                  <a:ext uri="{0D108BD9-81ED-4DB2-BD59-A6C34878D82A}">
                    <a16:rowId xmlns:a16="http://schemas.microsoft.com/office/drawing/2014/main" val="2586761402"/>
                  </a:ext>
                </a:extLst>
              </a:tr>
              <a:tr h="274398">
                <a:tc gridSpan="4">
                  <a:txBody>
                    <a:bodyPr/>
                    <a:lstStyle/>
                    <a:p>
                      <a:pPr algn="ctr" rtl="0" fontAlgn="t"/>
                      <a:r>
                        <a:rPr lang="en-US" sz="1400" b="1" u="none" strike="noStrike">
                          <a:solidFill>
                            <a:schemeClr val="bg1"/>
                          </a:solidFill>
                          <a:effectLst/>
                          <a:latin typeface="+mn-lt"/>
                        </a:rPr>
                        <a:t>Programming Language</a:t>
                      </a:r>
                      <a:endParaRPr lang="en-US" sz="1400" b="1" i="0" u="none" strike="noStrike">
                        <a:solidFill>
                          <a:schemeClr val="bg1"/>
                        </a:solidFill>
                        <a:effectLst/>
                        <a:latin typeface="+mn-lt"/>
                      </a:endParaRPr>
                    </a:p>
                  </a:txBody>
                  <a:tcPr marL="45720" marR="45720" marT="0" marB="0">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1826647"/>
                  </a:ext>
                </a:extLst>
              </a:tr>
              <a:tr h="548796">
                <a:tc>
                  <a:txBody>
                    <a:bodyPr/>
                    <a:lstStyle/>
                    <a:p>
                      <a:pPr algn="l" rtl="0" fontAlgn="t"/>
                      <a:r>
                        <a:rPr lang="en-US" sz="1400" u="none" strike="noStrike" kern="1200">
                          <a:solidFill>
                            <a:schemeClr val="dk1"/>
                          </a:solidFill>
                          <a:effectLst/>
                          <a:latin typeface="+mn-lt"/>
                          <a:ea typeface="+mn-ea"/>
                          <a:cs typeface="+mn-cs"/>
                        </a:rPr>
                        <a:t>Java</a:t>
                      </a:r>
                      <a:r>
                        <a:rPr lang="en-US" sz="1400" u="none" strike="noStrike">
                          <a:effectLst/>
                          <a:latin typeface="+mn-lt"/>
                        </a:rPr>
                        <a:t> 1.7(Oracle / IBM/Open JDK) and below</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err="1">
                          <a:effectLst/>
                          <a:latin typeface="+mn-lt"/>
                        </a:rPr>
                        <a:t>Replatform</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latin typeface="+mn-lt"/>
                        </a:rPr>
                        <a:t>IaaS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latin typeface="+mn-lt"/>
                        </a:rPr>
                        <a:t>Java 1.8( Open JDK)</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630741480"/>
                  </a:ext>
                </a:extLst>
              </a:tr>
              <a:tr h="274398">
                <a:tc>
                  <a:txBody>
                    <a:bodyPr/>
                    <a:lstStyle/>
                    <a:p>
                      <a:pPr algn="l" rtl="0" fontAlgn="t"/>
                      <a:r>
                        <a:rPr lang="en-US" sz="1400" u="none" strike="noStrike" kern="1200">
                          <a:solidFill>
                            <a:schemeClr val="dk1"/>
                          </a:solidFill>
                          <a:effectLst/>
                          <a:latin typeface="+mn-lt"/>
                          <a:ea typeface="+mn-ea"/>
                          <a:cs typeface="+mn-cs"/>
                        </a:rPr>
                        <a:t>Java</a:t>
                      </a:r>
                      <a:r>
                        <a:rPr lang="en-US" sz="1400" u="none" strike="noStrike">
                          <a:effectLst/>
                          <a:latin typeface="+mn-lt"/>
                        </a:rPr>
                        <a:t> 1.8 (Oracle/IBM JDK)</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err="1">
                          <a:effectLst/>
                          <a:latin typeface="+mn-lt"/>
                        </a:rPr>
                        <a:t>Replatform</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latin typeface="+mn-lt"/>
                        </a:rPr>
                        <a:t>IaaS</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a:effectLst/>
                          <a:latin typeface="+mn-lt"/>
                        </a:rPr>
                        <a:t>Java 1.8( Open JDK)</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1034143112"/>
                  </a:ext>
                </a:extLst>
              </a:tr>
              <a:tr h="274398">
                <a:tc>
                  <a:txBody>
                    <a:bodyPr/>
                    <a:lstStyle/>
                    <a:p>
                      <a:pPr algn="l" rtl="0" fontAlgn="t"/>
                      <a:r>
                        <a:rPr lang="en-US" sz="1400" u="none" strike="noStrike" kern="1200">
                          <a:solidFill>
                            <a:schemeClr val="dk1"/>
                          </a:solidFill>
                          <a:effectLst/>
                          <a:latin typeface="+mn-lt"/>
                          <a:ea typeface="+mn-ea"/>
                          <a:cs typeface="+mn-cs"/>
                        </a:rPr>
                        <a:t>BPEL</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Rehost</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IaaS</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BPEL </a:t>
                      </a:r>
                    </a:p>
                  </a:txBody>
                  <a:tcPr marL="45720" marR="45720" marT="0" marB="0">
                    <a:solidFill>
                      <a:schemeClr val="bg1">
                        <a:lumMod val="85000"/>
                      </a:schemeClr>
                    </a:solidFill>
                  </a:tcPr>
                </a:tc>
                <a:extLst>
                  <a:ext uri="{0D108BD9-81ED-4DB2-BD59-A6C34878D82A}">
                    <a16:rowId xmlns:a16="http://schemas.microsoft.com/office/drawing/2014/main" val="3035788156"/>
                  </a:ext>
                </a:extLst>
              </a:tr>
              <a:tr h="274398">
                <a:tc gridSpan="4">
                  <a:txBody>
                    <a:bodyPr/>
                    <a:lstStyle/>
                    <a:p>
                      <a:pPr algn="ctr" rtl="0" fontAlgn="t"/>
                      <a:r>
                        <a:rPr lang="en-US" sz="1400" b="1" u="none" strike="noStrike">
                          <a:solidFill>
                            <a:schemeClr val="bg1"/>
                          </a:solidFill>
                          <a:effectLst/>
                          <a:latin typeface="+mn-lt"/>
                        </a:rPr>
                        <a:t>Integration Server </a:t>
                      </a:r>
                      <a:endParaRPr lang="en-US" sz="1400" b="1" i="0" u="none" strike="noStrike">
                        <a:solidFill>
                          <a:schemeClr val="bg1"/>
                        </a:solidFill>
                        <a:effectLst/>
                        <a:latin typeface="+mn-lt"/>
                      </a:endParaRPr>
                    </a:p>
                  </a:txBody>
                  <a:tcPr marL="45720" marR="45720" marT="0" marB="0">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996974"/>
                  </a:ext>
                </a:extLst>
              </a:tr>
              <a:tr h="274398">
                <a:tc>
                  <a:txBody>
                    <a:bodyPr/>
                    <a:lstStyle/>
                    <a:p>
                      <a:pPr algn="l" rtl="0" fontAlgn="t"/>
                      <a:r>
                        <a:rPr lang="en-US" sz="1400" u="none" strike="noStrike">
                          <a:effectLst/>
                          <a:latin typeface="+mn-lt"/>
                        </a:rPr>
                        <a:t>IBM MQ</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kumimoji="0" lang="en-US" sz="1400" b="0" i="0" u="none" strike="noStrike" kern="1200" cap="none" spc="0" normalizeH="0" baseline="0" noProof="0">
                          <a:ln>
                            <a:noFill/>
                          </a:ln>
                          <a:solidFill>
                            <a:prstClr val="black"/>
                          </a:solidFill>
                          <a:effectLst/>
                          <a:uLnTx/>
                          <a:uFillTx/>
                          <a:latin typeface="+mn-lt"/>
                          <a:ea typeface="+mn-ea"/>
                          <a:cs typeface="+mn-cs"/>
                        </a:rPr>
                        <a:t>Retain</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kumimoji="0" lang="en-US" sz="1400" b="0" i="0" u="none" strike="noStrike" kern="1200" cap="none" spc="0" normalizeH="0" baseline="0" noProof="0">
                          <a:ln>
                            <a:noFill/>
                          </a:ln>
                          <a:solidFill>
                            <a:prstClr val="black"/>
                          </a:solidFill>
                          <a:effectLst/>
                          <a:uLnTx/>
                          <a:uFillTx/>
                          <a:latin typeface="+mn-lt"/>
                          <a:ea typeface="+mn-ea"/>
                          <a:cs typeface="+mn-cs"/>
                        </a:rPr>
                        <a:t>On-Premise</a:t>
                      </a:r>
                      <a:endParaRPr lang="en-US" sz="1400" b="0" i="0" u="none" strike="noStrike">
                        <a:solidFill>
                          <a:srgbClr val="363F41"/>
                        </a:solidFill>
                        <a:effectLst/>
                        <a:latin typeface="+mn-lt"/>
                      </a:endParaRP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IBM MQ</a:t>
                      </a:r>
                    </a:p>
                  </a:txBody>
                  <a:tcPr marL="45720" marR="45720" marT="0" marB="0">
                    <a:solidFill>
                      <a:schemeClr val="bg1">
                        <a:lumMod val="85000"/>
                      </a:schemeClr>
                    </a:solidFill>
                  </a:tcPr>
                </a:tc>
                <a:extLst>
                  <a:ext uri="{0D108BD9-81ED-4DB2-BD59-A6C34878D82A}">
                    <a16:rowId xmlns:a16="http://schemas.microsoft.com/office/drawing/2014/main" val="2966559626"/>
                  </a:ext>
                </a:extLst>
              </a:tr>
              <a:tr h="274398">
                <a:tc>
                  <a:txBody>
                    <a:bodyPr/>
                    <a:lstStyle/>
                    <a:p>
                      <a:pPr algn="l" rtl="0" fontAlgn="t"/>
                      <a:r>
                        <a:rPr lang="en-US" sz="1400" u="none" strike="noStrike" kern="1200">
                          <a:solidFill>
                            <a:schemeClr val="dk1"/>
                          </a:solidFill>
                          <a:effectLst/>
                          <a:latin typeface="+mn-lt"/>
                          <a:ea typeface="+mn-ea"/>
                          <a:cs typeface="+mn-cs"/>
                        </a:rPr>
                        <a:t>Axway Secure Transport</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Retain</a:t>
                      </a:r>
                    </a:p>
                  </a:txBody>
                  <a:tcPr marL="45720" marR="45720" marT="0" marB="0">
                    <a:solidFill>
                      <a:schemeClr val="bg1">
                        <a:lumMod val="85000"/>
                      </a:schemeClr>
                    </a:solidFill>
                  </a:tcPr>
                </a:tc>
                <a:tc>
                  <a:txBody>
                    <a:bodyPr/>
                    <a:lstStyle/>
                    <a:p>
                      <a:pPr algn="l" rtl="0" fontAlgn="t"/>
                      <a:r>
                        <a:rPr lang="en-US" sz="1400" u="none" strike="noStrike" kern="1200">
                          <a:solidFill>
                            <a:schemeClr val="dk1"/>
                          </a:solidFill>
                          <a:effectLst/>
                          <a:latin typeface="+mn-lt"/>
                          <a:ea typeface="+mn-ea"/>
                          <a:cs typeface="+mn-cs"/>
                        </a:rPr>
                        <a:t>On-Premise</a:t>
                      </a:r>
                    </a:p>
                  </a:txBody>
                  <a:tcPr marL="45720" marR="45720" marT="0" marB="0">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kern="1200" err="1">
                          <a:solidFill>
                            <a:schemeClr val="dk1"/>
                          </a:solidFill>
                          <a:effectLst/>
                          <a:latin typeface="+mn-lt"/>
                          <a:ea typeface="+mn-ea"/>
                          <a:cs typeface="+mn-cs"/>
                        </a:rPr>
                        <a:t>Axway</a:t>
                      </a:r>
                      <a:r>
                        <a:rPr lang="en-US" sz="1400" u="none" strike="noStrike" kern="1200">
                          <a:solidFill>
                            <a:schemeClr val="dk1"/>
                          </a:solidFill>
                          <a:effectLst/>
                          <a:latin typeface="+mn-lt"/>
                          <a:ea typeface="+mn-ea"/>
                          <a:cs typeface="+mn-cs"/>
                        </a:rPr>
                        <a:t> Secure Transport</a:t>
                      </a:r>
                      <a:endParaRPr lang="en-US" sz="1400" b="0" i="0" u="none" strike="noStrike">
                        <a:solidFill>
                          <a:srgbClr val="363F41"/>
                        </a:solidFill>
                        <a:effectLst/>
                        <a:latin typeface="+mn-lt"/>
                      </a:endParaRPr>
                    </a:p>
                  </a:txBody>
                  <a:tcPr marL="45720" marR="45720" marT="0" marB="0">
                    <a:solidFill>
                      <a:schemeClr val="bg1">
                        <a:lumMod val="85000"/>
                      </a:schemeClr>
                    </a:solidFill>
                  </a:tcPr>
                </a:tc>
                <a:extLst>
                  <a:ext uri="{0D108BD9-81ED-4DB2-BD59-A6C34878D82A}">
                    <a16:rowId xmlns:a16="http://schemas.microsoft.com/office/drawing/2014/main" val="3947485258"/>
                  </a:ext>
                </a:extLst>
              </a:tr>
              <a:tr h="286648">
                <a:tc gridSpan="4">
                  <a:txBody>
                    <a:bodyPr/>
                    <a:lstStyle/>
                    <a:p>
                      <a:pPr marL="0" marR="0" algn="ctr">
                        <a:spcBef>
                          <a:spcPts val="0"/>
                        </a:spcBef>
                        <a:spcAft>
                          <a:spcPts val="0"/>
                        </a:spcAft>
                      </a:pPr>
                      <a:r>
                        <a:rPr lang="en-US" sz="1400" b="1">
                          <a:solidFill>
                            <a:schemeClr val="bg1"/>
                          </a:solidFill>
                          <a:effectLst/>
                          <a:latin typeface="+mn-lt"/>
                          <a:ea typeface="Calibri" panose="020F0502020204030204" pitchFamily="34" charset="0"/>
                        </a:rPr>
                        <a:t>IBM Product</a:t>
                      </a:r>
                    </a:p>
                  </a:txBody>
                  <a:tcPr marL="45720" marR="45720" marT="9525" marB="0">
                    <a:solidFill>
                      <a:srgbClr val="002060"/>
                    </a:solidFill>
                  </a:tcPr>
                </a:tc>
                <a:tc hMerge="1">
                  <a:txBody>
                    <a:bodyPr/>
                    <a:lstStyle/>
                    <a:p>
                      <a:pPr marL="0" marR="0">
                        <a:spcBef>
                          <a:spcPts val="0"/>
                        </a:spcBef>
                        <a:spcAft>
                          <a:spcPts val="0"/>
                        </a:spcAft>
                      </a:pPr>
                      <a:endParaRPr lang="en-US" sz="1100">
                        <a:effectLst/>
                        <a:latin typeface="Calibri" panose="020F0502020204030204" pitchFamily="34" charset="0"/>
                        <a:ea typeface="Calibri" panose="020F0502020204030204" pitchFamily="34" charset="0"/>
                      </a:endParaRPr>
                    </a:p>
                  </a:txBody>
                  <a:tcPr marL="45720" marR="45720" marT="9525" marB="0">
                    <a:solidFill>
                      <a:schemeClr val="bg1">
                        <a:lumMod val="85000"/>
                      </a:schemeClr>
                    </a:solidFill>
                  </a:tcPr>
                </a:tc>
                <a:tc hMerge="1">
                  <a:txBody>
                    <a:bodyPr/>
                    <a:lstStyle/>
                    <a:p>
                      <a:pPr marL="0" marR="0">
                        <a:spcBef>
                          <a:spcPts val="0"/>
                        </a:spcBef>
                        <a:spcAft>
                          <a:spcPts val="0"/>
                        </a:spcAft>
                      </a:pPr>
                      <a:endParaRPr lang="en-US" sz="1100">
                        <a:effectLst/>
                        <a:latin typeface="Calibri" panose="020F0502020204030204" pitchFamily="34" charset="0"/>
                        <a:ea typeface="Calibri" panose="020F0502020204030204" pitchFamily="34" charset="0"/>
                      </a:endParaRPr>
                    </a:p>
                  </a:txBody>
                  <a:tcPr marL="45720" marR="45720" marT="9525" marB="0">
                    <a:solidFill>
                      <a:schemeClr val="bg1">
                        <a:lumMod val="85000"/>
                      </a:schemeClr>
                    </a:solidFill>
                  </a:tcPr>
                </a:tc>
                <a:tc hMerge="1">
                  <a:txBody>
                    <a:bodyPr/>
                    <a:lstStyle/>
                    <a:p>
                      <a:pPr marL="0" marR="0">
                        <a:spcBef>
                          <a:spcPts val="0"/>
                        </a:spcBef>
                        <a:spcAft>
                          <a:spcPts val="0"/>
                        </a:spcAft>
                      </a:pPr>
                      <a:endParaRPr lang="en-US" sz="1100">
                        <a:effectLst/>
                        <a:latin typeface="Calibri" panose="020F0502020204030204" pitchFamily="34" charset="0"/>
                        <a:ea typeface="Calibri" panose="020F0502020204030204" pitchFamily="34" charset="0"/>
                      </a:endParaRPr>
                    </a:p>
                  </a:txBody>
                  <a:tcPr marL="45720" marR="45720" marT="9525" marB="0">
                    <a:solidFill>
                      <a:schemeClr val="bg1">
                        <a:lumMod val="85000"/>
                      </a:schemeClr>
                    </a:solidFill>
                  </a:tcPr>
                </a:tc>
                <a:extLst>
                  <a:ext uri="{0D108BD9-81ED-4DB2-BD59-A6C34878D82A}">
                    <a16:rowId xmlns:a16="http://schemas.microsoft.com/office/drawing/2014/main" val="1973101237"/>
                  </a:ext>
                </a:extLst>
              </a:tr>
              <a:tr h="286648">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BPM (OMS, Validation Engine)</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Replatform</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IaaS</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Same BPM Version on Linux</a:t>
                      </a:r>
                    </a:p>
                  </a:txBody>
                  <a:tcPr marL="45720" marR="45720" marT="9525" marB="0">
                    <a:solidFill>
                      <a:schemeClr val="bg1">
                        <a:lumMod val="85000"/>
                      </a:schemeClr>
                    </a:solidFill>
                  </a:tcPr>
                </a:tc>
                <a:extLst>
                  <a:ext uri="{0D108BD9-81ED-4DB2-BD59-A6C34878D82A}">
                    <a16:rowId xmlns:a16="http://schemas.microsoft.com/office/drawing/2014/main" val="197844753"/>
                  </a:ext>
                </a:extLst>
              </a:tr>
              <a:tr h="286648">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BAM / WBM (Business Monitor)</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Replatform</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IaaS</a:t>
                      </a:r>
                    </a:p>
                  </a:txBody>
                  <a:tcPr marL="45720" marR="45720" marT="9525" marB="0">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Same BAM Version on Linux</a:t>
                      </a:r>
                    </a:p>
                  </a:txBody>
                  <a:tcPr marL="45720" marR="45720" marT="9525" marB="0">
                    <a:solidFill>
                      <a:schemeClr val="bg1">
                        <a:lumMod val="85000"/>
                      </a:schemeClr>
                    </a:solidFill>
                  </a:tcPr>
                </a:tc>
                <a:extLst>
                  <a:ext uri="{0D108BD9-81ED-4DB2-BD59-A6C34878D82A}">
                    <a16:rowId xmlns:a16="http://schemas.microsoft.com/office/drawing/2014/main" val="463593432"/>
                  </a:ext>
                </a:extLst>
              </a:tr>
              <a:tr h="286648">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Sterling Integrator</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Replatform</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IaaS</a:t>
                      </a:r>
                    </a:p>
                  </a:txBody>
                  <a:tcPr marL="45720" marR="45720" marT="9525" marB="0">
                    <a:solidFill>
                      <a:schemeClr val="bg1">
                        <a:lumMod val="85000"/>
                      </a:schemeClr>
                    </a:solidFill>
                  </a:tcPr>
                </a:tc>
                <a:tc>
                  <a:txBody>
                    <a:bodyPr/>
                    <a:lstStyle/>
                    <a:p>
                      <a:pPr marL="0" marR="0">
                        <a:spcBef>
                          <a:spcPts val="0"/>
                        </a:spcBef>
                        <a:spcAft>
                          <a:spcPts val="0"/>
                        </a:spcAft>
                      </a:pPr>
                      <a:r>
                        <a:rPr lang="en-US" sz="1400" u="none" strike="noStrike" kern="1200">
                          <a:solidFill>
                            <a:schemeClr val="dk1"/>
                          </a:solidFill>
                          <a:effectLst/>
                          <a:latin typeface="+mn-lt"/>
                          <a:ea typeface="+mn-ea"/>
                          <a:cs typeface="+mn-cs"/>
                        </a:rPr>
                        <a:t>Azure Container</a:t>
                      </a:r>
                    </a:p>
                  </a:txBody>
                  <a:tcPr marL="45720" marR="45720" marT="9525" marB="0">
                    <a:solidFill>
                      <a:schemeClr val="bg1">
                        <a:lumMod val="85000"/>
                      </a:schemeClr>
                    </a:solidFill>
                  </a:tcPr>
                </a:tc>
                <a:extLst>
                  <a:ext uri="{0D108BD9-81ED-4DB2-BD59-A6C34878D82A}">
                    <a16:rowId xmlns:a16="http://schemas.microsoft.com/office/drawing/2014/main" val="3029023802"/>
                  </a:ext>
                </a:extLst>
              </a:tr>
              <a:tr h="274398">
                <a:tc gridSpan="4">
                  <a:txBody>
                    <a:bodyPr/>
                    <a:lstStyle/>
                    <a:p>
                      <a:pPr algn="ctr" fontAlgn="b"/>
                      <a:r>
                        <a:rPr lang="en-US" sz="1400" b="1" i="0" u="none" strike="noStrike">
                          <a:solidFill>
                            <a:schemeClr val="bg1"/>
                          </a:solidFill>
                          <a:effectLst/>
                          <a:latin typeface="+mn-lt"/>
                        </a:rPr>
                        <a:t>Shared Services</a:t>
                      </a:r>
                    </a:p>
                  </a:txBody>
                  <a:tcPr marL="45720" marR="45720" marT="0" marB="0" anchor="b">
                    <a:solidFill>
                      <a:srgbClr val="002060"/>
                    </a:solidFill>
                  </a:tcPr>
                </a:tc>
                <a:tc hMerge="1">
                  <a:txBody>
                    <a:bodyPr/>
                    <a:lstStyle/>
                    <a:p>
                      <a:pPr algn="l" fontAlgn="b"/>
                      <a:endParaRPr lang="en-US" sz="1400" b="0" i="0" u="none" strike="noStrike">
                        <a:solidFill>
                          <a:srgbClr val="000000"/>
                        </a:solidFill>
                        <a:effectLst/>
                        <a:latin typeface="Calibri" panose="020F0502020204030204" pitchFamily="34" charset="0"/>
                      </a:endParaRPr>
                    </a:p>
                  </a:txBody>
                  <a:tcPr marL="45720" marR="45720" marT="0" marB="0" anchor="b">
                    <a:solidFill>
                      <a:schemeClr val="bg1">
                        <a:lumMod val="85000"/>
                      </a:schemeClr>
                    </a:solidFill>
                  </a:tcPr>
                </a:tc>
                <a:tc hMerge="1">
                  <a:txBody>
                    <a:bodyPr/>
                    <a:lstStyle/>
                    <a:p>
                      <a:endParaRPr lang="en-US"/>
                    </a:p>
                  </a:txBody>
                  <a:tcPr>
                    <a:solidFill>
                      <a:schemeClr val="bg1">
                        <a:lumMod val="85000"/>
                      </a:schemeClr>
                    </a:solidFill>
                  </a:tcPr>
                </a:tc>
                <a:tc hMerge="1">
                  <a:txBody>
                    <a:bodyPr/>
                    <a:lstStyle/>
                    <a:p>
                      <a:endParaRPr lang="en-US"/>
                    </a:p>
                  </a:txBody>
                  <a:tcPr>
                    <a:solidFill>
                      <a:schemeClr val="bg1">
                        <a:lumMod val="85000"/>
                      </a:schemeClr>
                    </a:solidFill>
                  </a:tcPr>
                </a:tc>
                <a:extLst>
                  <a:ext uri="{0D108BD9-81ED-4DB2-BD59-A6C34878D82A}">
                    <a16:rowId xmlns:a16="http://schemas.microsoft.com/office/drawing/2014/main" val="2957744376"/>
                  </a:ext>
                </a:extLst>
              </a:tr>
              <a:tr h="274398">
                <a:tc>
                  <a:txBody>
                    <a:bodyPr/>
                    <a:lstStyle/>
                    <a:p>
                      <a:pPr algn="l" fontAlgn="b"/>
                      <a:r>
                        <a:rPr lang="en-US" sz="1400" u="none" strike="noStrike" kern="1200">
                          <a:solidFill>
                            <a:schemeClr val="dk1"/>
                          </a:solidFill>
                          <a:effectLst/>
                          <a:latin typeface="+mn-lt"/>
                          <a:ea typeface="+mn-ea"/>
                          <a:cs typeface="+mn-cs"/>
                        </a:rPr>
                        <a:t>IBM</a:t>
                      </a:r>
                      <a:r>
                        <a:rPr lang="en-US" sz="1400" b="0" i="0" u="none" strike="noStrike">
                          <a:solidFill>
                            <a:srgbClr val="000000"/>
                          </a:solidFill>
                          <a:effectLst/>
                          <a:latin typeface="+mn-lt"/>
                        </a:rPr>
                        <a:t> </a:t>
                      </a:r>
                      <a:r>
                        <a:rPr lang="en-US" sz="1400" u="none" strike="noStrike" kern="1200">
                          <a:solidFill>
                            <a:schemeClr val="dk1"/>
                          </a:solidFill>
                          <a:effectLst/>
                          <a:latin typeface="+mn-lt"/>
                          <a:ea typeface="+mn-ea"/>
                          <a:cs typeface="+mn-cs"/>
                        </a:rPr>
                        <a:t>Tivoli</a:t>
                      </a:r>
                    </a:p>
                  </a:txBody>
                  <a:tcPr marL="45720" marR="45720" marT="0" marB="0" anchor="b">
                    <a:solidFill>
                      <a:schemeClr val="bg1">
                        <a:lumMod val="85000"/>
                      </a:schemeClr>
                    </a:solidFill>
                  </a:tcPr>
                </a:tc>
                <a:tc>
                  <a:txBody>
                    <a:bodyPr/>
                    <a:lstStyle/>
                    <a:p>
                      <a:pPr algn="l" fontAlgn="b"/>
                      <a:r>
                        <a:rPr lang="en-US" sz="1400" b="0" i="0" u="none" strike="noStrike">
                          <a:solidFill>
                            <a:srgbClr val="000000"/>
                          </a:solidFill>
                          <a:effectLst/>
                          <a:latin typeface="+mn-lt"/>
                        </a:rPr>
                        <a:t>Retain/Rehost</a:t>
                      </a:r>
                    </a:p>
                  </a:txBody>
                  <a:tcPr marL="45720" marR="45720" marT="0" marB="0" anchor="b">
                    <a:solidFill>
                      <a:schemeClr val="bg1">
                        <a:lumMod val="85000"/>
                      </a:schemeClr>
                    </a:solidFill>
                  </a:tcPr>
                </a:tc>
                <a:tc>
                  <a:txBody>
                    <a:bodyPr/>
                    <a:lstStyle/>
                    <a:p>
                      <a:pPr algn="l" fontAlgn="b"/>
                      <a:r>
                        <a:rPr kumimoji="0" lang="en-US" sz="1400" b="0" i="0" u="none" strike="noStrike" kern="1200" cap="none" spc="0" normalizeH="0" baseline="0" noProof="0">
                          <a:ln>
                            <a:noFill/>
                          </a:ln>
                          <a:solidFill>
                            <a:prstClr val="black"/>
                          </a:solidFill>
                          <a:effectLst/>
                          <a:uLnTx/>
                          <a:uFillTx/>
                          <a:latin typeface="+mn-lt"/>
                          <a:ea typeface="+mn-ea"/>
                          <a:cs typeface="+mn-cs"/>
                        </a:rPr>
                        <a:t>On-Prem/IaaS</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tc>
                  <a:txBody>
                    <a:bodyPr/>
                    <a:lstStyle/>
                    <a:p>
                      <a:pPr algn="l" fontAlgn="b"/>
                      <a:r>
                        <a:rPr lang="en-US" sz="1400" u="none" strike="noStrike" kern="1200">
                          <a:solidFill>
                            <a:schemeClr val="dk1"/>
                          </a:solidFill>
                          <a:effectLst/>
                          <a:latin typeface="+mn-lt"/>
                          <a:ea typeface="+mn-ea"/>
                          <a:cs typeface="+mn-cs"/>
                        </a:rPr>
                        <a:t>IBM</a:t>
                      </a:r>
                      <a:r>
                        <a:rPr lang="en-US" sz="1400" b="0" i="0" u="none" strike="noStrike">
                          <a:solidFill>
                            <a:srgbClr val="000000"/>
                          </a:solidFill>
                          <a:effectLst/>
                          <a:latin typeface="+mn-lt"/>
                        </a:rPr>
                        <a:t> </a:t>
                      </a:r>
                      <a:r>
                        <a:rPr lang="en-US" sz="1400" u="none" strike="noStrike" kern="1200">
                          <a:solidFill>
                            <a:schemeClr val="dk1"/>
                          </a:solidFill>
                          <a:effectLst/>
                          <a:latin typeface="+mn-lt"/>
                          <a:ea typeface="+mn-ea"/>
                          <a:cs typeface="+mn-cs"/>
                        </a:rPr>
                        <a:t>Tivoli</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extLst>
                  <a:ext uri="{0D108BD9-81ED-4DB2-BD59-A6C34878D82A}">
                    <a16:rowId xmlns:a16="http://schemas.microsoft.com/office/drawing/2014/main" val="1717392527"/>
                  </a:ext>
                </a:extLst>
              </a:tr>
              <a:tr h="27439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a:latin typeface="+mn-lt"/>
                        </a:rPr>
                        <a:t>X Matters</a:t>
                      </a:r>
                    </a:p>
                  </a:txBody>
                  <a:tcPr marL="45720" marR="45720" marT="0" marB="0" anchor="b">
                    <a:solidFill>
                      <a:schemeClr val="bg1">
                        <a:lumMod val="85000"/>
                      </a:schemeClr>
                    </a:solidFill>
                  </a:tcPr>
                </a:tc>
                <a:tc>
                  <a:txBody>
                    <a:bodyPr/>
                    <a:lstStyle/>
                    <a:p>
                      <a:pPr algn="l" fontAlgn="b"/>
                      <a:r>
                        <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rPr>
                        <a:t>Retain/Rehost</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On-Prem/IaaS</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tc>
                  <a:txBody>
                    <a:bodyPr/>
                    <a:lstStyle/>
                    <a:p>
                      <a:pPr algn="l" fontAlgn="b"/>
                      <a:r>
                        <a:rPr lang="en-US" sz="1400" b="0">
                          <a:latin typeface="+mn-lt"/>
                        </a:rPr>
                        <a:t>X Matters</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extLst>
                  <a:ext uri="{0D108BD9-81ED-4DB2-BD59-A6C34878D82A}">
                    <a16:rowId xmlns:a16="http://schemas.microsoft.com/office/drawing/2014/main" val="2782432960"/>
                  </a:ext>
                </a:extLst>
              </a:tr>
              <a:tr h="27439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a:latin typeface="+mn-lt"/>
                        </a:rPr>
                        <a:t>Splunk</a:t>
                      </a:r>
                    </a:p>
                  </a:txBody>
                  <a:tcPr marL="45720" marR="45720" marT="0" marB="0" anchor="b">
                    <a:solidFill>
                      <a:schemeClr val="bg1">
                        <a:lumMod val="85000"/>
                      </a:schemeClr>
                    </a:solidFill>
                  </a:tcPr>
                </a:tc>
                <a:tc>
                  <a:txBody>
                    <a:bodyPr/>
                    <a:lstStyle/>
                    <a:p>
                      <a:pPr algn="l" fontAlgn="b"/>
                      <a:r>
                        <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rPr>
                        <a:t>Retain/Rehost</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On-Prem/IaaS</a:t>
                      </a: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a:txBody>
                  <a:tcPr marL="45720" marR="45720" marT="0" marB="0" anchor="b">
                    <a:solidFill>
                      <a:schemeClr val="bg1">
                        <a:lumMod val="85000"/>
                      </a:schemeClr>
                    </a:solidFill>
                  </a:tcPr>
                </a:tc>
                <a:tc>
                  <a:txBody>
                    <a:bodyPr/>
                    <a:lstStyle/>
                    <a:p>
                      <a:pPr algn="l" fontAlgn="b"/>
                      <a:r>
                        <a:rPr lang="en-US" sz="1400" b="0" err="1">
                          <a:latin typeface="+mn-lt"/>
                        </a:rPr>
                        <a:t>Splunk</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extLst>
                  <a:ext uri="{0D108BD9-81ED-4DB2-BD59-A6C34878D82A}">
                    <a16:rowId xmlns:a16="http://schemas.microsoft.com/office/drawing/2014/main" val="2524792365"/>
                  </a:ext>
                </a:extLst>
              </a:tr>
              <a:tr h="27439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a:latin typeface="+mn-lt"/>
                        </a:rPr>
                        <a:t>SiteMinder</a:t>
                      </a:r>
                    </a:p>
                  </a:txBody>
                  <a:tcPr marL="45720" marR="45720" marT="0" marB="0" anchor="b">
                    <a:solidFill>
                      <a:schemeClr val="bg1">
                        <a:lumMod val="85000"/>
                      </a:schemeClr>
                    </a:solidFill>
                  </a:tcPr>
                </a:tc>
                <a:tc>
                  <a:txBody>
                    <a:bodyPr/>
                    <a:lstStyle/>
                    <a:p>
                      <a:pPr algn="l" fontAlgn="b"/>
                      <a:r>
                        <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rPr>
                        <a:t>Retain/Rehost</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On-Prem/IaaS</a:t>
                      </a:r>
                      <a:endParaRPr kumimoji="0" lang="en-US" sz="1400" b="0" i="0" u="none" strike="noStrike" kern="1200" cap="none" spc="0" normalizeH="0" baseline="0" noProof="0">
                        <a:ln>
                          <a:noFill/>
                        </a:ln>
                        <a:solidFill>
                          <a:srgbClr val="000000"/>
                        </a:solidFill>
                        <a:effectLst/>
                        <a:uLnTx/>
                        <a:uFillTx/>
                        <a:latin typeface="Calibri" panose="020F0502020204030204"/>
                        <a:ea typeface="+mn-ea"/>
                        <a:cs typeface="+mn-cs"/>
                      </a:endParaRPr>
                    </a:p>
                  </a:txBody>
                  <a:tcPr marL="45720" marR="45720" marT="0" marB="0" anchor="b">
                    <a:solidFill>
                      <a:schemeClr val="bg1">
                        <a:lumMod val="85000"/>
                      </a:schemeClr>
                    </a:solidFill>
                  </a:tcPr>
                </a:tc>
                <a:tc>
                  <a:txBody>
                    <a:bodyPr/>
                    <a:lstStyle/>
                    <a:p>
                      <a:pPr algn="l" fontAlgn="b"/>
                      <a:r>
                        <a:rPr lang="en-US" sz="1400" b="0" err="1">
                          <a:latin typeface="+mn-lt"/>
                        </a:rPr>
                        <a:t>SiteMinder</a:t>
                      </a:r>
                      <a:endParaRPr lang="en-US" sz="1400" b="0" i="0" u="none" strike="noStrike">
                        <a:solidFill>
                          <a:srgbClr val="000000"/>
                        </a:solidFill>
                        <a:effectLst/>
                        <a:latin typeface="+mn-lt"/>
                      </a:endParaRPr>
                    </a:p>
                  </a:txBody>
                  <a:tcPr marL="45720" marR="45720" marT="0" marB="0" anchor="b">
                    <a:solidFill>
                      <a:schemeClr val="bg1">
                        <a:lumMod val="85000"/>
                      </a:schemeClr>
                    </a:solidFill>
                  </a:tcPr>
                </a:tc>
                <a:extLst>
                  <a:ext uri="{0D108BD9-81ED-4DB2-BD59-A6C34878D82A}">
                    <a16:rowId xmlns:a16="http://schemas.microsoft.com/office/drawing/2014/main" val="3293408226"/>
                  </a:ext>
                </a:extLst>
              </a:tr>
            </a:tbl>
          </a:graphicData>
        </a:graphic>
      </p:graphicFrame>
      <p:sp>
        <p:nvSpPr>
          <p:cNvPr id="5" name="Rectangle 4">
            <a:extLst>
              <a:ext uri="{FF2B5EF4-FFF2-40B4-BE49-F238E27FC236}">
                <a16:creationId xmlns:a16="http://schemas.microsoft.com/office/drawing/2014/main" id="{437B48D9-DC15-402C-95E7-4AA04B40ACEC}"/>
              </a:ext>
            </a:extLst>
          </p:cNvPr>
          <p:cNvSpPr/>
          <p:nvPr/>
        </p:nvSpPr>
        <p:spPr>
          <a:xfrm>
            <a:off x="1469587" y="6552461"/>
            <a:ext cx="9252854" cy="338554"/>
          </a:xfrm>
          <a:prstGeom prst="rect">
            <a:avLst/>
          </a:prstGeom>
        </p:spPr>
        <p:txBody>
          <a:bodyPr wrap="none">
            <a:spAutoFit/>
          </a:bodyPr>
          <a:lstStyle/>
          <a:p>
            <a:pPr algn="ctr">
              <a:defRPr/>
            </a:pPr>
            <a:r>
              <a:rPr lang="en-US" sz="1600" b="1">
                <a:solidFill>
                  <a:schemeClr val="tx2"/>
                </a:solidFill>
              </a:rPr>
              <a:t>* </a:t>
            </a:r>
            <a:r>
              <a:rPr lang="en-US" sz="1100" b="1">
                <a:solidFill>
                  <a:schemeClr val="tx2"/>
                </a:solidFill>
              </a:rPr>
              <a:t>Guidance as of March, 2021, authored by TAI. Principles will evolve based on our pending 2021 strategy plan and RFP decision.</a:t>
            </a:r>
            <a:endParaRPr lang="en-US" sz="1100" b="1">
              <a:solidFill>
                <a:schemeClr val="tx2"/>
              </a:solidFill>
              <a:highlight>
                <a:srgbClr val="FFFF00"/>
              </a:highlight>
            </a:endParaRPr>
          </a:p>
        </p:txBody>
      </p:sp>
    </p:spTree>
    <p:extLst>
      <p:ext uri="{BB962C8B-B14F-4D97-AF65-F5344CB8AC3E}">
        <p14:creationId xmlns:p14="http://schemas.microsoft.com/office/powerpoint/2010/main" val="2718620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a:t>API Integration Patterns</a:t>
            </a:r>
            <a:endParaRPr lang="en-US">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43631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B5F715-9999-4CA1-A0FF-EB54F8595FD4}"/>
              </a:ext>
            </a:extLst>
          </p:cNvPr>
          <p:cNvSpPr>
            <a:spLocks noGrp="1"/>
          </p:cNvSpPr>
          <p:nvPr>
            <p:ph type="title"/>
          </p:nvPr>
        </p:nvSpPr>
        <p:spPr>
          <a:xfrm>
            <a:off x="462116" y="196056"/>
            <a:ext cx="11168924" cy="551196"/>
          </a:xfrm>
        </p:spPr>
        <p:txBody>
          <a:bodyPr/>
          <a:lstStyle/>
          <a:p>
            <a:r>
              <a:rPr lang="en-US"/>
              <a:t>Integration Patterns &amp; API Platform Recommendations</a:t>
            </a:r>
          </a:p>
        </p:txBody>
      </p:sp>
      <p:graphicFrame>
        <p:nvGraphicFramePr>
          <p:cNvPr id="5" name="Table 5">
            <a:extLst>
              <a:ext uri="{FF2B5EF4-FFF2-40B4-BE49-F238E27FC236}">
                <a16:creationId xmlns:a16="http://schemas.microsoft.com/office/drawing/2014/main" id="{28369150-28D6-48DA-B047-2EB0C4EE1AED}"/>
              </a:ext>
            </a:extLst>
          </p:cNvPr>
          <p:cNvGraphicFramePr>
            <a:graphicFrameLocks noGrp="1"/>
          </p:cNvGraphicFramePr>
          <p:nvPr>
            <p:extLst>
              <p:ext uri="{D42A27DB-BD31-4B8C-83A1-F6EECF244321}">
                <p14:modId xmlns:p14="http://schemas.microsoft.com/office/powerpoint/2010/main" val="2644213620"/>
              </p:ext>
            </p:extLst>
          </p:nvPr>
        </p:nvGraphicFramePr>
        <p:xfrm>
          <a:off x="373627" y="747252"/>
          <a:ext cx="11431742" cy="5529474"/>
        </p:xfrm>
        <a:graphic>
          <a:graphicData uri="http://schemas.openxmlformats.org/drawingml/2006/table">
            <a:tbl>
              <a:tblPr firstRow="1" bandRow="1">
                <a:tableStyleId>{5C22544A-7EE6-4342-B048-85BDC9FD1C3A}</a:tableStyleId>
              </a:tblPr>
              <a:tblGrid>
                <a:gridCol w="6318427">
                  <a:extLst>
                    <a:ext uri="{9D8B030D-6E8A-4147-A177-3AD203B41FA5}">
                      <a16:colId xmlns:a16="http://schemas.microsoft.com/office/drawing/2014/main" val="3573963097"/>
                    </a:ext>
                  </a:extLst>
                </a:gridCol>
                <a:gridCol w="5113315">
                  <a:extLst>
                    <a:ext uri="{9D8B030D-6E8A-4147-A177-3AD203B41FA5}">
                      <a16:colId xmlns:a16="http://schemas.microsoft.com/office/drawing/2014/main" val="2943990478"/>
                    </a:ext>
                  </a:extLst>
                </a:gridCol>
              </a:tblGrid>
              <a:tr h="46260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i="0" u="none" strike="noStrike">
                        <a:solidFill>
                          <a:schemeClr val="bg1"/>
                        </a:solidFill>
                        <a:effectLst/>
                        <a:latin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a:solidFill>
                            <a:schemeClr val="bg1"/>
                          </a:solidFill>
                          <a:effectLst/>
                          <a:latin typeface="Calibri" panose="020F0502020204030204" pitchFamily="34" charset="0"/>
                        </a:rPr>
                        <a:t>Integration Pattern/Use Case</a:t>
                      </a:r>
                    </a:p>
                    <a:p>
                      <a:endParaRPr lang="en-US" b="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i="0" u="none" strike="noStrike">
                        <a:solidFill>
                          <a:schemeClr val="bg1"/>
                        </a:solidFill>
                        <a:effectLst/>
                        <a:latin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a:solidFill>
                            <a:schemeClr val="bg1"/>
                          </a:solidFill>
                          <a:effectLst/>
                          <a:latin typeface="Calibri" panose="020F0502020204030204" pitchFamily="34" charset="0"/>
                        </a:rPr>
                        <a:t>API Platform Recommendation</a:t>
                      </a:r>
                    </a:p>
                    <a:p>
                      <a:endParaRPr lang="en-US" b="0"/>
                    </a:p>
                  </a:txBody>
                  <a:tcPr/>
                </a:tc>
                <a:extLst>
                  <a:ext uri="{0D108BD9-81ED-4DB2-BD59-A6C34878D82A}">
                    <a16:rowId xmlns:a16="http://schemas.microsoft.com/office/drawing/2014/main" val="2389442161"/>
                  </a:ext>
                </a:extLst>
              </a:tr>
              <a:tr h="984358">
                <a:tc>
                  <a:txBody>
                    <a:bodyPr/>
                    <a:lstStyle/>
                    <a:p>
                      <a:pPr algn="l" fontAlgn="t"/>
                      <a:r>
                        <a:rPr lang="en-US" sz="1000" b="0" i="0" u="none" strike="noStrike" kern="1200" baseline="0">
                          <a:solidFill>
                            <a:schemeClr val="tx1"/>
                          </a:solidFill>
                          <a:effectLst/>
                          <a:latin typeface="Calibri" panose="020F0502020204030204" pitchFamily="34" charset="0"/>
                          <a:ea typeface="+mn-ea"/>
                          <a:cs typeface="+mn-cs"/>
                        </a:rPr>
                        <a:t>Standalone application running in the cloud with multiple services communicating with each other. No externally consumed services/APIs. </a:t>
                      </a:r>
                    </a:p>
                    <a:p>
                      <a:pPr marL="274320" lvl="2" indent="-171450" algn="l" fontAlgn="t">
                        <a:spcBef>
                          <a:spcPts val="600"/>
                        </a:spcBef>
                        <a:buFont typeface="Arial" panose="020B0604020202020204" pitchFamily="34" charset="0"/>
                        <a:buChar char="•"/>
                      </a:pPr>
                      <a:r>
                        <a:rPr lang="en-US" sz="1000" b="0" i="0" u="none" strike="noStrike" kern="1200" baseline="0">
                          <a:solidFill>
                            <a:schemeClr val="tx1"/>
                          </a:solidFill>
                          <a:effectLst/>
                          <a:latin typeface="Calibri" panose="020F0502020204030204" pitchFamily="34" charset="0"/>
                          <a:ea typeface="+mn-ea"/>
                          <a:cs typeface="+mn-cs"/>
                        </a:rPr>
                        <a:t>Suite of applications running in the cloud, running in same network segment. All inter-related, not meant to be shared externally</a:t>
                      </a:r>
                    </a:p>
                    <a:p>
                      <a:pPr marL="274320" lvl="1" indent="-171450" algn="l" fontAlgn="t">
                        <a:spcBef>
                          <a:spcPts val="0"/>
                        </a:spcBef>
                        <a:buFont typeface="Arial" panose="020B0604020202020204" pitchFamily="34" charset="0"/>
                        <a:buChar char="•"/>
                      </a:pPr>
                      <a:r>
                        <a:rPr lang="en-US" sz="1000" b="0" i="0" u="none" strike="noStrike" kern="1200" baseline="0">
                          <a:solidFill>
                            <a:schemeClr val="tx1"/>
                          </a:solidFill>
                          <a:effectLst/>
                          <a:latin typeface="Calibri" panose="020F0502020204030204" pitchFamily="34" charset="0"/>
                          <a:ea typeface="+mn-ea"/>
                          <a:cs typeface="+mn-cs"/>
                        </a:rPr>
                        <a:t>Inter micro service communication</a:t>
                      </a:r>
                      <a:endParaRPr lang="en-US" b="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chemeClr val="tx1"/>
                          </a:solidFill>
                          <a:effectLst/>
                          <a:latin typeface="Calibri" panose="020F0502020204030204" pitchFamily="34" charset="0"/>
                        </a:rPr>
                        <a:t>Can</a:t>
                      </a:r>
                      <a:r>
                        <a:rPr lang="en-US" sz="1000" b="0" i="0" u="none" strike="noStrike" baseline="0">
                          <a:solidFill>
                            <a:schemeClr val="tx1"/>
                          </a:solidFill>
                          <a:effectLst/>
                          <a:latin typeface="Calibri" panose="020F0502020204030204" pitchFamily="34" charset="0"/>
                        </a:rPr>
                        <a:t> use Cloud Native API Gateway</a:t>
                      </a:r>
                    </a:p>
                    <a:p>
                      <a:endParaRPr lang="en-US" b="0"/>
                    </a:p>
                  </a:txBody>
                  <a:tcPr/>
                </a:tc>
                <a:extLst>
                  <a:ext uri="{0D108BD9-81ED-4DB2-BD59-A6C34878D82A}">
                    <a16:rowId xmlns:a16="http://schemas.microsoft.com/office/drawing/2014/main" val="2958953919"/>
                  </a:ext>
                </a:extLst>
              </a:tr>
              <a:tr h="667461">
                <a:tc>
                  <a:txBody>
                    <a:bodyPr/>
                    <a:lstStyle/>
                    <a:p>
                      <a:pPr algn="l" fontAlgn="t"/>
                      <a:r>
                        <a:rPr lang="en-US" sz="1000" b="0" i="0" u="none" strike="noStrike">
                          <a:solidFill>
                            <a:srgbClr val="000000"/>
                          </a:solidFill>
                          <a:effectLst/>
                          <a:latin typeface="Calibri" panose="020F0502020204030204" pitchFamily="34" charset="0"/>
                        </a:rPr>
                        <a:t>Standalone application running in the cloud consuming other business services it does not own</a:t>
                      </a:r>
                    </a:p>
                    <a:p>
                      <a:pPr marL="274320" indent="-171450" algn="l" fontAlgn="t">
                        <a:buFont typeface="Arial" panose="020B0604020202020204" pitchFamily="34" charset="0"/>
                        <a:buChar char="•"/>
                      </a:pPr>
                      <a:r>
                        <a:rPr lang="en-US" sz="1000" b="0" i="0" u="none" strike="noStrike">
                          <a:solidFill>
                            <a:srgbClr val="000000"/>
                          </a:solidFill>
                          <a:effectLst/>
                          <a:latin typeface="Calibri" panose="020F0502020204030204" pitchFamily="34" charset="0"/>
                        </a:rPr>
                        <a:t>Crossing domain boundaries</a:t>
                      </a:r>
                    </a:p>
                    <a:p>
                      <a:pPr marL="274320" indent="-171450" algn="l" fontAlgn="t">
                        <a:buFont typeface="Arial" panose="020B0604020202020204" pitchFamily="34" charset="0"/>
                        <a:buChar char="•"/>
                      </a:pPr>
                      <a:r>
                        <a:rPr lang="en-US" sz="1000" b="0" i="0" u="none" strike="noStrike">
                          <a:solidFill>
                            <a:srgbClr val="000000"/>
                          </a:solidFill>
                          <a:effectLst/>
                          <a:latin typeface="Calibri" panose="020F0502020204030204" pitchFamily="34" charset="0"/>
                        </a:rPr>
                        <a:t>Crossing business ownership boundaries</a:t>
                      </a:r>
                      <a:endParaRPr lang="en-US" b="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Calibri" panose="020F0502020204030204" pitchFamily="34" charset="0"/>
                        </a:rPr>
                        <a:t>Must use an enterprise API platform (exceptions apply)</a:t>
                      </a:r>
                    </a:p>
                    <a:p>
                      <a:endParaRPr lang="en-US" sz="1000" b="0"/>
                    </a:p>
                  </a:txBody>
                  <a:tcPr/>
                </a:tc>
                <a:extLst>
                  <a:ext uri="{0D108BD9-81ED-4DB2-BD59-A6C34878D82A}">
                    <a16:rowId xmlns:a16="http://schemas.microsoft.com/office/drawing/2014/main" val="1383897661"/>
                  </a:ext>
                </a:extLst>
              </a:tr>
              <a:tr h="4958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Calibri" panose="020F0502020204030204" pitchFamily="34" charset="0"/>
                        </a:rPr>
                        <a:t>Application consuming Enterprise APIs across different compute centers , i.e. GCP, AWS, Azure, and/or on-prem</a:t>
                      </a:r>
                    </a:p>
                    <a:p>
                      <a:endParaRPr lang="en-US" sz="1000" b="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Calibri" panose="020F0502020204030204" pitchFamily="34" charset="0"/>
                        </a:rPr>
                        <a:t>Must use an enterprise API platform (exceptions apply)</a:t>
                      </a:r>
                    </a:p>
                    <a:p>
                      <a:endParaRPr lang="en-US" sz="1000" b="0"/>
                    </a:p>
                  </a:txBody>
                  <a:tcPr/>
                </a:tc>
                <a:extLst>
                  <a:ext uri="{0D108BD9-81ED-4DB2-BD59-A6C34878D82A}">
                    <a16:rowId xmlns:a16="http://schemas.microsoft.com/office/drawing/2014/main" val="1195962521"/>
                  </a:ext>
                </a:extLst>
              </a:tr>
              <a:tr h="4144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chemeClr val="tx1"/>
                          </a:solidFill>
                          <a:effectLst/>
                          <a:latin typeface="Calibri" panose="020F0502020204030204" pitchFamily="34" charset="0"/>
                        </a:rPr>
                        <a:t>Application running in the cloud or on-prem exposing Enterprise APIs to any consumer</a:t>
                      </a:r>
                    </a:p>
                    <a:p>
                      <a:endParaRPr lang="en-US" sz="1000" b="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Calibri" panose="020F0502020204030204" pitchFamily="34" charset="0"/>
                        </a:rPr>
                        <a:t>Must use an enterprise API platform (exceptions apply)</a:t>
                      </a:r>
                    </a:p>
                    <a:p>
                      <a:endParaRPr lang="en-US" sz="1000" b="0"/>
                    </a:p>
                  </a:txBody>
                  <a:tcPr/>
                </a:tc>
                <a:extLst>
                  <a:ext uri="{0D108BD9-81ED-4DB2-BD59-A6C34878D82A}">
                    <a16:rowId xmlns:a16="http://schemas.microsoft.com/office/drawing/2014/main" val="4240891996"/>
                  </a:ext>
                </a:extLst>
              </a:tr>
              <a:tr h="704346">
                <a:tc>
                  <a:txBody>
                    <a:bodyPr/>
                    <a:lstStyle/>
                    <a:p>
                      <a:pPr algn="l" fontAlgn="t"/>
                      <a:r>
                        <a:rPr lang="en-US" sz="1000" b="0" i="0" u="none" strike="noStrike" baseline="0">
                          <a:solidFill>
                            <a:schemeClr val="tx1"/>
                          </a:solidFill>
                          <a:effectLst/>
                          <a:latin typeface="Calibri" panose="020F0502020204030204" pitchFamily="34" charset="0"/>
                        </a:rPr>
                        <a:t>Vendor Integration ( Internal ) – Cloud Native integration</a:t>
                      </a:r>
                    </a:p>
                    <a:p>
                      <a:pPr marL="0" marR="0" lvl="0" indent="0" algn="l" defTabSz="457200" rtl="0" eaLnBrk="1" fontAlgn="t" latinLnBrk="0" hangingPunct="1">
                        <a:lnSpc>
                          <a:spcPct val="100000"/>
                        </a:lnSpc>
                        <a:spcBef>
                          <a:spcPts val="0"/>
                        </a:spcBef>
                        <a:spcAft>
                          <a:spcPts val="0"/>
                        </a:spcAft>
                        <a:buClrTx/>
                        <a:buSzTx/>
                        <a:buFontTx/>
                        <a:buNone/>
                        <a:tabLst/>
                        <a:defRPr/>
                      </a:pPr>
                      <a:r>
                        <a:rPr lang="en-US" sz="1000" b="0" i="0" u="none" strike="noStrike" baseline="0">
                          <a:solidFill>
                            <a:schemeClr val="tx1"/>
                          </a:solidFill>
                          <a:effectLst/>
                          <a:latin typeface="Calibri" panose="020F0502020204030204" pitchFamily="34" charset="0"/>
                        </a:rPr>
                        <a:t>Example: consuming vendor services within the same cloud – such as from recognizer/OCR /Big Query etc.. from Native CSP ( cloud service Provider)</a:t>
                      </a:r>
                      <a:endParaRPr lang="en-US" sz="1000" b="0" i="0" u="none" strike="noStrike">
                        <a:solidFill>
                          <a:schemeClr val="tx1"/>
                        </a:solidFill>
                        <a:effectLst/>
                        <a:latin typeface="Calibri" panose="020F0502020204030204" pitchFamily="34" charset="0"/>
                      </a:endParaRPr>
                    </a:p>
                    <a:p>
                      <a:endParaRPr lang="en-US" sz="1000" b="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chemeClr val="tx1"/>
                          </a:solidFill>
                          <a:effectLst/>
                          <a:latin typeface="Calibri" panose="020F0502020204030204" pitchFamily="34" charset="0"/>
                        </a:rPr>
                        <a:t>Can</a:t>
                      </a:r>
                      <a:r>
                        <a:rPr lang="en-US" sz="1000" b="0" i="0" u="none" strike="noStrike" baseline="0">
                          <a:solidFill>
                            <a:schemeClr val="tx1"/>
                          </a:solidFill>
                          <a:effectLst/>
                          <a:latin typeface="Calibri" panose="020F0502020204030204" pitchFamily="34" charset="0"/>
                        </a:rPr>
                        <a:t> use Cloud Native API Gateway</a:t>
                      </a:r>
                    </a:p>
                    <a:p>
                      <a:endParaRPr lang="en-US" sz="1000" b="0"/>
                    </a:p>
                  </a:txBody>
                  <a:tcPr/>
                </a:tc>
                <a:extLst>
                  <a:ext uri="{0D108BD9-81ED-4DB2-BD59-A6C34878D82A}">
                    <a16:rowId xmlns:a16="http://schemas.microsoft.com/office/drawing/2014/main" val="3872184825"/>
                  </a:ext>
                </a:extLst>
              </a:tr>
              <a:tr h="699348">
                <a:tc>
                  <a:txBody>
                    <a:bodyPr/>
                    <a:lstStyle/>
                    <a:p>
                      <a:pPr algn="l" fontAlgn="t"/>
                      <a:r>
                        <a:rPr lang="en-US" sz="1000" b="0" i="0" u="none" strike="noStrike">
                          <a:solidFill>
                            <a:schemeClr val="tx1"/>
                          </a:solidFill>
                          <a:effectLst/>
                          <a:latin typeface="Calibri" panose="020F0502020204030204" pitchFamily="34" charset="0"/>
                        </a:rPr>
                        <a:t>Vendor Integration (external)  - Cross Cloud Integration</a:t>
                      </a:r>
                    </a:p>
                    <a:p>
                      <a:pPr algn="l" fontAlgn="t"/>
                      <a:r>
                        <a:rPr lang="en-US" sz="1000" b="0" i="0" u="none" strike="noStrike">
                          <a:solidFill>
                            <a:schemeClr val="tx1"/>
                          </a:solidFill>
                          <a:effectLst/>
                          <a:latin typeface="Calibri" panose="020F0502020204030204" pitchFamily="34" charset="0"/>
                        </a:rPr>
                        <a:t>Example: consuming Third</a:t>
                      </a:r>
                      <a:r>
                        <a:rPr lang="en-US" sz="1000" b="0" i="0" u="none" strike="noStrike" baseline="0">
                          <a:solidFill>
                            <a:schemeClr val="tx1"/>
                          </a:solidFill>
                          <a:effectLst/>
                          <a:latin typeface="Calibri" panose="020F0502020204030204" pitchFamily="34" charset="0"/>
                        </a:rPr>
                        <a:t> Party  vendor services from external clouds – Snowflake , salesforce, SAP from Third party vendors</a:t>
                      </a:r>
                      <a:endParaRPr lang="en-US" b="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a:solidFill>
                            <a:schemeClr val="tx1"/>
                          </a:solidFill>
                          <a:effectLst/>
                          <a:latin typeface="Calibri" panose="020F0502020204030204" pitchFamily="34" charset="0"/>
                        </a:rPr>
                        <a:t>Use  the Vendor technology offerings built into product which best meets our needs considering cost and overall policy, compliance, security  and governing models.  </a:t>
                      </a:r>
                    </a:p>
                    <a:p>
                      <a:endParaRPr lang="en-US" b="0">
                        <a:solidFill>
                          <a:schemeClr val="tx1"/>
                        </a:solidFill>
                      </a:endParaRPr>
                    </a:p>
                  </a:txBody>
                  <a:tcPr/>
                </a:tc>
                <a:extLst>
                  <a:ext uri="{0D108BD9-81ED-4DB2-BD59-A6C34878D82A}">
                    <a16:rowId xmlns:a16="http://schemas.microsoft.com/office/drawing/2014/main" val="886239993"/>
                  </a:ext>
                </a:extLst>
              </a:tr>
              <a:tr h="649286">
                <a:tc>
                  <a:txBody>
                    <a:bodyPr/>
                    <a:lstStyle/>
                    <a:p>
                      <a:r>
                        <a:rPr lang="en-US" sz="1000" b="0" i="0" u="none" strike="noStrike" baseline="0">
                          <a:solidFill>
                            <a:schemeClr val="tx1"/>
                          </a:solidFill>
                          <a:effectLst/>
                          <a:latin typeface="Calibri" panose="020F0502020204030204" pitchFamily="34" charset="0"/>
                        </a:rPr>
                        <a:t>Application evolution ( Interoperability growth) : API initially created for standalone application running in the cloud, but due to a requirement change it needs to be consumed by an application</a:t>
                      </a:r>
                      <a:endParaRPr lang="en-US" sz="1000" b="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baseline="0">
                          <a:solidFill>
                            <a:schemeClr val="tx1"/>
                          </a:solidFill>
                          <a:effectLst/>
                          <a:latin typeface="Calibri" panose="020F0502020204030204" pitchFamily="34" charset="0"/>
                        </a:rPr>
                        <a:t>Must use an </a:t>
                      </a:r>
                      <a:r>
                        <a:rPr lang="en-US" sz="1000" b="0" i="0" u="none" strike="noStrike">
                          <a:solidFill>
                            <a:srgbClr val="000000"/>
                          </a:solidFill>
                          <a:effectLst/>
                          <a:latin typeface="Calibri" panose="020F0502020204030204" pitchFamily="34" charset="0"/>
                        </a:rPr>
                        <a:t>enterprise API platform</a:t>
                      </a:r>
                      <a:r>
                        <a:rPr lang="en-US" sz="1000" b="0" i="0" u="none" strike="noStrike" baseline="0">
                          <a:solidFill>
                            <a:schemeClr val="tx1"/>
                          </a:solidFill>
                          <a:effectLst/>
                          <a:latin typeface="Calibri" panose="020F050202020403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1" u="none" strike="noStrike" baseline="0">
                          <a:solidFill>
                            <a:schemeClr val="tx1"/>
                          </a:solidFill>
                          <a:effectLst/>
                          <a:latin typeface="Calibri" panose="020F0502020204030204" pitchFamily="34" charset="0"/>
                        </a:rPr>
                        <a:t>Recommendation: Set up mutual trust with </a:t>
                      </a:r>
                      <a:r>
                        <a:rPr lang="en-US" sz="1000" b="0" i="1" u="none" strike="noStrike">
                          <a:solidFill>
                            <a:srgbClr val="000000"/>
                          </a:solidFill>
                          <a:effectLst/>
                          <a:latin typeface="Calibri" panose="020F0502020204030204" pitchFamily="34" charset="0"/>
                        </a:rPr>
                        <a:t>enterprise API platform </a:t>
                      </a:r>
                      <a:r>
                        <a:rPr lang="en-US" sz="1000" b="0" i="1" u="none" strike="noStrike" baseline="0">
                          <a:solidFill>
                            <a:schemeClr val="tx1"/>
                          </a:solidFill>
                          <a:effectLst/>
                          <a:latin typeface="Calibri" panose="020F0502020204030204" pitchFamily="34" charset="0"/>
                        </a:rPr>
                        <a:t>with the local gateway if needed</a:t>
                      </a:r>
                      <a:endParaRPr lang="en-US" sz="1000" b="0" i="1" u="none" strike="noStrike">
                        <a:solidFill>
                          <a:schemeClr val="tx1"/>
                        </a:solidFill>
                        <a:effectLst/>
                        <a:latin typeface="Calibri" panose="020F0502020204030204" pitchFamily="34" charset="0"/>
                      </a:endParaRPr>
                    </a:p>
                  </a:txBody>
                  <a:tcPr/>
                </a:tc>
                <a:extLst>
                  <a:ext uri="{0D108BD9-81ED-4DB2-BD59-A6C34878D82A}">
                    <a16:rowId xmlns:a16="http://schemas.microsoft.com/office/drawing/2014/main" val="191216134"/>
                  </a:ext>
                </a:extLst>
              </a:tr>
            </a:tbl>
          </a:graphicData>
        </a:graphic>
      </p:graphicFrame>
      <p:sp>
        <p:nvSpPr>
          <p:cNvPr id="4" name="Rectangle 3">
            <a:extLst>
              <a:ext uri="{FF2B5EF4-FFF2-40B4-BE49-F238E27FC236}">
                <a16:creationId xmlns:a16="http://schemas.microsoft.com/office/drawing/2014/main" id="{0C0F5B6F-4E78-4BAF-81A8-DD98E35263B7}"/>
              </a:ext>
            </a:extLst>
          </p:cNvPr>
          <p:cNvSpPr/>
          <p:nvPr/>
        </p:nvSpPr>
        <p:spPr>
          <a:xfrm>
            <a:off x="3260130" y="6552461"/>
            <a:ext cx="5671745" cy="338554"/>
          </a:xfrm>
          <a:prstGeom prst="rect">
            <a:avLst/>
          </a:prstGeom>
        </p:spPr>
        <p:txBody>
          <a:bodyPr wrap="none">
            <a:spAutoFit/>
          </a:bodyPr>
          <a:lstStyle/>
          <a:p>
            <a:pPr algn="ctr">
              <a:defRPr/>
            </a:pPr>
            <a:r>
              <a:rPr lang="en-US" sz="1600" b="1">
                <a:solidFill>
                  <a:schemeClr val="tx2"/>
                </a:solidFill>
              </a:rPr>
              <a:t>* </a:t>
            </a:r>
            <a:r>
              <a:rPr lang="en-US" sz="1100" b="1">
                <a:solidFill>
                  <a:schemeClr val="tx2"/>
                </a:solidFill>
              </a:rPr>
              <a:t>Guidance as of March, 2021, authored by our Integration Architecture Practice.</a:t>
            </a:r>
            <a:endParaRPr lang="en-US" sz="1100" b="1">
              <a:solidFill>
                <a:schemeClr val="tx2"/>
              </a:solidFill>
              <a:highlight>
                <a:srgbClr val="FFFF00"/>
              </a:highlight>
            </a:endParaRPr>
          </a:p>
        </p:txBody>
      </p:sp>
    </p:spTree>
    <p:extLst>
      <p:ext uri="{BB962C8B-B14F-4D97-AF65-F5344CB8AC3E}">
        <p14:creationId xmlns:p14="http://schemas.microsoft.com/office/powerpoint/2010/main" val="1662801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3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a:t>Digital Foundational Platform</a:t>
            </a:r>
            <a:endParaRPr lang="en-US">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70691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717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rPr>
              <a:t>Recommended Strategies to Migrate Legacy Workloads</a:t>
            </a:r>
            <a:endParaRPr lang="en-US">
              <a:solidFill>
                <a:schemeClr val="accent1"/>
              </a:solidFill>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CVS Health should assess legacy workloads in terms of business criticality vs. migration benefits</a:t>
            </a:r>
          </a:p>
        </p:txBody>
      </p:sp>
      <p:sp>
        <p:nvSpPr>
          <p:cNvPr id="6" name="TextBox 5"/>
          <p:cNvSpPr txBox="1"/>
          <p:nvPr/>
        </p:nvSpPr>
        <p:spPr>
          <a:xfrm>
            <a:off x="136459" y="1455398"/>
            <a:ext cx="4451097"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cs typeface="Arial" panose="020B0604020202020204" pitchFamily="34" charset="0"/>
                <a:sym typeface="Arial" panose="020B0604020202020204" pitchFamily="34" charset="0"/>
              </a:rPr>
              <a:t>Type of Application</a:t>
            </a:r>
          </a:p>
        </p:txBody>
      </p:sp>
      <p:sp>
        <p:nvSpPr>
          <p:cNvPr id="7" name="TextBox 6"/>
          <p:cNvSpPr txBox="1"/>
          <p:nvPr/>
        </p:nvSpPr>
        <p:spPr>
          <a:xfrm>
            <a:off x="609513" y="1258781"/>
            <a:ext cx="11112299" cy="408108"/>
          </a:xfrm>
          <a:prstGeom prst="rect">
            <a:avLst/>
          </a:prstGeom>
          <a:noFill/>
        </p:spPr>
        <p:txBody>
          <a:bodyPr wrap="square" lIns="0" tIns="0" rIns="0" bIns="0" rtlCol="0">
            <a:noAutofit/>
          </a:bodyPr>
          <a:lstStyle/>
          <a:p>
            <a:pPr algn="ctr" defTabSz="456621" fontAlgn="base">
              <a:spcBef>
                <a:spcPts val="1200"/>
              </a:spcBef>
            </a:pPr>
            <a:r>
              <a:rPr lang="en-US" sz="2199">
                <a:solidFill>
                  <a:schemeClr val="accent1"/>
                </a:solidFill>
                <a:cs typeface="Arial" panose="020B0604020202020204" pitchFamily="34" charset="0"/>
                <a:sym typeface="Arial" panose="020B0604020202020204" pitchFamily="34" charset="0"/>
              </a:rPr>
              <a:t>Recommended Migration Approach by Type of Application</a:t>
            </a:r>
          </a:p>
        </p:txBody>
      </p:sp>
      <p:sp>
        <p:nvSpPr>
          <p:cNvPr id="8" name="TextBox 7"/>
          <p:cNvSpPr txBox="1"/>
          <p:nvPr/>
        </p:nvSpPr>
        <p:spPr>
          <a:xfrm>
            <a:off x="8404545" y="1455398"/>
            <a:ext cx="2555602"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cs typeface="Arial" panose="020B0604020202020204" pitchFamily="34" charset="0"/>
                <a:sym typeface="Arial" panose="020B0604020202020204" pitchFamily="34" charset="0"/>
              </a:rPr>
              <a:t>Benefits</a:t>
            </a:r>
          </a:p>
        </p:txBody>
      </p:sp>
      <p:sp>
        <p:nvSpPr>
          <p:cNvPr id="9" name="TextBox 8"/>
          <p:cNvSpPr txBox="1"/>
          <p:nvPr/>
        </p:nvSpPr>
        <p:spPr>
          <a:xfrm>
            <a:off x="4184221" y="1455398"/>
            <a:ext cx="3475252" cy="624385"/>
          </a:xfrm>
          <a:prstGeom prst="rect">
            <a:avLst/>
          </a:prstGeom>
          <a:noFill/>
        </p:spPr>
        <p:txBody>
          <a:bodyPr wrap="square" lIns="0" tIns="0" rIns="0" bIns="0" rtlCol="0" anchor="ctr">
            <a:noAutofit/>
          </a:bodyPr>
          <a:lstStyle/>
          <a:p>
            <a:pPr algn="ctr" defTabSz="456621" fontAlgn="base">
              <a:spcBef>
                <a:spcPts val="1200"/>
              </a:spcBef>
            </a:pPr>
            <a:r>
              <a:rPr lang="en-US" sz="1400" b="1">
                <a:solidFill>
                  <a:schemeClr val="tx1">
                    <a:lumMod val="75000"/>
                    <a:lumOff val="25000"/>
                  </a:schemeClr>
                </a:solidFill>
                <a:cs typeface="Arial" panose="020B0604020202020204" pitchFamily="34" charset="0"/>
                <a:sym typeface="Arial" panose="020B0604020202020204" pitchFamily="34" charset="0"/>
              </a:rPr>
              <a:t>Migration Approach</a:t>
            </a:r>
          </a:p>
        </p:txBody>
      </p:sp>
      <p:sp>
        <p:nvSpPr>
          <p:cNvPr id="12" name="Rounded Rectangle 11"/>
          <p:cNvSpPr/>
          <p:nvPr/>
        </p:nvSpPr>
        <p:spPr>
          <a:xfrm>
            <a:off x="615004" y="4939381"/>
            <a:ext cx="3410241" cy="1235180"/>
          </a:xfrm>
          <a:prstGeom prst="roundRect">
            <a:avLst/>
          </a:prstGeom>
          <a:solidFill>
            <a:schemeClr val="accent2">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3" name="Rounded Rectangle 12"/>
          <p:cNvSpPr/>
          <p:nvPr/>
        </p:nvSpPr>
        <p:spPr>
          <a:xfrm>
            <a:off x="4126206" y="4939381"/>
            <a:ext cx="3651463" cy="1235180"/>
          </a:xfrm>
          <a:prstGeom prst="roundRect">
            <a:avLst/>
          </a:prstGeom>
          <a:solidFill>
            <a:schemeClr val="accent3">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4" name="Rounded Rectangle 13"/>
          <p:cNvSpPr/>
          <p:nvPr/>
        </p:nvSpPr>
        <p:spPr>
          <a:xfrm>
            <a:off x="7874722" y="4935830"/>
            <a:ext cx="3847089" cy="1220802"/>
          </a:xfrm>
          <a:prstGeom prst="roundRect">
            <a:avLst/>
          </a:prstGeom>
          <a:solidFill>
            <a:srgbClr val="EDF8F9"/>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5" name="Rounded Rectangle 14"/>
          <p:cNvSpPr/>
          <p:nvPr/>
        </p:nvSpPr>
        <p:spPr>
          <a:xfrm>
            <a:off x="615003" y="3461706"/>
            <a:ext cx="3410243" cy="1380616"/>
          </a:xfrm>
          <a:prstGeom prst="roundRect">
            <a:avLst/>
          </a:prstGeom>
          <a:solidFill>
            <a:schemeClr val="accent3">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6" name="Rounded Rectangle 15"/>
          <p:cNvSpPr/>
          <p:nvPr/>
        </p:nvSpPr>
        <p:spPr>
          <a:xfrm>
            <a:off x="4126206" y="3461706"/>
            <a:ext cx="3651463" cy="1380615"/>
          </a:xfrm>
          <a:prstGeom prst="roundRect">
            <a:avLst/>
          </a:prstGeom>
          <a:solidFill>
            <a:schemeClr val="accent4">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7" name="Rounded Rectangle 16"/>
          <p:cNvSpPr/>
          <p:nvPr/>
        </p:nvSpPr>
        <p:spPr>
          <a:xfrm>
            <a:off x="7874722" y="3458155"/>
            <a:ext cx="3847089" cy="1364545"/>
          </a:xfrm>
          <a:prstGeom prst="roundRect">
            <a:avLst/>
          </a:prstGeom>
          <a:solidFill>
            <a:srgbClr val="F6FBFC"/>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8" name="Rounded Rectangle 17"/>
          <p:cNvSpPr/>
          <p:nvPr/>
        </p:nvSpPr>
        <p:spPr>
          <a:xfrm>
            <a:off x="635038" y="1904083"/>
            <a:ext cx="3407267" cy="1408048"/>
          </a:xfrm>
          <a:prstGeom prst="roundRect">
            <a:avLst/>
          </a:prstGeom>
          <a:solidFill>
            <a:schemeClr val="accent4">
              <a:lumMod val="20000"/>
              <a:lumOff val="80000"/>
            </a:schemeClr>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9" name="Rounded Rectangle 18"/>
          <p:cNvSpPr/>
          <p:nvPr/>
        </p:nvSpPr>
        <p:spPr>
          <a:xfrm>
            <a:off x="4126207" y="1933540"/>
            <a:ext cx="3640972" cy="1408048"/>
          </a:xfrm>
          <a:prstGeom prst="roundRect">
            <a:avLst/>
          </a:prstGeom>
          <a:solidFill>
            <a:srgbClr val="F0F9FA"/>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0" name="Rounded Rectangle 19"/>
          <p:cNvSpPr/>
          <p:nvPr/>
        </p:nvSpPr>
        <p:spPr>
          <a:xfrm>
            <a:off x="7874722" y="1920473"/>
            <a:ext cx="3847089" cy="1391658"/>
          </a:xfrm>
          <a:prstGeom prst="roundRect">
            <a:avLst/>
          </a:prstGeom>
          <a:solidFill>
            <a:schemeClr val="bg1"/>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6" name="TextBox 25"/>
          <p:cNvSpPr txBox="1"/>
          <p:nvPr/>
        </p:nvSpPr>
        <p:spPr>
          <a:xfrm>
            <a:off x="4243713" y="4978684"/>
            <a:ext cx="3523466" cy="103382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cs typeface="Arial" panose="020B0604020202020204" pitchFamily="34" charset="0"/>
                <a:sym typeface="Arial" panose="020B0604020202020204" pitchFamily="34" charset="0"/>
              </a:rPr>
              <a:t>Cloud </a:t>
            </a:r>
            <a:r>
              <a:rPr lang="en-US" sz="1200" b="1">
                <a:solidFill>
                  <a:schemeClr val="tx2"/>
                </a:solidFill>
                <a:cs typeface="Arial" panose="020B0604020202020204" pitchFamily="34" charset="0"/>
                <a:sym typeface="Arial" panose="020B0604020202020204" pitchFamily="34" charset="0"/>
              </a:rPr>
              <a:t>Native *</a:t>
            </a:r>
          </a:p>
          <a:p>
            <a:pPr marL="742864" lvl="1" indent="-285664" defTabSz="456621" fontAlgn="base">
              <a:buFont typeface="Arial" panose="020B0604020202020204" pitchFamily="34" charset="0"/>
              <a:buChar char="•"/>
            </a:pPr>
            <a:r>
              <a:rPr lang="en-US" sz="1200">
                <a:solidFill>
                  <a:schemeClr val="tx2"/>
                </a:solidFill>
                <a:cs typeface="Arial" panose="020B0604020202020204" pitchFamily="34" charset="0"/>
                <a:sym typeface="Arial" panose="020B0604020202020204" pitchFamily="34" charset="0"/>
              </a:rPr>
              <a:t>If foundational area</a:t>
            </a:r>
            <a:r>
              <a:rPr lang="en-US" sz="1200" b="1">
                <a:solidFill>
                  <a:schemeClr val="tx2"/>
                </a:solidFill>
                <a:cs typeface="Arial" panose="020B0604020202020204" pitchFamily="34" charset="0"/>
                <a:sym typeface="Arial" panose="020B0604020202020204" pitchFamily="34" charset="0"/>
              </a:rPr>
              <a:t>: </a:t>
            </a:r>
            <a:r>
              <a:rPr lang="en-US" sz="1200">
                <a:solidFill>
                  <a:schemeClr val="tx2"/>
                </a:solidFill>
                <a:cs typeface="Arial" panose="020B0604020202020204" pitchFamily="34" charset="0"/>
                <a:sym typeface="Arial" panose="020B0604020202020204" pitchFamily="34" charset="0"/>
              </a:rPr>
              <a:t>Cloud </a:t>
            </a:r>
            <a:r>
              <a:rPr lang="en-US" sz="1200" b="1">
                <a:solidFill>
                  <a:schemeClr val="tx2"/>
                </a:solidFill>
                <a:cs typeface="Arial" panose="020B0604020202020204" pitchFamily="34" charset="0"/>
                <a:sym typeface="Arial" panose="020B0604020202020204" pitchFamily="34" charset="0"/>
              </a:rPr>
              <a:t>Agnostic</a:t>
            </a:r>
          </a:p>
        </p:txBody>
      </p:sp>
      <p:sp>
        <p:nvSpPr>
          <p:cNvPr id="27" name="TextBox 26"/>
          <p:cNvSpPr txBox="1"/>
          <p:nvPr/>
        </p:nvSpPr>
        <p:spPr>
          <a:xfrm>
            <a:off x="4243713" y="3564437"/>
            <a:ext cx="3523466" cy="871381"/>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cs typeface="Arial" panose="020B0604020202020204" pitchFamily="34" charset="0"/>
                <a:sym typeface="Arial" panose="020B0604020202020204" pitchFamily="34" charset="0"/>
              </a:rPr>
              <a:t>Cloud </a:t>
            </a:r>
            <a:r>
              <a:rPr lang="en-US" sz="1200" b="1">
                <a:solidFill>
                  <a:schemeClr val="tx2"/>
                </a:solidFill>
                <a:cs typeface="Arial" panose="020B0604020202020204" pitchFamily="34" charset="0"/>
                <a:sym typeface="Arial" panose="020B0604020202020204" pitchFamily="34" charset="0"/>
              </a:rPr>
              <a:t>Optimized</a:t>
            </a:r>
            <a:endParaRPr lang="en-US" sz="1200">
              <a:solidFill>
                <a:schemeClr val="tx2"/>
              </a:solidFill>
              <a:cs typeface="Arial" panose="020B0604020202020204" pitchFamily="34" charset="0"/>
              <a:sym typeface="Arial" panose="020B0604020202020204" pitchFamily="34" charset="0"/>
            </a:endParaRPr>
          </a:p>
        </p:txBody>
      </p:sp>
      <p:sp>
        <p:nvSpPr>
          <p:cNvPr id="31" name="Rounded Rectangle 30"/>
          <p:cNvSpPr/>
          <p:nvPr/>
        </p:nvSpPr>
        <p:spPr>
          <a:xfrm>
            <a:off x="609513" y="5133949"/>
            <a:ext cx="3745670" cy="796407"/>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a:solidFill>
                  <a:schemeClr val="tx1"/>
                </a:solidFill>
                <a:cs typeface="Arial" panose="020B0604020202020204" pitchFamily="34" charset="0"/>
                <a:sym typeface="Arial" panose="020B0604020202020204" pitchFamily="34" charset="0"/>
              </a:rPr>
              <a:t>On-prem apps that perform </a:t>
            </a:r>
            <a:r>
              <a:rPr lang="en-US" sz="1200" b="1">
                <a:solidFill>
                  <a:schemeClr val="tx1"/>
                </a:solidFill>
                <a:cs typeface="Arial" panose="020B0604020202020204" pitchFamily="34" charset="0"/>
                <a:sym typeface="Arial" panose="020B0604020202020204" pitchFamily="34" charset="0"/>
              </a:rPr>
              <a:t>strategic</a:t>
            </a:r>
            <a:r>
              <a:rPr lang="en-US" sz="1200">
                <a:solidFill>
                  <a:schemeClr val="tx1"/>
                </a:solidFill>
                <a:cs typeface="Arial" panose="020B0604020202020204" pitchFamily="34" charset="0"/>
                <a:sym typeface="Arial" panose="020B0604020202020204" pitchFamily="34" charset="0"/>
              </a:rPr>
              <a:t> enterprise functions + all greenfield development</a:t>
            </a:r>
          </a:p>
        </p:txBody>
      </p:sp>
      <p:sp>
        <p:nvSpPr>
          <p:cNvPr id="32" name="Rounded Rectangle 31"/>
          <p:cNvSpPr/>
          <p:nvPr/>
        </p:nvSpPr>
        <p:spPr>
          <a:xfrm>
            <a:off x="609507" y="3687349"/>
            <a:ext cx="3745677" cy="79640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64" indent="-285664" defTabSz="456621" fontAlgn="base">
              <a:buFont typeface="Arial" panose="020B0604020202020204" pitchFamily="34" charset="0"/>
              <a:buChar char="•"/>
            </a:pPr>
            <a:r>
              <a:rPr lang="en-US" sz="1200">
                <a:solidFill>
                  <a:schemeClr val="tx1"/>
                </a:solidFill>
                <a:cs typeface="Arial" panose="020B0604020202020204" pitchFamily="34" charset="0"/>
                <a:sym typeface="Arial" panose="020B0604020202020204" pitchFamily="34" charset="0"/>
              </a:rPr>
              <a:t>On-prem apps that are </a:t>
            </a:r>
            <a:r>
              <a:rPr lang="en-US" sz="1200" b="1">
                <a:solidFill>
                  <a:schemeClr val="tx1"/>
                </a:solidFill>
                <a:cs typeface="Arial" panose="020B0604020202020204" pitchFamily="34" charset="0"/>
                <a:sym typeface="Arial" panose="020B0604020202020204" pitchFamily="34" charset="0"/>
              </a:rPr>
              <a:t>critical</a:t>
            </a:r>
            <a:r>
              <a:rPr lang="en-US" sz="1200">
                <a:solidFill>
                  <a:schemeClr val="tx1"/>
                </a:solidFill>
                <a:cs typeface="Arial" panose="020B0604020202020204" pitchFamily="34" charset="0"/>
                <a:sym typeface="Arial" panose="020B0604020202020204" pitchFamily="34" charset="0"/>
              </a:rPr>
              <a:t> to the business</a:t>
            </a:r>
          </a:p>
        </p:txBody>
      </p:sp>
      <p:sp>
        <p:nvSpPr>
          <p:cNvPr id="34" name="TextBox 33"/>
          <p:cNvSpPr txBox="1"/>
          <p:nvPr/>
        </p:nvSpPr>
        <p:spPr>
          <a:xfrm>
            <a:off x="4233750" y="2077836"/>
            <a:ext cx="2814390" cy="779588"/>
          </a:xfrm>
          <a:prstGeom prst="rect">
            <a:avLst/>
          </a:prstGeom>
          <a:noFill/>
        </p:spPr>
        <p:txBody>
          <a:bodyPr wrap="square" lIns="0" tIns="0" rIns="0" bIns="0" rtlCol="0" anchor="ctr">
            <a:noAutofit/>
          </a:bodyPr>
          <a:lstStyle/>
          <a:p>
            <a:pPr marL="285664" indent="-285664" defTabSz="456621" fontAlgn="base">
              <a:buFont typeface="Arial" panose="020B0604020202020204" pitchFamily="34" charset="0"/>
              <a:buChar char="•"/>
            </a:pPr>
            <a:r>
              <a:rPr lang="en-US" sz="1200">
                <a:solidFill>
                  <a:schemeClr val="tx2"/>
                </a:solidFill>
                <a:cs typeface="Arial" panose="020B0604020202020204" pitchFamily="34" charset="0"/>
                <a:sym typeface="Arial" panose="020B0604020202020204" pitchFamily="34" charset="0"/>
              </a:rPr>
              <a:t>Cloud </a:t>
            </a:r>
            <a:r>
              <a:rPr lang="en-US" sz="1200" b="1">
                <a:solidFill>
                  <a:schemeClr val="tx2"/>
                </a:solidFill>
                <a:cs typeface="Arial" panose="020B0604020202020204" pitchFamily="34" charset="0"/>
                <a:sym typeface="Arial" panose="020B0604020202020204" pitchFamily="34" charset="0"/>
              </a:rPr>
              <a:t>Rehost</a:t>
            </a:r>
            <a:r>
              <a:rPr lang="en-US" sz="1200">
                <a:solidFill>
                  <a:schemeClr val="tx2"/>
                </a:solidFill>
                <a:cs typeface="Arial" panose="020B0604020202020204" pitchFamily="34" charset="0"/>
                <a:sym typeface="Arial" panose="020B0604020202020204" pitchFamily="34" charset="0"/>
              </a:rPr>
              <a:t> / Lift-and-Shift </a:t>
            </a:r>
          </a:p>
        </p:txBody>
      </p:sp>
      <p:sp>
        <p:nvSpPr>
          <p:cNvPr id="35" name="Rounded Rectangle 34"/>
          <p:cNvSpPr/>
          <p:nvPr/>
        </p:nvSpPr>
        <p:spPr>
          <a:xfrm>
            <a:off x="609506" y="2079955"/>
            <a:ext cx="3745677" cy="79640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numCol="2" rtlCol="0" anchor="ctr"/>
          <a:lstStyle/>
          <a:p>
            <a:pPr marL="285664" indent="-285664" defTabSz="456621" fontAlgn="base">
              <a:buFont typeface="Arial" panose="020B0604020202020204" pitchFamily="34" charset="0"/>
              <a:buChar char="•"/>
            </a:pPr>
            <a:r>
              <a:rPr lang="en-US" sz="1200">
                <a:solidFill>
                  <a:schemeClr val="tx1"/>
                </a:solidFill>
                <a:cs typeface="Arial" panose="020B0604020202020204" pitchFamily="34" charset="0"/>
                <a:sym typeface="Arial" panose="020B0604020202020204" pitchFamily="34" charset="0"/>
              </a:rPr>
              <a:t>On-prem apps that are </a:t>
            </a:r>
            <a:r>
              <a:rPr lang="en-US" sz="1200" b="1">
                <a:solidFill>
                  <a:schemeClr val="tx1"/>
                </a:solidFill>
                <a:cs typeface="Arial" panose="020B0604020202020204" pitchFamily="34" charset="0"/>
                <a:sym typeface="Arial" panose="020B0604020202020204" pitchFamily="34" charset="0"/>
              </a:rPr>
              <a:t>non-critical </a:t>
            </a:r>
            <a:r>
              <a:rPr lang="en-US" sz="1200">
                <a:solidFill>
                  <a:schemeClr val="tx1"/>
                </a:solidFill>
                <a:cs typeface="Arial" panose="020B0604020202020204" pitchFamily="34" charset="0"/>
                <a:sym typeface="Arial" panose="020B0604020202020204" pitchFamily="34" charset="0"/>
              </a:rPr>
              <a:t>to the business</a:t>
            </a:r>
          </a:p>
        </p:txBody>
      </p:sp>
      <p:sp>
        <p:nvSpPr>
          <p:cNvPr id="37" name="TextBox 36"/>
          <p:cNvSpPr txBox="1"/>
          <p:nvPr/>
        </p:nvSpPr>
        <p:spPr>
          <a:xfrm>
            <a:off x="8032123" y="4986159"/>
            <a:ext cx="3689682" cy="1021794"/>
          </a:xfrm>
          <a:prstGeom prst="rect">
            <a:avLst/>
          </a:prstGeom>
          <a:noFill/>
        </p:spPr>
        <p:txBody>
          <a:bodyPr wrap="square" lIns="0" tIns="0" rIns="0" bIns="0" rtlCol="0" anchor="ctr">
            <a:noAutofit/>
          </a:bodyPr>
          <a:lstStyle/>
          <a:p>
            <a:pPr defTabSz="456621" fontAlgn="base"/>
            <a:r>
              <a:rPr lang="en-US" sz="1200" b="1">
                <a:solidFill>
                  <a:schemeClr val="tx2"/>
                </a:solidFill>
                <a:cs typeface="Arial" panose="020B0604020202020204" pitchFamily="34" charset="0"/>
                <a:sym typeface="Arial" panose="020B0604020202020204" pitchFamily="34" charset="0"/>
              </a:rPr>
              <a:t>Longest</a:t>
            </a:r>
            <a:r>
              <a:rPr lang="en-US" sz="1200">
                <a:solidFill>
                  <a:schemeClr val="tx2"/>
                </a:solidFill>
                <a:cs typeface="Arial" panose="020B0604020202020204" pitchFamily="34" charset="0"/>
                <a:sym typeface="Arial" panose="020B0604020202020204" pitchFamily="34" charset="0"/>
              </a:rPr>
              <a:t> time and higher investment with biggest benefit.</a:t>
            </a:r>
          </a:p>
          <a:p>
            <a:pPr defTabSz="456621" fontAlgn="base"/>
            <a:r>
              <a:rPr lang="en-US" sz="1200">
                <a:solidFill>
                  <a:schemeClr val="tx2"/>
                </a:solidFill>
                <a:cs typeface="Arial" panose="020B0604020202020204" pitchFamily="34" charset="0"/>
                <a:sym typeface="Arial" panose="020B0604020202020204" pitchFamily="34" charset="0"/>
              </a:rPr>
              <a:t>This approach provides most </a:t>
            </a:r>
            <a:r>
              <a:rPr lang="en-US" sz="1200" b="1">
                <a:solidFill>
                  <a:schemeClr val="tx2"/>
                </a:solidFill>
                <a:cs typeface="Arial" panose="020B0604020202020204" pitchFamily="34" charset="0"/>
                <a:sym typeface="Arial" panose="020B0604020202020204" pitchFamily="34" charset="0"/>
              </a:rPr>
              <a:t>agility</a:t>
            </a:r>
            <a:r>
              <a:rPr lang="en-US" sz="1200">
                <a:solidFill>
                  <a:schemeClr val="tx2"/>
                </a:solidFill>
                <a:cs typeface="Arial" panose="020B0604020202020204" pitchFamily="34" charset="0"/>
                <a:sym typeface="Arial" panose="020B0604020202020204" pitchFamily="34" charset="0"/>
              </a:rPr>
              <a:t> and </a:t>
            </a:r>
            <a:r>
              <a:rPr lang="en-US" sz="1200" b="1">
                <a:solidFill>
                  <a:schemeClr val="tx2"/>
                </a:solidFill>
                <a:cs typeface="Arial" panose="020B0604020202020204" pitchFamily="34" charset="0"/>
                <a:sym typeface="Arial" panose="020B0604020202020204" pitchFamily="34" charset="0"/>
              </a:rPr>
              <a:t>velocity</a:t>
            </a:r>
            <a:r>
              <a:rPr lang="en-US" sz="1200">
                <a:solidFill>
                  <a:schemeClr val="tx2"/>
                </a:solidFill>
                <a:cs typeface="Arial" panose="020B0604020202020204" pitchFamily="34" charset="0"/>
                <a:sym typeface="Arial" panose="020B0604020202020204" pitchFamily="34" charset="0"/>
              </a:rPr>
              <a:t>, but it comes at a cost of replatforming, rearchiteching, and rewriting code</a:t>
            </a:r>
          </a:p>
        </p:txBody>
      </p:sp>
      <p:sp>
        <p:nvSpPr>
          <p:cNvPr id="38" name="TextBox 37"/>
          <p:cNvSpPr txBox="1"/>
          <p:nvPr/>
        </p:nvSpPr>
        <p:spPr>
          <a:xfrm>
            <a:off x="8032115" y="3579756"/>
            <a:ext cx="3689682" cy="1147816"/>
          </a:xfrm>
          <a:prstGeom prst="rect">
            <a:avLst/>
          </a:prstGeom>
          <a:noFill/>
        </p:spPr>
        <p:txBody>
          <a:bodyPr wrap="square" lIns="0" tIns="0" rIns="0" bIns="0" rtlCol="0" anchor="ctr">
            <a:noAutofit/>
          </a:bodyPr>
          <a:lstStyle/>
          <a:p>
            <a:pPr defTabSz="456621" fontAlgn="base"/>
            <a:r>
              <a:rPr lang="en-US" sz="1200" b="1">
                <a:solidFill>
                  <a:schemeClr val="tx2"/>
                </a:solidFill>
                <a:cs typeface="Arial" panose="020B0604020202020204" pitchFamily="34" charset="0"/>
                <a:sym typeface="Arial" panose="020B0604020202020204" pitchFamily="34" charset="0"/>
              </a:rPr>
              <a:t>Longer</a:t>
            </a:r>
            <a:r>
              <a:rPr lang="en-US" sz="1200">
                <a:solidFill>
                  <a:schemeClr val="tx2"/>
                </a:solidFill>
                <a:cs typeface="Arial" panose="020B0604020202020204" pitchFamily="34" charset="0"/>
                <a:sym typeface="Arial" panose="020B0604020202020204" pitchFamily="34" charset="0"/>
              </a:rPr>
              <a:t> migration time but includes deployment optimizations that enable key cloud services - without changing the core architecture of the app. Ex: may containerize the app and/or the app could consume other cloud services such as </a:t>
            </a:r>
            <a:r>
              <a:rPr lang="en-US" sz="1200" err="1">
                <a:solidFill>
                  <a:schemeClr val="tx2"/>
                </a:solidFill>
                <a:cs typeface="Arial" panose="020B0604020202020204" pitchFamily="34" charset="0"/>
                <a:sym typeface="Arial" panose="020B0604020202020204" pitchFamily="34" charset="0"/>
              </a:rPr>
              <a:t>dbs</a:t>
            </a:r>
            <a:r>
              <a:rPr lang="en-US" sz="1200">
                <a:solidFill>
                  <a:schemeClr val="tx2"/>
                </a:solidFill>
                <a:cs typeface="Arial" panose="020B0604020202020204" pitchFamily="34" charset="0"/>
                <a:sym typeface="Arial" panose="020B0604020202020204" pitchFamily="34" charset="0"/>
              </a:rPr>
              <a:t>, message queues, monitoring, distributed caching. </a:t>
            </a:r>
          </a:p>
        </p:txBody>
      </p:sp>
      <p:sp>
        <p:nvSpPr>
          <p:cNvPr id="39" name="TextBox 38"/>
          <p:cNvSpPr txBox="1"/>
          <p:nvPr/>
        </p:nvSpPr>
        <p:spPr>
          <a:xfrm>
            <a:off x="8032115" y="2222741"/>
            <a:ext cx="3689696" cy="999259"/>
          </a:xfrm>
          <a:prstGeom prst="rect">
            <a:avLst/>
          </a:prstGeom>
          <a:noFill/>
        </p:spPr>
        <p:txBody>
          <a:bodyPr wrap="square" lIns="0" tIns="0" rIns="0" bIns="0" rtlCol="0" anchor="ctr">
            <a:noAutofit/>
          </a:bodyPr>
          <a:lstStyle/>
          <a:p>
            <a:pPr defTabSz="456621" fontAlgn="base"/>
            <a:r>
              <a:rPr lang="en-US" sz="1200" b="1" dirty="0">
                <a:solidFill>
                  <a:schemeClr val="tx2"/>
                </a:solidFill>
                <a:cs typeface="Arial" panose="020B0604020202020204" pitchFamily="34" charset="0"/>
                <a:sym typeface="Arial" panose="020B0604020202020204" pitchFamily="34" charset="0"/>
              </a:rPr>
              <a:t>Shortest</a:t>
            </a:r>
            <a:r>
              <a:rPr lang="en-US" sz="1200" dirty="0">
                <a:solidFill>
                  <a:schemeClr val="tx2"/>
                </a:solidFill>
                <a:cs typeface="Arial" panose="020B0604020202020204" pitchFamily="34" charset="0"/>
                <a:sym typeface="Arial" panose="020B0604020202020204" pitchFamily="34" charset="0"/>
              </a:rPr>
              <a:t> migration time. Can yield some operational cost savings, but such applications were not architected to unlock and leverage the benefits of cloud computing.</a:t>
            </a:r>
          </a:p>
          <a:p>
            <a:pPr defTabSz="456621" fontAlgn="base"/>
            <a:endParaRPr lang="en-US" sz="1200" dirty="0">
              <a:solidFill>
                <a:schemeClr val="tx2"/>
              </a:solidFill>
              <a:cs typeface="Arial" panose="020B0604020202020204" pitchFamily="34" charset="0"/>
              <a:sym typeface="Arial" panose="020B0604020202020204" pitchFamily="34" charset="0"/>
            </a:endParaRPr>
          </a:p>
        </p:txBody>
      </p:sp>
      <p:sp>
        <p:nvSpPr>
          <p:cNvPr id="28" name="Rectangle 27">
            <a:extLst>
              <a:ext uri="{FF2B5EF4-FFF2-40B4-BE49-F238E27FC236}">
                <a16:creationId xmlns:a16="http://schemas.microsoft.com/office/drawing/2014/main" id="{9E4199E6-62F5-4601-ACBB-E6C937921C97}"/>
              </a:ext>
            </a:extLst>
          </p:cNvPr>
          <p:cNvSpPr/>
          <p:nvPr/>
        </p:nvSpPr>
        <p:spPr>
          <a:xfrm>
            <a:off x="2376892" y="6552461"/>
            <a:ext cx="7438255" cy="338554"/>
          </a:xfrm>
          <a:prstGeom prst="rect">
            <a:avLst/>
          </a:prstGeom>
        </p:spPr>
        <p:txBody>
          <a:bodyPr wrap="none">
            <a:spAutoFit/>
          </a:bodyPr>
          <a:lstStyle/>
          <a:p>
            <a:pPr algn="ctr">
              <a:defRPr/>
            </a:pPr>
            <a:r>
              <a:rPr lang="en-US" sz="1600" b="1">
                <a:solidFill>
                  <a:schemeClr val="tx2"/>
                </a:solidFill>
              </a:rPr>
              <a:t>* </a:t>
            </a:r>
            <a:r>
              <a:rPr lang="en-US" sz="1100" b="1">
                <a:solidFill>
                  <a:schemeClr val="tx2"/>
                </a:solidFill>
              </a:rPr>
              <a:t>For guidance on selecting Native or Agnostic, see next few slides. </a:t>
            </a:r>
            <a:r>
              <a:rPr lang="en-US" sz="1100" b="1">
                <a:solidFill>
                  <a:schemeClr val="tx2"/>
                </a:solidFill>
                <a:hlinkClick r:id="rId7" action="ppaction://hlinksldjump"/>
              </a:rPr>
              <a:t>Slide 9 </a:t>
            </a:r>
            <a:r>
              <a:rPr lang="en-US" sz="1100" b="1">
                <a:solidFill>
                  <a:schemeClr val="tx2"/>
                </a:solidFill>
              </a:rPr>
              <a:t>describes our Strategic Option </a:t>
            </a:r>
            <a:endParaRPr lang="en-US" sz="1100" b="1">
              <a:solidFill>
                <a:schemeClr val="tx2"/>
              </a:solidFill>
              <a:highlight>
                <a:srgbClr val="FFFF00"/>
              </a:highlight>
            </a:endParaRPr>
          </a:p>
        </p:txBody>
      </p:sp>
    </p:spTree>
    <p:extLst>
      <p:ext uri="{BB962C8B-B14F-4D97-AF65-F5344CB8AC3E}">
        <p14:creationId xmlns:p14="http://schemas.microsoft.com/office/powerpoint/2010/main" val="3183831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A5EFD5-F9FC-4446-A787-C7B5BA6C887A}"/>
              </a:ext>
            </a:extLst>
          </p:cNvPr>
          <p:cNvSpPr>
            <a:spLocks noGrp="1"/>
          </p:cNvSpPr>
          <p:nvPr>
            <p:ph type="ftr" sz="quarter" idx="10"/>
          </p:nvPr>
        </p:nvSpPr>
        <p:spPr>
          <a:xfrm>
            <a:off x="609600" y="6399774"/>
            <a:ext cx="7315200" cy="219456"/>
          </a:xfrm>
        </p:spPr>
        <p:txBody>
          <a:bodyPr/>
          <a:lstStyle/>
          <a:p>
            <a:r>
              <a:rPr lang="en-US">
                <a:latin typeface="Calibri" panose="020F0502020204030204" pitchFamily="34" charset="0"/>
                <a:cs typeface="Calibri" panose="020F0502020204030204" pitchFamily="34" charset="0"/>
              </a:rPr>
              <a:t>©2019 CVS Health and/or one of its affiliates: Confidential &amp; Proprietary</a:t>
            </a:r>
          </a:p>
        </p:txBody>
      </p:sp>
      <p:sp>
        <p:nvSpPr>
          <p:cNvPr id="5" name="Slide Number Placeholder 4">
            <a:extLst>
              <a:ext uri="{FF2B5EF4-FFF2-40B4-BE49-F238E27FC236}">
                <a16:creationId xmlns:a16="http://schemas.microsoft.com/office/drawing/2014/main" id="{4ADEB878-FFB3-264E-8C86-FB6D516EED0F}"/>
              </a:ext>
            </a:extLst>
          </p:cNvPr>
          <p:cNvSpPr>
            <a:spLocks noGrp="1"/>
          </p:cNvSpPr>
          <p:nvPr>
            <p:ph type="sldNum" sz="quarter" idx="4"/>
          </p:nvPr>
        </p:nvSpPr>
        <p:spPr>
          <a:xfrm>
            <a:off x="11753088" y="6440287"/>
            <a:ext cx="426720" cy="137160"/>
          </a:xfrm>
        </p:spPr>
        <p:txBody>
          <a:bodyPr/>
          <a:lstStyle/>
          <a:p>
            <a:fld id="{4D467D88-DCFD-354C-96A5-D863D5E9364D}" type="slidenum">
              <a:rPr lang="en-US" smtClean="0">
                <a:latin typeface="Calibri" panose="020F0502020204030204" pitchFamily="34" charset="0"/>
                <a:cs typeface="Calibri" panose="020F0502020204030204" pitchFamily="34" charset="0"/>
              </a:rPr>
              <a:pPr/>
              <a:t>60</a:t>
            </a:fld>
            <a:endParaRPr lang="en-US">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EBBCB327-1089-8849-9207-992A97B7AD9C}"/>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DA151304-C455-1242-8D7B-BF611FB5DBB3}"/>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D94A44A2-CD62-8749-957F-DFAC054441A9}"/>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DF40037-0B08-4F45-82CF-7AE05A4A976D}"/>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DFE75A5B-256D-CC43-9556-989C0815A494}"/>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12" name="Title 1">
            <a:extLst>
              <a:ext uri="{FF2B5EF4-FFF2-40B4-BE49-F238E27FC236}">
                <a16:creationId xmlns:a16="http://schemas.microsoft.com/office/drawing/2014/main" id="{06D2B34E-186C-9642-88ED-7B798880EA42}"/>
              </a:ext>
            </a:extLst>
          </p:cNvPr>
          <p:cNvSpPr>
            <a:spLocks noGrp="1"/>
          </p:cNvSpPr>
          <p:nvPr>
            <p:ph type="title"/>
          </p:nvPr>
        </p:nvSpPr>
        <p:spPr>
          <a:xfrm>
            <a:off x="609600" y="389488"/>
            <a:ext cx="8071280" cy="534924"/>
          </a:xfrm>
        </p:spPr>
        <p:txBody>
          <a:bodyPr>
            <a:normAutofit/>
          </a:bodyPr>
          <a:lstStyle/>
          <a:p>
            <a:r>
              <a:rPr lang="en-US" sz="2400" b="1">
                <a:solidFill>
                  <a:schemeClr val="accent1"/>
                </a:solidFill>
                <a:latin typeface="Calibri"/>
                <a:cs typeface="Calibri"/>
              </a:rPr>
              <a:t>*Digital Foundational Platform - </a:t>
            </a:r>
            <a:r>
              <a:rPr lang="en-US" sz="2400">
                <a:solidFill>
                  <a:schemeClr val="accent1"/>
                </a:solidFill>
                <a:latin typeface="Calibri"/>
                <a:cs typeface="Calibri"/>
              </a:rPr>
              <a:t>Mission</a:t>
            </a:r>
            <a:endParaRPr lang="en-US" sz="2400" b="1">
              <a:solidFill>
                <a:schemeClr val="accent1"/>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6121EA67-E03D-EB4C-A27A-329EA7CF3008}"/>
              </a:ext>
            </a:extLst>
          </p:cNvPr>
          <p:cNvSpPr/>
          <p:nvPr/>
        </p:nvSpPr>
        <p:spPr>
          <a:xfrm>
            <a:off x="5974813" y="3151868"/>
            <a:ext cx="253596" cy="461665"/>
          </a:xfrm>
          <a:prstGeom prst="rect">
            <a:avLst/>
          </a:prstGeom>
        </p:spPr>
        <p:txBody>
          <a:bodyPr wrap="none">
            <a:spAutoFit/>
          </a:bodyPr>
          <a:lstStyle/>
          <a:p>
            <a:r>
              <a:rPr lang="en-US" b="0" i="0">
                <a:solidFill>
                  <a:srgbClr val="000000"/>
                </a:solidFill>
                <a:effectLst/>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82057588-0F5E-3641-BFF6-5C9D0785FE2E}"/>
              </a:ext>
            </a:extLst>
          </p:cNvPr>
          <p:cNvSpPr txBox="1"/>
          <p:nvPr/>
        </p:nvSpPr>
        <p:spPr>
          <a:xfrm>
            <a:off x="609600" y="1214957"/>
            <a:ext cx="8908492" cy="2857192"/>
          </a:xfrm>
          <a:prstGeom prst="rect">
            <a:avLst/>
          </a:prstGeom>
          <a:noFill/>
        </p:spPr>
        <p:txBody>
          <a:bodyPr wrap="square" lIns="0" tIns="0" rIns="0" bIns="0" rtlCol="0" anchor="t">
            <a:spAutoFit/>
          </a:bodyPr>
          <a:lstStyle/>
          <a:p>
            <a:pPr>
              <a:lnSpc>
                <a:spcPct val="150000"/>
              </a:lnSpc>
            </a:pPr>
            <a:r>
              <a:rPr lang="en-US" sz="1800">
                <a:ea typeface="+mn-lt"/>
                <a:cs typeface="+mn-lt"/>
              </a:rPr>
              <a:t>Provide a technology platform and supporting services designed to enable product development teams to build, test and publish their apps quickly and securely. Its self-service, Platform as a Service (PaaS) products are re-usable and support multiple applications. DFP provides visibility into application performance, data security and development workflow via standard dashboards, and allows development teams to customize many aspects to suit their unique needs via easy-to-use, intuitive command line interfaces (CLIs) and application programming interfaces (APIs).</a:t>
            </a:r>
            <a:endParaRPr lang="en-US"/>
          </a:p>
        </p:txBody>
      </p:sp>
      <p:sp>
        <p:nvSpPr>
          <p:cNvPr id="13" name="Rectangle 12">
            <a:extLst>
              <a:ext uri="{FF2B5EF4-FFF2-40B4-BE49-F238E27FC236}">
                <a16:creationId xmlns:a16="http://schemas.microsoft.com/office/drawing/2014/main" id="{9BD3A0AC-5FD9-4E37-AFAC-A83103E0F2B4}"/>
              </a:ext>
            </a:extLst>
          </p:cNvPr>
          <p:cNvSpPr/>
          <p:nvPr/>
        </p:nvSpPr>
        <p:spPr>
          <a:xfrm>
            <a:off x="4002745" y="5985830"/>
            <a:ext cx="4437432" cy="338554"/>
          </a:xfrm>
          <a:prstGeom prst="rect">
            <a:avLst/>
          </a:prstGeom>
        </p:spPr>
        <p:txBody>
          <a:bodyPr wrap="none">
            <a:spAutoFit/>
          </a:bodyPr>
          <a:lstStyle/>
          <a:p>
            <a:pPr algn="ctr">
              <a:defRPr/>
            </a:pPr>
            <a:r>
              <a:rPr lang="en-US" sz="1600" b="1">
                <a:solidFill>
                  <a:schemeClr val="tx2"/>
                </a:solidFill>
              </a:rPr>
              <a:t>*</a:t>
            </a:r>
            <a:r>
              <a:rPr lang="en-US" sz="1100" b="1">
                <a:solidFill>
                  <a:schemeClr val="tx2"/>
                </a:solidFill>
              </a:rPr>
              <a:t>Authored by Matt O’Keefe and provided by the Digital Team.</a:t>
            </a:r>
            <a:endParaRPr lang="en-US" sz="1100" b="1">
              <a:solidFill>
                <a:schemeClr val="tx2"/>
              </a:solidFill>
              <a:highlight>
                <a:srgbClr val="FFFF00"/>
              </a:highlight>
            </a:endParaRPr>
          </a:p>
        </p:txBody>
      </p:sp>
    </p:spTree>
    <p:extLst>
      <p:ext uri="{BB962C8B-B14F-4D97-AF65-F5344CB8AC3E}">
        <p14:creationId xmlns:p14="http://schemas.microsoft.com/office/powerpoint/2010/main" val="597653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A5EFD5-F9FC-4446-A787-C7B5BA6C887A}"/>
              </a:ext>
            </a:extLst>
          </p:cNvPr>
          <p:cNvSpPr>
            <a:spLocks noGrp="1"/>
          </p:cNvSpPr>
          <p:nvPr>
            <p:ph type="ftr" sz="quarter" idx="10"/>
          </p:nvPr>
        </p:nvSpPr>
        <p:spPr>
          <a:xfrm>
            <a:off x="609600" y="6399774"/>
            <a:ext cx="7315200" cy="219456"/>
          </a:xfrm>
        </p:spPr>
        <p:txBody>
          <a:bodyPr/>
          <a:lstStyle/>
          <a:p>
            <a:r>
              <a:rPr lang="en-US">
                <a:latin typeface="Calibri" panose="020F0502020204030204" pitchFamily="34" charset="0"/>
                <a:cs typeface="Calibri" panose="020F0502020204030204" pitchFamily="34" charset="0"/>
              </a:rPr>
              <a:t>©2019 CVS Health and/or one of its affiliates: Confidential &amp; Proprietary</a:t>
            </a:r>
          </a:p>
        </p:txBody>
      </p:sp>
      <p:sp>
        <p:nvSpPr>
          <p:cNvPr id="5" name="Slide Number Placeholder 4">
            <a:extLst>
              <a:ext uri="{FF2B5EF4-FFF2-40B4-BE49-F238E27FC236}">
                <a16:creationId xmlns:a16="http://schemas.microsoft.com/office/drawing/2014/main" id="{4ADEB878-FFB3-264E-8C86-FB6D516EED0F}"/>
              </a:ext>
            </a:extLst>
          </p:cNvPr>
          <p:cNvSpPr>
            <a:spLocks noGrp="1"/>
          </p:cNvSpPr>
          <p:nvPr>
            <p:ph type="sldNum" sz="quarter" idx="4"/>
          </p:nvPr>
        </p:nvSpPr>
        <p:spPr>
          <a:xfrm>
            <a:off x="11753088" y="6440287"/>
            <a:ext cx="426720" cy="137160"/>
          </a:xfrm>
        </p:spPr>
        <p:txBody>
          <a:bodyPr/>
          <a:lstStyle/>
          <a:p>
            <a:fld id="{4D467D88-DCFD-354C-96A5-D863D5E9364D}" type="slidenum">
              <a:rPr lang="en-US" smtClean="0">
                <a:latin typeface="Calibri" panose="020F0502020204030204" pitchFamily="34" charset="0"/>
                <a:cs typeface="Calibri" panose="020F0502020204030204" pitchFamily="34" charset="0"/>
              </a:rPr>
              <a:pPr/>
              <a:t>61</a:t>
            </a:fld>
            <a:endParaRPr lang="en-US">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EBBCB327-1089-8849-9207-992A97B7AD9C}"/>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DA151304-C455-1242-8D7B-BF611FB5DBB3}"/>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D94A44A2-CD62-8749-957F-DFAC054441A9}"/>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DF40037-0B08-4F45-82CF-7AE05A4A976D}"/>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DFE75A5B-256D-CC43-9556-989C0815A494}"/>
              </a:ext>
            </a:extLst>
          </p:cNvPr>
          <p:cNvSpPr/>
          <p:nvPr/>
        </p:nvSpPr>
        <p:spPr>
          <a:xfrm>
            <a:off x="5965195" y="3105702"/>
            <a:ext cx="261610" cy="461665"/>
          </a:xfrm>
          <a:prstGeom prst="rect">
            <a:avLst/>
          </a:prstGeom>
        </p:spPr>
        <p:txBody>
          <a:bodyPr wrap="none">
            <a:spAutoFit/>
          </a:bodyPr>
          <a:lstStyle/>
          <a:p>
            <a:r>
              <a:rPr lang="en-US">
                <a:solidFill>
                  <a:srgbClr val="000000"/>
                </a:solidFill>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12" name="Title 1">
            <a:extLst>
              <a:ext uri="{FF2B5EF4-FFF2-40B4-BE49-F238E27FC236}">
                <a16:creationId xmlns:a16="http://schemas.microsoft.com/office/drawing/2014/main" id="{06D2B34E-186C-9642-88ED-7B798880EA42}"/>
              </a:ext>
            </a:extLst>
          </p:cNvPr>
          <p:cNvSpPr>
            <a:spLocks noGrp="1"/>
          </p:cNvSpPr>
          <p:nvPr>
            <p:ph type="title"/>
          </p:nvPr>
        </p:nvSpPr>
        <p:spPr>
          <a:xfrm>
            <a:off x="609600" y="345454"/>
            <a:ext cx="8071280" cy="534924"/>
          </a:xfrm>
        </p:spPr>
        <p:txBody>
          <a:bodyPr>
            <a:normAutofit/>
          </a:bodyPr>
          <a:lstStyle/>
          <a:p>
            <a:r>
              <a:rPr lang="en-US" sz="2400" b="1">
                <a:solidFill>
                  <a:schemeClr val="accent1"/>
                </a:solidFill>
                <a:latin typeface="Calibri"/>
                <a:cs typeface="Calibri"/>
              </a:rPr>
              <a:t>*Digital Foundational Platform - </a:t>
            </a:r>
            <a:r>
              <a:rPr lang="en-US" sz="2400">
                <a:solidFill>
                  <a:schemeClr val="accent1"/>
                </a:solidFill>
                <a:latin typeface="Calibri"/>
                <a:cs typeface="Calibri"/>
              </a:rPr>
              <a:t>Roles and Responsibilities</a:t>
            </a:r>
            <a:endParaRPr lang="en-US" sz="2400" b="1">
              <a:solidFill>
                <a:schemeClr val="accent1"/>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6121EA67-E03D-EB4C-A27A-329EA7CF3008}"/>
              </a:ext>
            </a:extLst>
          </p:cNvPr>
          <p:cNvSpPr/>
          <p:nvPr/>
        </p:nvSpPr>
        <p:spPr>
          <a:xfrm>
            <a:off x="5974813" y="3151868"/>
            <a:ext cx="253596" cy="461665"/>
          </a:xfrm>
          <a:prstGeom prst="rect">
            <a:avLst/>
          </a:prstGeom>
        </p:spPr>
        <p:txBody>
          <a:bodyPr wrap="none">
            <a:spAutoFit/>
          </a:bodyPr>
          <a:lstStyle/>
          <a:p>
            <a:r>
              <a:rPr lang="en-US" b="0" i="0">
                <a:solidFill>
                  <a:srgbClr val="000000"/>
                </a:solidFill>
                <a:effectLst/>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82057588-0F5E-3641-BFF6-5C9D0785FE2E}"/>
              </a:ext>
            </a:extLst>
          </p:cNvPr>
          <p:cNvSpPr txBox="1"/>
          <p:nvPr/>
        </p:nvSpPr>
        <p:spPr>
          <a:xfrm>
            <a:off x="609600" y="1214957"/>
            <a:ext cx="8908492" cy="4309385"/>
          </a:xfrm>
          <a:prstGeom prst="rect">
            <a:avLst/>
          </a:prstGeom>
          <a:noFill/>
        </p:spPr>
        <p:txBody>
          <a:bodyPr wrap="square" lIns="0" tIns="0" rIns="0" bIns="0" rtlCol="0" anchor="t">
            <a:spAutoFit/>
          </a:bodyPr>
          <a:lstStyle/>
          <a:p>
            <a:pPr>
              <a:lnSpc>
                <a:spcPct val="150000"/>
              </a:lnSpc>
            </a:pPr>
            <a:r>
              <a:rPr lang="en-US" sz="1800">
                <a:ea typeface="+mn-lt"/>
                <a:cs typeface="+mn-lt"/>
              </a:rPr>
              <a:t>Example: DFP and EDAP</a:t>
            </a:r>
          </a:p>
          <a:p>
            <a:br>
              <a:rPr lang="en-US"/>
            </a:br>
            <a:r>
              <a:rPr lang="en-US" sz="1600"/>
              <a:t>In our layered architecture, DFP sits toward the bottom of the tech stack. We provide a layer of abstraction over infrastructure, and a common set of services that can be used as building blocks for rapid application development. In addition, we provide tooling such as CICD pipelines and Observability tools that enhance the developer experience. Unlike EDAP, we do not provide services that contain business logic, workflows, or other end-user oriented components.</a:t>
            </a:r>
          </a:p>
          <a:p>
            <a:r>
              <a:rPr lang="en-US" sz="1600"/>
              <a:t> </a:t>
            </a:r>
          </a:p>
          <a:p>
            <a:r>
              <a:rPr lang="en-US" sz="1600"/>
              <a:t>The Health Cloud Solution rides on top of DFP and leverage the capabilities of DFP to run and deploy the HC capabilities.  Each solution is focused on a different level of capabilities – DFP is more at the infrastructure/</a:t>
            </a:r>
            <a:r>
              <a:rPr lang="en-US" sz="1600" err="1"/>
              <a:t>devops</a:t>
            </a:r>
            <a:r>
              <a:rPr lang="en-US" sz="1600"/>
              <a:t> level where the HC capabilities are at the application capability level.  They are loosely coupled to minimize the friction between the platforms.</a:t>
            </a:r>
          </a:p>
          <a:p>
            <a:r>
              <a:rPr lang="en-US" sz="1600"/>
              <a:t> </a:t>
            </a:r>
          </a:p>
          <a:p>
            <a:r>
              <a:rPr lang="en-US" sz="1600"/>
              <a:t>Having DFP and EDAP operate as separate trains allows us to scale each team independently. We are able to maintain a stronger focus on our separate customer bases as well.</a:t>
            </a:r>
          </a:p>
          <a:p>
            <a:pPr>
              <a:lnSpc>
                <a:spcPct val="150000"/>
              </a:lnSpc>
            </a:pPr>
            <a:endParaRPr lang="en-US" sz="1600"/>
          </a:p>
        </p:txBody>
      </p:sp>
      <p:sp>
        <p:nvSpPr>
          <p:cNvPr id="13" name="Rectangle 12">
            <a:extLst>
              <a:ext uri="{FF2B5EF4-FFF2-40B4-BE49-F238E27FC236}">
                <a16:creationId xmlns:a16="http://schemas.microsoft.com/office/drawing/2014/main" id="{6077D902-17E9-4E88-A7EE-48127E427BB9}"/>
              </a:ext>
            </a:extLst>
          </p:cNvPr>
          <p:cNvSpPr/>
          <p:nvPr/>
        </p:nvSpPr>
        <p:spPr>
          <a:xfrm>
            <a:off x="4002745" y="5985830"/>
            <a:ext cx="4437432" cy="338554"/>
          </a:xfrm>
          <a:prstGeom prst="rect">
            <a:avLst/>
          </a:prstGeom>
        </p:spPr>
        <p:txBody>
          <a:bodyPr wrap="none">
            <a:spAutoFit/>
          </a:bodyPr>
          <a:lstStyle/>
          <a:p>
            <a:pPr algn="ctr">
              <a:defRPr/>
            </a:pPr>
            <a:r>
              <a:rPr lang="en-US" sz="1600" b="1">
                <a:solidFill>
                  <a:schemeClr val="tx2"/>
                </a:solidFill>
              </a:rPr>
              <a:t>*</a:t>
            </a:r>
            <a:r>
              <a:rPr lang="en-US" sz="1100" b="1">
                <a:solidFill>
                  <a:schemeClr val="tx2"/>
                </a:solidFill>
              </a:rPr>
              <a:t>Authored by Matt O’Keefe and provided by the Digital Team.</a:t>
            </a:r>
            <a:endParaRPr lang="en-US" sz="1100" b="1">
              <a:solidFill>
                <a:schemeClr val="tx2"/>
              </a:solidFill>
              <a:highlight>
                <a:srgbClr val="FFFF00"/>
              </a:highlight>
            </a:endParaRPr>
          </a:p>
        </p:txBody>
      </p:sp>
    </p:spTree>
    <p:extLst>
      <p:ext uri="{BB962C8B-B14F-4D97-AF65-F5344CB8AC3E}">
        <p14:creationId xmlns:p14="http://schemas.microsoft.com/office/powerpoint/2010/main" val="4170244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C040999-68F2-4FFE-9108-7DD098B8666E}"/>
              </a:ext>
            </a:extLst>
          </p:cNvPr>
          <p:cNvSpPr>
            <a:spLocks noGrp="1"/>
          </p:cNvSpPr>
          <p:nvPr>
            <p:ph type="title"/>
          </p:nvPr>
        </p:nvSpPr>
        <p:spPr/>
        <p:txBody>
          <a:bodyPr/>
          <a:lstStyle/>
          <a:p>
            <a:r>
              <a:rPr lang="en-US" dirty="0"/>
              <a:t>Journey to Hybrid Cloud</a:t>
            </a:r>
            <a:br>
              <a:rPr lang="en-US" dirty="0"/>
            </a:br>
            <a:r>
              <a:rPr lang="en-US" dirty="0"/>
              <a:t>2019 North Star</a:t>
            </a:r>
            <a:endParaRPr lang="en-US" dirty="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099902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Executive Summary</a:t>
            </a:r>
          </a:p>
        </p:txBody>
      </p:sp>
      <p:sp>
        <p:nvSpPr>
          <p:cNvPr id="3" name="Text Placeholder 2"/>
          <p:cNvSpPr>
            <a:spLocks noGrp="1"/>
          </p:cNvSpPr>
          <p:nvPr>
            <p:ph type="body" sz="quarter" idx="11"/>
          </p:nvPr>
        </p:nvSpPr>
        <p:spPr>
          <a:xfrm>
            <a:off x="492980" y="860151"/>
            <a:ext cx="9901849" cy="423094"/>
          </a:xfrm>
        </p:spPr>
        <p:txBody>
          <a:bodyPr/>
          <a:lstStyle/>
          <a:p>
            <a:r>
              <a:rPr lang="en-US" dirty="0"/>
              <a:t>The Hybrid Cloud Strategy must provide ‘freedom of choice’ across cloud and on-premise services, stimulating innovation and accelerating transformation of healthcare </a:t>
            </a:r>
          </a:p>
        </p:txBody>
      </p:sp>
      <p:sp>
        <p:nvSpPr>
          <p:cNvPr id="9" name="TextBox 8"/>
          <p:cNvSpPr txBox="1"/>
          <p:nvPr/>
        </p:nvSpPr>
        <p:spPr>
          <a:xfrm>
            <a:off x="8356116" y="2435019"/>
            <a:ext cx="2979476"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Recommendations</a:t>
            </a:r>
          </a:p>
        </p:txBody>
      </p:sp>
      <p:sp>
        <p:nvSpPr>
          <p:cNvPr id="10" name="TextBox 9"/>
          <p:cNvSpPr txBox="1"/>
          <p:nvPr/>
        </p:nvSpPr>
        <p:spPr>
          <a:xfrm>
            <a:off x="5073113" y="2435020"/>
            <a:ext cx="1800642"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Conclusions</a:t>
            </a:r>
          </a:p>
        </p:txBody>
      </p:sp>
      <p:sp>
        <p:nvSpPr>
          <p:cNvPr id="11" name="TextBox 10"/>
          <p:cNvSpPr txBox="1"/>
          <p:nvPr/>
        </p:nvSpPr>
        <p:spPr>
          <a:xfrm>
            <a:off x="1290604" y="2435021"/>
            <a:ext cx="2059113"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Opportunity</a:t>
            </a:r>
          </a:p>
        </p:txBody>
      </p:sp>
      <p:grpSp>
        <p:nvGrpSpPr>
          <p:cNvPr id="12" name="Group 11"/>
          <p:cNvGrpSpPr/>
          <p:nvPr/>
        </p:nvGrpSpPr>
        <p:grpSpPr>
          <a:xfrm>
            <a:off x="9386168" y="1631098"/>
            <a:ext cx="698729" cy="697143"/>
            <a:chOff x="9453373" y="2636377"/>
            <a:chExt cx="698547" cy="697143"/>
          </a:xfrm>
        </p:grpSpPr>
        <p:sp>
          <p:nvSpPr>
            <p:cNvPr id="13" name="Oval 12"/>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5" name="Oval 14"/>
          <p:cNvSpPr/>
          <p:nvPr/>
        </p:nvSpPr>
        <p:spPr>
          <a:xfrm>
            <a:off x="1970798" y="1631098"/>
            <a:ext cx="698729"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sp>
        <p:nvSpPr>
          <p:cNvPr id="16" name="Oval 15"/>
          <p:cNvSpPr/>
          <p:nvPr/>
        </p:nvSpPr>
        <p:spPr>
          <a:xfrm>
            <a:off x="5676969" y="1631098"/>
            <a:ext cx="698729"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cxnSp>
        <p:nvCxnSpPr>
          <p:cNvPr id="17" name="Straight Connector 16"/>
          <p:cNvCxnSpPr/>
          <p:nvPr/>
        </p:nvCxnSpPr>
        <p:spPr>
          <a:xfrm>
            <a:off x="4070321" y="2675752"/>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7212" y="2838020"/>
            <a:ext cx="3454951" cy="3431576"/>
          </a:xfrm>
          <a:prstGeom prst="rect">
            <a:avLst/>
          </a:prstGeom>
          <a:noFill/>
        </p:spPr>
        <p:txBody>
          <a:bodyPr wrap="square" lIns="91440" tIns="0" rIns="91440" bIns="91440"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Modern cloud environments provide flexible ways to leverage pre-built capabilities in an on-demand fashion</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When done right, cloud strategies enable enterprises to innovate faster and reduce opportunity cost</a:t>
            </a: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Developers want to use easily consumable cloud services for innovation and experimentation</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Modern infrastructure teams are looking for simple and affordable ways to enable and delivery business results</a:t>
            </a:r>
          </a:p>
        </p:txBody>
      </p:sp>
      <p:sp>
        <p:nvSpPr>
          <p:cNvPr id="19" name="TextBox 18"/>
          <p:cNvSpPr txBox="1"/>
          <p:nvPr/>
        </p:nvSpPr>
        <p:spPr>
          <a:xfrm>
            <a:off x="4070321" y="2826118"/>
            <a:ext cx="3987424" cy="3431577"/>
          </a:xfrm>
          <a:prstGeom prst="rect">
            <a:avLst/>
          </a:prstGeom>
          <a:noFill/>
        </p:spPr>
        <p:txBody>
          <a:bodyPr wrap="square" lIns="91440" tIns="0" rIns="91440" bIns="91440"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No single cloud provider will have all the services needed to accelerate the CVS Health transformation of healthcare</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It is critically important to have freedom of choice across all available services, whether cloud hosted or on-premise</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Connected Health requires a cohesive approach to integrating all cloud and on-premise services across the company</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Cloud-legacy-applications are a tangible risk in an environment that allows building of cloud solutions without integration into the broader CVS Health ecosystem</a:t>
            </a:r>
          </a:p>
        </p:txBody>
      </p:sp>
      <p:sp>
        <p:nvSpPr>
          <p:cNvPr id="20" name="TextBox 19"/>
          <p:cNvSpPr txBox="1"/>
          <p:nvPr/>
        </p:nvSpPr>
        <p:spPr>
          <a:xfrm>
            <a:off x="8057745" y="2827666"/>
            <a:ext cx="3724953" cy="3431576"/>
          </a:xfrm>
          <a:prstGeom prst="rect">
            <a:avLst/>
          </a:prstGeom>
          <a:noFill/>
        </p:spPr>
        <p:txBody>
          <a:bodyPr wrap="square" lIns="91440" tIns="0" rIns="91440" bIns="91440"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Adopt a hybrid cloud strategy based on all mission critical and business critical assets being hybrid cloud connected</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Invest in an omni-cloud Hybrid Cloud Control Plane to ensure robust security and operational stability, apply to all leveraged cloud environments</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Stand up support and enablement functions to accelerate the CVS Health journey to hybrid cloud, whether through migrating existing assets or through building brand new hybrid cloud solutions</a:t>
            </a:r>
          </a:p>
        </p:txBody>
      </p:sp>
      <p:cxnSp>
        <p:nvCxnSpPr>
          <p:cNvPr id="21" name="Straight Connector 20"/>
          <p:cNvCxnSpPr/>
          <p:nvPr/>
        </p:nvCxnSpPr>
        <p:spPr>
          <a:xfrm>
            <a:off x="8057745" y="2675752"/>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Freeform 4899"/>
          <p:cNvSpPr>
            <a:spLocks noEditPoints="1"/>
          </p:cNvSpPr>
          <p:nvPr/>
        </p:nvSpPr>
        <p:spPr bwMode="auto">
          <a:xfrm>
            <a:off x="5843987" y="1760982"/>
            <a:ext cx="392933"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19460" y="1741901"/>
            <a:ext cx="430456" cy="431210"/>
          </a:xfrm>
          <a:prstGeom prst="rect">
            <a:avLst/>
          </a:prstGeom>
        </p:spPr>
      </p:pic>
      <p:sp>
        <p:nvSpPr>
          <p:cNvPr id="24" name="Rectangle 23">
            <a:extLst>
              <a:ext uri="{FF2B5EF4-FFF2-40B4-BE49-F238E27FC236}">
                <a16:creationId xmlns:a16="http://schemas.microsoft.com/office/drawing/2014/main" id="{FA0FF938-B718-4C37-B597-46F8A17BE8AD}"/>
              </a:ext>
            </a:extLst>
          </p:cNvPr>
          <p:cNvSpPr/>
          <p:nvPr/>
        </p:nvSpPr>
        <p:spPr>
          <a:xfrm>
            <a:off x="850043" y="6552461"/>
            <a:ext cx="10491975" cy="338554"/>
          </a:xfrm>
          <a:prstGeom prst="rect">
            <a:avLst/>
          </a:prstGeom>
        </p:spPr>
        <p:txBody>
          <a:bodyPr wrap="none">
            <a:spAutoFit/>
          </a:bodyPr>
          <a:lstStyle/>
          <a:p>
            <a:pPr algn="ctr">
              <a:defRPr/>
            </a:pPr>
            <a:r>
              <a:rPr lang="en-US" sz="1600" b="1" dirty="0">
                <a:solidFill>
                  <a:schemeClr val="tx2"/>
                </a:solidFill>
              </a:rPr>
              <a:t>* </a:t>
            </a:r>
            <a:r>
              <a:rPr lang="en-US" sz="1100" b="1" dirty="0">
                <a:solidFill>
                  <a:schemeClr val="tx2"/>
                </a:solidFill>
              </a:rPr>
              <a:t>This summary reflects the 2019 POV. Ongoing discussions and subsequent decisions on these topics are reflected in the main body of the North Star.</a:t>
            </a:r>
            <a:endParaRPr lang="en-US" sz="1100" b="1" dirty="0">
              <a:solidFill>
                <a:schemeClr val="tx2"/>
              </a:solidFill>
              <a:highlight>
                <a:srgbClr val="FFFF00"/>
              </a:highlight>
            </a:endParaRPr>
          </a:p>
        </p:txBody>
      </p:sp>
    </p:spTree>
    <p:extLst>
      <p:ext uri="{BB962C8B-B14F-4D97-AF65-F5344CB8AC3E}">
        <p14:creationId xmlns:p14="http://schemas.microsoft.com/office/powerpoint/2010/main" val="3601976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loud 26"/>
          <p:cNvSpPr/>
          <p:nvPr/>
        </p:nvSpPr>
        <p:spPr>
          <a:xfrm rot="256549">
            <a:off x="1285154" y="1414476"/>
            <a:ext cx="9219579" cy="4957114"/>
          </a:xfrm>
          <a:prstGeom prst="cloud">
            <a:avLst/>
          </a:prstGeom>
          <a:solidFill>
            <a:srgbClr val="CD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p:cNvSpPr>
            <a:spLocks noGrp="1"/>
          </p:cNvSpPr>
          <p:nvPr>
            <p:ph type="title"/>
          </p:nvPr>
        </p:nvSpPr>
        <p:spPr>
          <a:xfrm>
            <a:off x="457200" y="296379"/>
            <a:ext cx="9878602" cy="476805"/>
          </a:xfrm>
        </p:spPr>
        <p:txBody>
          <a:bodyPr/>
          <a:lstStyle/>
          <a:p>
            <a:r>
              <a:rPr lang="en-US" dirty="0"/>
              <a:t>How Hybrid Cloud fits into the overall Tech Strategy?</a:t>
            </a:r>
          </a:p>
        </p:txBody>
      </p:sp>
      <p:sp>
        <p:nvSpPr>
          <p:cNvPr id="3" name="Text Placeholder 2"/>
          <p:cNvSpPr>
            <a:spLocks noGrp="1"/>
          </p:cNvSpPr>
          <p:nvPr>
            <p:ph type="body" sz="quarter" idx="11"/>
          </p:nvPr>
        </p:nvSpPr>
        <p:spPr>
          <a:xfrm>
            <a:off x="457199" y="860151"/>
            <a:ext cx="9849853" cy="423094"/>
          </a:xfrm>
        </p:spPr>
        <p:txBody>
          <a:bodyPr/>
          <a:lstStyle/>
          <a:p>
            <a:r>
              <a:rPr lang="en-US" dirty="0"/>
              <a:t>Multiple interdependent technology strategies to accelerate the creation of a Connected Health ecosystem, fulfilling our promise to the people we serve</a:t>
            </a:r>
          </a:p>
        </p:txBody>
      </p:sp>
      <p:sp>
        <p:nvSpPr>
          <p:cNvPr id="5" name="Oval 4"/>
          <p:cNvSpPr/>
          <p:nvPr/>
        </p:nvSpPr>
        <p:spPr>
          <a:xfrm>
            <a:off x="4755439" y="2376811"/>
            <a:ext cx="2694811" cy="2630393"/>
          </a:xfrm>
          <a:prstGeom prst="ellipse">
            <a:avLst/>
          </a:prstGeom>
          <a:solidFill>
            <a:schemeClr val="bg2">
              <a:lumMod val="20000"/>
              <a:lumOff val="80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bIns="0" rtlCol="0" anchor="b"/>
          <a:lstStyle/>
          <a:p>
            <a:pPr algn="ctr"/>
            <a:endParaRPr lang="en-US" sz="1600" b="1" dirty="0">
              <a:solidFill>
                <a:schemeClr val="tx1"/>
              </a:solidFill>
              <a:latin typeface="Arial" panose="020B0604020202020204" pitchFamily="34" charset="0"/>
              <a:cs typeface="Arial" panose="020B0604020202020204" pitchFamily="34" charset="0"/>
              <a:sym typeface="Arial" panose="020B0604020202020204" pitchFamily="34" charset="0"/>
            </a:endParaRPr>
          </a:p>
          <a:p>
            <a:pPr algn="ctr"/>
            <a:r>
              <a:rPr lang="en-US" sz="1600" b="1" dirty="0">
                <a:solidFill>
                  <a:schemeClr val="tx1"/>
                </a:solidFill>
                <a:latin typeface="Arial" panose="020B0604020202020204" pitchFamily="34" charset="0"/>
                <a:cs typeface="Arial" panose="020B0604020202020204" pitchFamily="34" charset="0"/>
                <a:sym typeface="Arial" panose="020B0604020202020204" pitchFamily="34" charset="0"/>
              </a:rPr>
              <a:t>Connected Health</a:t>
            </a:r>
          </a:p>
        </p:txBody>
      </p:sp>
      <p:sp>
        <p:nvSpPr>
          <p:cNvPr id="6" name="Rectangle 5"/>
          <p:cNvSpPr/>
          <p:nvPr/>
        </p:nvSpPr>
        <p:spPr>
          <a:xfrm>
            <a:off x="1011112" y="2062947"/>
            <a:ext cx="3041567" cy="49237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Ecosystem Integration</a:t>
            </a:r>
          </a:p>
        </p:txBody>
      </p:sp>
      <p:sp>
        <p:nvSpPr>
          <p:cNvPr id="7" name="Right Arrow 6"/>
          <p:cNvSpPr/>
          <p:nvPr/>
        </p:nvSpPr>
        <p:spPr>
          <a:xfrm rot="1800000">
            <a:off x="3828526" y="2134834"/>
            <a:ext cx="1411895" cy="986865"/>
          </a:xfrm>
          <a:prstGeom prst="rightArrow">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 name="TextBox 7"/>
          <p:cNvSpPr txBox="1"/>
          <p:nvPr/>
        </p:nvSpPr>
        <p:spPr>
          <a:xfrm>
            <a:off x="786456" y="2716815"/>
            <a:ext cx="3490877" cy="1176216"/>
          </a:xfrm>
          <a:prstGeom prst="rect">
            <a:avLst/>
          </a:prstGeom>
          <a:noFill/>
        </p:spPr>
        <p:txBody>
          <a:bodyPr wrap="square" lIns="182880" tIns="0" rIns="0" bIns="0" rtlCol="0" anchor="t">
            <a:noAutofit/>
          </a:bodyPr>
          <a:lstStyle/>
          <a:p>
            <a:r>
              <a:rPr lang="en-US" sz="1200" b="1" dirty="0">
                <a:solidFill>
                  <a:schemeClr val="tx1">
                    <a:lumMod val="50000"/>
                    <a:lumOff val="50000"/>
                  </a:schemeClr>
                </a:solidFill>
                <a:latin typeface="Arial" panose="020B0604020202020204" pitchFamily="34" charset="0"/>
                <a:cs typeface="Arial" panose="020B0604020202020204" pitchFamily="34" charset="0"/>
              </a:rPr>
              <a:t>High degree of cohesion and interoperability</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Global Identity and Digital Accounts</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Global Preferences and Permissions</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Omni-channel visibility and communication</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Built in security and compliance (by design)</a:t>
            </a:r>
          </a:p>
        </p:txBody>
      </p:sp>
      <p:sp>
        <p:nvSpPr>
          <p:cNvPr id="9" name="Rectangle 8"/>
          <p:cNvSpPr/>
          <p:nvPr/>
        </p:nvSpPr>
        <p:spPr>
          <a:xfrm>
            <a:off x="1011111" y="4740924"/>
            <a:ext cx="3041568" cy="49237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Data Strategy </a:t>
            </a:r>
          </a:p>
        </p:txBody>
      </p:sp>
      <p:sp>
        <p:nvSpPr>
          <p:cNvPr id="10" name="Right Arrow 9"/>
          <p:cNvSpPr/>
          <p:nvPr/>
        </p:nvSpPr>
        <p:spPr>
          <a:xfrm rot="19800000" flipV="1">
            <a:off x="3828526" y="4174544"/>
            <a:ext cx="1411895" cy="986865"/>
          </a:xfrm>
          <a:prstGeom prst="rightArrow">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11" name="TextBox 10"/>
          <p:cNvSpPr txBox="1"/>
          <p:nvPr/>
        </p:nvSpPr>
        <p:spPr>
          <a:xfrm>
            <a:off x="796962" y="5376313"/>
            <a:ext cx="3490877" cy="853248"/>
          </a:xfrm>
          <a:prstGeom prst="rect">
            <a:avLst/>
          </a:prstGeom>
          <a:noFill/>
        </p:spPr>
        <p:txBody>
          <a:bodyPr wrap="square" lIns="182880" tIns="0" rIns="0" bIns="0" rtlCol="0" anchor="t">
            <a:noAutofit/>
          </a:bodyPr>
          <a:lstStyle/>
          <a:p>
            <a:pPr lvl="0"/>
            <a:r>
              <a:rPr lang="en-US" sz="1200" b="1" dirty="0">
                <a:solidFill>
                  <a:schemeClr val="tx1">
                    <a:lumMod val="50000"/>
                    <a:lumOff val="50000"/>
                  </a:schemeClr>
                </a:solidFill>
                <a:latin typeface="Arial" panose="020B0604020202020204" pitchFamily="34" charset="0"/>
                <a:cs typeface="Arial" panose="020B0604020202020204" pitchFamily="34" charset="0"/>
                <a:sym typeface="Arial" panose="020B0604020202020204" pitchFamily="34" charset="0"/>
              </a:rPr>
              <a:t>Single source of truth for Insight</a:t>
            </a:r>
          </a:p>
          <a:p>
            <a:r>
              <a:rPr lang="en-US" sz="1200" b="1" dirty="0">
                <a:solidFill>
                  <a:schemeClr val="tx1">
                    <a:lumMod val="50000"/>
                    <a:lumOff val="50000"/>
                  </a:schemeClr>
                </a:solidFill>
                <a:latin typeface="Arial" panose="020B0604020202020204" pitchFamily="34" charset="0"/>
                <a:cs typeface="Arial" panose="020B0604020202020204" pitchFamily="34" charset="0"/>
                <a:sym typeface="Arial" panose="020B0604020202020204" pitchFamily="34" charset="0"/>
              </a:rPr>
              <a:t>Curated, integrated, shared data</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Global catalog, s</a:t>
            </a:r>
            <a:r>
              <a:rPr lang="en-US" sz="1200" b="1" dirty="0">
                <a:solidFill>
                  <a:schemeClr val="tx1">
                    <a:lumMod val="50000"/>
                    <a:lumOff val="50000"/>
                  </a:schemeClr>
                </a:solidFill>
                <a:latin typeface="Arial" panose="020B0604020202020204" pitchFamily="34" charset="0"/>
                <a:cs typeface="Arial" panose="020B0604020202020204" pitchFamily="34" charset="0"/>
                <a:sym typeface="Arial" panose="020B0604020202020204" pitchFamily="34" charset="0"/>
              </a:rPr>
              <a:t>emantic inference</a:t>
            </a:r>
            <a:endParaRPr lang="en-US" sz="1200" b="1" dirty="0">
              <a:solidFill>
                <a:schemeClr val="tx1">
                  <a:lumMod val="50000"/>
                  <a:lumOff val="50000"/>
                </a:schemeClr>
              </a:solidFill>
              <a:latin typeface="Arial" panose="020B0604020202020204" pitchFamily="34" charset="0"/>
              <a:cs typeface="Arial" panose="020B0604020202020204" pitchFamily="34" charset="0"/>
            </a:endParaRPr>
          </a:p>
          <a:p>
            <a:pPr lvl="0"/>
            <a:r>
              <a:rPr lang="en-US" sz="1200" b="1" dirty="0">
                <a:solidFill>
                  <a:schemeClr val="tx1">
                    <a:lumMod val="50000"/>
                    <a:lumOff val="50000"/>
                  </a:schemeClr>
                </a:solidFill>
                <a:latin typeface="Arial" panose="020B0604020202020204" pitchFamily="34" charset="0"/>
                <a:cs typeface="Arial" panose="020B0604020202020204" pitchFamily="34" charset="0"/>
                <a:sym typeface="Arial" panose="020B0604020202020204" pitchFamily="34" charset="0"/>
              </a:rPr>
              <a:t>Scalable hybrid cloud platform</a:t>
            </a:r>
          </a:p>
        </p:txBody>
      </p:sp>
      <p:sp>
        <p:nvSpPr>
          <p:cNvPr id="12" name="Rectangle 11"/>
          <p:cNvSpPr/>
          <p:nvPr/>
        </p:nvSpPr>
        <p:spPr>
          <a:xfrm flipH="1">
            <a:off x="8214268" y="2062947"/>
            <a:ext cx="3041567" cy="49237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API Strategy</a:t>
            </a:r>
          </a:p>
        </p:txBody>
      </p:sp>
      <p:sp>
        <p:nvSpPr>
          <p:cNvPr id="13" name="Right Arrow 12"/>
          <p:cNvSpPr/>
          <p:nvPr/>
        </p:nvSpPr>
        <p:spPr>
          <a:xfrm rot="19800000" flipH="1">
            <a:off x="7026526" y="2134834"/>
            <a:ext cx="1411895" cy="986865"/>
          </a:xfrm>
          <a:prstGeom prst="rightArrow">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14" name="TextBox 13"/>
          <p:cNvSpPr txBox="1"/>
          <p:nvPr/>
        </p:nvSpPr>
        <p:spPr>
          <a:xfrm flipH="1">
            <a:off x="8214268" y="2681971"/>
            <a:ext cx="3276726" cy="853248"/>
          </a:xfrm>
          <a:prstGeom prst="rect">
            <a:avLst/>
          </a:prstGeom>
          <a:noFill/>
        </p:spPr>
        <p:txBody>
          <a:bodyPr wrap="square" lIns="182880" tIns="0" rIns="0" bIns="0" rtlCol="0" anchor="t">
            <a:noAutofit/>
          </a:bodyPr>
          <a:lstStyle/>
          <a:p>
            <a:pPr lvl="0"/>
            <a:r>
              <a:rPr lang="en-US" sz="1200" b="1" dirty="0">
                <a:solidFill>
                  <a:schemeClr val="tx1">
                    <a:lumMod val="50000"/>
                    <a:lumOff val="50000"/>
                  </a:schemeClr>
                </a:solidFill>
                <a:latin typeface="Arial" panose="020B0604020202020204" pitchFamily="34" charset="0"/>
                <a:cs typeface="Arial" panose="020B0604020202020204" pitchFamily="34" charset="0"/>
              </a:rPr>
              <a:t>Fit for purpose APIs (opportunistic)</a:t>
            </a:r>
          </a:p>
          <a:p>
            <a:r>
              <a:rPr lang="en-US" sz="1200" b="1" dirty="0">
                <a:solidFill>
                  <a:schemeClr val="tx1">
                    <a:lumMod val="50000"/>
                    <a:lumOff val="50000"/>
                  </a:schemeClr>
                </a:solidFill>
                <a:latin typeface="Arial" panose="020B0604020202020204" pitchFamily="34" charset="0"/>
                <a:cs typeface="Arial" panose="020B0604020202020204" pitchFamily="34" charset="0"/>
              </a:rPr>
              <a:t>Speed time to market</a:t>
            </a:r>
          </a:p>
          <a:p>
            <a:r>
              <a:rPr lang="en-US" sz="1200" b="1" dirty="0">
                <a:solidFill>
                  <a:schemeClr val="tx1">
                    <a:lumMod val="50000"/>
                    <a:lumOff val="50000"/>
                  </a:schemeClr>
                </a:solidFill>
                <a:latin typeface="Arial" panose="020B0604020202020204" pitchFamily="34" charset="0"/>
                <a:cs typeface="Arial" panose="020B0604020202020204" pitchFamily="34" charset="0"/>
              </a:rPr>
              <a:t>Lower cost of integration</a:t>
            </a:r>
          </a:p>
          <a:p>
            <a:r>
              <a:rPr lang="en-US" sz="1200" b="1" dirty="0">
                <a:solidFill>
                  <a:schemeClr val="tx1">
                    <a:lumMod val="50000"/>
                    <a:lumOff val="50000"/>
                  </a:schemeClr>
                </a:solidFill>
                <a:latin typeface="Arial" panose="020B0604020202020204" pitchFamily="34" charset="0"/>
                <a:cs typeface="Arial" panose="020B0604020202020204" pitchFamily="34" charset="0"/>
              </a:rPr>
              <a:t>Connect/reuse existing assets</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Pattern driven deployment and operation</a:t>
            </a:r>
          </a:p>
          <a:p>
            <a:pPr lvl="0"/>
            <a:r>
              <a:rPr lang="en-US" sz="1200" b="1" dirty="0">
                <a:solidFill>
                  <a:schemeClr val="tx1">
                    <a:lumMod val="50000"/>
                    <a:lumOff val="50000"/>
                  </a:schemeClr>
                </a:solidFill>
                <a:latin typeface="Arial" panose="020B0604020202020204" pitchFamily="34" charset="0"/>
                <a:cs typeface="Arial" panose="020B0604020202020204" pitchFamily="34" charset="0"/>
              </a:rPr>
              <a:t>Easy third party integration</a:t>
            </a:r>
          </a:p>
        </p:txBody>
      </p:sp>
      <p:sp>
        <p:nvSpPr>
          <p:cNvPr id="15" name="Rectangle 14"/>
          <p:cNvSpPr/>
          <p:nvPr/>
        </p:nvSpPr>
        <p:spPr>
          <a:xfrm flipH="1">
            <a:off x="8214268" y="4740924"/>
            <a:ext cx="3041567" cy="49237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latin typeface="Arial" panose="020B0604020202020204" pitchFamily="34" charset="0"/>
                <a:cs typeface="Arial" panose="020B0604020202020204" pitchFamily="34" charset="0"/>
                <a:sym typeface="Arial" panose="020B0604020202020204" pitchFamily="34" charset="0"/>
              </a:rPr>
              <a:t>Hybrid Cloud Strategy</a:t>
            </a:r>
          </a:p>
        </p:txBody>
      </p:sp>
      <p:sp>
        <p:nvSpPr>
          <p:cNvPr id="16" name="Right Arrow 15"/>
          <p:cNvSpPr/>
          <p:nvPr/>
        </p:nvSpPr>
        <p:spPr>
          <a:xfrm rot="1800000" flipH="1" flipV="1">
            <a:off x="7026526" y="4174544"/>
            <a:ext cx="1411895" cy="986865"/>
          </a:xfrm>
          <a:prstGeom prst="rightArrow">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17" name="TextBox 16"/>
          <p:cNvSpPr txBox="1"/>
          <p:nvPr/>
        </p:nvSpPr>
        <p:spPr>
          <a:xfrm flipH="1">
            <a:off x="8214267" y="5465591"/>
            <a:ext cx="3706182" cy="1088282"/>
          </a:xfrm>
          <a:prstGeom prst="rect">
            <a:avLst/>
          </a:prstGeom>
          <a:noFill/>
        </p:spPr>
        <p:txBody>
          <a:bodyPr wrap="square" lIns="182880" tIns="0" rIns="0" bIns="0" rtlCol="0" anchor="t">
            <a:noAutofit/>
          </a:bodyPr>
          <a:lstStyle/>
          <a:p>
            <a:pPr lvl="0"/>
            <a:r>
              <a:rPr lang="en-US" sz="1200" b="1" dirty="0">
                <a:latin typeface="Arial" panose="020B0604020202020204" pitchFamily="34" charset="0"/>
                <a:cs typeface="Arial" panose="020B0604020202020204" pitchFamily="34" charset="0"/>
              </a:rPr>
              <a:t>Seamlessly leverage diversified technologies</a:t>
            </a:r>
          </a:p>
          <a:p>
            <a:pPr lvl="0"/>
            <a:r>
              <a:rPr lang="en-US" sz="1200" b="1" dirty="0">
                <a:latin typeface="Arial" panose="020B0604020202020204" pitchFamily="34" charset="0"/>
                <a:cs typeface="Arial" panose="020B0604020202020204" pitchFamily="34" charset="0"/>
              </a:rPr>
              <a:t>Create flexibility, freedom of choice, innovation</a:t>
            </a:r>
          </a:p>
          <a:p>
            <a:pPr lvl="0"/>
            <a:r>
              <a:rPr lang="en-US" sz="1200" b="1" dirty="0">
                <a:latin typeface="Arial" panose="020B0604020202020204" pitchFamily="34" charset="0"/>
                <a:cs typeface="Arial" panose="020B0604020202020204" pitchFamily="34" charset="0"/>
              </a:rPr>
              <a:t>Connect new/exist assets, avoid ‘cloud-legacy’</a:t>
            </a:r>
          </a:p>
          <a:p>
            <a:r>
              <a:rPr lang="en-US" sz="1200" b="1" dirty="0">
                <a:latin typeface="Arial" panose="020B0604020202020204" pitchFamily="34" charset="0"/>
                <a:cs typeface="Arial" panose="020B0604020202020204" pitchFamily="34" charset="0"/>
              </a:rPr>
              <a:t>Scale for fast, reliable, automated operations</a:t>
            </a:r>
          </a:p>
        </p:txBody>
      </p:sp>
      <p:sp>
        <p:nvSpPr>
          <p:cNvPr id="19" name="Oval 18"/>
          <p:cNvSpPr>
            <a:spLocks noChangeAspect="1"/>
          </p:cNvSpPr>
          <p:nvPr/>
        </p:nvSpPr>
        <p:spPr>
          <a:xfrm>
            <a:off x="11088860" y="1911924"/>
            <a:ext cx="731520" cy="731520"/>
          </a:xfrm>
          <a:prstGeom prst="ellipse">
            <a:avLst/>
          </a:prstGeom>
          <a:solidFill>
            <a:schemeClr val="bg1"/>
          </a:solidFill>
          <a:ln>
            <a:solidFill>
              <a:srgbClr val="69B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 name="Oval 19"/>
          <p:cNvSpPr>
            <a:spLocks noChangeAspect="1"/>
          </p:cNvSpPr>
          <p:nvPr/>
        </p:nvSpPr>
        <p:spPr>
          <a:xfrm>
            <a:off x="11088860" y="4606266"/>
            <a:ext cx="731520" cy="731520"/>
          </a:xfrm>
          <a:prstGeom prst="ellipse">
            <a:avLst/>
          </a:prstGeom>
          <a:solidFill>
            <a:schemeClr val="bg1"/>
          </a:solidFill>
          <a:ln>
            <a:solidFill>
              <a:srgbClr val="69B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pic>
        <p:nvPicPr>
          <p:cNvPr id="21" name="Picture 9" descr="https://static.thenounproject.com/png/934385-200.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08435" y="2052787"/>
            <a:ext cx="492370" cy="492370"/>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a:spLocks noChangeAspect="1"/>
          </p:cNvSpPr>
          <p:nvPr/>
        </p:nvSpPr>
        <p:spPr>
          <a:xfrm>
            <a:off x="440853" y="1899209"/>
            <a:ext cx="731520" cy="731520"/>
          </a:xfrm>
          <a:prstGeom prst="ellipse">
            <a:avLst/>
          </a:prstGeom>
          <a:solidFill>
            <a:schemeClr val="bg1"/>
          </a:solidFill>
          <a:ln>
            <a:solidFill>
              <a:srgbClr val="69B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pic>
        <p:nvPicPr>
          <p:cNvPr id="24" name="Picture 5" descr="https://static.thenounproject.com/png/965229-200.png"/>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876" y="1986392"/>
            <a:ext cx="557155" cy="557155"/>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p:cNvSpPr>
            <a:spLocks noChangeAspect="1"/>
          </p:cNvSpPr>
          <p:nvPr/>
        </p:nvSpPr>
        <p:spPr>
          <a:xfrm>
            <a:off x="433375" y="4585889"/>
            <a:ext cx="731520" cy="731520"/>
          </a:xfrm>
          <a:prstGeom prst="ellipse">
            <a:avLst/>
          </a:prstGeom>
          <a:solidFill>
            <a:schemeClr val="bg1"/>
          </a:solidFill>
          <a:ln>
            <a:solidFill>
              <a:srgbClr val="69B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pic>
        <p:nvPicPr>
          <p:cNvPr id="26" name="Picture 7" descr="https://static.thenounproject.com/png/152500-200.png"/>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8768">
            <a:off x="574971" y="4705925"/>
            <a:ext cx="511885" cy="51188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326435" y="2692673"/>
            <a:ext cx="1481829" cy="1371843"/>
            <a:chOff x="10514013" y="3363913"/>
            <a:chExt cx="693737" cy="636587"/>
          </a:xfrm>
          <a:solidFill>
            <a:schemeClr val="accent2"/>
          </a:solidFill>
        </p:grpSpPr>
        <p:sp>
          <p:nvSpPr>
            <p:cNvPr id="29" name="Freeform 237"/>
            <p:cNvSpPr>
              <a:spLocks/>
            </p:cNvSpPr>
            <p:nvPr/>
          </p:nvSpPr>
          <p:spPr bwMode="auto">
            <a:xfrm>
              <a:off x="10650538" y="3363913"/>
              <a:ext cx="155575" cy="149225"/>
            </a:xfrm>
            <a:custGeom>
              <a:avLst/>
              <a:gdLst>
                <a:gd name="T0" fmla="*/ 10 w 46"/>
                <a:gd name="T1" fmla="*/ 19 h 44"/>
                <a:gd name="T2" fmla="*/ 9 w 46"/>
                <a:gd name="T3" fmla="*/ 25 h 44"/>
                <a:gd name="T4" fmla="*/ 28 w 46"/>
                <a:gd name="T5" fmla="*/ 44 h 44"/>
                <a:gd name="T6" fmla="*/ 46 w 46"/>
                <a:gd name="T7" fmla="*/ 25 h 44"/>
                <a:gd name="T8" fmla="*/ 28 w 46"/>
                <a:gd name="T9" fmla="*/ 6 h 44"/>
                <a:gd name="T10" fmla="*/ 18 w 46"/>
                <a:gd name="T11" fmla="*/ 9 h 44"/>
                <a:gd name="T12" fmla="*/ 9 w 46"/>
                <a:gd name="T13" fmla="*/ 0 h 44"/>
                <a:gd name="T14" fmla="*/ 0 w 46"/>
                <a:gd name="T15" fmla="*/ 10 h 44"/>
                <a:gd name="T16" fmla="*/ 9 w 46"/>
                <a:gd name="T17" fmla="*/ 19 h 44"/>
                <a:gd name="T18" fmla="*/ 10 w 46"/>
                <a:gd name="T1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10" y="19"/>
                  </a:moveTo>
                  <a:cubicBezTo>
                    <a:pt x="9" y="21"/>
                    <a:pt x="9" y="23"/>
                    <a:pt x="9" y="25"/>
                  </a:cubicBezTo>
                  <a:cubicBezTo>
                    <a:pt x="9" y="35"/>
                    <a:pt x="17" y="44"/>
                    <a:pt x="28" y="44"/>
                  </a:cubicBezTo>
                  <a:cubicBezTo>
                    <a:pt x="38" y="44"/>
                    <a:pt x="46" y="35"/>
                    <a:pt x="46" y="25"/>
                  </a:cubicBezTo>
                  <a:cubicBezTo>
                    <a:pt x="46" y="15"/>
                    <a:pt x="38" y="6"/>
                    <a:pt x="28" y="6"/>
                  </a:cubicBezTo>
                  <a:cubicBezTo>
                    <a:pt x="24" y="6"/>
                    <a:pt x="21" y="7"/>
                    <a:pt x="18" y="9"/>
                  </a:cubicBezTo>
                  <a:cubicBezTo>
                    <a:pt x="18" y="4"/>
                    <a:pt x="14" y="0"/>
                    <a:pt x="9" y="0"/>
                  </a:cubicBezTo>
                  <a:cubicBezTo>
                    <a:pt x="4" y="0"/>
                    <a:pt x="0" y="4"/>
                    <a:pt x="0" y="10"/>
                  </a:cubicBezTo>
                  <a:cubicBezTo>
                    <a:pt x="0" y="15"/>
                    <a:pt x="4" y="19"/>
                    <a:pt x="9" y="19"/>
                  </a:cubicBezTo>
                  <a:cubicBezTo>
                    <a:pt x="9" y="19"/>
                    <a:pt x="10"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0" name="Freeform 238"/>
            <p:cNvSpPr>
              <a:spLocks/>
            </p:cNvSpPr>
            <p:nvPr/>
          </p:nvSpPr>
          <p:spPr bwMode="auto">
            <a:xfrm>
              <a:off x="10680700" y="3524250"/>
              <a:ext cx="125412" cy="131762"/>
            </a:xfrm>
            <a:custGeom>
              <a:avLst/>
              <a:gdLst>
                <a:gd name="T0" fmla="*/ 30 w 37"/>
                <a:gd name="T1" fmla="*/ 0 h 39"/>
                <a:gd name="T2" fmla="*/ 19 w 37"/>
                <a:gd name="T3" fmla="*/ 3 h 39"/>
                <a:gd name="T4" fmla="*/ 8 w 37"/>
                <a:gd name="T5" fmla="*/ 0 h 39"/>
                <a:gd name="T6" fmla="*/ 0 w 37"/>
                <a:gd name="T7" fmla="*/ 15 h 39"/>
                <a:gd name="T8" fmla="*/ 0 w 37"/>
                <a:gd name="T9" fmla="*/ 15 h 39"/>
                <a:gd name="T10" fmla="*/ 0 w 37"/>
                <a:gd name="T11" fmla="*/ 39 h 39"/>
                <a:gd name="T12" fmla="*/ 37 w 37"/>
                <a:gd name="T13" fmla="*/ 39 h 39"/>
                <a:gd name="T14" fmla="*/ 37 w 37"/>
                <a:gd name="T15" fmla="*/ 15 h 39"/>
                <a:gd name="T16" fmla="*/ 37 w 37"/>
                <a:gd name="T17" fmla="*/ 15 h 39"/>
                <a:gd name="T18" fmla="*/ 30 w 37"/>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9">
                  <a:moveTo>
                    <a:pt x="30" y="0"/>
                  </a:moveTo>
                  <a:cubicBezTo>
                    <a:pt x="26" y="2"/>
                    <a:pt x="23" y="3"/>
                    <a:pt x="19" y="3"/>
                  </a:cubicBezTo>
                  <a:cubicBezTo>
                    <a:pt x="15" y="3"/>
                    <a:pt x="11" y="2"/>
                    <a:pt x="8" y="0"/>
                  </a:cubicBezTo>
                  <a:cubicBezTo>
                    <a:pt x="3" y="4"/>
                    <a:pt x="0" y="9"/>
                    <a:pt x="0" y="15"/>
                  </a:cubicBezTo>
                  <a:cubicBezTo>
                    <a:pt x="0" y="15"/>
                    <a:pt x="0" y="15"/>
                    <a:pt x="0" y="15"/>
                  </a:cubicBezTo>
                  <a:cubicBezTo>
                    <a:pt x="0" y="39"/>
                    <a:pt x="0" y="39"/>
                    <a:pt x="0" y="39"/>
                  </a:cubicBezTo>
                  <a:cubicBezTo>
                    <a:pt x="37" y="39"/>
                    <a:pt x="37" y="39"/>
                    <a:pt x="37" y="39"/>
                  </a:cubicBezTo>
                  <a:cubicBezTo>
                    <a:pt x="37" y="15"/>
                    <a:pt x="37" y="15"/>
                    <a:pt x="37" y="15"/>
                  </a:cubicBezTo>
                  <a:cubicBezTo>
                    <a:pt x="37" y="15"/>
                    <a:pt x="37" y="15"/>
                    <a:pt x="37" y="15"/>
                  </a:cubicBezTo>
                  <a:cubicBezTo>
                    <a:pt x="37" y="9"/>
                    <a:pt x="34" y="4"/>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1" name="Oval 239"/>
            <p:cNvSpPr>
              <a:spLocks noChangeArrowheads="1"/>
            </p:cNvSpPr>
            <p:nvPr/>
          </p:nvSpPr>
          <p:spPr bwMode="auto">
            <a:xfrm>
              <a:off x="10936288" y="3384550"/>
              <a:ext cx="125412" cy="1285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2" name="Freeform 240"/>
            <p:cNvSpPr>
              <a:spLocks/>
            </p:cNvSpPr>
            <p:nvPr/>
          </p:nvSpPr>
          <p:spPr bwMode="auto">
            <a:xfrm>
              <a:off x="10936288" y="3524250"/>
              <a:ext cx="125412" cy="131762"/>
            </a:xfrm>
            <a:custGeom>
              <a:avLst/>
              <a:gdLst>
                <a:gd name="T0" fmla="*/ 29 w 37"/>
                <a:gd name="T1" fmla="*/ 0 h 39"/>
                <a:gd name="T2" fmla="*/ 18 w 37"/>
                <a:gd name="T3" fmla="*/ 3 h 39"/>
                <a:gd name="T4" fmla="*/ 7 w 37"/>
                <a:gd name="T5" fmla="*/ 0 h 39"/>
                <a:gd name="T6" fmla="*/ 0 w 37"/>
                <a:gd name="T7" fmla="*/ 15 h 39"/>
                <a:gd name="T8" fmla="*/ 0 w 37"/>
                <a:gd name="T9" fmla="*/ 15 h 39"/>
                <a:gd name="T10" fmla="*/ 0 w 37"/>
                <a:gd name="T11" fmla="*/ 39 h 39"/>
                <a:gd name="T12" fmla="*/ 37 w 37"/>
                <a:gd name="T13" fmla="*/ 39 h 39"/>
                <a:gd name="T14" fmla="*/ 37 w 37"/>
                <a:gd name="T15" fmla="*/ 15 h 39"/>
                <a:gd name="T16" fmla="*/ 37 w 37"/>
                <a:gd name="T17" fmla="*/ 15 h 39"/>
                <a:gd name="T18" fmla="*/ 29 w 37"/>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9">
                  <a:moveTo>
                    <a:pt x="29" y="0"/>
                  </a:moveTo>
                  <a:cubicBezTo>
                    <a:pt x="26" y="2"/>
                    <a:pt x="22" y="3"/>
                    <a:pt x="18" y="3"/>
                  </a:cubicBezTo>
                  <a:cubicBezTo>
                    <a:pt x="14" y="3"/>
                    <a:pt x="11" y="2"/>
                    <a:pt x="7" y="0"/>
                  </a:cubicBezTo>
                  <a:cubicBezTo>
                    <a:pt x="3" y="4"/>
                    <a:pt x="0" y="9"/>
                    <a:pt x="0" y="15"/>
                  </a:cubicBezTo>
                  <a:cubicBezTo>
                    <a:pt x="0" y="15"/>
                    <a:pt x="0" y="15"/>
                    <a:pt x="0" y="15"/>
                  </a:cubicBezTo>
                  <a:cubicBezTo>
                    <a:pt x="0" y="39"/>
                    <a:pt x="0" y="39"/>
                    <a:pt x="0" y="39"/>
                  </a:cubicBezTo>
                  <a:cubicBezTo>
                    <a:pt x="37" y="39"/>
                    <a:pt x="37" y="39"/>
                    <a:pt x="37" y="39"/>
                  </a:cubicBezTo>
                  <a:cubicBezTo>
                    <a:pt x="37" y="15"/>
                    <a:pt x="37" y="15"/>
                    <a:pt x="37" y="15"/>
                  </a:cubicBezTo>
                  <a:cubicBezTo>
                    <a:pt x="37" y="15"/>
                    <a:pt x="37" y="15"/>
                    <a:pt x="37" y="15"/>
                  </a:cubicBezTo>
                  <a:cubicBezTo>
                    <a:pt x="37" y="9"/>
                    <a:pt x="34" y="4"/>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3" name="Oval 241"/>
            <p:cNvSpPr>
              <a:spLocks noChangeArrowheads="1"/>
            </p:cNvSpPr>
            <p:nvPr/>
          </p:nvSpPr>
          <p:spPr bwMode="auto">
            <a:xfrm>
              <a:off x="10829925" y="3479800"/>
              <a:ext cx="82550"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4" name="Freeform 242"/>
            <p:cNvSpPr>
              <a:spLocks/>
            </p:cNvSpPr>
            <p:nvPr/>
          </p:nvSpPr>
          <p:spPr bwMode="auto">
            <a:xfrm>
              <a:off x="10829925" y="3578225"/>
              <a:ext cx="82550" cy="77787"/>
            </a:xfrm>
            <a:custGeom>
              <a:avLst/>
              <a:gdLst>
                <a:gd name="T0" fmla="*/ 21 w 24"/>
                <a:gd name="T1" fmla="*/ 0 h 23"/>
                <a:gd name="T2" fmla="*/ 12 w 24"/>
                <a:gd name="T3" fmla="*/ 3 h 23"/>
                <a:gd name="T4" fmla="*/ 3 w 24"/>
                <a:gd name="T5" fmla="*/ 0 h 23"/>
                <a:gd name="T6" fmla="*/ 0 w 24"/>
                <a:gd name="T7" fmla="*/ 9 h 23"/>
                <a:gd name="T8" fmla="*/ 0 w 24"/>
                <a:gd name="T9" fmla="*/ 9 h 23"/>
                <a:gd name="T10" fmla="*/ 0 w 24"/>
                <a:gd name="T11" fmla="*/ 23 h 23"/>
                <a:gd name="T12" fmla="*/ 24 w 24"/>
                <a:gd name="T13" fmla="*/ 23 h 23"/>
                <a:gd name="T14" fmla="*/ 24 w 24"/>
                <a:gd name="T15" fmla="*/ 9 h 23"/>
                <a:gd name="T16" fmla="*/ 24 w 24"/>
                <a:gd name="T17" fmla="*/ 9 h 23"/>
                <a:gd name="T18" fmla="*/ 21 w 2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0"/>
                  </a:moveTo>
                  <a:cubicBezTo>
                    <a:pt x="18" y="2"/>
                    <a:pt x="15" y="3"/>
                    <a:pt x="12" y="3"/>
                  </a:cubicBezTo>
                  <a:cubicBezTo>
                    <a:pt x="9" y="3"/>
                    <a:pt x="6" y="2"/>
                    <a:pt x="3" y="0"/>
                  </a:cubicBezTo>
                  <a:cubicBezTo>
                    <a:pt x="1" y="2"/>
                    <a:pt x="0" y="5"/>
                    <a:pt x="0" y="9"/>
                  </a:cubicBezTo>
                  <a:cubicBezTo>
                    <a:pt x="0" y="9"/>
                    <a:pt x="0" y="9"/>
                    <a:pt x="0" y="9"/>
                  </a:cubicBezTo>
                  <a:cubicBezTo>
                    <a:pt x="0" y="23"/>
                    <a:pt x="0" y="23"/>
                    <a:pt x="0" y="23"/>
                  </a:cubicBezTo>
                  <a:cubicBezTo>
                    <a:pt x="24" y="23"/>
                    <a:pt x="24" y="23"/>
                    <a:pt x="24" y="23"/>
                  </a:cubicBezTo>
                  <a:cubicBezTo>
                    <a:pt x="24" y="9"/>
                    <a:pt x="24" y="9"/>
                    <a:pt x="24" y="9"/>
                  </a:cubicBezTo>
                  <a:cubicBezTo>
                    <a:pt x="24" y="9"/>
                    <a:pt x="24" y="9"/>
                    <a:pt x="24" y="9"/>
                  </a:cubicBezTo>
                  <a:cubicBezTo>
                    <a:pt x="24" y="5"/>
                    <a:pt x="23" y="2"/>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Freeform 243"/>
            <p:cNvSpPr>
              <a:spLocks/>
            </p:cNvSpPr>
            <p:nvPr/>
          </p:nvSpPr>
          <p:spPr bwMode="auto">
            <a:xfrm>
              <a:off x="10850563" y="3417888"/>
              <a:ext cx="41275" cy="38100"/>
            </a:xfrm>
            <a:custGeom>
              <a:avLst/>
              <a:gdLst>
                <a:gd name="T0" fmla="*/ 5 w 12"/>
                <a:gd name="T1" fmla="*/ 10 h 11"/>
                <a:gd name="T2" fmla="*/ 6 w 12"/>
                <a:gd name="T3" fmla="*/ 11 h 11"/>
                <a:gd name="T4" fmla="*/ 6 w 12"/>
                <a:gd name="T5" fmla="*/ 11 h 11"/>
                <a:gd name="T6" fmla="*/ 7 w 12"/>
                <a:gd name="T7" fmla="*/ 10 h 11"/>
                <a:gd name="T8" fmla="*/ 12 w 12"/>
                <a:gd name="T9" fmla="*/ 3 h 11"/>
                <a:gd name="T10" fmla="*/ 12 w 12"/>
                <a:gd name="T11" fmla="*/ 3 h 11"/>
                <a:gd name="T12" fmla="*/ 9 w 12"/>
                <a:gd name="T13" fmla="*/ 0 h 11"/>
                <a:gd name="T14" fmla="*/ 9 w 12"/>
                <a:gd name="T15" fmla="*/ 0 h 11"/>
                <a:gd name="T16" fmla="*/ 8 w 12"/>
                <a:gd name="T17" fmla="*/ 0 h 11"/>
                <a:gd name="T18" fmla="*/ 8 w 12"/>
                <a:gd name="T19" fmla="*/ 0 h 11"/>
                <a:gd name="T20" fmla="*/ 7 w 12"/>
                <a:gd name="T21" fmla="*/ 1 h 11"/>
                <a:gd name="T22" fmla="*/ 6 w 12"/>
                <a:gd name="T23" fmla="*/ 2 h 11"/>
                <a:gd name="T24" fmla="*/ 5 w 12"/>
                <a:gd name="T25" fmla="*/ 1 h 11"/>
                <a:gd name="T26" fmla="*/ 4 w 12"/>
                <a:gd name="T27" fmla="*/ 0 h 11"/>
                <a:gd name="T28" fmla="*/ 4 w 12"/>
                <a:gd name="T29" fmla="*/ 0 h 11"/>
                <a:gd name="T30" fmla="*/ 3 w 12"/>
                <a:gd name="T31" fmla="*/ 0 h 11"/>
                <a:gd name="T32" fmla="*/ 3 w 12"/>
                <a:gd name="T33" fmla="*/ 0 h 11"/>
                <a:gd name="T34" fmla="*/ 0 w 12"/>
                <a:gd name="T35" fmla="*/ 3 h 11"/>
                <a:gd name="T36" fmla="*/ 0 w 12"/>
                <a:gd name="T37" fmla="*/ 3 h 11"/>
                <a:gd name="T38" fmla="*/ 5 w 12"/>
                <a:gd name="T3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1">
                  <a:moveTo>
                    <a:pt x="5" y="10"/>
                  </a:moveTo>
                  <a:cubicBezTo>
                    <a:pt x="5" y="11"/>
                    <a:pt x="6" y="11"/>
                    <a:pt x="6" y="11"/>
                  </a:cubicBezTo>
                  <a:cubicBezTo>
                    <a:pt x="6" y="11"/>
                    <a:pt x="6" y="11"/>
                    <a:pt x="6" y="11"/>
                  </a:cubicBezTo>
                  <a:cubicBezTo>
                    <a:pt x="7" y="11"/>
                    <a:pt x="7" y="11"/>
                    <a:pt x="7" y="10"/>
                  </a:cubicBezTo>
                  <a:cubicBezTo>
                    <a:pt x="9" y="9"/>
                    <a:pt x="12" y="6"/>
                    <a:pt x="12" y="3"/>
                  </a:cubicBezTo>
                  <a:cubicBezTo>
                    <a:pt x="12" y="3"/>
                    <a:pt x="12" y="3"/>
                    <a:pt x="12" y="3"/>
                  </a:cubicBezTo>
                  <a:cubicBezTo>
                    <a:pt x="12" y="1"/>
                    <a:pt x="11" y="0"/>
                    <a:pt x="9" y="0"/>
                  </a:cubicBezTo>
                  <a:cubicBezTo>
                    <a:pt x="9" y="0"/>
                    <a:pt x="9" y="0"/>
                    <a:pt x="9" y="0"/>
                  </a:cubicBezTo>
                  <a:cubicBezTo>
                    <a:pt x="9" y="0"/>
                    <a:pt x="8" y="0"/>
                    <a:pt x="8" y="0"/>
                  </a:cubicBezTo>
                  <a:cubicBezTo>
                    <a:pt x="8" y="0"/>
                    <a:pt x="8" y="0"/>
                    <a:pt x="8" y="0"/>
                  </a:cubicBezTo>
                  <a:cubicBezTo>
                    <a:pt x="7" y="0"/>
                    <a:pt x="7" y="0"/>
                    <a:pt x="7" y="1"/>
                  </a:cubicBezTo>
                  <a:cubicBezTo>
                    <a:pt x="6" y="1"/>
                    <a:pt x="6" y="1"/>
                    <a:pt x="6" y="2"/>
                  </a:cubicBezTo>
                  <a:cubicBezTo>
                    <a:pt x="6" y="1"/>
                    <a:pt x="6" y="1"/>
                    <a:pt x="5" y="1"/>
                  </a:cubicBezTo>
                  <a:cubicBezTo>
                    <a:pt x="5" y="0"/>
                    <a:pt x="5" y="0"/>
                    <a:pt x="4" y="0"/>
                  </a:cubicBezTo>
                  <a:cubicBezTo>
                    <a:pt x="4" y="0"/>
                    <a:pt x="4" y="0"/>
                    <a:pt x="4" y="0"/>
                  </a:cubicBezTo>
                  <a:cubicBezTo>
                    <a:pt x="4" y="0"/>
                    <a:pt x="4" y="0"/>
                    <a:pt x="3" y="0"/>
                  </a:cubicBezTo>
                  <a:cubicBezTo>
                    <a:pt x="3" y="0"/>
                    <a:pt x="3" y="0"/>
                    <a:pt x="3" y="0"/>
                  </a:cubicBezTo>
                  <a:cubicBezTo>
                    <a:pt x="1" y="0"/>
                    <a:pt x="0" y="1"/>
                    <a:pt x="0" y="3"/>
                  </a:cubicBezTo>
                  <a:cubicBezTo>
                    <a:pt x="0" y="3"/>
                    <a:pt x="0" y="3"/>
                    <a:pt x="0" y="3"/>
                  </a:cubicBezTo>
                  <a:cubicBezTo>
                    <a:pt x="0" y="6"/>
                    <a:pt x="3" y="9"/>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Freeform 244"/>
            <p:cNvSpPr>
              <a:spLocks/>
            </p:cNvSpPr>
            <p:nvPr/>
          </p:nvSpPr>
          <p:spPr bwMode="auto">
            <a:xfrm>
              <a:off x="10514013" y="3656013"/>
              <a:ext cx="693737" cy="344487"/>
            </a:xfrm>
            <a:custGeom>
              <a:avLst/>
              <a:gdLst>
                <a:gd name="T0" fmla="*/ 166 w 204"/>
                <a:gd name="T1" fmla="*/ 29 h 101"/>
                <a:gd name="T2" fmla="*/ 166 w 204"/>
                <a:gd name="T3" fmla="*/ 29 h 101"/>
                <a:gd name="T4" fmla="*/ 157 w 204"/>
                <a:gd name="T5" fmla="*/ 22 h 101"/>
                <a:gd name="T6" fmla="*/ 141 w 204"/>
                <a:gd name="T7" fmla="*/ 17 h 101"/>
                <a:gd name="T8" fmla="*/ 141 w 204"/>
                <a:gd name="T9" fmla="*/ 17 h 101"/>
                <a:gd name="T10" fmla="*/ 140 w 204"/>
                <a:gd name="T11" fmla="*/ 17 h 101"/>
                <a:gd name="T12" fmla="*/ 140 w 204"/>
                <a:gd name="T13" fmla="*/ 17 h 101"/>
                <a:gd name="T14" fmla="*/ 140 w 204"/>
                <a:gd name="T15" fmla="*/ 17 h 101"/>
                <a:gd name="T16" fmla="*/ 140 w 204"/>
                <a:gd name="T17" fmla="*/ 17 h 101"/>
                <a:gd name="T18" fmla="*/ 64 w 204"/>
                <a:gd name="T19" fmla="*/ 17 h 101"/>
                <a:gd name="T20" fmla="*/ 55 w 204"/>
                <a:gd name="T21" fmla="*/ 21 h 101"/>
                <a:gd name="T22" fmla="*/ 54 w 204"/>
                <a:gd name="T23" fmla="*/ 22 h 101"/>
                <a:gd name="T24" fmla="*/ 53 w 204"/>
                <a:gd name="T25" fmla="*/ 23 h 101"/>
                <a:gd name="T26" fmla="*/ 53 w 204"/>
                <a:gd name="T27" fmla="*/ 23 h 101"/>
                <a:gd name="T28" fmla="*/ 52 w 204"/>
                <a:gd name="T29" fmla="*/ 24 h 101"/>
                <a:gd name="T30" fmla="*/ 52 w 204"/>
                <a:gd name="T31" fmla="*/ 24 h 101"/>
                <a:gd name="T32" fmla="*/ 51 w 204"/>
                <a:gd name="T33" fmla="*/ 31 h 101"/>
                <a:gd name="T34" fmla="*/ 51 w 204"/>
                <a:gd name="T35" fmla="*/ 31 h 101"/>
                <a:gd name="T36" fmla="*/ 51 w 204"/>
                <a:gd name="T37" fmla="*/ 31 h 101"/>
                <a:gd name="T38" fmla="*/ 64 w 204"/>
                <a:gd name="T39" fmla="*/ 44 h 101"/>
                <a:gd name="T40" fmla="*/ 64 w 204"/>
                <a:gd name="T41" fmla="*/ 44 h 101"/>
                <a:gd name="T42" fmla="*/ 116 w 204"/>
                <a:gd name="T43" fmla="*/ 44 h 101"/>
                <a:gd name="T44" fmla="*/ 116 w 204"/>
                <a:gd name="T45" fmla="*/ 50 h 101"/>
                <a:gd name="T46" fmla="*/ 70 w 204"/>
                <a:gd name="T47" fmla="*/ 50 h 101"/>
                <a:gd name="T48" fmla="*/ 64 w 204"/>
                <a:gd name="T49" fmla="*/ 50 h 101"/>
                <a:gd name="T50" fmla="*/ 45 w 204"/>
                <a:gd name="T51" fmla="*/ 31 h 101"/>
                <a:gd name="T52" fmla="*/ 46 w 204"/>
                <a:gd name="T53" fmla="*/ 26 h 101"/>
                <a:gd name="T54" fmla="*/ 24 w 204"/>
                <a:gd name="T55" fmla="*/ 4 h 101"/>
                <a:gd name="T56" fmla="*/ 14 w 204"/>
                <a:gd name="T57" fmla="*/ 0 h 101"/>
                <a:gd name="T58" fmla="*/ 5 w 204"/>
                <a:gd name="T59" fmla="*/ 4 h 101"/>
                <a:gd name="T60" fmla="*/ 5 w 204"/>
                <a:gd name="T61" fmla="*/ 23 h 101"/>
                <a:gd name="T62" fmla="*/ 55 w 204"/>
                <a:gd name="T63" fmla="*/ 73 h 101"/>
                <a:gd name="T64" fmla="*/ 56 w 204"/>
                <a:gd name="T65" fmla="*/ 74 h 101"/>
                <a:gd name="T66" fmla="*/ 56 w 204"/>
                <a:gd name="T67" fmla="*/ 74 h 101"/>
                <a:gd name="T68" fmla="*/ 57 w 204"/>
                <a:gd name="T69" fmla="*/ 74 h 101"/>
                <a:gd name="T70" fmla="*/ 57 w 204"/>
                <a:gd name="T71" fmla="*/ 75 h 101"/>
                <a:gd name="T72" fmla="*/ 58 w 204"/>
                <a:gd name="T73" fmla="*/ 75 h 101"/>
                <a:gd name="T74" fmla="*/ 58 w 204"/>
                <a:gd name="T75" fmla="*/ 75 h 101"/>
                <a:gd name="T76" fmla="*/ 59 w 204"/>
                <a:gd name="T77" fmla="*/ 76 h 101"/>
                <a:gd name="T78" fmla="*/ 59 w 204"/>
                <a:gd name="T79" fmla="*/ 76 h 101"/>
                <a:gd name="T80" fmla="*/ 60 w 204"/>
                <a:gd name="T81" fmla="*/ 76 h 101"/>
                <a:gd name="T82" fmla="*/ 61 w 204"/>
                <a:gd name="T83" fmla="*/ 76 h 101"/>
                <a:gd name="T84" fmla="*/ 62 w 204"/>
                <a:gd name="T85" fmla="*/ 76 h 101"/>
                <a:gd name="T86" fmla="*/ 62 w 204"/>
                <a:gd name="T87" fmla="*/ 77 h 101"/>
                <a:gd name="T88" fmla="*/ 63 w 204"/>
                <a:gd name="T89" fmla="*/ 77 h 101"/>
                <a:gd name="T90" fmla="*/ 64 w 204"/>
                <a:gd name="T91" fmla="*/ 77 h 101"/>
                <a:gd name="T92" fmla="*/ 64 w 204"/>
                <a:gd name="T93" fmla="*/ 77 h 101"/>
                <a:gd name="T94" fmla="*/ 140 w 204"/>
                <a:gd name="T95" fmla="*/ 77 h 101"/>
                <a:gd name="T96" fmla="*/ 144 w 204"/>
                <a:gd name="T97" fmla="*/ 76 h 101"/>
                <a:gd name="T98" fmla="*/ 169 w 204"/>
                <a:gd name="T99" fmla="*/ 101 h 101"/>
                <a:gd name="T100" fmla="*/ 204 w 204"/>
                <a:gd name="T101" fmla="*/ 67 h 101"/>
                <a:gd name="T102" fmla="*/ 166 w 204"/>
                <a:gd name="T103" fmla="*/ 2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 h="101">
                  <a:moveTo>
                    <a:pt x="166" y="29"/>
                  </a:moveTo>
                  <a:cubicBezTo>
                    <a:pt x="166" y="29"/>
                    <a:pt x="166" y="29"/>
                    <a:pt x="166" y="29"/>
                  </a:cubicBezTo>
                  <a:cubicBezTo>
                    <a:pt x="166" y="29"/>
                    <a:pt x="163" y="25"/>
                    <a:pt x="157" y="22"/>
                  </a:cubicBezTo>
                  <a:cubicBezTo>
                    <a:pt x="153" y="20"/>
                    <a:pt x="147" y="18"/>
                    <a:pt x="141" y="17"/>
                  </a:cubicBezTo>
                  <a:cubicBezTo>
                    <a:pt x="141" y="17"/>
                    <a:pt x="141" y="17"/>
                    <a:pt x="141" y="17"/>
                  </a:cubicBezTo>
                  <a:cubicBezTo>
                    <a:pt x="141" y="17"/>
                    <a:pt x="140" y="17"/>
                    <a:pt x="140" y="17"/>
                  </a:cubicBezTo>
                  <a:cubicBezTo>
                    <a:pt x="140" y="17"/>
                    <a:pt x="140" y="17"/>
                    <a:pt x="140" y="17"/>
                  </a:cubicBezTo>
                  <a:cubicBezTo>
                    <a:pt x="140" y="17"/>
                    <a:pt x="140" y="17"/>
                    <a:pt x="140" y="17"/>
                  </a:cubicBezTo>
                  <a:cubicBezTo>
                    <a:pt x="140" y="17"/>
                    <a:pt x="140" y="17"/>
                    <a:pt x="140" y="17"/>
                  </a:cubicBezTo>
                  <a:cubicBezTo>
                    <a:pt x="64" y="17"/>
                    <a:pt x="64" y="17"/>
                    <a:pt x="64" y="17"/>
                  </a:cubicBezTo>
                  <a:cubicBezTo>
                    <a:pt x="60" y="17"/>
                    <a:pt x="57" y="19"/>
                    <a:pt x="55" y="21"/>
                  </a:cubicBezTo>
                  <a:cubicBezTo>
                    <a:pt x="54" y="22"/>
                    <a:pt x="54" y="22"/>
                    <a:pt x="54" y="22"/>
                  </a:cubicBezTo>
                  <a:cubicBezTo>
                    <a:pt x="54" y="22"/>
                    <a:pt x="53" y="23"/>
                    <a:pt x="53" y="23"/>
                  </a:cubicBezTo>
                  <a:cubicBezTo>
                    <a:pt x="53" y="23"/>
                    <a:pt x="53" y="23"/>
                    <a:pt x="53" y="23"/>
                  </a:cubicBezTo>
                  <a:cubicBezTo>
                    <a:pt x="53" y="23"/>
                    <a:pt x="53" y="24"/>
                    <a:pt x="52" y="24"/>
                  </a:cubicBezTo>
                  <a:cubicBezTo>
                    <a:pt x="52" y="24"/>
                    <a:pt x="52" y="24"/>
                    <a:pt x="52" y="24"/>
                  </a:cubicBezTo>
                  <a:cubicBezTo>
                    <a:pt x="51" y="26"/>
                    <a:pt x="51" y="28"/>
                    <a:pt x="51" y="31"/>
                  </a:cubicBezTo>
                  <a:cubicBezTo>
                    <a:pt x="51" y="31"/>
                    <a:pt x="51" y="31"/>
                    <a:pt x="51" y="31"/>
                  </a:cubicBezTo>
                  <a:cubicBezTo>
                    <a:pt x="51" y="31"/>
                    <a:pt x="51" y="31"/>
                    <a:pt x="51" y="31"/>
                  </a:cubicBezTo>
                  <a:cubicBezTo>
                    <a:pt x="51" y="38"/>
                    <a:pt x="57" y="44"/>
                    <a:pt x="64" y="44"/>
                  </a:cubicBezTo>
                  <a:cubicBezTo>
                    <a:pt x="64" y="44"/>
                    <a:pt x="64" y="44"/>
                    <a:pt x="64" y="44"/>
                  </a:cubicBezTo>
                  <a:cubicBezTo>
                    <a:pt x="116" y="44"/>
                    <a:pt x="116" y="44"/>
                    <a:pt x="116" y="44"/>
                  </a:cubicBezTo>
                  <a:cubicBezTo>
                    <a:pt x="116" y="50"/>
                    <a:pt x="116" y="50"/>
                    <a:pt x="116" y="50"/>
                  </a:cubicBezTo>
                  <a:cubicBezTo>
                    <a:pt x="70" y="50"/>
                    <a:pt x="70" y="50"/>
                    <a:pt x="70" y="50"/>
                  </a:cubicBezTo>
                  <a:cubicBezTo>
                    <a:pt x="64" y="50"/>
                    <a:pt x="64" y="50"/>
                    <a:pt x="64" y="50"/>
                  </a:cubicBezTo>
                  <a:cubicBezTo>
                    <a:pt x="54" y="50"/>
                    <a:pt x="45" y="41"/>
                    <a:pt x="45" y="31"/>
                  </a:cubicBezTo>
                  <a:cubicBezTo>
                    <a:pt x="45" y="29"/>
                    <a:pt x="46" y="27"/>
                    <a:pt x="46" y="26"/>
                  </a:cubicBezTo>
                  <a:cubicBezTo>
                    <a:pt x="24" y="4"/>
                    <a:pt x="24" y="4"/>
                    <a:pt x="24" y="4"/>
                  </a:cubicBezTo>
                  <a:cubicBezTo>
                    <a:pt x="21" y="1"/>
                    <a:pt x="18" y="0"/>
                    <a:pt x="14" y="0"/>
                  </a:cubicBezTo>
                  <a:cubicBezTo>
                    <a:pt x="11" y="0"/>
                    <a:pt x="8" y="1"/>
                    <a:pt x="5" y="4"/>
                  </a:cubicBezTo>
                  <a:cubicBezTo>
                    <a:pt x="0" y="9"/>
                    <a:pt x="0" y="18"/>
                    <a:pt x="5" y="23"/>
                  </a:cubicBezTo>
                  <a:cubicBezTo>
                    <a:pt x="55" y="73"/>
                    <a:pt x="55" y="73"/>
                    <a:pt x="55" y="73"/>
                  </a:cubicBezTo>
                  <a:cubicBezTo>
                    <a:pt x="55" y="73"/>
                    <a:pt x="55" y="73"/>
                    <a:pt x="56" y="74"/>
                  </a:cubicBezTo>
                  <a:cubicBezTo>
                    <a:pt x="56" y="74"/>
                    <a:pt x="56" y="74"/>
                    <a:pt x="56" y="74"/>
                  </a:cubicBezTo>
                  <a:cubicBezTo>
                    <a:pt x="56" y="74"/>
                    <a:pt x="56" y="74"/>
                    <a:pt x="57" y="74"/>
                  </a:cubicBezTo>
                  <a:cubicBezTo>
                    <a:pt x="57" y="75"/>
                    <a:pt x="57" y="75"/>
                    <a:pt x="57" y="75"/>
                  </a:cubicBezTo>
                  <a:cubicBezTo>
                    <a:pt x="57" y="75"/>
                    <a:pt x="58" y="75"/>
                    <a:pt x="58" y="75"/>
                  </a:cubicBezTo>
                  <a:cubicBezTo>
                    <a:pt x="58" y="75"/>
                    <a:pt x="58" y="75"/>
                    <a:pt x="58" y="75"/>
                  </a:cubicBezTo>
                  <a:cubicBezTo>
                    <a:pt x="59" y="76"/>
                    <a:pt x="59" y="76"/>
                    <a:pt x="59" y="76"/>
                  </a:cubicBezTo>
                  <a:cubicBezTo>
                    <a:pt x="59" y="76"/>
                    <a:pt x="59" y="76"/>
                    <a:pt x="59" y="76"/>
                  </a:cubicBezTo>
                  <a:cubicBezTo>
                    <a:pt x="60" y="76"/>
                    <a:pt x="60" y="76"/>
                    <a:pt x="60" y="76"/>
                  </a:cubicBezTo>
                  <a:cubicBezTo>
                    <a:pt x="60" y="76"/>
                    <a:pt x="61" y="76"/>
                    <a:pt x="61" y="76"/>
                  </a:cubicBezTo>
                  <a:cubicBezTo>
                    <a:pt x="61" y="76"/>
                    <a:pt x="61" y="76"/>
                    <a:pt x="62" y="76"/>
                  </a:cubicBezTo>
                  <a:cubicBezTo>
                    <a:pt x="62" y="77"/>
                    <a:pt x="62" y="77"/>
                    <a:pt x="62" y="77"/>
                  </a:cubicBezTo>
                  <a:cubicBezTo>
                    <a:pt x="62" y="77"/>
                    <a:pt x="63" y="77"/>
                    <a:pt x="63" y="77"/>
                  </a:cubicBezTo>
                  <a:cubicBezTo>
                    <a:pt x="63" y="77"/>
                    <a:pt x="63" y="77"/>
                    <a:pt x="64" y="77"/>
                  </a:cubicBezTo>
                  <a:cubicBezTo>
                    <a:pt x="64" y="77"/>
                    <a:pt x="64" y="77"/>
                    <a:pt x="64" y="77"/>
                  </a:cubicBezTo>
                  <a:cubicBezTo>
                    <a:pt x="140" y="77"/>
                    <a:pt x="140" y="77"/>
                    <a:pt x="140" y="77"/>
                  </a:cubicBezTo>
                  <a:cubicBezTo>
                    <a:pt x="141" y="77"/>
                    <a:pt x="143" y="77"/>
                    <a:pt x="144" y="76"/>
                  </a:cubicBezTo>
                  <a:cubicBezTo>
                    <a:pt x="169" y="101"/>
                    <a:pt x="169" y="101"/>
                    <a:pt x="169" y="101"/>
                  </a:cubicBezTo>
                  <a:cubicBezTo>
                    <a:pt x="204" y="67"/>
                    <a:pt x="204" y="67"/>
                    <a:pt x="204" y="67"/>
                  </a:cubicBezTo>
                  <a:lnTo>
                    <a:pt x="166"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nvGrpSpPr>
          <p:cNvPr id="53" name="Group 145"/>
          <p:cNvGrpSpPr>
            <a:grpSpLocks noChangeAspect="1"/>
          </p:cNvGrpSpPr>
          <p:nvPr/>
        </p:nvGrpSpPr>
        <p:grpSpPr bwMode="auto">
          <a:xfrm>
            <a:off x="3751690" y="5395419"/>
            <a:ext cx="1708279" cy="969564"/>
            <a:chOff x="5990" y="1471"/>
            <a:chExt cx="666" cy="378"/>
          </a:xfrm>
          <a:solidFill>
            <a:schemeClr val="accent3">
              <a:lumMod val="75000"/>
            </a:schemeClr>
          </a:solidFill>
        </p:grpSpPr>
        <p:sp>
          <p:nvSpPr>
            <p:cNvPr id="54" name="Freeform 146"/>
            <p:cNvSpPr>
              <a:spLocks/>
            </p:cNvSpPr>
            <p:nvPr/>
          </p:nvSpPr>
          <p:spPr bwMode="auto">
            <a:xfrm>
              <a:off x="6100" y="1572"/>
              <a:ext cx="556" cy="277"/>
            </a:xfrm>
            <a:custGeom>
              <a:avLst/>
              <a:gdLst>
                <a:gd name="T0" fmla="*/ 162 w 187"/>
                <a:gd name="T1" fmla="*/ 44 h 93"/>
                <a:gd name="T2" fmla="*/ 161 w 187"/>
                <a:gd name="T3" fmla="*/ 44 h 93"/>
                <a:gd name="T4" fmla="*/ 161 w 187"/>
                <a:gd name="T5" fmla="*/ 41 h 93"/>
                <a:gd name="T6" fmla="*/ 120 w 187"/>
                <a:gd name="T7" fmla="*/ 0 h 93"/>
                <a:gd name="T8" fmla="*/ 82 w 187"/>
                <a:gd name="T9" fmla="*/ 26 h 93"/>
                <a:gd name="T10" fmla="*/ 62 w 187"/>
                <a:gd name="T11" fmla="*/ 17 h 93"/>
                <a:gd name="T12" fmla="*/ 35 w 187"/>
                <a:gd name="T13" fmla="*/ 44 h 93"/>
                <a:gd name="T14" fmla="*/ 24 w 187"/>
                <a:gd name="T15" fmla="*/ 44 h 93"/>
                <a:gd name="T16" fmla="*/ 0 w 187"/>
                <a:gd name="T17" fmla="*/ 68 h 93"/>
                <a:gd name="T18" fmla="*/ 24 w 187"/>
                <a:gd name="T19" fmla="*/ 93 h 93"/>
                <a:gd name="T20" fmla="*/ 162 w 187"/>
                <a:gd name="T21" fmla="*/ 93 h 93"/>
                <a:gd name="T22" fmla="*/ 187 w 187"/>
                <a:gd name="T23" fmla="*/ 68 h 93"/>
                <a:gd name="T24" fmla="*/ 162 w 187"/>
                <a:gd name="T2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93">
                  <a:moveTo>
                    <a:pt x="162" y="44"/>
                  </a:moveTo>
                  <a:cubicBezTo>
                    <a:pt x="161" y="44"/>
                    <a:pt x="161" y="44"/>
                    <a:pt x="161" y="44"/>
                  </a:cubicBezTo>
                  <a:cubicBezTo>
                    <a:pt x="161" y="43"/>
                    <a:pt x="161" y="42"/>
                    <a:pt x="161" y="41"/>
                  </a:cubicBezTo>
                  <a:cubicBezTo>
                    <a:pt x="161" y="18"/>
                    <a:pt x="143" y="0"/>
                    <a:pt x="120" y="0"/>
                  </a:cubicBezTo>
                  <a:cubicBezTo>
                    <a:pt x="103" y="0"/>
                    <a:pt x="88" y="11"/>
                    <a:pt x="82" y="26"/>
                  </a:cubicBezTo>
                  <a:cubicBezTo>
                    <a:pt x="77" y="21"/>
                    <a:pt x="70" y="17"/>
                    <a:pt x="62" y="17"/>
                  </a:cubicBezTo>
                  <a:cubicBezTo>
                    <a:pt x="47" y="17"/>
                    <a:pt x="35" y="29"/>
                    <a:pt x="35" y="44"/>
                  </a:cubicBezTo>
                  <a:cubicBezTo>
                    <a:pt x="24" y="44"/>
                    <a:pt x="24" y="44"/>
                    <a:pt x="24" y="44"/>
                  </a:cubicBezTo>
                  <a:cubicBezTo>
                    <a:pt x="11" y="44"/>
                    <a:pt x="0" y="55"/>
                    <a:pt x="0" y="68"/>
                  </a:cubicBezTo>
                  <a:cubicBezTo>
                    <a:pt x="0" y="82"/>
                    <a:pt x="11" y="93"/>
                    <a:pt x="24" y="93"/>
                  </a:cubicBezTo>
                  <a:cubicBezTo>
                    <a:pt x="162" y="93"/>
                    <a:pt x="162" y="93"/>
                    <a:pt x="162" y="93"/>
                  </a:cubicBezTo>
                  <a:cubicBezTo>
                    <a:pt x="176" y="93"/>
                    <a:pt x="187" y="82"/>
                    <a:pt x="187" y="68"/>
                  </a:cubicBezTo>
                  <a:cubicBezTo>
                    <a:pt x="187" y="55"/>
                    <a:pt x="176" y="44"/>
                    <a:pt x="16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55" name="Freeform 147"/>
            <p:cNvSpPr>
              <a:spLocks/>
            </p:cNvSpPr>
            <p:nvPr/>
          </p:nvSpPr>
          <p:spPr bwMode="auto">
            <a:xfrm>
              <a:off x="5990" y="1471"/>
              <a:ext cx="401" cy="253"/>
            </a:xfrm>
            <a:custGeom>
              <a:avLst/>
              <a:gdLst>
                <a:gd name="T0" fmla="*/ 63 w 135"/>
                <a:gd name="T1" fmla="*/ 67 h 85"/>
                <a:gd name="T2" fmla="*/ 73 w 135"/>
                <a:gd name="T3" fmla="*/ 51 h 85"/>
                <a:gd name="T4" fmla="*/ 99 w 135"/>
                <a:gd name="T5" fmla="*/ 41 h 85"/>
                <a:gd name="T6" fmla="*/ 116 w 135"/>
                <a:gd name="T7" fmla="*/ 44 h 85"/>
                <a:gd name="T8" fmla="*/ 135 w 135"/>
                <a:gd name="T9" fmla="*/ 28 h 85"/>
                <a:gd name="T10" fmla="*/ 113 w 135"/>
                <a:gd name="T11" fmla="*/ 16 h 85"/>
                <a:gd name="T12" fmla="*/ 95 w 135"/>
                <a:gd name="T13" fmla="*/ 24 h 85"/>
                <a:gd name="T14" fmla="*/ 60 w 135"/>
                <a:gd name="T15" fmla="*/ 0 h 85"/>
                <a:gd name="T16" fmla="*/ 23 w 135"/>
                <a:gd name="T17" fmla="*/ 37 h 85"/>
                <a:gd name="T18" fmla="*/ 23 w 135"/>
                <a:gd name="T19" fmla="*/ 40 h 85"/>
                <a:gd name="T20" fmla="*/ 22 w 135"/>
                <a:gd name="T21" fmla="*/ 40 h 85"/>
                <a:gd name="T22" fmla="*/ 0 w 135"/>
                <a:gd name="T23" fmla="*/ 63 h 85"/>
                <a:gd name="T24" fmla="*/ 22 w 135"/>
                <a:gd name="T25" fmla="*/ 85 h 85"/>
                <a:gd name="T26" fmla="*/ 31 w 135"/>
                <a:gd name="T27" fmla="*/ 85 h 85"/>
                <a:gd name="T28" fmla="*/ 61 w 135"/>
                <a:gd name="T29" fmla="*/ 67 h 85"/>
                <a:gd name="T30" fmla="*/ 63 w 135"/>
                <a:gd name="T31"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85">
                  <a:moveTo>
                    <a:pt x="63" y="67"/>
                  </a:moveTo>
                  <a:cubicBezTo>
                    <a:pt x="65" y="61"/>
                    <a:pt x="68" y="56"/>
                    <a:pt x="73" y="51"/>
                  </a:cubicBezTo>
                  <a:cubicBezTo>
                    <a:pt x="80" y="44"/>
                    <a:pt x="89" y="41"/>
                    <a:pt x="99" y="41"/>
                  </a:cubicBezTo>
                  <a:cubicBezTo>
                    <a:pt x="105" y="41"/>
                    <a:pt x="111" y="42"/>
                    <a:pt x="116" y="44"/>
                  </a:cubicBezTo>
                  <a:cubicBezTo>
                    <a:pt x="121" y="37"/>
                    <a:pt x="127" y="32"/>
                    <a:pt x="135" y="28"/>
                  </a:cubicBezTo>
                  <a:cubicBezTo>
                    <a:pt x="131" y="21"/>
                    <a:pt x="123" y="16"/>
                    <a:pt x="113" y="16"/>
                  </a:cubicBezTo>
                  <a:cubicBezTo>
                    <a:pt x="106" y="16"/>
                    <a:pt x="100" y="19"/>
                    <a:pt x="95" y="24"/>
                  </a:cubicBezTo>
                  <a:cubicBezTo>
                    <a:pt x="90" y="10"/>
                    <a:pt x="76" y="0"/>
                    <a:pt x="60" y="0"/>
                  </a:cubicBezTo>
                  <a:cubicBezTo>
                    <a:pt x="39" y="0"/>
                    <a:pt x="23" y="17"/>
                    <a:pt x="23" y="37"/>
                  </a:cubicBezTo>
                  <a:cubicBezTo>
                    <a:pt x="23" y="38"/>
                    <a:pt x="23" y="39"/>
                    <a:pt x="23" y="40"/>
                  </a:cubicBezTo>
                  <a:cubicBezTo>
                    <a:pt x="22" y="40"/>
                    <a:pt x="22" y="40"/>
                    <a:pt x="22" y="40"/>
                  </a:cubicBezTo>
                  <a:cubicBezTo>
                    <a:pt x="10" y="40"/>
                    <a:pt x="0" y="50"/>
                    <a:pt x="0" y="63"/>
                  </a:cubicBezTo>
                  <a:cubicBezTo>
                    <a:pt x="0" y="75"/>
                    <a:pt x="10" y="85"/>
                    <a:pt x="22" y="85"/>
                  </a:cubicBezTo>
                  <a:cubicBezTo>
                    <a:pt x="31" y="85"/>
                    <a:pt x="31" y="85"/>
                    <a:pt x="31" y="85"/>
                  </a:cubicBezTo>
                  <a:cubicBezTo>
                    <a:pt x="37" y="74"/>
                    <a:pt x="49" y="67"/>
                    <a:pt x="61" y="67"/>
                  </a:cubicBezTo>
                  <a:lnTo>
                    <a:pt x="6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56" name="Freeform 8"/>
          <p:cNvSpPr>
            <a:spLocks/>
          </p:cNvSpPr>
          <p:nvPr/>
        </p:nvSpPr>
        <p:spPr bwMode="auto">
          <a:xfrm>
            <a:off x="6808264" y="5616031"/>
            <a:ext cx="1169626" cy="748952"/>
          </a:xfrm>
          <a:custGeom>
            <a:avLst/>
            <a:gdLst/>
            <a:ahLst/>
            <a:cxnLst>
              <a:cxn ang="0">
                <a:pos x="233" y="100"/>
              </a:cxn>
              <a:cxn ang="0">
                <a:pos x="213" y="142"/>
              </a:cxn>
              <a:cxn ang="0">
                <a:pos x="13" y="142"/>
              </a:cxn>
              <a:cxn ang="0">
                <a:pos x="0" y="110"/>
              </a:cxn>
              <a:cxn ang="0">
                <a:pos x="35" y="67"/>
              </a:cxn>
              <a:cxn ang="0">
                <a:pos x="34" y="62"/>
              </a:cxn>
              <a:cxn ang="0">
                <a:pos x="56" y="40"/>
              </a:cxn>
              <a:cxn ang="0">
                <a:pos x="65" y="42"/>
              </a:cxn>
              <a:cxn ang="0">
                <a:pos x="124" y="0"/>
              </a:cxn>
              <a:cxn ang="0">
                <a:pos x="178" y="32"/>
              </a:cxn>
              <a:cxn ang="0">
                <a:pos x="178" y="32"/>
              </a:cxn>
              <a:cxn ang="0">
                <a:pos x="121" y="64"/>
              </a:cxn>
              <a:cxn ang="0">
                <a:pos x="104" y="60"/>
              </a:cxn>
              <a:cxn ang="0">
                <a:pos x="69" y="83"/>
              </a:cxn>
              <a:cxn ang="0">
                <a:pos x="72" y="91"/>
              </a:cxn>
              <a:cxn ang="0">
                <a:pos x="82" y="88"/>
              </a:cxn>
              <a:cxn ang="0">
                <a:pos x="104" y="72"/>
              </a:cxn>
              <a:cxn ang="0">
                <a:pos x="127" y="89"/>
              </a:cxn>
              <a:cxn ang="0">
                <a:pos x="133" y="93"/>
              </a:cxn>
              <a:cxn ang="0">
                <a:pos x="135" y="93"/>
              </a:cxn>
              <a:cxn ang="0">
                <a:pos x="139" y="85"/>
              </a:cxn>
              <a:cxn ang="0">
                <a:pos x="131" y="71"/>
              </a:cxn>
              <a:cxn ang="0">
                <a:pos x="178" y="45"/>
              </a:cxn>
              <a:cxn ang="0">
                <a:pos x="183" y="45"/>
              </a:cxn>
              <a:cxn ang="0">
                <a:pos x="233" y="100"/>
              </a:cxn>
            </a:cxnLst>
            <a:rect l="0" t="0" r="r" b="b"/>
            <a:pathLst>
              <a:path w="233" h="142">
                <a:moveTo>
                  <a:pt x="233" y="100"/>
                </a:moveTo>
                <a:cubicBezTo>
                  <a:pt x="233" y="117"/>
                  <a:pt x="225" y="132"/>
                  <a:pt x="213" y="142"/>
                </a:cubicBezTo>
                <a:cubicBezTo>
                  <a:pt x="13" y="142"/>
                  <a:pt x="13" y="142"/>
                  <a:pt x="13" y="142"/>
                </a:cubicBezTo>
                <a:cubicBezTo>
                  <a:pt x="5" y="134"/>
                  <a:pt x="0" y="123"/>
                  <a:pt x="0" y="110"/>
                </a:cubicBezTo>
                <a:cubicBezTo>
                  <a:pt x="0" y="89"/>
                  <a:pt x="15" y="72"/>
                  <a:pt x="35" y="67"/>
                </a:cubicBezTo>
                <a:cubicBezTo>
                  <a:pt x="34" y="66"/>
                  <a:pt x="34" y="64"/>
                  <a:pt x="34" y="62"/>
                </a:cubicBezTo>
                <a:cubicBezTo>
                  <a:pt x="34" y="50"/>
                  <a:pt x="44" y="40"/>
                  <a:pt x="56" y="40"/>
                </a:cubicBezTo>
                <a:cubicBezTo>
                  <a:pt x="59" y="40"/>
                  <a:pt x="62" y="41"/>
                  <a:pt x="65" y="42"/>
                </a:cubicBezTo>
                <a:cubicBezTo>
                  <a:pt x="74" y="18"/>
                  <a:pt x="97" y="0"/>
                  <a:pt x="124" y="0"/>
                </a:cubicBezTo>
                <a:cubicBezTo>
                  <a:pt x="147" y="0"/>
                  <a:pt x="168" y="13"/>
                  <a:pt x="178" y="32"/>
                </a:cubicBezTo>
                <a:cubicBezTo>
                  <a:pt x="178" y="32"/>
                  <a:pt x="178" y="32"/>
                  <a:pt x="178" y="32"/>
                </a:cubicBezTo>
                <a:cubicBezTo>
                  <a:pt x="155" y="32"/>
                  <a:pt x="133" y="44"/>
                  <a:pt x="121" y="64"/>
                </a:cubicBezTo>
                <a:cubicBezTo>
                  <a:pt x="116" y="61"/>
                  <a:pt x="110" y="60"/>
                  <a:pt x="104" y="60"/>
                </a:cubicBezTo>
                <a:cubicBezTo>
                  <a:pt x="89" y="60"/>
                  <a:pt x="75" y="69"/>
                  <a:pt x="69" y="83"/>
                </a:cubicBezTo>
                <a:cubicBezTo>
                  <a:pt x="67" y="86"/>
                  <a:pt x="69" y="90"/>
                  <a:pt x="72" y="91"/>
                </a:cubicBezTo>
                <a:cubicBezTo>
                  <a:pt x="77" y="93"/>
                  <a:pt x="80" y="91"/>
                  <a:pt x="82" y="88"/>
                </a:cubicBezTo>
                <a:cubicBezTo>
                  <a:pt x="85" y="78"/>
                  <a:pt x="94" y="72"/>
                  <a:pt x="104" y="72"/>
                </a:cubicBezTo>
                <a:cubicBezTo>
                  <a:pt x="115" y="72"/>
                  <a:pt x="124" y="79"/>
                  <a:pt x="127" y="89"/>
                </a:cubicBezTo>
                <a:cubicBezTo>
                  <a:pt x="128" y="91"/>
                  <a:pt x="131" y="93"/>
                  <a:pt x="133" y="93"/>
                </a:cubicBezTo>
                <a:cubicBezTo>
                  <a:pt x="134" y="93"/>
                  <a:pt x="135" y="93"/>
                  <a:pt x="135" y="93"/>
                </a:cubicBezTo>
                <a:cubicBezTo>
                  <a:pt x="139" y="92"/>
                  <a:pt x="140" y="88"/>
                  <a:pt x="139" y="85"/>
                </a:cubicBezTo>
                <a:cubicBezTo>
                  <a:pt x="138" y="80"/>
                  <a:pt x="135" y="75"/>
                  <a:pt x="131" y="71"/>
                </a:cubicBezTo>
                <a:cubicBezTo>
                  <a:pt x="141" y="55"/>
                  <a:pt x="159" y="45"/>
                  <a:pt x="178" y="45"/>
                </a:cubicBezTo>
                <a:cubicBezTo>
                  <a:pt x="183" y="45"/>
                  <a:pt x="183" y="45"/>
                  <a:pt x="183" y="45"/>
                </a:cubicBezTo>
                <a:cubicBezTo>
                  <a:pt x="211" y="48"/>
                  <a:pt x="233" y="71"/>
                  <a:pt x="233" y="100"/>
                </a:cubicBezTo>
                <a:close/>
              </a:path>
            </a:pathLst>
          </a:custGeom>
          <a:solidFill>
            <a:schemeClr val="accent4">
              <a:lumMod val="75000"/>
            </a:schemeClr>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grpSp>
        <p:nvGrpSpPr>
          <p:cNvPr id="61" name="Group 145"/>
          <p:cNvGrpSpPr>
            <a:grpSpLocks noChangeAspect="1"/>
          </p:cNvGrpSpPr>
          <p:nvPr/>
        </p:nvGrpSpPr>
        <p:grpSpPr bwMode="auto">
          <a:xfrm>
            <a:off x="11164386" y="4761921"/>
            <a:ext cx="580468" cy="379456"/>
            <a:chOff x="5990" y="1471"/>
            <a:chExt cx="666" cy="378"/>
          </a:xfrm>
          <a:solidFill>
            <a:schemeClr val="accent2"/>
          </a:solidFill>
        </p:grpSpPr>
        <p:sp>
          <p:nvSpPr>
            <p:cNvPr id="62" name="Freeform 146"/>
            <p:cNvSpPr>
              <a:spLocks/>
            </p:cNvSpPr>
            <p:nvPr/>
          </p:nvSpPr>
          <p:spPr bwMode="auto">
            <a:xfrm>
              <a:off x="6100" y="1572"/>
              <a:ext cx="556" cy="277"/>
            </a:xfrm>
            <a:custGeom>
              <a:avLst/>
              <a:gdLst>
                <a:gd name="T0" fmla="*/ 162 w 187"/>
                <a:gd name="T1" fmla="*/ 44 h 93"/>
                <a:gd name="T2" fmla="*/ 161 w 187"/>
                <a:gd name="T3" fmla="*/ 44 h 93"/>
                <a:gd name="T4" fmla="*/ 161 w 187"/>
                <a:gd name="T5" fmla="*/ 41 h 93"/>
                <a:gd name="T6" fmla="*/ 120 w 187"/>
                <a:gd name="T7" fmla="*/ 0 h 93"/>
                <a:gd name="T8" fmla="*/ 82 w 187"/>
                <a:gd name="T9" fmla="*/ 26 h 93"/>
                <a:gd name="T10" fmla="*/ 62 w 187"/>
                <a:gd name="T11" fmla="*/ 17 h 93"/>
                <a:gd name="T12" fmla="*/ 35 w 187"/>
                <a:gd name="T13" fmla="*/ 44 h 93"/>
                <a:gd name="T14" fmla="*/ 24 w 187"/>
                <a:gd name="T15" fmla="*/ 44 h 93"/>
                <a:gd name="T16" fmla="*/ 0 w 187"/>
                <a:gd name="T17" fmla="*/ 68 h 93"/>
                <a:gd name="T18" fmla="*/ 24 w 187"/>
                <a:gd name="T19" fmla="*/ 93 h 93"/>
                <a:gd name="T20" fmla="*/ 162 w 187"/>
                <a:gd name="T21" fmla="*/ 93 h 93"/>
                <a:gd name="T22" fmla="*/ 187 w 187"/>
                <a:gd name="T23" fmla="*/ 68 h 93"/>
                <a:gd name="T24" fmla="*/ 162 w 187"/>
                <a:gd name="T2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93">
                  <a:moveTo>
                    <a:pt x="162" y="44"/>
                  </a:moveTo>
                  <a:cubicBezTo>
                    <a:pt x="161" y="44"/>
                    <a:pt x="161" y="44"/>
                    <a:pt x="161" y="44"/>
                  </a:cubicBezTo>
                  <a:cubicBezTo>
                    <a:pt x="161" y="43"/>
                    <a:pt x="161" y="42"/>
                    <a:pt x="161" y="41"/>
                  </a:cubicBezTo>
                  <a:cubicBezTo>
                    <a:pt x="161" y="18"/>
                    <a:pt x="143" y="0"/>
                    <a:pt x="120" y="0"/>
                  </a:cubicBezTo>
                  <a:cubicBezTo>
                    <a:pt x="103" y="0"/>
                    <a:pt x="88" y="11"/>
                    <a:pt x="82" y="26"/>
                  </a:cubicBezTo>
                  <a:cubicBezTo>
                    <a:pt x="77" y="21"/>
                    <a:pt x="70" y="17"/>
                    <a:pt x="62" y="17"/>
                  </a:cubicBezTo>
                  <a:cubicBezTo>
                    <a:pt x="47" y="17"/>
                    <a:pt x="35" y="29"/>
                    <a:pt x="35" y="44"/>
                  </a:cubicBezTo>
                  <a:cubicBezTo>
                    <a:pt x="24" y="44"/>
                    <a:pt x="24" y="44"/>
                    <a:pt x="24" y="44"/>
                  </a:cubicBezTo>
                  <a:cubicBezTo>
                    <a:pt x="11" y="44"/>
                    <a:pt x="0" y="55"/>
                    <a:pt x="0" y="68"/>
                  </a:cubicBezTo>
                  <a:cubicBezTo>
                    <a:pt x="0" y="82"/>
                    <a:pt x="11" y="93"/>
                    <a:pt x="24" y="93"/>
                  </a:cubicBezTo>
                  <a:cubicBezTo>
                    <a:pt x="162" y="93"/>
                    <a:pt x="162" y="93"/>
                    <a:pt x="162" y="93"/>
                  </a:cubicBezTo>
                  <a:cubicBezTo>
                    <a:pt x="176" y="93"/>
                    <a:pt x="187" y="82"/>
                    <a:pt x="187" y="68"/>
                  </a:cubicBezTo>
                  <a:cubicBezTo>
                    <a:pt x="187" y="55"/>
                    <a:pt x="176" y="44"/>
                    <a:pt x="16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Freeform 147"/>
            <p:cNvSpPr>
              <a:spLocks/>
            </p:cNvSpPr>
            <p:nvPr/>
          </p:nvSpPr>
          <p:spPr bwMode="auto">
            <a:xfrm>
              <a:off x="5990" y="1471"/>
              <a:ext cx="401" cy="253"/>
            </a:xfrm>
            <a:custGeom>
              <a:avLst/>
              <a:gdLst>
                <a:gd name="T0" fmla="*/ 63 w 135"/>
                <a:gd name="T1" fmla="*/ 67 h 85"/>
                <a:gd name="T2" fmla="*/ 73 w 135"/>
                <a:gd name="T3" fmla="*/ 51 h 85"/>
                <a:gd name="T4" fmla="*/ 99 w 135"/>
                <a:gd name="T5" fmla="*/ 41 h 85"/>
                <a:gd name="T6" fmla="*/ 116 w 135"/>
                <a:gd name="T7" fmla="*/ 44 h 85"/>
                <a:gd name="T8" fmla="*/ 135 w 135"/>
                <a:gd name="T9" fmla="*/ 28 h 85"/>
                <a:gd name="T10" fmla="*/ 113 w 135"/>
                <a:gd name="T11" fmla="*/ 16 h 85"/>
                <a:gd name="T12" fmla="*/ 95 w 135"/>
                <a:gd name="T13" fmla="*/ 24 h 85"/>
                <a:gd name="T14" fmla="*/ 60 w 135"/>
                <a:gd name="T15" fmla="*/ 0 h 85"/>
                <a:gd name="T16" fmla="*/ 23 w 135"/>
                <a:gd name="T17" fmla="*/ 37 h 85"/>
                <a:gd name="T18" fmla="*/ 23 w 135"/>
                <a:gd name="T19" fmla="*/ 40 h 85"/>
                <a:gd name="T20" fmla="*/ 22 w 135"/>
                <a:gd name="T21" fmla="*/ 40 h 85"/>
                <a:gd name="T22" fmla="*/ 0 w 135"/>
                <a:gd name="T23" fmla="*/ 63 h 85"/>
                <a:gd name="T24" fmla="*/ 22 w 135"/>
                <a:gd name="T25" fmla="*/ 85 h 85"/>
                <a:gd name="T26" fmla="*/ 31 w 135"/>
                <a:gd name="T27" fmla="*/ 85 h 85"/>
                <a:gd name="T28" fmla="*/ 61 w 135"/>
                <a:gd name="T29" fmla="*/ 67 h 85"/>
                <a:gd name="T30" fmla="*/ 63 w 135"/>
                <a:gd name="T31"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85">
                  <a:moveTo>
                    <a:pt x="63" y="67"/>
                  </a:moveTo>
                  <a:cubicBezTo>
                    <a:pt x="65" y="61"/>
                    <a:pt x="68" y="56"/>
                    <a:pt x="73" y="51"/>
                  </a:cubicBezTo>
                  <a:cubicBezTo>
                    <a:pt x="80" y="44"/>
                    <a:pt x="89" y="41"/>
                    <a:pt x="99" y="41"/>
                  </a:cubicBezTo>
                  <a:cubicBezTo>
                    <a:pt x="105" y="41"/>
                    <a:pt x="111" y="42"/>
                    <a:pt x="116" y="44"/>
                  </a:cubicBezTo>
                  <a:cubicBezTo>
                    <a:pt x="121" y="37"/>
                    <a:pt x="127" y="32"/>
                    <a:pt x="135" y="28"/>
                  </a:cubicBezTo>
                  <a:cubicBezTo>
                    <a:pt x="131" y="21"/>
                    <a:pt x="123" y="16"/>
                    <a:pt x="113" y="16"/>
                  </a:cubicBezTo>
                  <a:cubicBezTo>
                    <a:pt x="106" y="16"/>
                    <a:pt x="100" y="19"/>
                    <a:pt x="95" y="24"/>
                  </a:cubicBezTo>
                  <a:cubicBezTo>
                    <a:pt x="90" y="10"/>
                    <a:pt x="76" y="0"/>
                    <a:pt x="60" y="0"/>
                  </a:cubicBezTo>
                  <a:cubicBezTo>
                    <a:pt x="39" y="0"/>
                    <a:pt x="23" y="17"/>
                    <a:pt x="23" y="37"/>
                  </a:cubicBezTo>
                  <a:cubicBezTo>
                    <a:pt x="23" y="38"/>
                    <a:pt x="23" y="39"/>
                    <a:pt x="23" y="40"/>
                  </a:cubicBezTo>
                  <a:cubicBezTo>
                    <a:pt x="22" y="40"/>
                    <a:pt x="22" y="40"/>
                    <a:pt x="22" y="40"/>
                  </a:cubicBezTo>
                  <a:cubicBezTo>
                    <a:pt x="10" y="40"/>
                    <a:pt x="0" y="50"/>
                    <a:pt x="0" y="63"/>
                  </a:cubicBezTo>
                  <a:cubicBezTo>
                    <a:pt x="0" y="75"/>
                    <a:pt x="10" y="85"/>
                    <a:pt x="22" y="85"/>
                  </a:cubicBezTo>
                  <a:cubicBezTo>
                    <a:pt x="31" y="85"/>
                    <a:pt x="31" y="85"/>
                    <a:pt x="31" y="85"/>
                  </a:cubicBezTo>
                  <a:cubicBezTo>
                    <a:pt x="37" y="74"/>
                    <a:pt x="49" y="67"/>
                    <a:pt x="61" y="67"/>
                  </a:cubicBezTo>
                  <a:lnTo>
                    <a:pt x="6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002623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2025-D6BD-4F7C-B1FA-2B5FD9F5ED60}"/>
              </a:ext>
            </a:extLst>
          </p:cNvPr>
          <p:cNvSpPr>
            <a:spLocks noGrp="1"/>
          </p:cNvSpPr>
          <p:nvPr>
            <p:ph type="title"/>
          </p:nvPr>
        </p:nvSpPr>
        <p:spPr/>
        <p:txBody>
          <a:bodyPr/>
          <a:lstStyle/>
          <a:p>
            <a:r>
              <a:rPr lang="en-US" dirty="0"/>
              <a:t>Hybrid Cloud – Avoid Building New ‘Legacy’</a:t>
            </a:r>
          </a:p>
        </p:txBody>
      </p:sp>
      <p:sp>
        <p:nvSpPr>
          <p:cNvPr id="3" name="Text Placeholder 2">
            <a:extLst>
              <a:ext uri="{FF2B5EF4-FFF2-40B4-BE49-F238E27FC236}">
                <a16:creationId xmlns:a16="http://schemas.microsoft.com/office/drawing/2014/main" id="{31088C06-9DBC-4FA2-A23F-73AA875E31C5}"/>
              </a:ext>
            </a:extLst>
          </p:cNvPr>
          <p:cNvSpPr>
            <a:spLocks noGrp="1"/>
          </p:cNvSpPr>
          <p:nvPr>
            <p:ph type="body" sz="quarter" idx="11"/>
          </p:nvPr>
        </p:nvSpPr>
        <p:spPr/>
        <p:txBody>
          <a:bodyPr/>
          <a:lstStyle/>
          <a:p>
            <a:r>
              <a:rPr lang="en-US" dirty="0"/>
              <a:t>Hybrid cloud connected is the minimum bar to meet in order to avoid creating disconnected ‘legacy’ solutions (cloud and on-premise both)</a:t>
            </a:r>
          </a:p>
        </p:txBody>
      </p:sp>
      <p:sp>
        <p:nvSpPr>
          <p:cNvPr id="4" name="Text Placeholder 3">
            <a:extLst>
              <a:ext uri="{FF2B5EF4-FFF2-40B4-BE49-F238E27FC236}">
                <a16:creationId xmlns:a16="http://schemas.microsoft.com/office/drawing/2014/main" id="{AE67A025-274F-45BA-8728-1AEC163E9F00}"/>
              </a:ext>
            </a:extLst>
          </p:cNvPr>
          <p:cNvSpPr>
            <a:spLocks noGrp="1"/>
          </p:cNvSpPr>
          <p:nvPr>
            <p:ph type="body" sz="quarter" idx="12"/>
          </p:nvPr>
        </p:nvSpPr>
        <p:spPr>
          <a:xfrm>
            <a:off x="201179" y="1823476"/>
            <a:ext cx="4093301" cy="4557445"/>
          </a:xfrm>
        </p:spPr>
        <p:txBody>
          <a:bodyPr/>
          <a:lstStyle/>
          <a:p>
            <a:r>
              <a:rPr lang="en-US" b="1" u="sng" dirty="0"/>
              <a:t>Enabling Connected Health</a:t>
            </a:r>
          </a:p>
          <a:p>
            <a:pPr marL="285750" indent="-285750">
              <a:buFont typeface="Arial" panose="020B0604020202020204" pitchFamily="34" charset="0"/>
              <a:buChar char="•"/>
            </a:pPr>
            <a:r>
              <a:rPr lang="en-US" b="1" dirty="0">
                <a:solidFill>
                  <a:schemeClr val="accent2"/>
                </a:solidFill>
              </a:rPr>
              <a:t>Hybrid Cloud Managed</a:t>
            </a:r>
          </a:p>
          <a:p>
            <a:pPr marL="684213" lvl="2" indent="-285750"/>
            <a:r>
              <a:rPr lang="en-US" sz="1600" dirty="0">
                <a:solidFill>
                  <a:schemeClr val="tx1">
                    <a:lumMod val="75000"/>
                    <a:lumOff val="25000"/>
                  </a:schemeClr>
                </a:solidFill>
              </a:rPr>
              <a:t>Managed by the Hybrid Cloud Control Plane</a:t>
            </a:r>
          </a:p>
          <a:p>
            <a:pPr marL="684213" lvl="2" indent="-285750"/>
            <a:r>
              <a:rPr lang="en-US" sz="1600" dirty="0">
                <a:solidFill>
                  <a:schemeClr val="tx1">
                    <a:lumMod val="75000"/>
                    <a:lumOff val="25000"/>
                  </a:schemeClr>
                </a:solidFill>
              </a:rPr>
              <a:t>Also Hybrid Cloud Connected</a:t>
            </a:r>
          </a:p>
          <a:p>
            <a:pPr marL="285750" indent="-285750">
              <a:buFont typeface="Arial" panose="020B0604020202020204" pitchFamily="34" charset="0"/>
              <a:buChar char="•"/>
            </a:pPr>
            <a:r>
              <a:rPr lang="en-US" b="1" dirty="0">
                <a:solidFill>
                  <a:schemeClr val="accent2"/>
                </a:solidFill>
              </a:rPr>
              <a:t>Hybrid Cloud Connected</a:t>
            </a:r>
          </a:p>
          <a:p>
            <a:pPr marL="684213" lvl="2" indent="-285750"/>
            <a:r>
              <a:rPr lang="en-US" sz="1600" dirty="0"/>
              <a:t>Global ID, Account for Life enabled</a:t>
            </a:r>
          </a:p>
          <a:p>
            <a:pPr marL="684213" lvl="2" indent="-285750"/>
            <a:r>
              <a:rPr lang="en-US" sz="1600" dirty="0"/>
              <a:t>Plugged into the Hybrid Cloud API Management platform</a:t>
            </a:r>
          </a:p>
          <a:p>
            <a:pPr marL="684213" lvl="2" indent="-285750"/>
            <a:r>
              <a:rPr lang="en-US" sz="1600" dirty="0"/>
              <a:t>Leveraging Hybrid Cloud Network</a:t>
            </a:r>
          </a:p>
          <a:p>
            <a:pPr marL="285750" indent="-285750">
              <a:buFont typeface="Arial" panose="020B0604020202020204" pitchFamily="34" charset="0"/>
              <a:buChar char="•"/>
            </a:pPr>
            <a:r>
              <a:rPr lang="en-US" b="1" dirty="0">
                <a:solidFill>
                  <a:schemeClr val="accent2"/>
                </a:solidFill>
              </a:rPr>
              <a:t>Legacy Solutions</a:t>
            </a:r>
          </a:p>
          <a:p>
            <a:pPr marL="684213" lvl="2" indent="-285750"/>
            <a:r>
              <a:rPr lang="en-US" sz="1600" dirty="0"/>
              <a:t>‘Disconnected’</a:t>
            </a:r>
          </a:p>
          <a:p>
            <a:pPr marL="684213" lvl="2" indent="-285750"/>
            <a:r>
              <a:rPr lang="en-US" sz="1600" dirty="0"/>
              <a:t>Regardless of cloud characteristics (public, private or on-prem)</a:t>
            </a:r>
          </a:p>
          <a:p>
            <a:pPr marL="285750" indent="-285750">
              <a:buFont typeface="Arial" panose="020B0604020202020204" pitchFamily="34" charset="0"/>
              <a:buChar char="•"/>
            </a:pPr>
            <a:endParaRPr lang="en-US" dirty="0"/>
          </a:p>
        </p:txBody>
      </p:sp>
      <p:pic>
        <p:nvPicPr>
          <p:cNvPr id="267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105" y="2184867"/>
            <a:ext cx="7857893" cy="3792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3527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3742578-9DA6-EA4E-8B3D-BAA4E784C9D7}"/>
              </a:ext>
            </a:extLst>
          </p:cNvPr>
          <p:cNvPicPr>
            <a:picLocks noChangeAspect="1"/>
          </p:cNvPicPr>
          <p:nvPr/>
        </p:nvPicPr>
        <p:blipFill>
          <a:blip r:embed="rId5"/>
          <a:stretch>
            <a:fillRect/>
          </a:stretch>
        </p:blipFill>
        <p:spPr>
          <a:xfrm>
            <a:off x="0" y="0"/>
            <a:ext cx="12192000" cy="6858000"/>
          </a:xfrm>
          <a:prstGeom prst="rect">
            <a:avLst/>
          </a:prstGeom>
        </p:spPr>
      </p:pic>
      <p:sp>
        <p:nvSpPr>
          <p:cNvPr id="96" name="TextBox 95">
            <a:extLst>
              <a:ext uri="{FF2B5EF4-FFF2-40B4-BE49-F238E27FC236}">
                <a16:creationId xmlns:a16="http://schemas.microsoft.com/office/drawing/2014/main" id="{772C798E-121D-F84E-8037-33F5F66AE973}"/>
              </a:ext>
            </a:extLst>
          </p:cNvPr>
          <p:cNvSpPr txBox="1"/>
          <p:nvPr/>
        </p:nvSpPr>
        <p:spPr>
          <a:xfrm>
            <a:off x="882976" y="6085750"/>
            <a:ext cx="1464901"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Google</a:t>
            </a:r>
          </a:p>
        </p:txBody>
      </p:sp>
      <p:sp>
        <p:nvSpPr>
          <p:cNvPr id="97" name="TextBox 96">
            <a:extLst>
              <a:ext uri="{FF2B5EF4-FFF2-40B4-BE49-F238E27FC236}">
                <a16:creationId xmlns:a16="http://schemas.microsoft.com/office/drawing/2014/main" id="{BDC1633C-9CAB-B242-B242-2E1D758E4736}"/>
              </a:ext>
            </a:extLst>
          </p:cNvPr>
          <p:cNvSpPr txBox="1"/>
          <p:nvPr/>
        </p:nvSpPr>
        <p:spPr>
          <a:xfrm>
            <a:off x="4162194" y="6404102"/>
            <a:ext cx="1949783"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Azure</a:t>
            </a:r>
          </a:p>
        </p:txBody>
      </p:sp>
      <p:sp>
        <p:nvSpPr>
          <p:cNvPr id="98" name="TextBox 97">
            <a:extLst>
              <a:ext uri="{FF2B5EF4-FFF2-40B4-BE49-F238E27FC236}">
                <a16:creationId xmlns:a16="http://schemas.microsoft.com/office/drawing/2014/main" id="{CE9A55CA-2C4C-2243-B3B3-54D5456D8481}"/>
              </a:ext>
            </a:extLst>
          </p:cNvPr>
          <p:cNvSpPr txBox="1"/>
          <p:nvPr/>
        </p:nvSpPr>
        <p:spPr>
          <a:xfrm>
            <a:off x="7085372" y="6297683"/>
            <a:ext cx="1949783"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Amazon</a:t>
            </a:r>
          </a:p>
        </p:txBody>
      </p:sp>
      <p:sp>
        <p:nvSpPr>
          <p:cNvPr id="99" name="TextBox 98">
            <a:extLst>
              <a:ext uri="{FF2B5EF4-FFF2-40B4-BE49-F238E27FC236}">
                <a16:creationId xmlns:a16="http://schemas.microsoft.com/office/drawing/2014/main" id="{764156E8-C6B2-D64B-BD6B-47332127B18F}"/>
              </a:ext>
            </a:extLst>
          </p:cNvPr>
          <p:cNvSpPr txBox="1"/>
          <p:nvPr/>
        </p:nvSpPr>
        <p:spPr>
          <a:xfrm>
            <a:off x="10153992" y="4568169"/>
            <a:ext cx="1949783"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On </a:t>
            </a:r>
            <a:r>
              <a:rPr lang="en-US" sz="1400" dirty="0" err="1">
                <a:solidFill>
                  <a:schemeClr val="bg1"/>
                </a:solidFill>
                <a:cs typeface="Open Sans Light"/>
              </a:rPr>
              <a:t>Prem</a:t>
            </a:r>
            <a:r>
              <a:rPr lang="en-US" sz="1400" dirty="0">
                <a:solidFill>
                  <a:schemeClr val="bg1"/>
                </a:solidFill>
                <a:cs typeface="Open Sans Light"/>
              </a:rPr>
              <a:t> </a:t>
            </a:r>
          </a:p>
          <a:p>
            <a:pPr algn="ctr" defTabSz="456758" fontAlgn="base"/>
            <a:r>
              <a:rPr lang="en-US" sz="1400" dirty="0">
                <a:solidFill>
                  <a:schemeClr val="bg1"/>
                </a:solidFill>
                <a:cs typeface="Open Sans Light"/>
              </a:rPr>
              <a:t>Private Cloud</a:t>
            </a:r>
          </a:p>
        </p:txBody>
      </p:sp>
      <p:sp>
        <p:nvSpPr>
          <p:cNvPr id="2" name="Title 1"/>
          <p:cNvSpPr>
            <a:spLocks noGrp="1"/>
          </p:cNvSpPr>
          <p:nvPr>
            <p:ph type="title"/>
          </p:nvPr>
        </p:nvSpPr>
        <p:spPr/>
        <p:txBody>
          <a:bodyPr/>
          <a:lstStyle/>
          <a:p>
            <a:r>
              <a:rPr lang="en-US" dirty="0"/>
              <a:t>On-Premise Assets can be Hybrid Cloud Connected</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 name="Text Placeholder 17">
            <a:extLst>
              <a:ext uri="{FF2B5EF4-FFF2-40B4-BE49-F238E27FC236}">
                <a16:creationId xmlns:a16="http://schemas.microsoft.com/office/drawing/2014/main" id="{1B2F0F28-EFF1-224C-917E-8411752F4970}"/>
              </a:ext>
            </a:extLst>
          </p:cNvPr>
          <p:cNvSpPr>
            <a:spLocks noGrp="1"/>
          </p:cNvSpPr>
          <p:nvPr>
            <p:ph type="body" sz="quarter" idx="11"/>
          </p:nvPr>
        </p:nvSpPr>
        <p:spPr>
          <a:xfrm>
            <a:off x="457200" y="860151"/>
            <a:ext cx="9692640" cy="423094"/>
          </a:xfrm>
          <a:prstGeom prst="rect">
            <a:avLst/>
          </a:prstGeom>
        </p:spPr>
        <p:txBody>
          <a:bodyPr/>
          <a:lstStyle/>
          <a:p>
            <a:r>
              <a:rPr lang="en-US" dirty="0"/>
              <a:t>Regardless of deployment model, on-prem solutions can be Hybrid Cloud Connected to make them first class citizens of the Connected Health Ecosystem</a:t>
            </a:r>
          </a:p>
        </p:txBody>
      </p:sp>
      <p:sp>
        <p:nvSpPr>
          <p:cNvPr id="39" name="Rectangle 38">
            <a:extLst>
              <a:ext uri="{FF2B5EF4-FFF2-40B4-BE49-F238E27FC236}">
                <a16:creationId xmlns:a16="http://schemas.microsoft.com/office/drawing/2014/main" id="{CAAC5A23-E864-1A48-87A3-E1AD9193B78A}"/>
              </a:ext>
            </a:extLst>
          </p:cNvPr>
          <p:cNvSpPr/>
          <p:nvPr/>
        </p:nvSpPr>
        <p:spPr>
          <a:xfrm>
            <a:off x="5301511" y="6875414"/>
            <a:ext cx="3495801" cy="9282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80" name="think-cell Slide" r:id="rId6" imgW="498" imgH="499" progId="TCLayout.ActiveDocument.1">
                  <p:embed/>
                </p:oleObj>
              </mc:Choice>
              <mc:Fallback>
                <p:oleObj name="think-cell Slide" r:id="rId6" imgW="498" imgH="499" progId="TCLayout.ActiveDocument.1">
                  <p:embed/>
                  <p:pic>
                    <p:nvPicPr>
                      <p:cNvPr id="3" name="Object 2"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C4EB88FF-FF1C-4F4C-868E-E21B5AD8FAA0}"/>
              </a:ext>
            </a:extLst>
          </p:cNvPr>
          <p:cNvPicPr>
            <a:picLocks noChangeAspect="1"/>
          </p:cNvPicPr>
          <p:nvPr/>
        </p:nvPicPr>
        <p:blipFill>
          <a:blip r:embed="rId8"/>
          <a:stretch>
            <a:fillRect/>
          </a:stretch>
        </p:blipFill>
        <p:spPr>
          <a:xfrm rot="835875">
            <a:off x="6956409" y="2321541"/>
            <a:ext cx="3458629" cy="3251763"/>
          </a:xfrm>
          <a:prstGeom prst="rect">
            <a:avLst/>
          </a:prstGeom>
        </p:spPr>
      </p:pic>
      <p:grpSp>
        <p:nvGrpSpPr>
          <p:cNvPr id="100" name="Group 99">
            <a:extLst>
              <a:ext uri="{FF2B5EF4-FFF2-40B4-BE49-F238E27FC236}">
                <a16:creationId xmlns:a16="http://schemas.microsoft.com/office/drawing/2014/main" id="{3D670733-35AC-1A49-959C-3B23A09941CA}"/>
              </a:ext>
            </a:extLst>
          </p:cNvPr>
          <p:cNvGrpSpPr/>
          <p:nvPr/>
        </p:nvGrpSpPr>
        <p:grpSpPr>
          <a:xfrm>
            <a:off x="4561507" y="1734286"/>
            <a:ext cx="1521173" cy="972702"/>
            <a:chOff x="4871001" y="2033452"/>
            <a:chExt cx="1521173" cy="953770"/>
          </a:xfrm>
        </p:grpSpPr>
        <p:pic>
          <p:nvPicPr>
            <p:cNvPr id="101" name="Picture 100">
              <a:extLst>
                <a:ext uri="{FF2B5EF4-FFF2-40B4-BE49-F238E27FC236}">
                  <a16:creationId xmlns:a16="http://schemas.microsoft.com/office/drawing/2014/main" id="{5142ED48-DA68-524B-AE90-5D591E66A3FB}"/>
                </a:ext>
              </a:extLst>
            </p:cNvPr>
            <p:cNvPicPr>
              <a:picLocks noChangeAspect="1"/>
            </p:cNvPicPr>
            <p:nvPr/>
          </p:nvPicPr>
          <p:blipFill>
            <a:blip r:embed="rId9"/>
            <a:stretch>
              <a:fillRect/>
            </a:stretch>
          </p:blipFill>
          <p:spPr>
            <a:xfrm>
              <a:off x="5100801" y="2375293"/>
              <a:ext cx="1124190" cy="143078"/>
            </a:xfrm>
            <a:prstGeom prst="rect">
              <a:avLst/>
            </a:prstGeom>
          </p:spPr>
        </p:pic>
        <p:sp>
          <p:nvSpPr>
            <p:cNvPr id="102" name="Rectangle 101">
              <a:extLst>
                <a:ext uri="{FF2B5EF4-FFF2-40B4-BE49-F238E27FC236}">
                  <a16:creationId xmlns:a16="http://schemas.microsoft.com/office/drawing/2014/main" id="{B314B56B-52DD-9C46-9A21-B5C2F7DB6F2E}"/>
                </a:ext>
              </a:extLst>
            </p:cNvPr>
            <p:cNvSpPr/>
            <p:nvPr/>
          </p:nvSpPr>
          <p:spPr>
            <a:xfrm>
              <a:off x="4871001" y="2033452"/>
              <a:ext cx="1521173" cy="953770"/>
            </a:xfrm>
            <a:prstGeom prst="rect">
              <a:avLst/>
            </a:prstGeom>
          </p:spPr>
          <p:txBody>
            <a:bodyPr wrap="square">
              <a:spAutoFit/>
            </a:bodyPr>
            <a:lstStyle/>
            <a:p>
              <a:pPr algn="ctr"/>
              <a:r>
                <a:rPr lang="en-US" sz="1200" u="sng" dirty="0"/>
                <a:t>PART OF</a:t>
              </a:r>
            </a:p>
            <a:p>
              <a:pPr algn="ctr"/>
              <a:endParaRPr lang="en-US" sz="1200" dirty="0"/>
            </a:p>
            <a:p>
              <a:pPr algn="ctr"/>
              <a:endParaRPr lang="en-US" sz="1200" dirty="0"/>
            </a:p>
            <a:p>
              <a:pPr algn="ctr"/>
              <a:r>
                <a:rPr lang="en-US" sz="1200" dirty="0"/>
                <a:t>HYBRID CLOUD</a:t>
              </a:r>
            </a:p>
          </p:txBody>
        </p:sp>
      </p:grpSp>
      <p:grpSp>
        <p:nvGrpSpPr>
          <p:cNvPr id="127" name="Group 126">
            <a:extLst>
              <a:ext uri="{FF2B5EF4-FFF2-40B4-BE49-F238E27FC236}">
                <a16:creationId xmlns:a16="http://schemas.microsoft.com/office/drawing/2014/main" id="{C6EF64BB-833C-1A4C-9282-4FDF0A44B7D9}"/>
              </a:ext>
            </a:extLst>
          </p:cNvPr>
          <p:cNvGrpSpPr/>
          <p:nvPr/>
        </p:nvGrpSpPr>
        <p:grpSpPr>
          <a:xfrm>
            <a:off x="1709100" y="5108724"/>
            <a:ext cx="7610542" cy="977460"/>
            <a:chOff x="1903656" y="4826621"/>
            <a:chExt cx="7610542" cy="977460"/>
          </a:xfrm>
        </p:grpSpPr>
        <p:sp>
          <p:nvSpPr>
            <p:cNvPr id="128" name="TextBox 127">
              <a:extLst>
                <a:ext uri="{FF2B5EF4-FFF2-40B4-BE49-F238E27FC236}">
                  <a16:creationId xmlns:a16="http://schemas.microsoft.com/office/drawing/2014/main" id="{C28BF340-3AC0-1C40-A659-A597C479F814}"/>
                </a:ext>
              </a:extLst>
            </p:cNvPr>
            <p:cNvSpPr txBox="1"/>
            <p:nvPr/>
          </p:nvSpPr>
          <p:spPr>
            <a:xfrm>
              <a:off x="4353678" y="5072351"/>
              <a:ext cx="2785968" cy="270638"/>
            </a:xfrm>
            <a:prstGeom prst="rect">
              <a:avLst/>
            </a:prstGeom>
            <a:noFill/>
          </p:spPr>
          <p:txBody>
            <a:bodyPr wrap="none" lIns="0" tIns="0" rIns="0" bIns="0" rtlCol="0">
              <a:noAutofit/>
            </a:bodyPr>
            <a:lstStyle/>
            <a:p>
              <a:pPr defTabSz="456758" fontAlgn="base">
                <a:spcBef>
                  <a:spcPts val="1200"/>
                </a:spcBef>
              </a:pPr>
              <a:r>
                <a:rPr lang="en-US" sz="1000" b="1" spc="990" dirty="0">
                  <a:cs typeface="Open Sans Light"/>
                </a:rPr>
                <a:t>CONTROL PLANE</a:t>
              </a:r>
            </a:p>
          </p:txBody>
        </p:sp>
        <p:sp>
          <p:nvSpPr>
            <p:cNvPr id="129" name="TextBox 128">
              <a:extLst>
                <a:ext uri="{FF2B5EF4-FFF2-40B4-BE49-F238E27FC236}">
                  <a16:creationId xmlns:a16="http://schemas.microsoft.com/office/drawing/2014/main" id="{13DC58E9-D0C1-0B41-8716-A27F95531E98}"/>
                </a:ext>
              </a:extLst>
            </p:cNvPr>
            <p:cNvSpPr txBox="1"/>
            <p:nvPr/>
          </p:nvSpPr>
          <p:spPr>
            <a:xfrm>
              <a:off x="2740674" y="4889681"/>
              <a:ext cx="914400" cy="914400"/>
            </a:xfrm>
            <a:prstGeom prst="rect">
              <a:avLst/>
            </a:prstGeom>
            <a:noFill/>
          </p:spPr>
          <p:txBody>
            <a:bodyPr wrap="none" lIns="0" tIns="0" rIns="0" bIns="0" rtlCol="0">
              <a:noAutofit/>
            </a:bodyPr>
            <a:lstStyle/>
            <a:p>
              <a:pPr algn="ctr" defTabSz="456758" fontAlgn="base">
                <a:spcBef>
                  <a:spcPts val="1200"/>
                </a:spcBef>
              </a:pPr>
              <a:r>
                <a:rPr lang="en-US" sz="750" dirty="0">
                  <a:solidFill>
                    <a:schemeClr val="tx1">
                      <a:lumMod val="50000"/>
                      <a:lumOff val="50000"/>
                    </a:schemeClr>
                  </a:solidFill>
                  <a:cs typeface="Open Sans Light"/>
                </a:rPr>
                <a:t>ACCESS   </a:t>
              </a:r>
            </a:p>
          </p:txBody>
        </p:sp>
        <p:sp>
          <p:nvSpPr>
            <p:cNvPr id="130" name="TextBox 129">
              <a:extLst>
                <a:ext uri="{FF2B5EF4-FFF2-40B4-BE49-F238E27FC236}">
                  <a16:creationId xmlns:a16="http://schemas.microsoft.com/office/drawing/2014/main" id="{2A7AE500-2F84-F746-9B0F-EC81E7A98821}"/>
                </a:ext>
              </a:extLst>
            </p:cNvPr>
            <p:cNvSpPr txBox="1"/>
            <p:nvPr/>
          </p:nvSpPr>
          <p:spPr>
            <a:xfrm>
              <a:off x="1903656" y="482662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HYBRID CLOUD</a:t>
              </a:r>
            </a:p>
            <a:p>
              <a:pPr algn="ctr" defTabSz="456758" fontAlgn="base"/>
              <a:r>
                <a:rPr lang="en-US" sz="750" kern="0" dirty="0">
                  <a:solidFill>
                    <a:schemeClr val="tx1">
                      <a:lumMod val="50000"/>
                      <a:lumOff val="50000"/>
                    </a:schemeClr>
                  </a:solidFill>
                  <a:cs typeface="Open Sans Light"/>
                </a:rPr>
                <a:t>MANAGEMENT</a:t>
              </a:r>
            </a:p>
          </p:txBody>
        </p:sp>
        <p:sp>
          <p:nvSpPr>
            <p:cNvPr id="131" name="TextBox 130">
              <a:extLst>
                <a:ext uri="{FF2B5EF4-FFF2-40B4-BE49-F238E27FC236}">
                  <a16:creationId xmlns:a16="http://schemas.microsoft.com/office/drawing/2014/main" id="{8266C566-0BC0-9C4B-9FDA-7BA13E5AC806}"/>
                </a:ext>
              </a:extLst>
            </p:cNvPr>
            <p:cNvSpPr txBox="1"/>
            <p:nvPr/>
          </p:nvSpPr>
          <p:spPr>
            <a:xfrm>
              <a:off x="3577692"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VULNERABILITY</a:t>
              </a:r>
            </a:p>
            <a:p>
              <a:pPr algn="ctr" defTabSz="456758" fontAlgn="base"/>
              <a:r>
                <a:rPr lang="en-US" sz="750" kern="0" dirty="0">
                  <a:solidFill>
                    <a:schemeClr val="tx1">
                      <a:lumMod val="50000"/>
                      <a:lumOff val="50000"/>
                    </a:schemeClr>
                  </a:solidFill>
                  <a:cs typeface="Open Sans Light"/>
                </a:rPr>
                <a:t>MANAGEMENT</a:t>
              </a:r>
            </a:p>
          </p:txBody>
        </p:sp>
        <p:sp>
          <p:nvSpPr>
            <p:cNvPr id="132" name="TextBox 131">
              <a:extLst>
                <a:ext uri="{FF2B5EF4-FFF2-40B4-BE49-F238E27FC236}">
                  <a16:creationId xmlns:a16="http://schemas.microsoft.com/office/drawing/2014/main" id="{D385A601-5075-1645-9AA6-51E325827B2A}"/>
                </a:ext>
              </a:extLst>
            </p:cNvPr>
            <p:cNvSpPr txBox="1"/>
            <p:nvPr/>
          </p:nvSpPr>
          <p:spPr>
            <a:xfrm>
              <a:off x="7762782"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REPOSITORY</a:t>
              </a:r>
            </a:p>
            <a:p>
              <a:pPr algn="ctr" defTabSz="456758" fontAlgn="base"/>
              <a:r>
                <a:rPr lang="en-US" sz="750" kern="0" dirty="0">
                  <a:solidFill>
                    <a:schemeClr val="tx1">
                      <a:lumMod val="50000"/>
                      <a:lumOff val="50000"/>
                    </a:schemeClr>
                  </a:solidFill>
                  <a:cs typeface="Open Sans Light"/>
                </a:rPr>
                <a:t>SYSTEMS</a:t>
              </a:r>
            </a:p>
          </p:txBody>
        </p:sp>
        <p:sp>
          <p:nvSpPr>
            <p:cNvPr id="133" name="TextBox 132">
              <a:extLst>
                <a:ext uri="{FF2B5EF4-FFF2-40B4-BE49-F238E27FC236}">
                  <a16:creationId xmlns:a16="http://schemas.microsoft.com/office/drawing/2014/main" id="{E9962723-361F-5B4D-BE93-C12089A5D715}"/>
                </a:ext>
              </a:extLst>
            </p:cNvPr>
            <p:cNvSpPr txBox="1"/>
            <p:nvPr/>
          </p:nvSpPr>
          <p:spPr>
            <a:xfrm>
              <a:off x="6925764"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INCIDENT,</a:t>
              </a:r>
            </a:p>
            <a:p>
              <a:pPr algn="ctr" defTabSz="456758" fontAlgn="base"/>
              <a:r>
                <a:rPr lang="en-US" sz="750" kern="0" dirty="0">
                  <a:solidFill>
                    <a:schemeClr val="tx1">
                      <a:lumMod val="50000"/>
                      <a:lumOff val="50000"/>
                    </a:schemeClr>
                  </a:solidFill>
                  <a:cs typeface="Open Sans Light"/>
                </a:rPr>
                <a:t>PROBLEM, CHANGE</a:t>
              </a:r>
            </a:p>
          </p:txBody>
        </p:sp>
        <p:sp>
          <p:nvSpPr>
            <p:cNvPr id="134" name="TextBox 133">
              <a:extLst>
                <a:ext uri="{FF2B5EF4-FFF2-40B4-BE49-F238E27FC236}">
                  <a16:creationId xmlns:a16="http://schemas.microsoft.com/office/drawing/2014/main" id="{74A18C8C-320C-0A43-8C09-173860E9098F}"/>
                </a:ext>
              </a:extLst>
            </p:cNvPr>
            <p:cNvSpPr txBox="1"/>
            <p:nvPr/>
          </p:nvSpPr>
          <p:spPr>
            <a:xfrm>
              <a:off x="5251728" y="4889681"/>
              <a:ext cx="914400" cy="18059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MONITORING</a:t>
              </a:r>
            </a:p>
          </p:txBody>
        </p:sp>
        <p:sp>
          <p:nvSpPr>
            <p:cNvPr id="135" name="TextBox 134">
              <a:extLst>
                <a:ext uri="{FF2B5EF4-FFF2-40B4-BE49-F238E27FC236}">
                  <a16:creationId xmlns:a16="http://schemas.microsoft.com/office/drawing/2014/main" id="{0567D3CA-2CD7-1E44-95F3-F4CBC9A99023}"/>
                </a:ext>
              </a:extLst>
            </p:cNvPr>
            <p:cNvSpPr txBox="1"/>
            <p:nvPr/>
          </p:nvSpPr>
          <p:spPr>
            <a:xfrm>
              <a:off x="6088746"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INVENTORY</a:t>
              </a:r>
            </a:p>
          </p:txBody>
        </p:sp>
        <p:sp>
          <p:nvSpPr>
            <p:cNvPr id="136" name="TextBox 135">
              <a:extLst>
                <a:ext uri="{FF2B5EF4-FFF2-40B4-BE49-F238E27FC236}">
                  <a16:creationId xmlns:a16="http://schemas.microsoft.com/office/drawing/2014/main" id="{159B1885-D157-5E4E-B91A-012F6ADAE0BA}"/>
                </a:ext>
              </a:extLst>
            </p:cNvPr>
            <p:cNvSpPr txBox="1"/>
            <p:nvPr/>
          </p:nvSpPr>
          <p:spPr>
            <a:xfrm>
              <a:off x="4414710"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CI/CD</a:t>
              </a:r>
            </a:p>
            <a:p>
              <a:pPr algn="ctr" defTabSz="456758" fontAlgn="base"/>
              <a:endParaRPr lang="en-US" sz="750" kern="0" dirty="0">
                <a:solidFill>
                  <a:schemeClr val="tx1">
                    <a:lumMod val="50000"/>
                    <a:lumOff val="50000"/>
                  </a:schemeClr>
                </a:solidFill>
                <a:cs typeface="Open Sans Light"/>
              </a:endParaRPr>
            </a:p>
          </p:txBody>
        </p:sp>
        <p:sp>
          <p:nvSpPr>
            <p:cNvPr id="137" name="TextBox 136">
              <a:extLst>
                <a:ext uri="{FF2B5EF4-FFF2-40B4-BE49-F238E27FC236}">
                  <a16:creationId xmlns:a16="http://schemas.microsoft.com/office/drawing/2014/main" id="{DC96051C-FDE7-C34E-BD43-CC5519488763}"/>
                </a:ext>
              </a:extLst>
            </p:cNvPr>
            <p:cNvSpPr txBox="1"/>
            <p:nvPr/>
          </p:nvSpPr>
          <p:spPr>
            <a:xfrm>
              <a:off x="8599798" y="4826621"/>
              <a:ext cx="914400" cy="857432"/>
            </a:xfrm>
            <a:prstGeom prst="rect">
              <a:avLst/>
            </a:prstGeom>
            <a:noFill/>
          </p:spPr>
          <p:txBody>
            <a:bodyPr wrap="none" lIns="0" tIns="0" rIns="0" bIns="0" rtlCol="0">
              <a:noAutofit/>
            </a:bodyPr>
            <a:lstStyle/>
            <a:p>
              <a:pPr algn="ctr" defTabSz="456758" fontAlgn="base"/>
              <a:r>
                <a:rPr lang="en-US" sz="750" kern="0" dirty="0">
                  <a:solidFill>
                    <a:schemeClr val="accent1">
                      <a:lumMod val="75000"/>
                    </a:schemeClr>
                  </a:solidFill>
                  <a:cs typeface="Open Sans Light"/>
                </a:rPr>
                <a:t>NETWORK</a:t>
              </a:r>
            </a:p>
            <a:p>
              <a:pPr algn="ctr" defTabSz="456758" fontAlgn="base"/>
              <a:r>
                <a:rPr lang="en-US" sz="750" kern="0" dirty="0">
                  <a:solidFill>
                    <a:schemeClr val="accent1">
                      <a:lumMod val="75000"/>
                    </a:schemeClr>
                  </a:solidFill>
                  <a:cs typeface="Open Sans Light"/>
                </a:rPr>
                <a:t>CONNECTIVITY</a:t>
              </a:r>
            </a:p>
          </p:txBody>
        </p:sp>
      </p:grpSp>
      <p:grpSp>
        <p:nvGrpSpPr>
          <p:cNvPr id="105" name="Group 104">
            <a:extLst>
              <a:ext uri="{FF2B5EF4-FFF2-40B4-BE49-F238E27FC236}">
                <a16:creationId xmlns:a16="http://schemas.microsoft.com/office/drawing/2014/main" id="{EB880182-9C77-1E40-B153-79A52294B0A6}"/>
              </a:ext>
            </a:extLst>
          </p:cNvPr>
          <p:cNvGrpSpPr/>
          <p:nvPr/>
        </p:nvGrpSpPr>
        <p:grpSpPr>
          <a:xfrm>
            <a:off x="2260448" y="3832443"/>
            <a:ext cx="914400" cy="1103961"/>
            <a:chOff x="3078311" y="4017118"/>
            <a:chExt cx="914400" cy="1103961"/>
          </a:xfrm>
        </p:grpSpPr>
        <p:sp>
          <p:nvSpPr>
            <p:cNvPr id="106" name="TextBox 105">
              <a:extLst>
                <a:ext uri="{FF2B5EF4-FFF2-40B4-BE49-F238E27FC236}">
                  <a16:creationId xmlns:a16="http://schemas.microsoft.com/office/drawing/2014/main" id="{3B112238-3E61-924A-AF9E-27321222BEAA}"/>
                </a:ext>
              </a:extLst>
            </p:cNvPr>
            <p:cNvSpPr txBox="1"/>
            <p:nvPr/>
          </p:nvSpPr>
          <p:spPr>
            <a:xfrm>
              <a:off x="3078311" y="4017118"/>
              <a:ext cx="914400" cy="914400"/>
            </a:xfrm>
            <a:prstGeom prst="rect">
              <a:avLst/>
            </a:prstGeom>
            <a:noFill/>
          </p:spPr>
          <p:txBody>
            <a:bodyPr wrap="none" lIns="0" tIns="0" rIns="0" bIns="0" rtlCol="0">
              <a:noAutofit/>
            </a:bodyPr>
            <a:lstStyle/>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Unified</a:t>
              </a:r>
            </a:p>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Data Fabric</a:t>
              </a:r>
            </a:p>
          </p:txBody>
        </p:sp>
        <p:pic>
          <p:nvPicPr>
            <p:cNvPr id="107" name="Picture 106">
              <a:extLst>
                <a:ext uri="{FF2B5EF4-FFF2-40B4-BE49-F238E27FC236}">
                  <a16:creationId xmlns:a16="http://schemas.microsoft.com/office/drawing/2014/main" id="{0CF8F20E-D100-3640-8950-57D7EB394A9C}"/>
                </a:ext>
              </a:extLst>
            </p:cNvPr>
            <p:cNvPicPr>
              <a:picLocks noChangeAspect="1"/>
            </p:cNvPicPr>
            <p:nvPr/>
          </p:nvPicPr>
          <p:blipFill>
            <a:blip r:embed="rId10"/>
            <a:stretch>
              <a:fillRect/>
            </a:stretch>
          </p:blipFill>
          <p:spPr>
            <a:xfrm>
              <a:off x="3201017" y="4296397"/>
              <a:ext cx="727022" cy="824682"/>
            </a:xfrm>
            <a:prstGeom prst="rect">
              <a:avLst/>
            </a:prstGeom>
          </p:spPr>
        </p:pic>
      </p:grpSp>
      <p:grpSp>
        <p:nvGrpSpPr>
          <p:cNvPr id="108" name="Group 107">
            <a:extLst>
              <a:ext uri="{FF2B5EF4-FFF2-40B4-BE49-F238E27FC236}">
                <a16:creationId xmlns:a16="http://schemas.microsoft.com/office/drawing/2014/main" id="{7D930271-53B2-D34E-8099-26E7CA24DCE4}"/>
              </a:ext>
            </a:extLst>
          </p:cNvPr>
          <p:cNvGrpSpPr/>
          <p:nvPr/>
        </p:nvGrpSpPr>
        <p:grpSpPr>
          <a:xfrm>
            <a:off x="4953787" y="3880088"/>
            <a:ext cx="914400" cy="1080197"/>
            <a:chOff x="4866253" y="4050985"/>
            <a:chExt cx="914400" cy="1080197"/>
          </a:xfrm>
        </p:grpSpPr>
        <p:grpSp>
          <p:nvGrpSpPr>
            <p:cNvPr id="109" name="Group 108">
              <a:extLst>
                <a:ext uri="{FF2B5EF4-FFF2-40B4-BE49-F238E27FC236}">
                  <a16:creationId xmlns:a16="http://schemas.microsoft.com/office/drawing/2014/main" id="{0F1ECF30-7BD9-E64B-859C-69ED29F3F266}"/>
                </a:ext>
              </a:extLst>
            </p:cNvPr>
            <p:cNvGrpSpPr/>
            <p:nvPr/>
          </p:nvGrpSpPr>
          <p:grpSpPr>
            <a:xfrm>
              <a:off x="4866253" y="4050985"/>
              <a:ext cx="914400" cy="1080197"/>
              <a:chOff x="4866253" y="4050985"/>
              <a:chExt cx="914400" cy="1080197"/>
            </a:xfrm>
          </p:grpSpPr>
          <p:sp>
            <p:nvSpPr>
              <p:cNvPr id="116" name="TextBox 115">
                <a:extLst>
                  <a:ext uri="{FF2B5EF4-FFF2-40B4-BE49-F238E27FC236}">
                    <a16:creationId xmlns:a16="http://schemas.microsoft.com/office/drawing/2014/main" id="{606A8D15-AA5F-5148-894D-87792A8EA5EA}"/>
                  </a:ext>
                </a:extLst>
              </p:cNvPr>
              <p:cNvSpPr txBox="1"/>
              <p:nvPr/>
            </p:nvSpPr>
            <p:spPr>
              <a:xfrm>
                <a:off x="4866253" y="4050985"/>
                <a:ext cx="914400" cy="914400"/>
              </a:xfrm>
              <a:prstGeom prst="rect">
                <a:avLst/>
              </a:prstGeom>
              <a:noFill/>
            </p:spPr>
            <p:txBody>
              <a:bodyPr wrap="none" lIns="0" tIns="0" rIns="0" bIns="0" rtlCol="0">
                <a:noAutofit/>
              </a:bodyPr>
              <a:lstStyle/>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Omni Channel</a:t>
                </a:r>
              </a:p>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Interaction</a:t>
                </a:r>
              </a:p>
            </p:txBody>
          </p:sp>
          <p:pic>
            <p:nvPicPr>
              <p:cNvPr id="117" name="Picture 116">
                <a:extLst>
                  <a:ext uri="{FF2B5EF4-FFF2-40B4-BE49-F238E27FC236}">
                    <a16:creationId xmlns:a16="http://schemas.microsoft.com/office/drawing/2014/main" id="{8A591103-48B7-734B-BDDD-10D6018D3767}"/>
                  </a:ext>
                </a:extLst>
              </p:cNvPr>
              <p:cNvPicPr>
                <a:picLocks noChangeAspect="1"/>
              </p:cNvPicPr>
              <p:nvPr/>
            </p:nvPicPr>
            <p:blipFill>
              <a:blip r:embed="rId11"/>
              <a:stretch>
                <a:fillRect/>
              </a:stretch>
            </p:blipFill>
            <p:spPr>
              <a:xfrm>
                <a:off x="5031283" y="4341839"/>
                <a:ext cx="695249" cy="789343"/>
              </a:xfrm>
              <a:prstGeom prst="rect">
                <a:avLst/>
              </a:prstGeom>
            </p:spPr>
          </p:pic>
        </p:grpSp>
        <p:grpSp>
          <p:nvGrpSpPr>
            <p:cNvPr id="110" name="Group 109">
              <a:extLst>
                <a:ext uri="{FF2B5EF4-FFF2-40B4-BE49-F238E27FC236}">
                  <a16:creationId xmlns:a16="http://schemas.microsoft.com/office/drawing/2014/main" id="{76406CF1-3717-EB41-9470-EE7B688A5837}"/>
                </a:ext>
              </a:extLst>
            </p:cNvPr>
            <p:cNvGrpSpPr/>
            <p:nvPr/>
          </p:nvGrpSpPr>
          <p:grpSpPr>
            <a:xfrm>
              <a:off x="5222417" y="4493468"/>
              <a:ext cx="341018" cy="332780"/>
              <a:chOff x="4241125" y="3093411"/>
              <a:chExt cx="503245" cy="491091"/>
            </a:xfrm>
            <a:solidFill>
              <a:schemeClr val="accent2"/>
            </a:solidFill>
          </p:grpSpPr>
          <p:sp>
            <p:nvSpPr>
              <p:cNvPr id="111" name="Freeform 3945">
                <a:extLst>
                  <a:ext uri="{FF2B5EF4-FFF2-40B4-BE49-F238E27FC236}">
                    <a16:creationId xmlns:a16="http://schemas.microsoft.com/office/drawing/2014/main" id="{0218CF11-7237-C146-AAD5-1CAE3079B898}"/>
                  </a:ext>
                </a:extLst>
              </p:cNvPr>
              <p:cNvSpPr>
                <a:spLocks noEditPoints="1"/>
              </p:cNvSpPr>
              <p:nvPr/>
            </p:nvSpPr>
            <p:spPr bwMode="auto">
              <a:xfrm>
                <a:off x="4362682" y="3117722"/>
                <a:ext cx="381688" cy="466780"/>
              </a:xfrm>
              <a:custGeom>
                <a:avLst/>
                <a:gdLst/>
                <a:ahLst/>
                <a:cxnLst>
                  <a:cxn ang="0">
                    <a:pos x="107" y="78"/>
                  </a:cxn>
                  <a:cxn ang="0">
                    <a:pos x="107" y="5"/>
                  </a:cxn>
                  <a:cxn ang="0">
                    <a:pos x="97" y="0"/>
                  </a:cxn>
                  <a:cxn ang="0">
                    <a:pos x="97" y="78"/>
                  </a:cxn>
                  <a:cxn ang="0">
                    <a:pos x="86" y="90"/>
                  </a:cxn>
                  <a:cxn ang="0">
                    <a:pos x="66" y="90"/>
                  </a:cxn>
                  <a:cxn ang="0">
                    <a:pos x="66" y="91"/>
                  </a:cxn>
                  <a:cxn ang="0">
                    <a:pos x="65" y="100"/>
                  </a:cxn>
                  <a:cxn ang="0">
                    <a:pos x="86" y="100"/>
                  </a:cxn>
                  <a:cxn ang="0">
                    <a:pos x="97" y="112"/>
                  </a:cxn>
                  <a:cxn ang="0">
                    <a:pos x="97" y="134"/>
                  </a:cxn>
                  <a:cxn ang="0">
                    <a:pos x="72" y="159"/>
                  </a:cxn>
                  <a:cxn ang="0">
                    <a:pos x="67" y="159"/>
                  </a:cxn>
                  <a:cxn ang="0">
                    <a:pos x="50" y="147"/>
                  </a:cxn>
                  <a:cxn ang="0">
                    <a:pos x="33" y="161"/>
                  </a:cxn>
                  <a:cxn ang="0">
                    <a:pos x="0" y="188"/>
                  </a:cxn>
                  <a:cxn ang="0">
                    <a:pos x="9" y="192"/>
                  </a:cxn>
                  <a:cxn ang="0">
                    <a:pos x="34" y="171"/>
                  </a:cxn>
                  <a:cxn ang="0">
                    <a:pos x="50" y="182"/>
                  </a:cxn>
                  <a:cxn ang="0">
                    <a:pos x="67" y="169"/>
                  </a:cxn>
                  <a:cxn ang="0">
                    <a:pos x="72" y="169"/>
                  </a:cxn>
                  <a:cxn ang="0">
                    <a:pos x="107" y="134"/>
                  </a:cxn>
                  <a:cxn ang="0">
                    <a:pos x="107" y="134"/>
                  </a:cxn>
                  <a:cxn ang="0">
                    <a:pos x="107" y="112"/>
                  </a:cxn>
                  <a:cxn ang="0">
                    <a:pos x="119" y="100"/>
                  </a:cxn>
                  <a:cxn ang="0">
                    <a:pos x="157" y="100"/>
                  </a:cxn>
                  <a:cxn ang="0">
                    <a:pos x="157" y="95"/>
                  </a:cxn>
                  <a:cxn ang="0">
                    <a:pos x="157" y="90"/>
                  </a:cxn>
                  <a:cxn ang="0">
                    <a:pos x="119" y="90"/>
                  </a:cxn>
                  <a:cxn ang="0">
                    <a:pos x="107" y="78"/>
                  </a:cxn>
                  <a:cxn ang="0">
                    <a:pos x="50" y="172"/>
                  </a:cxn>
                  <a:cxn ang="0">
                    <a:pos x="43" y="164"/>
                  </a:cxn>
                  <a:cxn ang="0">
                    <a:pos x="50" y="157"/>
                  </a:cxn>
                  <a:cxn ang="0">
                    <a:pos x="58" y="164"/>
                  </a:cxn>
                  <a:cxn ang="0">
                    <a:pos x="50" y="172"/>
                  </a:cxn>
                </a:cxnLst>
                <a:rect l="0" t="0" r="r" b="b"/>
                <a:pathLst>
                  <a:path w="157" h="192">
                    <a:moveTo>
                      <a:pt x="107" y="78"/>
                    </a:moveTo>
                    <a:cubicBezTo>
                      <a:pt x="107" y="5"/>
                      <a:pt x="107" y="5"/>
                      <a:pt x="107" y="5"/>
                    </a:cubicBezTo>
                    <a:cubicBezTo>
                      <a:pt x="104" y="3"/>
                      <a:pt x="101" y="1"/>
                      <a:pt x="97" y="0"/>
                    </a:cubicBezTo>
                    <a:cubicBezTo>
                      <a:pt x="97" y="78"/>
                      <a:pt x="97" y="78"/>
                      <a:pt x="97" y="78"/>
                    </a:cubicBezTo>
                    <a:cubicBezTo>
                      <a:pt x="92" y="80"/>
                      <a:pt x="87" y="84"/>
                      <a:pt x="86" y="90"/>
                    </a:cubicBezTo>
                    <a:cubicBezTo>
                      <a:pt x="66" y="90"/>
                      <a:pt x="66" y="90"/>
                      <a:pt x="66" y="90"/>
                    </a:cubicBezTo>
                    <a:cubicBezTo>
                      <a:pt x="66" y="91"/>
                      <a:pt x="66" y="91"/>
                      <a:pt x="66" y="91"/>
                    </a:cubicBezTo>
                    <a:cubicBezTo>
                      <a:pt x="66" y="94"/>
                      <a:pt x="65" y="97"/>
                      <a:pt x="65" y="100"/>
                    </a:cubicBezTo>
                    <a:cubicBezTo>
                      <a:pt x="86" y="100"/>
                      <a:pt x="86" y="100"/>
                      <a:pt x="86" y="100"/>
                    </a:cubicBezTo>
                    <a:cubicBezTo>
                      <a:pt x="87" y="106"/>
                      <a:pt x="92" y="110"/>
                      <a:pt x="97" y="112"/>
                    </a:cubicBezTo>
                    <a:cubicBezTo>
                      <a:pt x="97" y="134"/>
                      <a:pt x="97" y="134"/>
                      <a:pt x="97" y="134"/>
                    </a:cubicBezTo>
                    <a:cubicBezTo>
                      <a:pt x="97" y="148"/>
                      <a:pt x="86" y="159"/>
                      <a:pt x="72" y="159"/>
                    </a:cubicBezTo>
                    <a:cubicBezTo>
                      <a:pt x="67" y="159"/>
                      <a:pt x="67" y="159"/>
                      <a:pt x="67" y="159"/>
                    </a:cubicBezTo>
                    <a:cubicBezTo>
                      <a:pt x="65" y="152"/>
                      <a:pt x="58" y="147"/>
                      <a:pt x="50" y="147"/>
                    </a:cubicBezTo>
                    <a:cubicBezTo>
                      <a:pt x="42" y="147"/>
                      <a:pt x="34" y="153"/>
                      <a:pt x="33" y="161"/>
                    </a:cubicBezTo>
                    <a:cubicBezTo>
                      <a:pt x="19" y="165"/>
                      <a:pt x="7" y="175"/>
                      <a:pt x="0" y="188"/>
                    </a:cubicBezTo>
                    <a:cubicBezTo>
                      <a:pt x="3" y="190"/>
                      <a:pt x="6" y="191"/>
                      <a:pt x="9" y="192"/>
                    </a:cubicBezTo>
                    <a:cubicBezTo>
                      <a:pt x="14" y="182"/>
                      <a:pt x="23" y="175"/>
                      <a:pt x="34" y="171"/>
                    </a:cubicBezTo>
                    <a:cubicBezTo>
                      <a:pt x="37" y="178"/>
                      <a:pt x="43" y="182"/>
                      <a:pt x="50" y="182"/>
                    </a:cubicBezTo>
                    <a:cubicBezTo>
                      <a:pt x="58" y="182"/>
                      <a:pt x="65" y="177"/>
                      <a:pt x="67" y="169"/>
                    </a:cubicBezTo>
                    <a:cubicBezTo>
                      <a:pt x="72" y="169"/>
                      <a:pt x="72" y="169"/>
                      <a:pt x="72" y="169"/>
                    </a:cubicBezTo>
                    <a:cubicBezTo>
                      <a:pt x="91" y="169"/>
                      <a:pt x="107" y="153"/>
                      <a:pt x="107" y="134"/>
                    </a:cubicBezTo>
                    <a:cubicBezTo>
                      <a:pt x="107" y="134"/>
                      <a:pt x="107" y="134"/>
                      <a:pt x="107" y="134"/>
                    </a:cubicBezTo>
                    <a:cubicBezTo>
                      <a:pt x="107" y="112"/>
                      <a:pt x="107" y="112"/>
                      <a:pt x="107" y="112"/>
                    </a:cubicBezTo>
                    <a:cubicBezTo>
                      <a:pt x="113" y="110"/>
                      <a:pt x="118" y="106"/>
                      <a:pt x="119" y="100"/>
                    </a:cubicBezTo>
                    <a:cubicBezTo>
                      <a:pt x="157" y="100"/>
                      <a:pt x="157" y="100"/>
                      <a:pt x="157" y="100"/>
                    </a:cubicBezTo>
                    <a:cubicBezTo>
                      <a:pt x="157" y="98"/>
                      <a:pt x="157" y="97"/>
                      <a:pt x="157" y="95"/>
                    </a:cubicBezTo>
                    <a:cubicBezTo>
                      <a:pt x="157" y="93"/>
                      <a:pt x="157" y="92"/>
                      <a:pt x="157" y="90"/>
                    </a:cubicBezTo>
                    <a:cubicBezTo>
                      <a:pt x="119" y="90"/>
                      <a:pt x="119" y="90"/>
                      <a:pt x="119" y="90"/>
                    </a:cubicBezTo>
                    <a:cubicBezTo>
                      <a:pt x="118" y="84"/>
                      <a:pt x="113" y="80"/>
                      <a:pt x="107" y="78"/>
                    </a:cubicBezTo>
                    <a:close/>
                    <a:moveTo>
                      <a:pt x="50" y="172"/>
                    </a:moveTo>
                    <a:cubicBezTo>
                      <a:pt x="46" y="172"/>
                      <a:pt x="43" y="169"/>
                      <a:pt x="43" y="164"/>
                    </a:cubicBezTo>
                    <a:cubicBezTo>
                      <a:pt x="43" y="160"/>
                      <a:pt x="46" y="157"/>
                      <a:pt x="50" y="157"/>
                    </a:cubicBezTo>
                    <a:cubicBezTo>
                      <a:pt x="55" y="157"/>
                      <a:pt x="58" y="160"/>
                      <a:pt x="58" y="164"/>
                    </a:cubicBezTo>
                    <a:cubicBezTo>
                      <a:pt x="58" y="169"/>
                      <a:pt x="55" y="172"/>
                      <a:pt x="50" y="17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47">
                <a:extLst>
                  <a:ext uri="{FF2B5EF4-FFF2-40B4-BE49-F238E27FC236}">
                    <a16:creationId xmlns:a16="http://schemas.microsoft.com/office/drawing/2014/main" id="{0D870117-93B9-8C4C-BF6E-C6D58E49B557}"/>
                  </a:ext>
                </a:extLst>
              </p:cNvPr>
              <p:cNvSpPr>
                <a:spLocks noEditPoints="1"/>
              </p:cNvSpPr>
              <p:nvPr/>
            </p:nvSpPr>
            <p:spPr bwMode="auto">
              <a:xfrm>
                <a:off x="4241125" y="3304919"/>
                <a:ext cx="209078" cy="165318"/>
              </a:xfrm>
              <a:custGeom>
                <a:avLst/>
                <a:gdLst/>
                <a:ahLst/>
                <a:cxnLst>
                  <a:cxn ang="0">
                    <a:pos x="8" y="68"/>
                  </a:cxn>
                  <a:cxn ang="0">
                    <a:pos x="8" y="65"/>
                  </a:cxn>
                  <a:cxn ang="0">
                    <a:pos x="33" y="26"/>
                  </a:cxn>
                  <a:cxn ang="0">
                    <a:pos x="49" y="36"/>
                  </a:cxn>
                  <a:cxn ang="0">
                    <a:pos x="66" y="23"/>
                  </a:cxn>
                  <a:cxn ang="0">
                    <a:pos x="68" y="23"/>
                  </a:cxn>
                  <a:cxn ang="0">
                    <a:pos x="84" y="23"/>
                  </a:cxn>
                  <a:cxn ang="0">
                    <a:pos x="86" y="14"/>
                  </a:cxn>
                  <a:cxn ang="0">
                    <a:pos x="86" y="13"/>
                  </a:cxn>
                  <a:cxn ang="0">
                    <a:pos x="68" y="13"/>
                  </a:cxn>
                  <a:cxn ang="0">
                    <a:pos x="66" y="13"/>
                  </a:cxn>
                  <a:cxn ang="0">
                    <a:pos x="49" y="0"/>
                  </a:cxn>
                  <a:cxn ang="0">
                    <a:pos x="31" y="16"/>
                  </a:cxn>
                  <a:cxn ang="0">
                    <a:pos x="0" y="50"/>
                  </a:cxn>
                  <a:cxn ang="0">
                    <a:pos x="8" y="68"/>
                  </a:cxn>
                  <a:cxn ang="0">
                    <a:pos x="49" y="10"/>
                  </a:cxn>
                  <a:cxn ang="0">
                    <a:pos x="57" y="18"/>
                  </a:cxn>
                  <a:cxn ang="0">
                    <a:pos x="49" y="26"/>
                  </a:cxn>
                  <a:cxn ang="0">
                    <a:pos x="41" y="18"/>
                  </a:cxn>
                  <a:cxn ang="0">
                    <a:pos x="49" y="10"/>
                  </a:cxn>
                </a:cxnLst>
                <a:rect l="0" t="0" r="r" b="b"/>
                <a:pathLst>
                  <a:path w="86" h="68">
                    <a:moveTo>
                      <a:pt x="8" y="68"/>
                    </a:moveTo>
                    <a:cubicBezTo>
                      <a:pt x="8" y="65"/>
                      <a:pt x="8" y="65"/>
                      <a:pt x="8" y="65"/>
                    </a:cubicBezTo>
                    <a:cubicBezTo>
                      <a:pt x="8" y="48"/>
                      <a:pt x="18" y="33"/>
                      <a:pt x="33" y="26"/>
                    </a:cubicBezTo>
                    <a:cubicBezTo>
                      <a:pt x="36" y="32"/>
                      <a:pt x="42" y="36"/>
                      <a:pt x="49" y="36"/>
                    </a:cubicBezTo>
                    <a:cubicBezTo>
                      <a:pt x="57" y="36"/>
                      <a:pt x="64" y="30"/>
                      <a:pt x="66" y="23"/>
                    </a:cubicBezTo>
                    <a:cubicBezTo>
                      <a:pt x="67" y="23"/>
                      <a:pt x="67" y="23"/>
                      <a:pt x="68" y="23"/>
                    </a:cubicBezTo>
                    <a:cubicBezTo>
                      <a:pt x="84" y="23"/>
                      <a:pt x="84" y="23"/>
                      <a:pt x="84" y="23"/>
                    </a:cubicBezTo>
                    <a:cubicBezTo>
                      <a:pt x="85" y="20"/>
                      <a:pt x="86" y="17"/>
                      <a:pt x="86" y="14"/>
                    </a:cubicBezTo>
                    <a:cubicBezTo>
                      <a:pt x="86" y="13"/>
                      <a:pt x="86" y="13"/>
                      <a:pt x="86" y="13"/>
                    </a:cubicBezTo>
                    <a:cubicBezTo>
                      <a:pt x="68" y="13"/>
                      <a:pt x="68" y="13"/>
                      <a:pt x="68" y="13"/>
                    </a:cubicBezTo>
                    <a:cubicBezTo>
                      <a:pt x="67" y="13"/>
                      <a:pt x="67" y="13"/>
                      <a:pt x="66" y="13"/>
                    </a:cubicBezTo>
                    <a:cubicBezTo>
                      <a:pt x="64" y="6"/>
                      <a:pt x="57" y="0"/>
                      <a:pt x="49" y="0"/>
                    </a:cubicBezTo>
                    <a:cubicBezTo>
                      <a:pt x="40" y="0"/>
                      <a:pt x="32" y="7"/>
                      <a:pt x="31" y="16"/>
                    </a:cubicBezTo>
                    <a:cubicBezTo>
                      <a:pt x="16" y="22"/>
                      <a:pt x="5" y="34"/>
                      <a:pt x="0" y="50"/>
                    </a:cubicBezTo>
                    <a:cubicBezTo>
                      <a:pt x="2" y="56"/>
                      <a:pt x="5" y="62"/>
                      <a:pt x="8" y="68"/>
                    </a:cubicBezTo>
                    <a:close/>
                    <a:moveTo>
                      <a:pt x="49" y="10"/>
                    </a:moveTo>
                    <a:cubicBezTo>
                      <a:pt x="53" y="10"/>
                      <a:pt x="57" y="14"/>
                      <a:pt x="57" y="18"/>
                    </a:cubicBezTo>
                    <a:cubicBezTo>
                      <a:pt x="57" y="22"/>
                      <a:pt x="53" y="26"/>
                      <a:pt x="49" y="26"/>
                    </a:cubicBezTo>
                    <a:cubicBezTo>
                      <a:pt x="45" y="26"/>
                      <a:pt x="41" y="22"/>
                      <a:pt x="41" y="18"/>
                    </a:cubicBezTo>
                    <a:cubicBezTo>
                      <a:pt x="41" y="14"/>
                      <a:pt x="45" y="10"/>
                      <a:pt x="49"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948">
                <a:extLst>
                  <a:ext uri="{FF2B5EF4-FFF2-40B4-BE49-F238E27FC236}">
                    <a16:creationId xmlns:a16="http://schemas.microsoft.com/office/drawing/2014/main" id="{6553F020-7DF8-2940-8E60-934540A23142}"/>
                  </a:ext>
                </a:extLst>
              </p:cNvPr>
              <p:cNvSpPr>
                <a:spLocks/>
              </p:cNvSpPr>
              <p:nvPr/>
            </p:nvSpPr>
            <p:spPr bwMode="auto">
              <a:xfrm>
                <a:off x="4284886" y="3285469"/>
                <a:ext cx="213941" cy="179905"/>
              </a:xfrm>
              <a:custGeom>
                <a:avLst/>
                <a:gdLst/>
                <a:ahLst/>
                <a:cxnLst>
                  <a:cxn ang="0">
                    <a:pos x="88" y="22"/>
                  </a:cxn>
                  <a:cxn ang="0">
                    <a:pos x="88" y="0"/>
                  </a:cxn>
                  <a:cxn ang="0">
                    <a:pos x="78" y="0"/>
                  </a:cxn>
                  <a:cxn ang="0">
                    <a:pos x="78" y="22"/>
                  </a:cxn>
                  <a:cxn ang="0">
                    <a:pos x="36" y="64"/>
                  </a:cxn>
                  <a:cxn ang="0">
                    <a:pos x="0" y="64"/>
                  </a:cxn>
                  <a:cxn ang="0">
                    <a:pos x="0" y="74"/>
                  </a:cxn>
                  <a:cxn ang="0">
                    <a:pos x="36" y="74"/>
                  </a:cxn>
                  <a:cxn ang="0">
                    <a:pos x="88" y="22"/>
                  </a:cxn>
                </a:cxnLst>
                <a:rect l="0" t="0" r="r" b="b"/>
                <a:pathLst>
                  <a:path w="88" h="74">
                    <a:moveTo>
                      <a:pt x="88" y="22"/>
                    </a:moveTo>
                    <a:cubicBezTo>
                      <a:pt x="88" y="0"/>
                      <a:pt x="88" y="0"/>
                      <a:pt x="88" y="0"/>
                    </a:cubicBezTo>
                    <a:cubicBezTo>
                      <a:pt x="78" y="0"/>
                      <a:pt x="78" y="0"/>
                      <a:pt x="78" y="0"/>
                    </a:cubicBezTo>
                    <a:cubicBezTo>
                      <a:pt x="78" y="22"/>
                      <a:pt x="78" y="22"/>
                      <a:pt x="78" y="22"/>
                    </a:cubicBezTo>
                    <a:cubicBezTo>
                      <a:pt x="78" y="45"/>
                      <a:pt x="59" y="64"/>
                      <a:pt x="36" y="64"/>
                    </a:cubicBezTo>
                    <a:cubicBezTo>
                      <a:pt x="0" y="64"/>
                      <a:pt x="0" y="64"/>
                      <a:pt x="0" y="64"/>
                    </a:cubicBezTo>
                    <a:cubicBezTo>
                      <a:pt x="0" y="74"/>
                      <a:pt x="0" y="74"/>
                      <a:pt x="0" y="74"/>
                    </a:cubicBezTo>
                    <a:cubicBezTo>
                      <a:pt x="36" y="74"/>
                      <a:pt x="36" y="74"/>
                      <a:pt x="36" y="74"/>
                    </a:cubicBezTo>
                    <a:cubicBezTo>
                      <a:pt x="64" y="74"/>
                      <a:pt x="88" y="51"/>
                      <a:pt x="88"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949">
                <a:extLst>
                  <a:ext uri="{FF2B5EF4-FFF2-40B4-BE49-F238E27FC236}">
                    <a16:creationId xmlns:a16="http://schemas.microsoft.com/office/drawing/2014/main" id="{2B5C71EC-854C-7B4E-AB13-B38FB48F9AFD}"/>
                  </a:ext>
                </a:extLst>
              </p:cNvPr>
              <p:cNvSpPr>
                <a:spLocks noEditPoints="1"/>
              </p:cNvSpPr>
              <p:nvPr/>
            </p:nvSpPr>
            <p:spPr bwMode="auto">
              <a:xfrm>
                <a:off x="4442910" y="3093411"/>
                <a:ext cx="85090" cy="119126"/>
              </a:xfrm>
              <a:custGeom>
                <a:avLst/>
                <a:gdLst/>
                <a:ahLst/>
                <a:cxnLst>
                  <a:cxn ang="0">
                    <a:pos x="13" y="34"/>
                  </a:cxn>
                  <a:cxn ang="0">
                    <a:pos x="13" y="49"/>
                  </a:cxn>
                  <a:cxn ang="0">
                    <a:pos x="23" y="49"/>
                  </a:cxn>
                  <a:cxn ang="0">
                    <a:pos x="23" y="34"/>
                  </a:cxn>
                  <a:cxn ang="0">
                    <a:pos x="35" y="17"/>
                  </a:cxn>
                  <a:cxn ang="0">
                    <a:pos x="18" y="0"/>
                  </a:cxn>
                  <a:cxn ang="0">
                    <a:pos x="0" y="17"/>
                  </a:cxn>
                  <a:cxn ang="0">
                    <a:pos x="13" y="34"/>
                  </a:cxn>
                  <a:cxn ang="0">
                    <a:pos x="18" y="10"/>
                  </a:cxn>
                  <a:cxn ang="0">
                    <a:pos x="25" y="17"/>
                  </a:cxn>
                  <a:cxn ang="0">
                    <a:pos x="18" y="25"/>
                  </a:cxn>
                  <a:cxn ang="0">
                    <a:pos x="10" y="17"/>
                  </a:cxn>
                  <a:cxn ang="0">
                    <a:pos x="18" y="10"/>
                  </a:cxn>
                </a:cxnLst>
                <a:rect l="0" t="0" r="r" b="b"/>
                <a:pathLst>
                  <a:path w="35" h="49">
                    <a:moveTo>
                      <a:pt x="13" y="34"/>
                    </a:moveTo>
                    <a:cubicBezTo>
                      <a:pt x="13" y="49"/>
                      <a:pt x="13" y="49"/>
                      <a:pt x="13" y="49"/>
                    </a:cubicBezTo>
                    <a:cubicBezTo>
                      <a:pt x="23" y="49"/>
                      <a:pt x="23" y="49"/>
                      <a:pt x="23" y="49"/>
                    </a:cubicBezTo>
                    <a:cubicBezTo>
                      <a:pt x="23" y="34"/>
                      <a:pt x="23" y="34"/>
                      <a:pt x="23" y="34"/>
                    </a:cubicBezTo>
                    <a:cubicBezTo>
                      <a:pt x="30" y="32"/>
                      <a:pt x="35" y="25"/>
                      <a:pt x="35" y="17"/>
                    </a:cubicBezTo>
                    <a:cubicBezTo>
                      <a:pt x="35" y="8"/>
                      <a:pt x="28" y="0"/>
                      <a:pt x="18" y="0"/>
                    </a:cubicBezTo>
                    <a:cubicBezTo>
                      <a:pt x="8" y="0"/>
                      <a:pt x="0" y="8"/>
                      <a:pt x="0" y="17"/>
                    </a:cubicBezTo>
                    <a:cubicBezTo>
                      <a:pt x="0" y="25"/>
                      <a:pt x="5" y="32"/>
                      <a:pt x="13" y="34"/>
                    </a:cubicBezTo>
                    <a:close/>
                    <a:moveTo>
                      <a:pt x="18" y="10"/>
                    </a:moveTo>
                    <a:cubicBezTo>
                      <a:pt x="22" y="10"/>
                      <a:pt x="25" y="13"/>
                      <a:pt x="25" y="17"/>
                    </a:cubicBezTo>
                    <a:cubicBezTo>
                      <a:pt x="25" y="22"/>
                      <a:pt x="22" y="25"/>
                      <a:pt x="18" y="25"/>
                    </a:cubicBezTo>
                    <a:cubicBezTo>
                      <a:pt x="13" y="25"/>
                      <a:pt x="10" y="22"/>
                      <a:pt x="10" y="17"/>
                    </a:cubicBezTo>
                    <a:cubicBezTo>
                      <a:pt x="10" y="13"/>
                      <a:pt x="13" y="10"/>
                      <a:pt x="18"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950">
                <a:extLst>
                  <a:ext uri="{FF2B5EF4-FFF2-40B4-BE49-F238E27FC236}">
                    <a16:creationId xmlns:a16="http://schemas.microsoft.com/office/drawing/2014/main" id="{1DBA3243-9C00-994F-8541-BDE2B19517A8}"/>
                  </a:ext>
                </a:extLst>
              </p:cNvPr>
              <p:cNvSpPr>
                <a:spLocks/>
              </p:cNvSpPr>
              <p:nvPr/>
            </p:nvSpPr>
            <p:spPr bwMode="auto">
              <a:xfrm>
                <a:off x="4243558" y="3236863"/>
                <a:ext cx="330635" cy="24311"/>
              </a:xfrm>
              <a:custGeom>
                <a:avLst/>
                <a:gdLst/>
                <a:ahLst/>
                <a:cxnLst>
                  <a:cxn ang="0">
                    <a:pos x="0" y="10"/>
                  </a:cxn>
                  <a:cxn ang="0">
                    <a:pos x="136" y="10"/>
                  </a:cxn>
                  <a:cxn ang="0">
                    <a:pos x="136" y="0"/>
                  </a:cxn>
                  <a:cxn ang="0">
                    <a:pos x="4" y="0"/>
                  </a:cxn>
                  <a:cxn ang="0">
                    <a:pos x="0" y="10"/>
                  </a:cxn>
                </a:cxnLst>
                <a:rect l="0" t="0" r="r" b="b"/>
                <a:pathLst>
                  <a:path w="136" h="10">
                    <a:moveTo>
                      <a:pt x="0" y="10"/>
                    </a:moveTo>
                    <a:cubicBezTo>
                      <a:pt x="136" y="10"/>
                      <a:pt x="136" y="10"/>
                      <a:pt x="136" y="10"/>
                    </a:cubicBezTo>
                    <a:cubicBezTo>
                      <a:pt x="136" y="0"/>
                      <a:pt x="136" y="0"/>
                      <a:pt x="136" y="0"/>
                    </a:cubicBezTo>
                    <a:cubicBezTo>
                      <a:pt x="4" y="0"/>
                      <a:pt x="4" y="0"/>
                      <a:pt x="4" y="0"/>
                    </a:cubicBezTo>
                    <a:cubicBezTo>
                      <a:pt x="3" y="4"/>
                      <a:pt x="1" y="7"/>
                      <a:pt x="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18" name="Group 117">
            <a:extLst>
              <a:ext uri="{FF2B5EF4-FFF2-40B4-BE49-F238E27FC236}">
                <a16:creationId xmlns:a16="http://schemas.microsoft.com/office/drawing/2014/main" id="{1FB2F300-70D9-9B44-87C6-863AB2FD0CDE}"/>
              </a:ext>
            </a:extLst>
          </p:cNvPr>
          <p:cNvGrpSpPr/>
          <p:nvPr/>
        </p:nvGrpSpPr>
        <p:grpSpPr>
          <a:xfrm>
            <a:off x="3638469" y="3940605"/>
            <a:ext cx="914400" cy="974822"/>
            <a:chOff x="3972282" y="4152586"/>
            <a:chExt cx="914400" cy="974822"/>
          </a:xfrm>
        </p:grpSpPr>
        <p:sp>
          <p:nvSpPr>
            <p:cNvPr id="120" name="TextBox 119">
              <a:extLst>
                <a:ext uri="{FF2B5EF4-FFF2-40B4-BE49-F238E27FC236}">
                  <a16:creationId xmlns:a16="http://schemas.microsoft.com/office/drawing/2014/main" id="{5A23FAEF-F0A4-0F43-984E-7BBE7501FABF}"/>
                </a:ext>
              </a:extLst>
            </p:cNvPr>
            <p:cNvSpPr txBox="1"/>
            <p:nvPr/>
          </p:nvSpPr>
          <p:spPr>
            <a:xfrm>
              <a:off x="3972282" y="4152586"/>
              <a:ext cx="914400" cy="914400"/>
            </a:xfrm>
            <a:prstGeom prst="rect">
              <a:avLst/>
            </a:prstGeom>
            <a:noFill/>
          </p:spPr>
          <p:txBody>
            <a:bodyPr wrap="none" lIns="0" tIns="0" rIns="0" bIns="0" rtlCol="0">
              <a:noAutofit/>
            </a:bodyPr>
            <a:lstStyle/>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Preferences</a:t>
              </a:r>
            </a:p>
          </p:txBody>
        </p:sp>
        <p:pic>
          <p:nvPicPr>
            <p:cNvPr id="121" name="Picture 120">
              <a:extLst>
                <a:ext uri="{FF2B5EF4-FFF2-40B4-BE49-F238E27FC236}">
                  <a16:creationId xmlns:a16="http://schemas.microsoft.com/office/drawing/2014/main" id="{FA1F0FDD-4EA9-E146-AE16-2ED716A29639}"/>
                </a:ext>
              </a:extLst>
            </p:cNvPr>
            <p:cNvPicPr>
              <a:picLocks noChangeAspect="1"/>
            </p:cNvPicPr>
            <p:nvPr/>
          </p:nvPicPr>
          <p:blipFill>
            <a:blip r:embed="rId11"/>
            <a:stretch>
              <a:fillRect/>
            </a:stretch>
          </p:blipFill>
          <p:spPr>
            <a:xfrm>
              <a:off x="4096618" y="4338065"/>
              <a:ext cx="695249" cy="789343"/>
            </a:xfrm>
            <a:prstGeom prst="rect">
              <a:avLst/>
            </a:prstGeom>
          </p:spPr>
        </p:pic>
        <p:sp>
          <p:nvSpPr>
            <p:cNvPr id="122" name="Freeform 3785">
              <a:extLst>
                <a:ext uri="{FF2B5EF4-FFF2-40B4-BE49-F238E27FC236}">
                  <a16:creationId xmlns:a16="http://schemas.microsoft.com/office/drawing/2014/main" id="{C02FD8E2-C754-C44F-8C4D-6FAF8A8669DA}"/>
                </a:ext>
              </a:extLst>
            </p:cNvPr>
            <p:cNvSpPr>
              <a:spLocks noEditPoints="1"/>
            </p:cNvSpPr>
            <p:nvPr/>
          </p:nvSpPr>
          <p:spPr bwMode="auto">
            <a:xfrm>
              <a:off x="4264883" y="4506782"/>
              <a:ext cx="332222" cy="273454"/>
            </a:xfrm>
            <a:custGeom>
              <a:avLst/>
              <a:gdLst/>
              <a:ahLst/>
              <a:cxnLst>
                <a:cxn ang="0">
                  <a:pos x="129" y="54"/>
                </a:cxn>
                <a:cxn ang="0">
                  <a:pos x="108" y="35"/>
                </a:cxn>
                <a:cxn ang="0">
                  <a:pos x="103" y="11"/>
                </a:cxn>
                <a:cxn ang="0">
                  <a:pos x="75" y="12"/>
                </a:cxn>
                <a:cxn ang="0">
                  <a:pos x="55" y="0"/>
                </a:cxn>
                <a:cxn ang="0">
                  <a:pos x="35" y="20"/>
                </a:cxn>
                <a:cxn ang="0">
                  <a:pos x="12" y="26"/>
                </a:cxn>
                <a:cxn ang="0">
                  <a:pos x="13" y="54"/>
                </a:cxn>
                <a:cxn ang="0">
                  <a:pos x="0" y="74"/>
                </a:cxn>
                <a:cxn ang="0">
                  <a:pos x="21" y="94"/>
                </a:cxn>
                <a:cxn ang="0">
                  <a:pos x="26" y="117"/>
                </a:cxn>
                <a:cxn ang="0">
                  <a:pos x="55" y="116"/>
                </a:cxn>
                <a:cxn ang="0">
                  <a:pos x="75" y="129"/>
                </a:cxn>
                <a:cxn ang="0">
                  <a:pos x="94" y="108"/>
                </a:cxn>
                <a:cxn ang="0">
                  <a:pos x="118" y="103"/>
                </a:cxn>
                <a:cxn ang="0">
                  <a:pos x="117" y="74"/>
                </a:cxn>
                <a:cxn ang="0">
                  <a:pos x="65" y="105"/>
                </a:cxn>
                <a:cxn ang="0">
                  <a:pos x="65" y="23"/>
                </a:cxn>
                <a:cxn ang="0">
                  <a:pos x="65" y="105"/>
                </a:cxn>
                <a:cxn ang="0">
                  <a:pos x="34" y="64"/>
                </a:cxn>
                <a:cxn ang="0">
                  <a:pos x="96" y="64"/>
                </a:cxn>
                <a:cxn ang="0">
                  <a:pos x="65" y="78"/>
                </a:cxn>
                <a:cxn ang="0">
                  <a:pos x="65" y="51"/>
                </a:cxn>
                <a:cxn ang="0">
                  <a:pos x="65" y="78"/>
                </a:cxn>
                <a:cxn ang="0">
                  <a:pos x="194" y="122"/>
                </a:cxn>
                <a:cxn ang="0">
                  <a:pos x="182" y="107"/>
                </a:cxn>
                <a:cxn ang="0">
                  <a:pos x="176" y="87"/>
                </a:cxn>
                <a:cxn ang="0">
                  <a:pos x="157" y="90"/>
                </a:cxn>
                <a:cxn ang="0">
                  <a:pos x="136" y="86"/>
                </a:cxn>
                <a:cxn ang="0">
                  <a:pos x="130" y="104"/>
                </a:cxn>
                <a:cxn ang="0">
                  <a:pos x="115" y="119"/>
                </a:cxn>
                <a:cxn ang="0">
                  <a:pos x="128" y="134"/>
                </a:cxn>
                <a:cxn ang="0">
                  <a:pos x="134" y="154"/>
                </a:cxn>
                <a:cxn ang="0">
                  <a:pos x="153" y="151"/>
                </a:cxn>
                <a:cxn ang="0">
                  <a:pos x="173" y="156"/>
                </a:cxn>
                <a:cxn ang="0">
                  <a:pos x="180" y="138"/>
                </a:cxn>
                <a:cxn ang="0">
                  <a:pos x="160" y="132"/>
                </a:cxn>
                <a:cxn ang="0">
                  <a:pos x="150" y="110"/>
                </a:cxn>
                <a:cxn ang="0">
                  <a:pos x="160" y="132"/>
                </a:cxn>
              </a:cxnLst>
              <a:rect l="0" t="0" r="r" b="b"/>
              <a:pathLst>
                <a:path w="194" h="160">
                  <a:moveTo>
                    <a:pt x="129" y="74"/>
                  </a:moveTo>
                  <a:cubicBezTo>
                    <a:pt x="129" y="54"/>
                    <a:pt x="129" y="54"/>
                    <a:pt x="129" y="54"/>
                  </a:cubicBezTo>
                  <a:cubicBezTo>
                    <a:pt x="117" y="54"/>
                    <a:pt x="117" y="54"/>
                    <a:pt x="117" y="54"/>
                  </a:cubicBezTo>
                  <a:cubicBezTo>
                    <a:pt x="115" y="47"/>
                    <a:pt x="112" y="40"/>
                    <a:pt x="108" y="35"/>
                  </a:cubicBezTo>
                  <a:cubicBezTo>
                    <a:pt x="118" y="26"/>
                    <a:pt x="118" y="26"/>
                    <a:pt x="118" y="26"/>
                  </a:cubicBezTo>
                  <a:cubicBezTo>
                    <a:pt x="103" y="11"/>
                    <a:pt x="103" y="11"/>
                    <a:pt x="103" y="11"/>
                  </a:cubicBezTo>
                  <a:cubicBezTo>
                    <a:pt x="94" y="20"/>
                    <a:pt x="94" y="20"/>
                    <a:pt x="94" y="20"/>
                  </a:cubicBezTo>
                  <a:cubicBezTo>
                    <a:pt x="89" y="17"/>
                    <a:pt x="82" y="14"/>
                    <a:pt x="75" y="12"/>
                  </a:cubicBezTo>
                  <a:cubicBezTo>
                    <a:pt x="75" y="0"/>
                    <a:pt x="75" y="0"/>
                    <a:pt x="75" y="0"/>
                  </a:cubicBezTo>
                  <a:cubicBezTo>
                    <a:pt x="55" y="0"/>
                    <a:pt x="55" y="0"/>
                    <a:pt x="55" y="0"/>
                  </a:cubicBezTo>
                  <a:cubicBezTo>
                    <a:pt x="55" y="12"/>
                    <a:pt x="55" y="12"/>
                    <a:pt x="55" y="12"/>
                  </a:cubicBezTo>
                  <a:cubicBezTo>
                    <a:pt x="48" y="14"/>
                    <a:pt x="41" y="17"/>
                    <a:pt x="35" y="20"/>
                  </a:cubicBezTo>
                  <a:cubicBezTo>
                    <a:pt x="26" y="11"/>
                    <a:pt x="26" y="11"/>
                    <a:pt x="26" y="11"/>
                  </a:cubicBezTo>
                  <a:cubicBezTo>
                    <a:pt x="12" y="26"/>
                    <a:pt x="12" y="26"/>
                    <a:pt x="12" y="26"/>
                  </a:cubicBezTo>
                  <a:cubicBezTo>
                    <a:pt x="21" y="35"/>
                    <a:pt x="21" y="35"/>
                    <a:pt x="21" y="35"/>
                  </a:cubicBezTo>
                  <a:cubicBezTo>
                    <a:pt x="17" y="40"/>
                    <a:pt x="15" y="47"/>
                    <a:pt x="13" y="54"/>
                  </a:cubicBezTo>
                  <a:cubicBezTo>
                    <a:pt x="0" y="54"/>
                    <a:pt x="0" y="54"/>
                    <a:pt x="0" y="54"/>
                  </a:cubicBezTo>
                  <a:cubicBezTo>
                    <a:pt x="0" y="74"/>
                    <a:pt x="0" y="74"/>
                    <a:pt x="0" y="74"/>
                  </a:cubicBezTo>
                  <a:cubicBezTo>
                    <a:pt x="13" y="74"/>
                    <a:pt x="13" y="74"/>
                    <a:pt x="13" y="74"/>
                  </a:cubicBezTo>
                  <a:cubicBezTo>
                    <a:pt x="15" y="81"/>
                    <a:pt x="17" y="88"/>
                    <a:pt x="21" y="94"/>
                  </a:cubicBezTo>
                  <a:cubicBezTo>
                    <a:pt x="12" y="103"/>
                    <a:pt x="12" y="103"/>
                    <a:pt x="12" y="103"/>
                  </a:cubicBezTo>
                  <a:cubicBezTo>
                    <a:pt x="26" y="117"/>
                    <a:pt x="26" y="117"/>
                    <a:pt x="26" y="117"/>
                  </a:cubicBezTo>
                  <a:cubicBezTo>
                    <a:pt x="35" y="108"/>
                    <a:pt x="35" y="108"/>
                    <a:pt x="35" y="108"/>
                  </a:cubicBezTo>
                  <a:cubicBezTo>
                    <a:pt x="41" y="112"/>
                    <a:pt x="48" y="114"/>
                    <a:pt x="55" y="116"/>
                  </a:cubicBezTo>
                  <a:cubicBezTo>
                    <a:pt x="55" y="129"/>
                    <a:pt x="55" y="129"/>
                    <a:pt x="55" y="129"/>
                  </a:cubicBezTo>
                  <a:cubicBezTo>
                    <a:pt x="75" y="129"/>
                    <a:pt x="75" y="129"/>
                    <a:pt x="75" y="129"/>
                  </a:cubicBezTo>
                  <a:cubicBezTo>
                    <a:pt x="75" y="116"/>
                    <a:pt x="75" y="116"/>
                    <a:pt x="75" y="116"/>
                  </a:cubicBezTo>
                  <a:cubicBezTo>
                    <a:pt x="82" y="114"/>
                    <a:pt x="89" y="112"/>
                    <a:pt x="94" y="108"/>
                  </a:cubicBezTo>
                  <a:cubicBezTo>
                    <a:pt x="103" y="117"/>
                    <a:pt x="103" y="117"/>
                    <a:pt x="103" y="117"/>
                  </a:cubicBezTo>
                  <a:cubicBezTo>
                    <a:pt x="118" y="103"/>
                    <a:pt x="118" y="103"/>
                    <a:pt x="118" y="103"/>
                  </a:cubicBezTo>
                  <a:cubicBezTo>
                    <a:pt x="108" y="94"/>
                    <a:pt x="108" y="94"/>
                    <a:pt x="108" y="94"/>
                  </a:cubicBezTo>
                  <a:cubicBezTo>
                    <a:pt x="112" y="88"/>
                    <a:pt x="115" y="81"/>
                    <a:pt x="117" y="74"/>
                  </a:cubicBezTo>
                  <a:lnTo>
                    <a:pt x="129" y="74"/>
                  </a:lnTo>
                  <a:close/>
                  <a:moveTo>
                    <a:pt x="65" y="105"/>
                  </a:moveTo>
                  <a:cubicBezTo>
                    <a:pt x="42" y="105"/>
                    <a:pt x="24" y="87"/>
                    <a:pt x="24" y="64"/>
                  </a:cubicBezTo>
                  <a:cubicBezTo>
                    <a:pt x="24" y="41"/>
                    <a:pt x="42" y="23"/>
                    <a:pt x="65" y="23"/>
                  </a:cubicBezTo>
                  <a:cubicBezTo>
                    <a:pt x="88" y="23"/>
                    <a:pt x="106" y="41"/>
                    <a:pt x="106" y="64"/>
                  </a:cubicBezTo>
                  <a:cubicBezTo>
                    <a:pt x="106" y="87"/>
                    <a:pt x="88" y="105"/>
                    <a:pt x="65" y="105"/>
                  </a:cubicBezTo>
                  <a:close/>
                  <a:moveTo>
                    <a:pt x="65" y="33"/>
                  </a:moveTo>
                  <a:cubicBezTo>
                    <a:pt x="48" y="33"/>
                    <a:pt x="34" y="47"/>
                    <a:pt x="34" y="64"/>
                  </a:cubicBezTo>
                  <a:cubicBezTo>
                    <a:pt x="34" y="81"/>
                    <a:pt x="48" y="95"/>
                    <a:pt x="65" y="95"/>
                  </a:cubicBezTo>
                  <a:cubicBezTo>
                    <a:pt x="82" y="95"/>
                    <a:pt x="96" y="81"/>
                    <a:pt x="96" y="64"/>
                  </a:cubicBezTo>
                  <a:cubicBezTo>
                    <a:pt x="96" y="47"/>
                    <a:pt x="82" y="33"/>
                    <a:pt x="65" y="33"/>
                  </a:cubicBezTo>
                  <a:close/>
                  <a:moveTo>
                    <a:pt x="65" y="78"/>
                  </a:moveTo>
                  <a:cubicBezTo>
                    <a:pt x="57" y="78"/>
                    <a:pt x="51" y="72"/>
                    <a:pt x="51" y="64"/>
                  </a:cubicBezTo>
                  <a:cubicBezTo>
                    <a:pt x="51" y="57"/>
                    <a:pt x="57" y="51"/>
                    <a:pt x="65" y="51"/>
                  </a:cubicBezTo>
                  <a:cubicBezTo>
                    <a:pt x="72" y="51"/>
                    <a:pt x="78" y="57"/>
                    <a:pt x="78" y="64"/>
                  </a:cubicBezTo>
                  <a:cubicBezTo>
                    <a:pt x="78" y="72"/>
                    <a:pt x="72" y="78"/>
                    <a:pt x="65" y="78"/>
                  </a:cubicBezTo>
                  <a:close/>
                  <a:moveTo>
                    <a:pt x="185" y="124"/>
                  </a:moveTo>
                  <a:cubicBezTo>
                    <a:pt x="194" y="122"/>
                    <a:pt x="194" y="122"/>
                    <a:pt x="194" y="122"/>
                  </a:cubicBezTo>
                  <a:cubicBezTo>
                    <a:pt x="191" y="106"/>
                    <a:pt x="191" y="106"/>
                    <a:pt x="191" y="106"/>
                  </a:cubicBezTo>
                  <a:cubicBezTo>
                    <a:pt x="182" y="107"/>
                    <a:pt x="182" y="107"/>
                    <a:pt x="182" y="107"/>
                  </a:cubicBezTo>
                  <a:cubicBezTo>
                    <a:pt x="180" y="103"/>
                    <a:pt x="177" y="99"/>
                    <a:pt x="173" y="96"/>
                  </a:cubicBezTo>
                  <a:cubicBezTo>
                    <a:pt x="176" y="87"/>
                    <a:pt x="176" y="87"/>
                    <a:pt x="176" y="87"/>
                  </a:cubicBezTo>
                  <a:cubicBezTo>
                    <a:pt x="160" y="81"/>
                    <a:pt x="160" y="81"/>
                    <a:pt x="160" y="81"/>
                  </a:cubicBezTo>
                  <a:cubicBezTo>
                    <a:pt x="157" y="90"/>
                    <a:pt x="157" y="90"/>
                    <a:pt x="157" y="90"/>
                  </a:cubicBezTo>
                  <a:cubicBezTo>
                    <a:pt x="152" y="90"/>
                    <a:pt x="147" y="91"/>
                    <a:pt x="143" y="93"/>
                  </a:cubicBezTo>
                  <a:cubicBezTo>
                    <a:pt x="136" y="86"/>
                    <a:pt x="136" y="86"/>
                    <a:pt x="136" y="86"/>
                  </a:cubicBezTo>
                  <a:cubicBezTo>
                    <a:pt x="123" y="97"/>
                    <a:pt x="123" y="97"/>
                    <a:pt x="123" y="97"/>
                  </a:cubicBezTo>
                  <a:cubicBezTo>
                    <a:pt x="130" y="104"/>
                    <a:pt x="130" y="104"/>
                    <a:pt x="130" y="104"/>
                  </a:cubicBezTo>
                  <a:cubicBezTo>
                    <a:pt x="127" y="108"/>
                    <a:pt x="125" y="113"/>
                    <a:pt x="125" y="117"/>
                  </a:cubicBezTo>
                  <a:cubicBezTo>
                    <a:pt x="115" y="119"/>
                    <a:pt x="115" y="119"/>
                    <a:pt x="115" y="119"/>
                  </a:cubicBezTo>
                  <a:cubicBezTo>
                    <a:pt x="118" y="136"/>
                    <a:pt x="118" y="136"/>
                    <a:pt x="118" y="136"/>
                  </a:cubicBezTo>
                  <a:cubicBezTo>
                    <a:pt x="128" y="134"/>
                    <a:pt x="128" y="134"/>
                    <a:pt x="128" y="134"/>
                  </a:cubicBezTo>
                  <a:cubicBezTo>
                    <a:pt x="130" y="139"/>
                    <a:pt x="133" y="142"/>
                    <a:pt x="137" y="145"/>
                  </a:cubicBezTo>
                  <a:cubicBezTo>
                    <a:pt x="134" y="154"/>
                    <a:pt x="134" y="154"/>
                    <a:pt x="134" y="154"/>
                  </a:cubicBezTo>
                  <a:cubicBezTo>
                    <a:pt x="150" y="160"/>
                    <a:pt x="150" y="160"/>
                    <a:pt x="150" y="160"/>
                  </a:cubicBezTo>
                  <a:cubicBezTo>
                    <a:pt x="153" y="151"/>
                    <a:pt x="153" y="151"/>
                    <a:pt x="153" y="151"/>
                  </a:cubicBezTo>
                  <a:cubicBezTo>
                    <a:pt x="158" y="151"/>
                    <a:pt x="162" y="151"/>
                    <a:pt x="167" y="149"/>
                  </a:cubicBezTo>
                  <a:cubicBezTo>
                    <a:pt x="173" y="156"/>
                    <a:pt x="173" y="156"/>
                    <a:pt x="173" y="156"/>
                  </a:cubicBezTo>
                  <a:cubicBezTo>
                    <a:pt x="186" y="145"/>
                    <a:pt x="186" y="145"/>
                    <a:pt x="186" y="145"/>
                  </a:cubicBezTo>
                  <a:cubicBezTo>
                    <a:pt x="180" y="138"/>
                    <a:pt x="180" y="138"/>
                    <a:pt x="180" y="138"/>
                  </a:cubicBezTo>
                  <a:cubicBezTo>
                    <a:pt x="183" y="134"/>
                    <a:pt x="184" y="129"/>
                    <a:pt x="185" y="124"/>
                  </a:cubicBezTo>
                  <a:close/>
                  <a:moveTo>
                    <a:pt x="160" y="132"/>
                  </a:moveTo>
                  <a:cubicBezTo>
                    <a:pt x="154" y="134"/>
                    <a:pt x="147" y="132"/>
                    <a:pt x="144" y="126"/>
                  </a:cubicBezTo>
                  <a:cubicBezTo>
                    <a:pt x="141" y="120"/>
                    <a:pt x="144" y="113"/>
                    <a:pt x="150" y="110"/>
                  </a:cubicBezTo>
                  <a:cubicBezTo>
                    <a:pt x="156" y="107"/>
                    <a:pt x="163" y="110"/>
                    <a:pt x="166" y="116"/>
                  </a:cubicBezTo>
                  <a:cubicBezTo>
                    <a:pt x="168" y="122"/>
                    <a:pt x="166" y="129"/>
                    <a:pt x="160" y="132"/>
                  </a:cubicBez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8" name="Group 137">
            <a:extLst>
              <a:ext uri="{FF2B5EF4-FFF2-40B4-BE49-F238E27FC236}">
                <a16:creationId xmlns:a16="http://schemas.microsoft.com/office/drawing/2014/main" id="{9D862219-A46E-6C42-A138-721E55C6A911}"/>
              </a:ext>
            </a:extLst>
          </p:cNvPr>
          <p:cNvGrpSpPr/>
          <p:nvPr/>
        </p:nvGrpSpPr>
        <p:grpSpPr>
          <a:xfrm>
            <a:off x="7236548" y="3805618"/>
            <a:ext cx="914400" cy="1188700"/>
            <a:chOff x="6730221" y="3958750"/>
            <a:chExt cx="914400" cy="1188700"/>
          </a:xfrm>
        </p:grpSpPr>
        <p:sp>
          <p:nvSpPr>
            <p:cNvPr id="139" name="TextBox 138">
              <a:extLst>
                <a:ext uri="{FF2B5EF4-FFF2-40B4-BE49-F238E27FC236}">
                  <a16:creationId xmlns:a16="http://schemas.microsoft.com/office/drawing/2014/main" id="{CF5339DA-6DA2-1443-81A5-E0C07B7E5264}"/>
                </a:ext>
              </a:extLst>
            </p:cNvPr>
            <p:cNvSpPr txBox="1"/>
            <p:nvPr/>
          </p:nvSpPr>
          <p:spPr>
            <a:xfrm>
              <a:off x="6730221" y="3958750"/>
              <a:ext cx="914400" cy="914400"/>
            </a:xfrm>
            <a:prstGeom prst="rect">
              <a:avLst/>
            </a:prstGeom>
            <a:noFill/>
          </p:spPr>
          <p:txBody>
            <a:bodyPr wrap="none" lIns="0" tIns="0" rIns="0" bIns="0" rtlCol="0">
              <a:noAutofit/>
            </a:bodyPr>
            <a:lstStyle/>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Enterprise</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Integration</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Platform</a:t>
              </a:r>
            </a:p>
          </p:txBody>
        </p:sp>
        <p:pic>
          <p:nvPicPr>
            <p:cNvPr id="140" name="Picture 139">
              <a:extLst>
                <a:ext uri="{FF2B5EF4-FFF2-40B4-BE49-F238E27FC236}">
                  <a16:creationId xmlns:a16="http://schemas.microsoft.com/office/drawing/2014/main" id="{BF0BD3B6-7E6D-1F4B-B1C6-29F0CF64357F}"/>
                </a:ext>
              </a:extLst>
            </p:cNvPr>
            <p:cNvPicPr>
              <a:picLocks noChangeAspect="1"/>
            </p:cNvPicPr>
            <p:nvPr/>
          </p:nvPicPr>
          <p:blipFill>
            <a:blip r:embed="rId12"/>
            <a:stretch>
              <a:fillRect/>
            </a:stretch>
          </p:blipFill>
          <p:spPr>
            <a:xfrm>
              <a:off x="6859610" y="4327716"/>
              <a:ext cx="712578" cy="819734"/>
            </a:xfrm>
            <a:prstGeom prst="rect">
              <a:avLst/>
            </a:prstGeom>
          </p:spPr>
        </p:pic>
      </p:grpSp>
      <p:grpSp>
        <p:nvGrpSpPr>
          <p:cNvPr id="146" name="Group 145">
            <a:extLst>
              <a:ext uri="{FF2B5EF4-FFF2-40B4-BE49-F238E27FC236}">
                <a16:creationId xmlns:a16="http://schemas.microsoft.com/office/drawing/2014/main" id="{CB8D5C3A-BE21-A74D-8CD9-B7E0392EA58D}"/>
              </a:ext>
            </a:extLst>
          </p:cNvPr>
          <p:cNvGrpSpPr/>
          <p:nvPr/>
        </p:nvGrpSpPr>
        <p:grpSpPr>
          <a:xfrm>
            <a:off x="8156594" y="3817105"/>
            <a:ext cx="914400" cy="1076984"/>
            <a:chOff x="7740605" y="4024298"/>
            <a:chExt cx="914400" cy="1076984"/>
          </a:xfrm>
        </p:grpSpPr>
        <p:sp>
          <p:nvSpPr>
            <p:cNvPr id="147" name="TextBox 146">
              <a:extLst>
                <a:ext uri="{FF2B5EF4-FFF2-40B4-BE49-F238E27FC236}">
                  <a16:creationId xmlns:a16="http://schemas.microsoft.com/office/drawing/2014/main" id="{CACE5E79-3579-3049-9A10-75D4EA190570}"/>
                </a:ext>
              </a:extLst>
            </p:cNvPr>
            <p:cNvSpPr txBox="1"/>
            <p:nvPr/>
          </p:nvSpPr>
          <p:spPr>
            <a:xfrm>
              <a:off x="7740605" y="4024298"/>
              <a:ext cx="914400" cy="914400"/>
            </a:xfrm>
            <a:prstGeom prst="rect">
              <a:avLst/>
            </a:prstGeom>
            <a:noFill/>
          </p:spPr>
          <p:txBody>
            <a:bodyPr wrap="none" lIns="0" tIns="0" rIns="0" bIns="0" rtlCol="0">
              <a:noAutofit/>
            </a:bodyPr>
            <a:lstStyle/>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Account</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For Life</a:t>
              </a:r>
            </a:p>
          </p:txBody>
        </p:sp>
        <p:grpSp>
          <p:nvGrpSpPr>
            <p:cNvPr id="148" name="Group 147">
              <a:extLst>
                <a:ext uri="{FF2B5EF4-FFF2-40B4-BE49-F238E27FC236}">
                  <a16:creationId xmlns:a16="http://schemas.microsoft.com/office/drawing/2014/main" id="{E5D5F545-6AF1-704F-803C-967B1C7B1CB3}"/>
                </a:ext>
              </a:extLst>
            </p:cNvPr>
            <p:cNvGrpSpPr/>
            <p:nvPr/>
          </p:nvGrpSpPr>
          <p:grpSpPr>
            <a:xfrm>
              <a:off x="7848894" y="4311939"/>
              <a:ext cx="695249" cy="789343"/>
              <a:chOff x="7838624" y="4323997"/>
              <a:chExt cx="695249" cy="789343"/>
            </a:xfrm>
          </p:grpSpPr>
          <p:pic>
            <p:nvPicPr>
              <p:cNvPr id="149" name="Picture 148">
                <a:extLst>
                  <a:ext uri="{FF2B5EF4-FFF2-40B4-BE49-F238E27FC236}">
                    <a16:creationId xmlns:a16="http://schemas.microsoft.com/office/drawing/2014/main" id="{DB16AD63-9EEF-5E49-A47A-A0CD991BD669}"/>
                  </a:ext>
                </a:extLst>
              </p:cNvPr>
              <p:cNvPicPr>
                <a:picLocks noChangeAspect="1"/>
              </p:cNvPicPr>
              <p:nvPr/>
            </p:nvPicPr>
            <p:blipFill>
              <a:blip r:embed="rId11"/>
              <a:stretch>
                <a:fillRect/>
              </a:stretch>
            </p:blipFill>
            <p:spPr>
              <a:xfrm>
                <a:off x="7838624" y="4323997"/>
                <a:ext cx="695249" cy="789343"/>
              </a:xfrm>
              <a:prstGeom prst="rect">
                <a:avLst/>
              </a:prstGeom>
            </p:spPr>
          </p:pic>
          <p:sp>
            <p:nvSpPr>
              <p:cNvPr id="150" name="Freeform 389">
                <a:extLst>
                  <a:ext uri="{FF2B5EF4-FFF2-40B4-BE49-F238E27FC236}">
                    <a16:creationId xmlns:a16="http://schemas.microsoft.com/office/drawing/2014/main" id="{60B65753-E046-FA4D-ACCD-9A94C7E6C42F}"/>
                  </a:ext>
                </a:extLst>
              </p:cNvPr>
              <p:cNvSpPr>
                <a:spLocks noEditPoints="1"/>
              </p:cNvSpPr>
              <p:nvPr/>
            </p:nvSpPr>
            <p:spPr bwMode="auto">
              <a:xfrm>
                <a:off x="8011286" y="4520713"/>
                <a:ext cx="339248" cy="237314"/>
              </a:xfrm>
              <a:custGeom>
                <a:avLst/>
                <a:gdLst>
                  <a:gd name="T0" fmla="*/ 321 w 321"/>
                  <a:gd name="T1" fmla="*/ 160 h 224"/>
                  <a:gd name="T2" fmla="*/ 129 w 321"/>
                  <a:gd name="T3" fmla="*/ 170 h 224"/>
                  <a:gd name="T4" fmla="*/ 129 w 321"/>
                  <a:gd name="T5" fmla="*/ 149 h 224"/>
                  <a:gd name="T6" fmla="*/ 299 w 321"/>
                  <a:gd name="T7" fmla="*/ 21 h 224"/>
                  <a:gd name="T8" fmla="*/ 75 w 321"/>
                  <a:gd name="T9" fmla="*/ 32 h 224"/>
                  <a:gd name="T10" fmla="*/ 54 w 321"/>
                  <a:gd name="T11" fmla="*/ 32 h 224"/>
                  <a:gd name="T12" fmla="*/ 65 w 321"/>
                  <a:gd name="T13" fmla="*/ 0 h 224"/>
                  <a:gd name="T14" fmla="*/ 321 w 321"/>
                  <a:gd name="T15" fmla="*/ 10 h 224"/>
                  <a:gd name="T16" fmla="*/ 90 w 321"/>
                  <a:gd name="T17" fmla="*/ 193 h 224"/>
                  <a:gd name="T18" fmla="*/ 101 w 321"/>
                  <a:gd name="T19" fmla="*/ 136 h 224"/>
                  <a:gd name="T20" fmla="*/ 54 w 321"/>
                  <a:gd name="T21" fmla="*/ 58 h 224"/>
                  <a:gd name="T22" fmla="*/ 54 w 321"/>
                  <a:gd name="T23" fmla="*/ 58 h 224"/>
                  <a:gd name="T24" fmla="*/ 54 w 321"/>
                  <a:gd name="T25" fmla="*/ 58 h 224"/>
                  <a:gd name="T26" fmla="*/ 6 w 321"/>
                  <a:gd name="T27" fmla="*/ 136 h 224"/>
                  <a:gd name="T28" fmla="*/ 18 w 321"/>
                  <a:gd name="T29" fmla="*/ 192 h 224"/>
                  <a:gd name="T30" fmla="*/ 22 w 321"/>
                  <a:gd name="T31" fmla="*/ 213 h 224"/>
                  <a:gd name="T32" fmla="*/ 42 w 321"/>
                  <a:gd name="T33" fmla="*/ 190 h 224"/>
                  <a:gd name="T34" fmla="*/ 27 w 321"/>
                  <a:gd name="T35" fmla="*/ 131 h 224"/>
                  <a:gd name="T36" fmla="*/ 54 w 321"/>
                  <a:gd name="T37" fmla="*/ 80 h 224"/>
                  <a:gd name="T38" fmla="*/ 54 w 321"/>
                  <a:gd name="T39" fmla="*/ 80 h 224"/>
                  <a:gd name="T40" fmla="*/ 81 w 321"/>
                  <a:gd name="T41" fmla="*/ 131 h 224"/>
                  <a:gd name="T42" fmla="*/ 65 w 321"/>
                  <a:gd name="T43" fmla="*/ 190 h 224"/>
                  <a:gd name="T44" fmla="*/ 99 w 321"/>
                  <a:gd name="T45" fmla="*/ 216 h 224"/>
                  <a:gd name="T46" fmla="*/ 128 w 321"/>
                  <a:gd name="T47" fmla="*/ 224 h 224"/>
                  <a:gd name="T48" fmla="*/ 135 w 321"/>
                  <a:gd name="T49" fmla="*/ 206 h 224"/>
                  <a:gd name="T50" fmla="*/ 139 w 321"/>
                  <a:gd name="T51" fmla="*/ 74 h 224"/>
                  <a:gd name="T52" fmla="*/ 278 w 321"/>
                  <a:gd name="T53" fmla="*/ 64 h 224"/>
                  <a:gd name="T54" fmla="*/ 139 w 321"/>
                  <a:gd name="T55" fmla="*/ 53 h 224"/>
                  <a:gd name="T56" fmla="*/ 139 w 321"/>
                  <a:gd name="T57" fmla="*/ 74 h 224"/>
                  <a:gd name="T58" fmla="*/ 267 w 321"/>
                  <a:gd name="T59" fmla="*/ 117 h 224"/>
                  <a:gd name="T60" fmla="*/ 267 w 321"/>
                  <a:gd name="T61" fmla="*/ 96 h 224"/>
                  <a:gd name="T62" fmla="*/ 129 w 321"/>
                  <a:gd name="T63" fmla="*/ 10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224">
                    <a:moveTo>
                      <a:pt x="321" y="10"/>
                    </a:moveTo>
                    <a:cubicBezTo>
                      <a:pt x="321" y="160"/>
                      <a:pt x="321" y="160"/>
                      <a:pt x="321" y="160"/>
                    </a:cubicBezTo>
                    <a:cubicBezTo>
                      <a:pt x="321" y="166"/>
                      <a:pt x="316" y="170"/>
                      <a:pt x="310" y="170"/>
                    </a:cubicBezTo>
                    <a:cubicBezTo>
                      <a:pt x="129" y="170"/>
                      <a:pt x="129" y="170"/>
                      <a:pt x="129" y="170"/>
                    </a:cubicBezTo>
                    <a:cubicBezTo>
                      <a:pt x="123" y="170"/>
                      <a:pt x="118" y="166"/>
                      <a:pt x="118" y="160"/>
                    </a:cubicBezTo>
                    <a:cubicBezTo>
                      <a:pt x="118" y="154"/>
                      <a:pt x="123" y="149"/>
                      <a:pt x="129" y="149"/>
                    </a:cubicBezTo>
                    <a:cubicBezTo>
                      <a:pt x="299" y="149"/>
                      <a:pt x="299" y="149"/>
                      <a:pt x="299" y="149"/>
                    </a:cubicBezTo>
                    <a:cubicBezTo>
                      <a:pt x="299" y="21"/>
                      <a:pt x="299" y="21"/>
                      <a:pt x="299" y="21"/>
                    </a:cubicBezTo>
                    <a:cubicBezTo>
                      <a:pt x="75" y="21"/>
                      <a:pt x="75" y="21"/>
                      <a:pt x="75" y="21"/>
                    </a:cubicBezTo>
                    <a:cubicBezTo>
                      <a:pt x="75" y="32"/>
                      <a:pt x="75" y="32"/>
                      <a:pt x="75" y="32"/>
                    </a:cubicBezTo>
                    <a:cubicBezTo>
                      <a:pt x="75" y="38"/>
                      <a:pt x="71" y="42"/>
                      <a:pt x="65" y="42"/>
                    </a:cubicBezTo>
                    <a:cubicBezTo>
                      <a:pt x="59" y="42"/>
                      <a:pt x="54" y="38"/>
                      <a:pt x="54" y="32"/>
                    </a:cubicBezTo>
                    <a:cubicBezTo>
                      <a:pt x="54" y="10"/>
                      <a:pt x="54" y="10"/>
                      <a:pt x="54" y="10"/>
                    </a:cubicBezTo>
                    <a:cubicBezTo>
                      <a:pt x="54" y="4"/>
                      <a:pt x="59" y="0"/>
                      <a:pt x="65" y="0"/>
                    </a:cubicBezTo>
                    <a:cubicBezTo>
                      <a:pt x="310" y="0"/>
                      <a:pt x="310" y="0"/>
                      <a:pt x="310" y="0"/>
                    </a:cubicBezTo>
                    <a:cubicBezTo>
                      <a:pt x="316" y="0"/>
                      <a:pt x="321" y="4"/>
                      <a:pt x="321" y="10"/>
                    </a:cubicBezTo>
                    <a:close/>
                    <a:moveTo>
                      <a:pt x="103" y="195"/>
                    </a:moveTo>
                    <a:cubicBezTo>
                      <a:pt x="98" y="194"/>
                      <a:pt x="92" y="193"/>
                      <a:pt x="90" y="193"/>
                    </a:cubicBezTo>
                    <a:cubicBezTo>
                      <a:pt x="88" y="191"/>
                      <a:pt x="84" y="180"/>
                      <a:pt x="85" y="176"/>
                    </a:cubicBezTo>
                    <a:cubicBezTo>
                      <a:pt x="91" y="166"/>
                      <a:pt x="98" y="150"/>
                      <a:pt x="101" y="136"/>
                    </a:cubicBezTo>
                    <a:cubicBezTo>
                      <a:pt x="108" y="110"/>
                      <a:pt x="105" y="90"/>
                      <a:pt x="94" y="77"/>
                    </a:cubicBezTo>
                    <a:cubicBezTo>
                      <a:pt x="80" y="59"/>
                      <a:pt x="58" y="58"/>
                      <a:pt x="54" y="58"/>
                    </a:cubicBezTo>
                    <a:cubicBezTo>
                      <a:pt x="54" y="58"/>
                      <a:pt x="54" y="58"/>
                      <a:pt x="54" y="58"/>
                    </a:cubicBezTo>
                    <a:cubicBezTo>
                      <a:pt x="54" y="58"/>
                      <a:pt x="54" y="58"/>
                      <a:pt x="54" y="58"/>
                    </a:cubicBezTo>
                    <a:cubicBezTo>
                      <a:pt x="54" y="58"/>
                      <a:pt x="54" y="58"/>
                      <a:pt x="54" y="58"/>
                    </a:cubicBezTo>
                    <a:cubicBezTo>
                      <a:pt x="54" y="58"/>
                      <a:pt x="54" y="58"/>
                      <a:pt x="54" y="58"/>
                    </a:cubicBezTo>
                    <a:cubicBezTo>
                      <a:pt x="51" y="58"/>
                      <a:pt x="28" y="59"/>
                      <a:pt x="14" y="77"/>
                    </a:cubicBezTo>
                    <a:cubicBezTo>
                      <a:pt x="3" y="90"/>
                      <a:pt x="0" y="110"/>
                      <a:pt x="6" y="136"/>
                    </a:cubicBezTo>
                    <a:cubicBezTo>
                      <a:pt x="10" y="150"/>
                      <a:pt x="17" y="166"/>
                      <a:pt x="23" y="176"/>
                    </a:cubicBezTo>
                    <a:cubicBezTo>
                      <a:pt x="24" y="180"/>
                      <a:pt x="20" y="191"/>
                      <a:pt x="18" y="192"/>
                    </a:cubicBezTo>
                    <a:cubicBezTo>
                      <a:pt x="13" y="194"/>
                      <a:pt x="10" y="201"/>
                      <a:pt x="12" y="206"/>
                    </a:cubicBezTo>
                    <a:cubicBezTo>
                      <a:pt x="14" y="210"/>
                      <a:pt x="18" y="213"/>
                      <a:pt x="22" y="213"/>
                    </a:cubicBezTo>
                    <a:cubicBezTo>
                      <a:pt x="23" y="213"/>
                      <a:pt x="25" y="213"/>
                      <a:pt x="26" y="212"/>
                    </a:cubicBezTo>
                    <a:cubicBezTo>
                      <a:pt x="36" y="209"/>
                      <a:pt x="40" y="197"/>
                      <a:pt x="42" y="190"/>
                    </a:cubicBezTo>
                    <a:cubicBezTo>
                      <a:pt x="44" y="184"/>
                      <a:pt x="47" y="172"/>
                      <a:pt x="41" y="164"/>
                    </a:cubicBezTo>
                    <a:cubicBezTo>
                      <a:pt x="36" y="157"/>
                      <a:pt x="30" y="142"/>
                      <a:pt x="27" y="131"/>
                    </a:cubicBezTo>
                    <a:cubicBezTo>
                      <a:pt x="23" y="112"/>
                      <a:pt x="24" y="99"/>
                      <a:pt x="30" y="90"/>
                    </a:cubicBezTo>
                    <a:cubicBezTo>
                      <a:pt x="39" y="80"/>
                      <a:pt x="53" y="80"/>
                      <a:pt x="54" y="80"/>
                    </a:cubicBezTo>
                    <a:cubicBezTo>
                      <a:pt x="54" y="80"/>
                      <a:pt x="54" y="80"/>
                      <a:pt x="54" y="80"/>
                    </a:cubicBezTo>
                    <a:cubicBezTo>
                      <a:pt x="54" y="80"/>
                      <a:pt x="54" y="80"/>
                      <a:pt x="54" y="80"/>
                    </a:cubicBezTo>
                    <a:cubicBezTo>
                      <a:pt x="54" y="80"/>
                      <a:pt x="69" y="80"/>
                      <a:pt x="77" y="90"/>
                    </a:cubicBezTo>
                    <a:cubicBezTo>
                      <a:pt x="84" y="98"/>
                      <a:pt x="85" y="112"/>
                      <a:pt x="81" y="131"/>
                    </a:cubicBezTo>
                    <a:cubicBezTo>
                      <a:pt x="78" y="142"/>
                      <a:pt x="72" y="157"/>
                      <a:pt x="66" y="164"/>
                    </a:cubicBezTo>
                    <a:cubicBezTo>
                      <a:pt x="61" y="172"/>
                      <a:pt x="64" y="183"/>
                      <a:pt x="65" y="190"/>
                    </a:cubicBezTo>
                    <a:cubicBezTo>
                      <a:pt x="67" y="197"/>
                      <a:pt x="72" y="209"/>
                      <a:pt x="82" y="212"/>
                    </a:cubicBezTo>
                    <a:cubicBezTo>
                      <a:pt x="86" y="214"/>
                      <a:pt x="92" y="215"/>
                      <a:pt x="99" y="216"/>
                    </a:cubicBezTo>
                    <a:cubicBezTo>
                      <a:pt x="105" y="217"/>
                      <a:pt x="118" y="219"/>
                      <a:pt x="121" y="222"/>
                    </a:cubicBezTo>
                    <a:cubicBezTo>
                      <a:pt x="123" y="223"/>
                      <a:pt x="126" y="224"/>
                      <a:pt x="128" y="224"/>
                    </a:cubicBezTo>
                    <a:cubicBezTo>
                      <a:pt x="131" y="224"/>
                      <a:pt x="134" y="223"/>
                      <a:pt x="136" y="221"/>
                    </a:cubicBezTo>
                    <a:cubicBezTo>
                      <a:pt x="140" y="216"/>
                      <a:pt x="140" y="210"/>
                      <a:pt x="135" y="206"/>
                    </a:cubicBezTo>
                    <a:cubicBezTo>
                      <a:pt x="128" y="199"/>
                      <a:pt x="115" y="197"/>
                      <a:pt x="103" y="195"/>
                    </a:cubicBezTo>
                    <a:close/>
                    <a:moveTo>
                      <a:pt x="139" y="74"/>
                    </a:moveTo>
                    <a:cubicBezTo>
                      <a:pt x="267" y="74"/>
                      <a:pt x="267" y="74"/>
                      <a:pt x="267" y="74"/>
                    </a:cubicBezTo>
                    <a:cubicBezTo>
                      <a:pt x="273" y="74"/>
                      <a:pt x="278" y="70"/>
                      <a:pt x="278" y="64"/>
                    </a:cubicBezTo>
                    <a:cubicBezTo>
                      <a:pt x="278" y="58"/>
                      <a:pt x="273" y="53"/>
                      <a:pt x="267" y="53"/>
                    </a:cubicBezTo>
                    <a:cubicBezTo>
                      <a:pt x="139" y="53"/>
                      <a:pt x="139" y="53"/>
                      <a:pt x="139" y="53"/>
                    </a:cubicBezTo>
                    <a:cubicBezTo>
                      <a:pt x="133" y="53"/>
                      <a:pt x="129" y="58"/>
                      <a:pt x="129" y="64"/>
                    </a:cubicBezTo>
                    <a:cubicBezTo>
                      <a:pt x="129" y="70"/>
                      <a:pt x="133" y="74"/>
                      <a:pt x="139" y="74"/>
                    </a:cubicBezTo>
                    <a:close/>
                    <a:moveTo>
                      <a:pt x="139" y="117"/>
                    </a:moveTo>
                    <a:cubicBezTo>
                      <a:pt x="267" y="117"/>
                      <a:pt x="267" y="117"/>
                      <a:pt x="267" y="117"/>
                    </a:cubicBezTo>
                    <a:cubicBezTo>
                      <a:pt x="273" y="117"/>
                      <a:pt x="278" y="112"/>
                      <a:pt x="278" y="106"/>
                    </a:cubicBezTo>
                    <a:cubicBezTo>
                      <a:pt x="278" y="100"/>
                      <a:pt x="273" y="96"/>
                      <a:pt x="267" y="96"/>
                    </a:cubicBezTo>
                    <a:cubicBezTo>
                      <a:pt x="139" y="96"/>
                      <a:pt x="139" y="96"/>
                      <a:pt x="139" y="96"/>
                    </a:cubicBezTo>
                    <a:cubicBezTo>
                      <a:pt x="133" y="96"/>
                      <a:pt x="129" y="100"/>
                      <a:pt x="129" y="106"/>
                    </a:cubicBezTo>
                    <a:cubicBezTo>
                      <a:pt x="129" y="112"/>
                      <a:pt x="133" y="117"/>
                      <a:pt x="139" y="1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grpSp>
      </p:grpSp>
      <p:grpSp>
        <p:nvGrpSpPr>
          <p:cNvPr id="141" name="Group 140">
            <a:extLst>
              <a:ext uri="{FF2B5EF4-FFF2-40B4-BE49-F238E27FC236}">
                <a16:creationId xmlns:a16="http://schemas.microsoft.com/office/drawing/2014/main" id="{31EC9564-7DBB-A94F-898E-A8609D8D2C2E}"/>
              </a:ext>
            </a:extLst>
          </p:cNvPr>
          <p:cNvGrpSpPr/>
          <p:nvPr/>
        </p:nvGrpSpPr>
        <p:grpSpPr>
          <a:xfrm>
            <a:off x="6274008" y="3867232"/>
            <a:ext cx="914400" cy="1069172"/>
            <a:chOff x="8563102" y="4003359"/>
            <a:chExt cx="914400" cy="1069172"/>
          </a:xfrm>
        </p:grpSpPr>
        <p:sp>
          <p:nvSpPr>
            <p:cNvPr id="142" name="TextBox 141">
              <a:extLst>
                <a:ext uri="{FF2B5EF4-FFF2-40B4-BE49-F238E27FC236}">
                  <a16:creationId xmlns:a16="http://schemas.microsoft.com/office/drawing/2014/main" id="{2A496A32-9C2C-EF4F-AADB-5A0D80AB08FF}"/>
                </a:ext>
              </a:extLst>
            </p:cNvPr>
            <p:cNvSpPr txBox="1"/>
            <p:nvPr/>
          </p:nvSpPr>
          <p:spPr>
            <a:xfrm>
              <a:off x="8563102" y="4003359"/>
              <a:ext cx="914400" cy="946551"/>
            </a:xfrm>
            <a:prstGeom prst="rect">
              <a:avLst/>
            </a:prstGeom>
            <a:noFill/>
          </p:spPr>
          <p:txBody>
            <a:bodyPr wrap="none" lIns="0" tIns="0" rIns="0" bIns="0" rtlCol="0">
              <a:noAutofit/>
            </a:bodyPr>
            <a:lstStyle/>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Global</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ID</a:t>
              </a:r>
            </a:p>
          </p:txBody>
        </p:sp>
        <p:grpSp>
          <p:nvGrpSpPr>
            <p:cNvPr id="143" name="Group 142">
              <a:extLst>
                <a:ext uri="{FF2B5EF4-FFF2-40B4-BE49-F238E27FC236}">
                  <a16:creationId xmlns:a16="http://schemas.microsoft.com/office/drawing/2014/main" id="{AEEE64E1-341A-C04D-B24B-8B7698B22B97}"/>
                </a:ext>
              </a:extLst>
            </p:cNvPr>
            <p:cNvGrpSpPr/>
            <p:nvPr/>
          </p:nvGrpSpPr>
          <p:grpSpPr>
            <a:xfrm>
              <a:off x="8663672" y="4283188"/>
              <a:ext cx="695249" cy="789343"/>
              <a:chOff x="8855335" y="4298420"/>
              <a:chExt cx="695249" cy="789343"/>
            </a:xfrm>
          </p:grpSpPr>
          <p:pic>
            <p:nvPicPr>
              <p:cNvPr id="144" name="Picture 143">
                <a:extLst>
                  <a:ext uri="{FF2B5EF4-FFF2-40B4-BE49-F238E27FC236}">
                    <a16:creationId xmlns:a16="http://schemas.microsoft.com/office/drawing/2014/main" id="{0457092E-7944-D24B-9FC9-E2C3BA2BC8CB}"/>
                  </a:ext>
                </a:extLst>
              </p:cNvPr>
              <p:cNvPicPr>
                <a:picLocks noChangeAspect="1"/>
              </p:cNvPicPr>
              <p:nvPr/>
            </p:nvPicPr>
            <p:blipFill>
              <a:blip r:embed="rId11"/>
              <a:stretch>
                <a:fillRect/>
              </a:stretch>
            </p:blipFill>
            <p:spPr>
              <a:xfrm>
                <a:off x="8855335" y="4298420"/>
                <a:ext cx="695249" cy="789343"/>
              </a:xfrm>
              <a:prstGeom prst="rect">
                <a:avLst/>
              </a:prstGeom>
            </p:spPr>
          </p:pic>
          <p:sp>
            <p:nvSpPr>
              <p:cNvPr id="145" name="Freeform 3953">
                <a:extLst>
                  <a:ext uri="{FF2B5EF4-FFF2-40B4-BE49-F238E27FC236}">
                    <a16:creationId xmlns:a16="http://schemas.microsoft.com/office/drawing/2014/main" id="{718BB822-7C66-6440-87AE-BB92CC83409B}"/>
                  </a:ext>
                </a:extLst>
              </p:cNvPr>
              <p:cNvSpPr>
                <a:spLocks noEditPoints="1"/>
              </p:cNvSpPr>
              <p:nvPr/>
            </p:nvSpPr>
            <p:spPr bwMode="auto">
              <a:xfrm>
                <a:off x="9023256" y="4453918"/>
                <a:ext cx="368586" cy="329095"/>
              </a:xfrm>
              <a:custGeom>
                <a:avLst/>
                <a:gdLst/>
                <a:ahLst/>
                <a:cxnLst>
                  <a:cxn ang="0">
                    <a:pos x="112" y="0"/>
                  </a:cxn>
                  <a:cxn ang="0">
                    <a:pos x="19" y="134"/>
                  </a:cxn>
                  <a:cxn ang="0">
                    <a:pos x="146" y="193"/>
                  </a:cxn>
                  <a:cxn ang="0">
                    <a:pos x="199" y="99"/>
                  </a:cxn>
                  <a:cxn ang="0">
                    <a:pos x="174" y="87"/>
                  </a:cxn>
                  <a:cxn ang="0">
                    <a:pos x="194" y="70"/>
                  </a:cxn>
                  <a:cxn ang="0">
                    <a:pos x="174" y="41"/>
                  </a:cxn>
                  <a:cxn ang="0">
                    <a:pos x="137" y="55"/>
                  </a:cxn>
                  <a:cxn ang="0">
                    <a:pos x="131" y="15"/>
                  </a:cxn>
                  <a:cxn ang="0">
                    <a:pos x="174" y="41"/>
                  </a:cxn>
                  <a:cxn ang="0">
                    <a:pos x="25" y="90"/>
                  </a:cxn>
                  <a:cxn ang="0">
                    <a:pos x="43" y="63"/>
                  </a:cxn>
                  <a:cxn ang="0">
                    <a:pos x="57" y="122"/>
                  </a:cxn>
                  <a:cxn ang="0">
                    <a:pos x="130" y="51"/>
                  </a:cxn>
                  <a:cxn ang="0">
                    <a:pos x="118" y="16"/>
                  </a:cxn>
                  <a:cxn ang="0">
                    <a:pos x="130" y="51"/>
                  </a:cxn>
                  <a:cxn ang="0">
                    <a:pos x="106" y="14"/>
                  </a:cxn>
                  <a:cxn ang="0">
                    <a:pos x="86" y="17"/>
                  </a:cxn>
                  <a:cxn ang="0">
                    <a:pos x="103" y="14"/>
                  </a:cxn>
                  <a:cxn ang="0">
                    <a:pos x="83" y="32"/>
                  </a:cxn>
                  <a:cxn ang="0">
                    <a:pos x="71" y="23"/>
                  </a:cxn>
                  <a:cxn ang="0">
                    <a:pos x="54" y="40"/>
                  </a:cxn>
                  <a:cxn ang="0">
                    <a:pos x="67" y="74"/>
                  </a:cxn>
                  <a:cxn ang="0">
                    <a:pos x="54" y="40"/>
                  </a:cxn>
                  <a:cxn ang="0">
                    <a:pos x="98" y="74"/>
                  </a:cxn>
                  <a:cxn ang="0">
                    <a:pos x="74" y="76"/>
                  </a:cxn>
                  <a:cxn ang="0">
                    <a:pos x="96" y="44"/>
                  </a:cxn>
                  <a:cxn ang="0">
                    <a:pos x="106" y="72"/>
                  </a:cxn>
                  <a:cxn ang="0">
                    <a:pos x="72" y="84"/>
                  </a:cxn>
                  <a:cxn ang="0">
                    <a:pos x="101" y="82"/>
                  </a:cxn>
                  <a:cxn ang="0">
                    <a:pos x="83" y="126"/>
                  </a:cxn>
                  <a:cxn ang="0">
                    <a:pos x="64" y="124"/>
                  </a:cxn>
                  <a:cxn ang="0">
                    <a:pos x="109" y="79"/>
                  </a:cxn>
                  <a:cxn ang="0">
                    <a:pos x="164" y="88"/>
                  </a:cxn>
                  <a:cxn ang="0">
                    <a:pos x="109" y="79"/>
                  </a:cxn>
                  <a:cxn ang="0">
                    <a:pos x="60" y="164"/>
                  </a:cxn>
                  <a:cxn ang="0">
                    <a:pos x="30" y="130"/>
                  </a:cxn>
                  <a:cxn ang="0">
                    <a:pos x="56" y="130"/>
                  </a:cxn>
                  <a:cxn ang="0">
                    <a:pos x="64" y="132"/>
                  </a:cxn>
                  <a:cxn ang="0">
                    <a:pos x="83" y="134"/>
                  </a:cxn>
                  <a:cxn ang="0">
                    <a:pos x="131" y="163"/>
                  </a:cxn>
                  <a:cxn ang="0">
                    <a:pos x="69" y="166"/>
                  </a:cxn>
                  <a:cxn ang="0">
                    <a:pos x="169" y="94"/>
                  </a:cxn>
                  <a:cxn ang="0">
                    <a:pos x="188" y="124"/>
                  </a:cxn>
                  <a:cxn ang="0">
                    <a:pos x="125" y="125"/>
                  </a:cxn>
                  <a:cxn ang="0">
                    <a:pos x="74" y="176"/>
                  </a:cxn>
                  <a:cxn ang="0">
                    <a:pos x="134" y="171"/>
                  </a:cxn>
                  <a:cxn ang="0">
                    <a:pos x="112" y="188"/>
                  </a:cxn>
                  <a:cxn ang="0">
                    <a:pos x="146" y="181"/>
                  </a:cxn>
                  <a:cxn ang="0">
                    <a:pos x="190" y="134"/>
                  </a:cxn>
                  <a:cxn ang="0">
                    <a:pos x="146" y="181"/>
                  </a:cxn>
                </a:cxnLst>
                <a:rect l="0" t="0" r="r" b="b"/>
                <a:pathLst>
                  <a:path w="224" h="200">
                    <a:moveTo>
                      <a:pt x="205" y="66"/>
                    </a:moveTo>
                    <a:cubicBezTo>
                      <a:pt x="191" y="26"/>
                      <a:pt x="153" y="0"/>
                      <a:pt x="112" y="0"/>
                    </a:cubicBezTo>
                    <a:cubicBezTo>
                      <a:pt x="101" y="0"/>
                      <a:pt x="89" y="2"/>
                      <a:pt x="78" y="7"/>
                    </a:cubicBezTo>
                    <a:cubicBezTo>
                      <a:pt x="26" y="25"/>
                      <a:pt x="0" y="82"/>
                      <a:pt x="19" y="134"/>
                    </a:cubicBezTo>
                    <a:cubicBezTo>
                      <a:pt x="33" y="174"/>
                      <a:pt x="71" y="200"/>
                      <a:pt x="112" y="200"/>
                    </a:cubicBezTo>
                    <a:cubicBezTo>
                      <a:pt x="123" y="200"/>
                      <a:pt x="135" y="198"/>
                      <a:pt x="146" y="193"/>
                    </a:cubicBezTo>
                    <a:cubicBezTo>
                      <a:pt x="198" y="175"/>
                      <a:pt x="224" y="118"/>
                      <a:pt x="205" y="66"/>
                    </a:cubicBezTo>
                    <a:close/>
                    <a:moveTo>
                      <a:pt x="199" y="99"/>
                    </a:moveTo>
                    <a:cubicBezTo>
                      <a:pt x="198" y="104"/>
                      <a:pt x="196" y="110"/>
                      <a:pt x="193" y="116"/>
                    </a:cubicBezTo>
                    <a:cubicBezTo>
                      <a:pt x="189" y="106"/>
                      <a:pt x="182" y="96"/>
                      <a:pt x="174" y="87"/>
                    </a:cubicBezTo>
                    <a:cubicBezTo>
                      <a:pt x="182" y="76"/>
                      <a:pt x="185" y="63"/>
                      <a:pt x="185" y="51"/>
                    </a:cubicBezTo>
                    <a:cubicBezTo>
                      <a:pt x="188" y="57"/>
                      <a:pt x="192" y="63"/>
                      <a:pt x="194" y="70"/>
                    </a:cubicBezTo>
                    <a:cubicBezTo>
                      <a:pt x="198" y="79"/>
                      <a:pt x="199" y="89"/>
                      <a:pt x="199" y="99"/>
                    </a:cubicBezTo>
                    <a:close/>
                    <a:moveTo>
                      <a:pt x="174" y="41"/>
                    </a:moveTo>
                    <a:cubicBezTo>
                      <a:pt x="179" y="54"/>
                      <a:pt x="176" y="68"/>
                      <a:pt x="169" y="81"/>
                    </a:cubicBezTo>
                    <a:cubicBezTo>
                      <a:pt x="159" y="72"/>
                      <a:pt x="149" y="63"/>
                      <a:pt x="137" y="55"/>
                    </a:cubicBezTo>
                    <a:cubicBezTo>
                      <a:pt x="143" y="46"/>
                      <a:pt x="144" y="36"/>
                      <a:pt x="141" y="28"/>
                    </a:cubicBezTo>
                    <a:cubicBezTo>
                      <a:pt x="139" y="23"/>
                      <a:pt x="136" y="18"/>
                      <a:pt x="131" y="15"/>
                    </a:cubicBezTo>
                    <a:cubicBezTo>
                      <a:pt x="147" y="18"/>
                      <a:pt x="161" y="26"/>
                      <a:pt x="172" y="37"/>
                    </a:cubicBezTo>
                    <a:cubicBezTo>
                      <a:pt x="173" y="38"/>
                      <a:pt x="174" y="40"/>
                      <a:pt x="174" y="41"/>
                    </a:cubicBezTo>
                    <a:close/>
                    <a:moveTo>
                      <a:pt x="27" y="95"/>
                    </a:moveTo>
                    <a:cubicBezTo>
                      <a:pt x="26" y="94"/>
                      <a:pt x="25" y="92"/>
                      <a:pt x="25" y="90"/>
                    </a:cubicBezTo>
                    <a:cubicBezTo>
                      <a:pt x="27" y="74"/>
                      <a:pt x="33" y="60"/>
                      <a:pt x="42" y="47"/>
                    </a:cubicBezTo>
                    <a:cubicBezTo>
                      <a:pt x="41" y="53"/>
                      <a:pt x="42" y="58"/>
                      <a:pt x="43" y="63"/>
                    </a:cubicBezTo>
                    <a:cubicBezTo>
                      <a:pt x="47" y="72"/>
                      <a:pt x="54" y="79"/>
                      <a:pt x="64" y="82"/>
                    </a:cubicBezTo>
                    <a:cubicBezTo>
                      <a:pt x="60" y="95"/>
                      <a:pt x="58" y="109"/>
                      <a:pt x="57" y="122"/>
                    </a:cubicBezTo>
                    <a:cubicBezTo>
                      <a:pt x="42" y="117"/>
                      <a:pt x="31" y="108"/>
                      <a:pt x="27" y="95"/>
                    </a:cubicBezTo>
                    <a:close/>
                    <a:moveTo>
                      <a:pt x="130" y="51"/>
                    </a:moveTo>
                    <a:cubicBezTo>
                      <a:pt x="119" y="45"/>
                      <a:pt x="108" y="39"/>
                      <a:pt x="96" y="36"/>
                    </a:cubicBezTo>
                    <a:cubicBezTo>
                      <a:pt x="103" y="27"/>
                      <a:pt x="110" y="20"/>
                      <a:pt x="118" y="16"/>
                    </a:cubicBezTo>
                    <a:cubicBezTo>
                      <a:pt x="125" y="19"/>
                      <a:pt x="131" y="24"/>
                      <a:pt x="133" y="30"/>
                    </a:cubicBezTo>
                    <a:cubicBezTo>
                      <a:pt x="136" y="37"/>
                      <a:pt x="135" y="44"/>
                      <a:pt x="130" y="51"/>
                    </a:cubicBezTo>
                    <a:close/>
                    <a:moveTo>
                      <a:pt x="103" y="14"/>
                    </a:moveTo>
                    <a:cubicBezTo>
                      <a:pt x="104" y="14"/>
                      <a:pt x="105" y="14"/>
                      <a:pt x="106" y="14"/>
                    </a:cubicBezTo>
                    <a:cubicBezTo>
                      <a:pt x="101" y="18"/>
                      <a:pt x="96" y="23"/>
                      <a:pt x="91" y="29"/>
                    </a:cubicBezTo>
                    <a:cubicBezTo>
                      <a:pt x="86" y="17"/>
                      <a:pt x="86" y="17"/>
                      <a:pt x="86" y="17"/>
                    </a:cubicBezTo>
                    <a:cubicBezTo>
                      <a:pt x="89" y="16"/>
                      <a:pt x="91" y="15"/>
                      <a:pt x="94" y="14"/>
                    </a:cubicBezTo>
                    <a:cubicBezTo>
                      <a:pt x="97" y="14"/>
                      <a:pt x="100" y="14"/>
                      <a:pt x="103" y="14"/>
                    </a:cubicBezTo>
                    <a:close/>
                    <a:moveTo>
                      <a:pt x="78" y="19"/>
                    </a:moveTo>
                    <a:cubicBezTo>
                      <a:pt x="83" y="32"/>
                      <a:pt x="83" y="32"/>
                      <a:pt x="83" y="32"/>
                    </a:cubicBezTo>
                    <a:cubicBezTo>
                      <a:pt x="75" y="31"/>
                      <a:pt x="68" y="30"/>
                      <a:pt x="61" y="30"/>
                    </a:cubicBezTo>
                    <a:cubicBezTo>
                      <a:pt x="64" y="28"/>
                      <a:pt x="67" y="25"/>
                      <a:pt x="71" y="23"/>
                    </a:cubicBezTo>
                    <a:cubicBezTo>
                      <a:pt x="73" y="21"/>
                      <a:pt x="76" y="20"/>
                      <a:pt x="78" y="19"/>
                    </a:cubicBezTo>
                    <a:close/>
                    <a:moveTo>
                      <a:pt x="54" y="40"/>
                    </a:moveTo>
                    <a:cubicBezTo>
                      <a:pt x="62" y="38"/>
                      <a:pt x="72" y="38"/>
                      <a:pt x="83" y="40"/>
                    </a:cubicBezTo>
                    <a:cubicBezTo>
                      <a:pt x="76" y="51"/>
                      <a:pt x="71" y="62"/>
                      <a:pt x="67" y="74"/>
                    </a:cubicBezTo>
                    <a:cubicBezTo>
                      <a:pt x="59" y="72"/>
                      <a:pt x="53" y="67"/>
                      <a:pt x="51" y="60"/>
                    </a:cubicBezTo>
                    <a:cubicBezTo>
                      <a:pt x="49" y="54"/>
                      <a:pt x="50" y="47"/>
                      <a:pt x="54" y="40"/>
                    </a:cubicBezTo>
                    <a:close/>
                    <a:moveTo>
                      <a:pt x="88" y="47"/>
                    </a:moveTo>
                    <a:cubicBezTo>
                      <a:pt x="98" y="74"/>
                      <a:pt x="98" y="74"/>
                      <a:pt x="98" y="74"/>
                    </a:cubicBezTo>
                    <a:cubicBezTo>
                      <a:pt x="93" y="76"/>
                      <a:pt x="87" y="77"/>
                      <a:pt x="82" y="77"/>
                    </a:cubicBezTo>
                    <a:cubicBezTo>
                      <a:pt x="79" y="77"/>
                      <a:pt x="77" y="77"/>
                      <a:pt x="74" y="76"/>
                    </a:cubicBezTo>
                    <a:cubicBezTo>
                      <a:pt x="78" y="66"/>
                      <a:pt x="83" y="56"/>
                      <a:pt x="88" y="47"/>
                    </a:cubicBezTo>
                    <a:close/>
                    <a:moveTo>
                      <a:pt x="96" y="44"/>
                    </a:moveTo>
                    <a:cubicBezTo>
                      <a:pt x="106" y="47"/>
                      <a:pt x="116" y="52"/>
                      <a:pt x="126" y="58"/>
                    </a:cubicBezTo>
                    <a:cubicBezTo>
                      <a:pt x="121" y="63"/>
                      <a:pt x="114" y="68"/>
                      <a:pt x="106" y="72"/>
                    </a:cubicBezTo>
                    <a:lnTo>
                      <a:pt x="96" y="44"/>
                    </a:lnTo>
                    <a:close/>
                    <a:moveTo>
                      <a:pt x="72" y="84"/>
                    </a:moveTo>
                    <a:cubicBezTo>
                      <a:pt x="75" y="85"/>
                      <a:pt x="78" y="85"/>
                      <a:pt x="82" y="85"/>
                    </a:cubicBezTo>
                    <a:cubicBezTo>
                      <a:pt x="88" y="85"/>
                      <a:pt x="95" y="84"/>
                      <a:pt x="101" y="82"/>
                    </a:cubicBezTo>
                    <a:cubicBezTo>
                      <a:pt x="115" y="120"/>
                      <a:pt x="115" y="120"/>
                      <a:pt x="115" y="120"/>
                    </a:cubicBezTo>
                    <a:cubicBezTo>
                      <a:pt x="104" y="124"/>
                      <a:pt x="93" y="126"/>
                      <a:pt x="83" y="126"/>
                    </a:cubicBezTo>
                    <a:cubicBezTo>
                      <a:pt x="83" y="126"/>
                      <a:pt x="83" y="126"/>
                      <a:pt x="83" y="126"/>
                    </a:cubicBezTo>
                    <a:cubicBezTo>
                      <a:pt x="76" y="126"/>
                      <a:pt x="70" y="125"/>
                      <a:pt x="64" y="124"/>
                    </a:cubicBezTo>
                    <a:cubicBezTo>
                      <a:pt x="65" y="111"/>
                      <a:pt x="68" y="97"/>
                      <a:pt x="72" y="84"/>
                    </a:cubicBezTo>
                    <a:close/>
                    <a:moveTo>
                      <a:pt x="109" y="79"/>
                    </a:moveTo>
                    <a:cubicBezTo>
                      <a:pt x="118" y="75"/>
                      <a:pt x="127" y="69"/>
                      <a:pt x="133" y="62"/>
                    </a:cubicBezTo>
                    <a:cubicBezTo>
                      <a:pt x="144" y="69"/>
                      <a:pt x="155" y="78"/>
                      <a:pt x="164" y="88"/>
                    </a:cubicBezTo>
                    <a:cubicBezTo>
                      <a:pt x="154" y="100"/>
                      <a:pt x="140" y="111"/>
                      <a:pt x="123" y="118"/>
                    </a:cubicBezTo>
                    <a:lnTo>
                      <a:pt x="109" y="79"/>
                    </a:lnTo>
                    <a:close/>
                    <a:moveTo>
                      <a:pt x="56" y="130"/>
                    </a:moveTo>
                    <a:cubicBezTo>
                      <a:pt x="56" y="142"/>
                      <a:pt x="57" y="154"/>
                      <a:pt x="60" y="164"/>
                    </a:cubicBezTo>
                    <a:cubicBezTo>
                      <a:pt x="54" y="162"/>
                      <a:pt x="49" y="159"/>
                      <a:pt x="44" y="155"/>
                    </a:cubicBezTo>
                    <a:cubicBezTo>
                      <a:pt x="38" y="148"/>
                      <a:pt x="33" y="139"/>
                      <a:pt x="30" y="130"/>
                    </a:cubicBezTo>
                    <a:cubicBezTo>
                      <a:pt x="27" y="123"/>
                      <a:pt x="26" y="116"/>
                      <a:pt x="25" y="109"/>
                    </a:cubicBezTo>
                    <a:cubicBezTo>
                      <a:pt x="32" y="119"/>
                      <a:pt x="43" y="126"/>
                      <a:pt x="56" y="130"/>
                    </a:cubicBezTo>
                    <a:close/>
                    <a:moveTo>
                      <a:pt x="69" y="166"/>
                    </a:moveTo>
                    <a:cubicBezTo>
                      <a:pt x="66" y="156"/>
                      <a:pt x="64" y="145"/>
                      <a:pt x="64" y="132"/>
                    </a:cubicBezTo>
                    <a:cubicBezTo>
                      <a:pt x="70" y="133"/>
                      <a:pt x="76" y="134"/>
                      <a:pt x="83" y="134"/>
                    </a:cubicBezTo>
                    <a:cubicBezTo>
                      <a:pt x="83" y="134"/>
                      <a:pt x="83" y="134"/>
                      <a:pt x="83" y="134"/>
                    </a:cubicBezTo>
                    <a:cubicBezTo>
                      <a:pt x="94" y="134"/>
                      <a:pt x="106" y="132"/>
                      <a:pt x="118" y="128"/>
                    </a:cubicBezTo>
                    <a:cubicBezTo>
                      <a:pt x="131" y="163"/>
                      <a:pt x="131" y="163"/>
                      <a:pt x="131" y="163"/>
                    </a:cubicBezTo>
                    <a:cubicBezTo>
                      <a:pt x="110" y="170"/>
                      <a:pt x="88" y="172"/>
                      <a:pt x="69" y="167"/>
                    </a:cubicBezTo>
                    <a:cubicBezTo>
                      <a:pt x="69" y="167"/>
                      <a:pt x="69" y="166"/>
                      <a:pt x="69" y="166"/>
                    </a:cubicBezTo>
                    <a:close/>
                    <a:moveTo>
                      <a:pt x="125" y="125"/>
                    </a:moveTo>
                    <a:cubicBezTo>
                      <a:pt x="144" y="118"/>
                      <a:pt x="159" y="107"/>
                      <a:pt x="169" y="94"/>
                    </a:cubicBezTo>
                    <a:cubicBezTo>
                      <a:pt x="177" y="103"/>
                      <a:pt x="184" y="113"/>
                      <a:pt x="187" y="123"/>
                    </a:cubicBezTo>
                    <a:cubicBezTo>
                      <a:pt x="187" y="123"/>
                      <a:pt x="188" y="124"/>
                      <a:pt x="188" y="124"/>
                    </a:cubicBezTo>
                    <a:cubicBezTo>
                      <a:pt x="176" y="139"/>
                      <a:pt x="159" y="152"/>
                      <a:pt x="138" y="161"/>
                    </a:cubicBezTo>
                    <a:lnTo>
                      <a:pt x="125" y="125"/>
                    </a:lnTo>
                    <a:close/>
                    <a:moveTo>
                      <a:pt x="77" y="180"/>
                    </a:moveTo>
                    <a:cubicBezTo>
                      <a:pt x="76" y="179"/>
                      <a:pt x="75" y="177"/>
                      <a:pt x="74" y="176"/>
                    </a:cubicBezTo>
                    <a:cubicBezTo>
                      <a:pt x="80" y="177"/>
                      <a:pt x="86" y="178"/>
                      <a:pt x="93" y="178"/>
                    </a:cubicBezTo>
                    <a:cubicBezTo>
                      <a:pt x="106" y="178"/>
                      <a:pt x="120" y="175"/>
                      <a:pt x="134" y="171"/>
                    </a:cubicBezTo>
                    <a:cubicBezTo>
                      <a:pt x="138" y="183"/>
                      <a:pt x="138" y="183"/>
                      <a:pt x="138" y="183"/>
                    </a:cubicBezTo>
                    <a:cubicBezTo>
                      <a:pt x="130" y="186"/>
                      <a:pt x="121" y="188"/>
                      <a:pt x="112" y="188"/>
                    </a:cubicBezTo>
                    <a:cubicBezTo>
                      <a:pt x="100" y="188"/>
                      <a:pt x="88" y="185"/>
                      <a:pt x="77" y="180"/>
                    </a:cubicBezTo>
                    <a:close/>
                    <a:moveTo>
                      <a:pt x="146" y="181"/>
                    </a:moveTo>
                    <a:cubicBezTo>
                      <a:pt x="141" y="168"/>
                      <a:pt x="141" y="168"/>
                      <a:pt x="141" y="168"/>
                    </a:cubicBezTo>
                    <a:cubicBezTo>
                      <a:pt x="161" y="160"/>
                      <a:pt x="178" y="148"/>
                      <a:pt x="190" y="134"/>
                    </a:cubicBezTo>
                    <a:cubicBezTo>
                      <a:pt x="190" y="135"/>
                      <a:pt x="190" y="137"/>
                      <a:pt x="190" y="139"/>
                    </a:cubicBezTo>
                    <a:cubicBezTo>
                      <a:pt x="181" y="158"/>
                      <a:pt x="165" y="173"/>
                      <a:pt x="146" y="181"/>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74" name="TextBox 73">
            <a:extLst>
              <a:ext uri="{FF2B5EF4-FFF2-40B4-BE49-F238E27FC236}">
                <a16:creationId xmlns:a16="http://schemas.microsoft.com/office/drawing/2014/main" id="{B94C24F0-4EAD-0A45-90C5-3610ED3497BC}"/>
              </a:ext>
            </a:extLst>
          </p:cNvPr>
          <p:cNvSpPr txBox="1"/>
          <p:nvPr/>
        </p:nvSpPr>
        <p:spPr>
          <a:xfrm>
            <a:off x="8797312" y="3395468"/>
            <a:ext cx="1433606" cy="177976"/>
          </a:xfrm>
          <a:prstGeom prst="rect">
            <a:avLst/>
          </a:prstGeom>
          <a:noFill/>
        </p:spPr>
        <p:txBody>
          <a:bodyPr wrap="none" lIns="0" tIns="0" rIns="0" bIns="0" rtlCol="0">
            <a:noAutofit/>
          </a:bodyPr>
          <a:lstStyle/>
          <a:p>
            <a:pPr defTabSz="456758" fontAlgn="base">
              <a:spcBef>
                <a:spcPts val="1200"/>
              </a:spcBef>
            </a:pPr>
            <a:r>
              <a:rPr lang="en-US" sz="1000" b="1" u="sng" spc="600" dirty="0">
                <a:solidFill>
                  <a:srgbClr val="FF0000"/>
                </a:solidFill>
                <a:latin typeface="+mj-lt"/>
                <a:cs typeface="Open Sans Light"/>
              </a:rPr>
              <a:t>CONNECTED</a:t>
            </a:r>
          </a:p>
        </p:txBody>
      </p:sp>
      <p:sp>
        <p:nvSpPr>
          <p:cNvPr id="75" name="Oval 74"/>
          <p:cNvSpPr/>
          <p:nvPr/>
        </p:nvSpPr>
        <p:spPr>
          <a:xfrm>
            <a:off x="4092526" y="2738175"/>
            <a:ext cx="888521" cy="857914"/>
          </a:xfrm>
          <a:prstGeom prst="ellipse">
            <a:avLst/>
          </a:prstGeom>
          <a:solidFill>
            <a:schemeClr val="bg1"/>
          </a:solidFill>
          <a:ln>
            <a:solidFill>
              <a:srgbClr val="03A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pic>
        <p:nvPicPr>
          <p:cNvPr id="76"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2174" y="2959068"/>
            <a:ext cx="686667" cy="364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Oval 79"/>
          <p:cNvSpPr/>
          <p:nvPr/>
        </p:nvSpPr>
        <p:spPr>
          <a:xfrm>
            <a:off x="5667716" y="2738175"/>
            <a:ext cx="888521" cy="857914"/>
          </a:xfrm>
          <a:prstGeom prst="ellipse">
            <a:avLst/>
          </a:prstGeom>
          <a:solidFill>
            <a:schemeClr val="bg1"/>
          </a:solidFill>
          <a:ln>
            <a:solidFill>
              <a:srgbClr val="03A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pic>
        <p:nvPicPr>
          <p:cNvPr id="81"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2174" y="3065759"/>
            <a:ext cx="874063" cy="25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62">
            <a:extLst>
              <a:ext uri="{FF2B5EF4-FFF2-40B4-BE49-F238E27FC236}">
                <a16:creationId xmlns:a16="http://schemas.microsoft.com/office/drawing/2014/main" id="{027C0B8B-323E-8A4B-9EDD-0204FB66C532}"/>
              </a:ext>
            </a:extLst>
          </p:cNvPr>
          <p:cNvPicPr>
            <a:picLocks noChangeAspect="1"/>
          </p:cNvPicPr>
          <p:nvPr/>
        </p:nvPicPr>
        <p:blipFill>
          <a:blip r:embed="rId15"/>
          <a:stretch>
            <a:fillRect/>
          </a:stretch>
        </p:blipFill>
        <p:spPr>
          <a:xfrm>
            <a:off x="10755614" y="5312653"/>
            <a:ext cx="649753" cy="506542"/>
          </a:xfrm>
          <a:prstGeom prst="rect">
            <a:avLst/>
          </a:prstGeom>
        </p:spPr>
      </p:pic>
      <p:pic>
        <p:nvPicPr>
          <p:cNvPr id="64" name="Picture 63">
            <a:extLst>
              <a:ext uri="{FF2B5EF4-FFF2-40B4-BE49-F238E27FC236}">
                <a16:creationId xmlns:a16="http://schemas.microsoft.com/office/drawing/2014/main" id="{CA0DC2E2-1A36-FF4F-9635-E5782AD3271A}"/>
              </a:ext>
            </a:extLst>
          </p:cNvPr>
          <p:cNvPicPr>
            <a:picLocks noChangeAspect="1"/>
          </p:cNvPicPr>
          <p:nvPr/>
        </p:nvPicPr>
        <p:blipFill>
          <a:blip r:embed="rId9"/>
          <a:stretch>
            <a:fillRect/>
          </a:stretch>
        </p:blipFill>
        <p:spPr>
          <a:xfrm>
            <a:off x="10780753" y="2575784"/>
            <a:ext cx="958461" cy="121986"/>
          </a:xfrm>
          <a:prstGeom prst="rect">
            <a:avLst/>
          </a:prstGeom>
        </p:spPr>
      </p:pic>
      <p:pic>
        <p:nvPicPr>
          <p:cNvPr id="67" name="Picture 66">
            <a:extLst>
              <a:ext uri="{FF2B5EF4-FFF2-40B4-BE49-F238E27FC236}">
                <a16:creationId xmlns:a16="http://schemas.microsoft.com/office/drawing/2014/main" id="{108A1086-C730-CC4B-AA9B-2F0D1C707752}"/>
              </a:ext>
            </a:extLst>
          </p:cNvPr>
          <p:cNvPicPr>
            <a:picLocks noChangeAspect="1"/>
          </p:cNvPicPr>
          <p:nvPr/>
        </p:nvPicPr>
        <p:blipFill>
          <a:blip r:embed="rId16"/>
          <a:stretch>
            <a:fillRect/>
          </a:stretch>
        </p:blipFill>
        <p:spPr>
          <a:xfrm>
            <a:off x="11158554" y="2903203"/>
            <a:ext cx="756833" cy="152639"/>
          </a:xfrm>
          <a:prstGeom prst="rect">
            <a:avLst/>
          </a:prstGeom>
        </p:spPr>
      </p:pic>
      <p:pic>
        <p:nvPicPr>
          <p:cNvPr id="66" name="Picture 65">
            <a:extLst>
              <a:ext uri="{FF2B5EF4-FFF2-40B4-BE49-F238E27FC236}">
                <a16:creationId xmlns:a16="http://schemas.microsoft.com/office/drawing/2014/main" id="{98D74768-F84A-344E-9ABF-848AA08FDB63}"/>
              </a:ext>
            </a:extLst>
          </p:cNvPr>
          <p:cNvPicPr>
            <a:picLocks noChangeAspect="1"/>
          </p:cNvPicPr>
          <p:nvPr/>
        </p:nvPicPr>
        <p:blipFill>
          <a:blip r:embed="rId17"/>
          <a:stretch>
            <a:fillRect/>
          </a:stretch>
        </p:blipFill>
        <p:spPr>
          <a:xfrm>
            <a:off x="10420201" y="2824925"/>
            <a:ext cx="756833" cy="476805"/>
          </a:xfrm>
          <a:prstGeom prst="rect">
            <a:avLst/>
          </a:prstGeom>
        </p:spPr>
      </p:pic>
      <p:pic>
        <p:nvPicPr>
          <p:cNvPr id="65" name="Picture 64">
            <a:extLst>
              <a:ext uri="{FF2B5EF4-FFF2-40B4-BE49-F238E27FC236}">
                <a16:creationId xmlns:a16="http://schemas.microsoft.com/office/drawing/2014/main" id="{203145C5-1761-D947-A948-FDBD82EC04DD}"/>
              </a:ext>
            </a:extLst>
          </p:cNvPr>
          <p:cNvPicPr>
            <a:picLocks noChangeAspect="1"/>
          </p:cNvPicPr>
          <p:nvPr/>
        </p:nvPicPr>
        <p:blipFill>
          <a:blip r:embed="rId17"/>
          <a:stretch>
            <a:fillRect/>
          </a:stretch>
        </p:blipFill>
        <p:spPr>
          <a:xfrm>
            <a:off x="10180036" y="2411032"/>
            <a:ext cx="756833" cy="476805"/>
          </a:xfrm>
          <a:prstGeom prst="rect">
            <a:avLst/>
          </a:prstGeom>
        </p:spPr>
      </p:pic>
    </p:spTree>
    <p:extLst>
      <p:ext uri="{BB962C8B-B14F-4D97-AF65-F5344CB8AC3E}">
        <p14:creationId xmlns:p14="http://schemas.microsoft.com/office/powerpoint/2010/main" val="2164388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38D0D6-BD28-6948-BFCC-B3B526EABA94}"/>
              </a:ext>
            </a:extLst>
          </p:cNvPr>
          <p:cNvPicPr>
            <a:picLocks noChangeAspect="1"/>
          </p:cNvPicPr>
          <p:nvPr/>
        </p:nvPicPr>
        <p:blipFill>
          <a:blip r:embed="rId5"/>
          <a:stretch>
            <a:fillRect/>
          </a:stretch>
        </p:blipFill>
        <p:spPr>
          <a:xfrm>
            <a:off x="0" y="0"/>
            <a:ext cx="12192000" cy="6858000"/>
          </a:xfrm>
          <a:prstGeom prst="rect">
            <a:avLst/>
          </a:prstGeom>
        </p:spPr>
      </p:pic>
      <p:sp>
        <p:nvSpPr>
          <p:cNvPr id="96" name="TextBox 95">
            <a:extLst>
              <a:ext uri="{FF2B5EF4-FFF2-40B4-BE49-F238E27FC236}">
                <a16:creationId xmlns:a16="http://schemas.microsoft.com/office/drawing/2014/main" id="{772C798E-121D-F84E-8037-33F5F66AE973}"/>
              </a:ext>
            </a:extLst>
          </p:cNvPr>
          <p:cNvSpPr txBox="1"/>
          <p:nvPr/>
        </p:nvSpPr>
        <p:spPr>
          <a:xfrm>
            <a:off x="802765" y="6023124"/>
            <a:ext cx="1464901"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Google</a:t>
            </a:r>
          </a:p>
        </p:txBody>
      </p:sp>
      <p:sp>
        <p:nvSpPr>
          <p:cNvPr id="97" name="TextBox 96">
            <a:extLst>
              <a:ext uri="{FF2B5EF4-FFF2-40B4-BE49-F238E27FC236}">
                <a16:creationId xmlns:a16="http://schemas.microsoft.com/office/drawing/2014/main" id="{BDC1633C-9CAB-B242-B242-2E1D758E4736}"/>
              </a:ext>
            </a:extLst>
          </p:cNvPr>
          <p:cNvSpPr txBox="1"/>
          <p:nvPr/>
        </p:nvSpPr>
        <p:spPr>
          <a:xfrm>
            <a:off x="3328467" y="6297683"/>
            <a:ext cx="1949783"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Azure</a:t>
            </a:r>
          </a:p>
        </p:txBody>
      </p:sp>
      <p:sp>
        <p:nvSpPr>
          <p:cNvPr id="98" name="TextBox 97">
            <a:extLst>
              <a:ext uri="{FF2B5EF4-FFF2-40B4-BE49-F238E27FC236}">
                <a16:creationId xmlns:a16="http://schemas.microsoft.com/office/drawing/2014/main" id="{CE9A55CA-2C4C-2243-B3B3-54D5456D8481}"/>
              </a:ext>
            </a:extLst>
          </p:cNvPr>
          <p:cNvSpPr txBox="1"/>
          <p:nvPr/>
        </p:nvSpPr>
        <p:spPr>
          <a:xfrm>
            <a:off x="7085372" y="6297683"/>
            <a:ext cx="1471147" cy="303697"/>
          </a:xfrm>
          <a:prstGeom prst="rect">
            <a:avLst/>
          </a:prstGeom>
          <a:noFill/>
        </p:spPr>
        <p:txBody>
          <a:bodyPr wrap="none" lIns="0" tIns="0" rIns="0" bIns="0" rtlCol="0">
            <a:noAutofit/>
          </a:bodyPr>
          <a:lstStyle/>
          <a:p>
            <a:pPr algn="ctr" defTabSz="456758" fontAlgn="base">
              <a:spcBef>
                <a:spcPts val="1200"/>
              </a:spcBef>
            </a:pPr>
            <a:r>
              <a:rPr lang="en-US" sz="1400" dirty="0">
                <a:solidFill>
                  <a:schemeClr val="bg1"/>
                </a:solidFill>
                <a:cs typeface="Open Sans Light"/>
              </a:rPr>
              <a:t>Amazon</a:t>
            </a:r>
          </a:p>
        </p:txBody>
      </p:sp>
      <p:sp>
        <p:nvSpPr>
          <p:cNvPr id="2" name="Title 1"/>
          <p:cNvSpPr>
            <a:spLocks noGrp="1"/>
          </p:cNvSpPr>
          <p:nvPr>
            <p:ph type="title"/>
          </p:nvPr>
        </p:nvSpPr>
        <p:spPr>
          <a:xfrm>
            <a:off x="457200" y="296379"/>
            <a:ext cx="9951563" cy="476805"/>
          </a:xfrm>
        </p:spPr>
        <p:txBody>
          <a:bodyPr/>
          <a:lstStyle/>
          <a:p>
            <a:r>
              <a:rPr lang="en-US" dirty="0"/>
              <a:t>Cloud / SaaS Assets can be Hybrid Cloud Connected</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 name="Text Placeholder 17">
            <a:extLst>
              <a:ext uri="{FF2B5EF4-FFF2-40B4-BE49-F238E27FC236}">
                <a16:creationId xmlns:a16="http://schemas.microsoft.com/office/drawing/2014/main" id="{1B2F0F28-EFF1-224C-917E-8411752F4970}"/>
              </a:ext>
            </a:extLst>
          </p:cNvPr>
          <p:cNvSpPr>
            <a:spLocks noGrp="1"/>
          </p:cNvSpPr>
          <p:nvPr>
            <p:ph type="body" sz="quarter" idx="11"/>
          </p:nvPr>
        </p:nvSpPr>
        <p:spPr>
          <a:xfrm>
            <a:off x="457200" y="860151"/>
            <a:ext cx="9692640" cy="423094"/>
          </a:xfrm>
          <a:prstGeom prst="rect">
            <a:avLst/>
          </a:prstGeom>
        </p:spPr>
        <p:txBody>
          <a:bodyPr/>
          <a:lstStyle/>
          <a:p>
            <a:r>
              <a:rPr lang="en-US" dirty="0"/>
              <a:t>Public Cloud and SaaS solutions can be Hybrid Cloud Connected to make them first class citizens of the Connected Health Ecosystem</a:t>
            </a:r>
          </a:p>
        </p:txBody>
      </p:sp>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04" name="think-cell Slide" r:id="rId6" imgW="498" imgH="499" progId="TCLayout.ActiveDocument.1">
                  <p:embed/>
                </p:oleObj>
              </mc:Choice>
              <mc:Fallback>
                <p:oleObj name="think-cell Slide" r:id="rId6" imgW="498" imgH="499" progId="TCLayout.ActiveDocument.1">
                  <p:embed/>
                  <p:pic>
                    <p:nvPicPr>
                      <p:cNvPr id="3" name="Objec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2" name="Rectangle 101">
            <a:extLst>
              <a:ext uri="{FF2B5EF4-FFF2-40B4-BE49-F238E27FC236}">
                <a16:creationId xmlns:a16="http://schemas.microsoft.com/office/drawing/2014/main" id="{B314B56B-52DD-9C46-9A21-B5C2F7DB6F2E}"/>
              </a:ext>
            </a:extLst>
          </p:cNvPr>
          <p:cNvSpPr/>
          <p:nvPr/>
        </p:nvSpPr>
        <p:spPr>
          <a:xfrm>
            <a:off x="4399742" y="1887599"/>
            <a:ext cx="1803141" cy="830997"/>
          </a:xfrm>
          <a:prstGeom prst="rect">
            <a:avLst/>
          </a:prstGeom>
        </p:spPr>
        <p:txBody>
          <a:bodyPr wrap="square">
            <a:spAutoFit/>
          </a:bodyPr>
          <a:lstStyle/>
          <a:p>
            <a:pPr algn="ctr"/>
            <a:r>
              <a:rPr lang="en-US" sz="1200" u="sng" dirty="0"/>
              <a:t>PART OF</a:t>
            </a:r>
          </a:p>
          <a:p>
            <a:pPr algn="ctr"/>
            <a:endParaRPr lang="en-US" sz="1200" dirty="0"/>
          </a:p>
          <a:p>
            <a:pPr algn="ctr"/>
            <a:endParaRPr lang="en-US" sz="1200" dirty="0"/>
          </a:p>
          <a:p>
            <a:pPr algn="ctr"/>
            <a:r>
              <a:rPr lang="en-US" sz="1200" dirty="0"/>
              <a:t>HYBRID CLOUD</a:t>
            </a:r>
          </a:p>
        </p:txBody>
      </p:sp>
      <p:pic>
        <p:nvPicPr>
          <p:cNvPr id="16" name="Picture 15">
            <a:extLst>
              <a:ext uri="{FF2B5EF4-FFF2-40B4-BE49-F238E27FC236}">
                <a16:creationId xmlns:a16="http://schemas.microsoft.com/office/drawing/2014/main" id="{C4EB88FF-FF1C-4F4C-868E-E21B5AD8FAA0}"/>
              </a:ext>
            </a:extLst>
          </p:cNvPr>
          <p:cNvPicPr>
            <a:picLocks noChangeAspect="1"/>
          </p:cNvPicPr>
          <p:nvPr/>
        </p:nvPicPr>
        <p:blipFill>
          <a:blip r:embed="rId8"/>
          <a:stretch>
            <a:fillRect/>
          </a:stretch>
        </p:blipFill>
        <p:spPr>
          <a:xfrm>
            <a:off x="6485808" y="1887599"/>
            <a:ext cx="3727194" cy="3518971"/>
          </a:xfrm>
          <a:prstGeom prst="rect">
            <a:avLst/>
          </a:prstGeom>
        </p:spPr>
      </p:pic>
      <p:pic>
        <p:nvPicPr>
          <p:cNvPr id="101" name="Picture 100">
            <a:extLst>
              <a:ext uri="{FF2B5EF4-FFF2-40B4-BE49-F238E27FC236}">
                <a16:creationId xmlns:a16="http://schemas.microsoft.com/office/drawing/2014/main" id="{5142ED48-DA68-524B-AE90-5D591E66A3FB}"/>
              </a:ext>
            </a:extLst>
          </p:cNvPr>
          <p:cNvPicPr>
            <a:picLocks noChangeAspect="1"/>
          </p:cNvPicPr>
          <p:nvPr/>
        </p:nvPicPr>
        <p:blipFill>
          <a:blip r:embed="rId9"/>
          <a:stretch>
            <a:fillRect/>
          </a:stretch>
        </p:blipFill>
        <p:spPr>
          <a:xfrm>
            <a:off x="4731030" y="2235614"/>
            <a:ext cx="1163160" cy="148039"/>
          </a:xfrm>
          <a:prstGeom prst="rect">
            <a:avLst/>
          </a:prstGeom>
        </p:spPr>
      </p:pic>
      <p:grpSp>
        <p:nvGrpSpPr>
          <p:cNvPr id="127" name="Group 126">
            <a:extLst>
              <a:ext uri="{FF2B5EF4-FFF2-40B4-BE49-F238E27FC236}">
                <a16:creationId xmlns:a16="http://schemas.microsoft.com/office/drawing/2014/main" id="{C6EF64BB-833C-1A4C-9282-4FDF0A44B7D9}"/>
              </a:ext>
            </a:extLst>
          </p:cNvPr>
          <p:cNvGrpSpPr/>
          <p:nvPr/>
        </p:nvGrpSpPr>
        <p:grpSpPr>
          <a:xfrm>
            <a:off x="1709100" y="5051756"/>
            <a:ext cx="7610542" cy="1034428"/>
            <a:chOff x="1903656" y="4769653"/>
            <a:chExt cx="7610542" cy="1034428"/>
          </a:xfrm>
        </p:grpSpPr>
        <p:sp>
          <p:nvSpPr>
            <p:cNvPr id="128" name="TextBox 127">
              <a:extLst>
                <a:ext uri="{FF2B5EF4-FFF2-40B4-BE49-F238E27FC236}">
                  <a16:creationId xmlns:a16="http://schemas.microsoft.com/office/drawing/2014/main" id="{C28BF340-3AC0-1C40-A659-A597C479F814}"/>
                </a:ext>
              </a:extLst>
            </p:cNvPr>
            <p:cNvSpPr txBox="1"/>
            <p:nvPr/>
          </p:nvSpPr>
          <p:spPr>
            <a:xfrm>
              <a:off x="4353678" y="5072351"/>
              <a:ext cx="2785968" cy="270638"/>
            </a:xfrm>
            <a:prstGeom prst="rect">
              <a:avLst/>
            </a:prstGeom>
            <a:noFill/>
          </p:spPr>
          <p:txBody>
            <a:bodyPr wrap="none" lIns="0" tIns="0" rIns="0" bIns="0" rtlCol="0">
              <a:noAutofit/>
            </a:bodyPr>
            <a:lstStyle/>
            <a:p>
              <a:pPr defTabSz="456758" fontAlgn="base">
                <a:spcBef>
                  <a:spcPts val="1200"/>
                </a:spcBef>
              </a:pPr>
              <a:r>
                <a:rPr lang="en-US" sz="1000" b="1" spc="990" dirty="0">
                  <a:cs typeface="Open Sans Light"/>
                </a:rPr>
                <a:t>CONTROL PLANE</a:t>
              </a:r>
            </a:p>
          </p:txBody>
        </p:sp>
        <p:sp>
          <p:nvSpPr>
            <p:cNvPr id="129" name="TextBox 128">
              <a:extLst>
                <a:ext uri="{FF2B5EF4-FFF2-40B4-BE49-F238E27FC236}">
                  <a16:creationId xmlns:a16="http://schemas.microsoft.com/office/drawing/2014/main" id="{13DC58E9-D0C1-0B41-8716-A27F95531E98}"/>
                </a:ext>
              </a:extLst>
            </p:cNvPr>
            <p:cNvSpPr txBox="1"/>
            <p:nvPr/>
          </p:nvSpPr>
          <p:spPr>
            <a:xfrm>
              <a:off x="2740674" y="4889681"/>
              <a:ext cx="914400" cy="914400"/>
            </a:xfrm>
            <a:prstGeom prst="rect">
              <a:avLst/>
            </a:prstGeom>
            <a:noFill/>
          </p:spPr>
          <p:txBody>
            <a:bodyPr wrap="none" lIns="0" tIns="0" rIns="0" bIns="0" rtlCol="0">
              <a:noAutofit/>
            </a:bodyPr>
            <a:lstStyle/>
            <a:p>
              <a:pPr algn="ctr" defTabSz="456758" fontAlgn="base">
                <a:spcBef>
                  <a:spcPts val="1200"/>
                </a:spcBef>
              </a:pPr>
              <a:r>
                <a:rPr lang="en-US" sz="750" dirty="0">
                  <a:solidFill>
                    <a:schemeClr val="tx1">
                      <a:lumMod val="50000"/>
                      <a:lumOff val="50000"/>
                    </a:schemeClr>
                  </a:solidFill>
                  <a:cs typeface="Open Sans Light"/>
                </a:rPr>
                <a:t>ACCESS.   </a:t>
              </a:r>
            </a:p>
          </p:txBody>
        </p:sp>
        <p:sp>
          <p:nvSpPr>
            <p:cNvPr id="130" name="TextBox 129">
              <a:extLst>
                <a:ext uri="{FF2B5EF4-FFF2-40B4-BE49-F238E27FC236}">
                  <a16:creationId xmlns:a16="http://schemas.microsoft.com/office/drawing/2014/main" id="{2A7AE500-2F84-F746-9B0F-EC81E7A98821}"/>
                </a:ext>
              </a:extLst>
            </p:cNvPr>
            <p:cNvSpPr txBox="1"/>
            <p:nvPr/>
          </p:nvSpPr>
          <p:spPr>
            <a:xfrm>
              <a:off x="1903656" y="482662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HYBRID CLOUD</a:t>
              </a:r>
            </a:p>
            <a:p>
              <a:pPr algn="ctr" defTabSz="456758" fontAlgn="base"/>
              <a:r>
                <a:rPr lang="en-US" sz="750" kern="0" dirty="0">
                  <a:solidFill>
                    <a:schemeClr val="tx1">
                      <a:lumMod val="50000"/>
                      <a:lumOff val="50000"/>
                    </a:schemeClr>
                  </a:solidFill>
                  <a:cs typeface="Open Sans Light"/>
                </a:rPr>
                <a:t>MANAGEMENT</a:t>
              </a:r>
            </a:p>
          </p:txBody>
        </p:sp>
        <p:sp>
          <p:nvSpPr>
            <p:cNvPr id="131" name="TextBox 130">
              <a:extLst>
                <a:ext uri="{FF2B5EF4-FFF2-40B4-BE49-F238E27FC236}">
                  <a16:creationId xmlns:a16="http://schemas.microsoft.com/office/drawing/2014/main" id="{8266C566-0BC0-9C4B-9FDA-7BA13E5AC806}"/>
                </a:ext>
              </a:extLst>
            </p:cNvPr>
            <p:cNvSpPr txBox="1"/>
            <p:nvPr/>
          </p:nvSpPr>
          <p:spPr>
            <a:xfrm>
              <a:off x="3577692"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VULNERABILITY</a:t>
              </a:r>
            </a:p>
            <a:p>
              <a:pPr algn="ctr" defTabSz="456758" fontAlgn="base"/>
              <a:r>
                <a:rPr lang="en-US" sz="750" kern="0" dirty="0">
                  <a:solidFill>
                    <a:schemeClr val="tx1">
                      <a:lumMod val="50000"/>
                      <a:lumOff val="50000"/>
                    </a:schemeClr>
                  </a:solidFill>
                  <a:cs typeface="Open Sans Light"/>
                </a:rPr>
                <a:t>MANAGEMENT</a:t>
              </a:r>
            </a:p>
          </p:txBody>
        </p:sp>
        <p:sp>
          <p:nvSpPr>
            <p:cNvPr id="132" name="TextBox 131">
              <a:extLst>
                <a:ext uri="{FF2B5EF4-FFF2-40B4-BE49-F238E27FC236}">
                  <a16:creationId xmlns:a16="http://schemas.microsoft.com/office/drawing/2014/main" id="{D385A601-5075-1645-9AA6-51E325827B2A}"/>
                </a:ext>
              </a:extLst>
            </p:cNvPr>
            <p:cNvSpPr txBox="1"/>
            <p:nvPr/>
          </p:nvSpPr>
          <p:spPr>
            <a:xfrm>
              <a:off x="7762782"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REPOSITORY</a:t>
              </a:r>
            </a:p>
            <a:p>
              <a:pPr algn="ctr" defTabSz="456758" fontAlgn="base"/>
              <a:r>
                <a:rPr lang="en-US" sz="750" kern="0" dirty="0">
                  <a:solidFill>
                    <a:schemeClr val="tx1">
                      <a:lumMod val="50000"/>
                      <a:lumOff val="50000"/>
                    </a:schemeClr>
                  </a:solidFill>
                  <a:cs typeface="Open Sans Light"/>
                </a:rPr>
                <a:t>SYSTEMS</a:t>
              </a:r>
            </a:p>
          </p:txBody>
        </p:sp>
        <p:sp>
          <p:nvSpPr>
            <p:cNvPr id="133" name="TextBox 132">
              <a:extLst>
                <a:ext uri="{FF2B5EF4-FFF2-40B4-BE49-F238E27FC236}">
                  <a16:creationId xmlns:a16="http://schemas.microsoft.com/office/drawing/2014/main" id="{E9962723-361F-5B4D-BE93-C12089A5D715}"/>
                </a:ext>
              </a:extLst>
            </p:cNvPr>
            <p:cNvSpPr txBox="1"/>
            <p:nvPr/>
          </p:nvSpPr>
          <p:spPr>
            <a:xfrm>
              <a:off x="6925764"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INCIDENT,</a:t>
              </a:r>
            </a:p>
            <a:p>
              <a:pPr algn="ctr" defTabSz="456758" fontAlgn="base"/>
              <a:r>
                <a:rPr lang="en-US" sz="750" kern="0" dirty="0">
                  <a:solidFill>
                    <a:schemeClr val="tx1">
                      <a:lumMod val="50000"/>
                      <a:lumOff val="50000"/>
                    </a:schemeClr>
                  </a:solidFill>
                  <a:cs typeface="Open Sans Light"/>
                </a:rPr>
                <a:t>PROBLEM, CHANGE</a:t>
              </a:r>
            </a:p>
          </p:txBody>
        </p:sp>
        <p:sp>
          <p:nvSpPr>
            <p:cNvPr id="134" name="TextBox 133">
              <a:extLst>
                <a:ext uri="{FF2B5EF4-FFF2-40B4-BE49-F238E27FC236}">
                  <a16:creationId xmlns:a16="http://schemas.microsoft.com/office/drawing/2014/main" id="{74A18C8C-320C-0A43-8C09-173860E9098F}"/>
                </a:ext>
              </a:extLst>
            </p:cNvPr>
            <p:cNvSpPr txBox="1"/>
            <p:nvPr/>
          </p:nvSpPr>
          <p:spPr>
            <a:xfrm>
              <a:off x="5251728" y="4889681"/>
              <a:ext cx="914400" cy="18059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MONITORING</a:t>
              </a:r>
            </a:p>
          </p:txBody>
        </p:sp>
        <p:sp>
          <p:nvSpPr>
            <p:cNvPr id="135" name="TextBox 134">
              <a:extLst>
                <a:ext uri="{FF2B5EF4-FFF2-40B4-BE49-F238E27FC236}">
                  <a16:creationId xmlns:a16="http://schemas.microsoft.com/office/drawing/2014/main" id="{0567D3CA-2CD7-1E44-95F3-F4CBC9A99023}"/>
                </a:ext>
              </a:extLst>
            </p:cNvPr>
            <p:cNvSpPr txBox="1"/>
            <p:nvPr/>
          </p:nvSpPr>
          <p:spPr>
            <a:xfrm>
              <a:off x="6088746"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INVENTORY</a:t>
              </a:r>
            </a:p>
          </p:txBody>
        </p:sp>
        <p:sp>
          <p:nvSpPr>
            <p:cNvPr id="136" name="TextBox 135">
              <a:extLst>
                <a:ext uri="{FF2B5EF4-FFF2-40B4-BE49-F238E27FC236}">
                  <a16:creationId xmlns:a16="http://schemas.microsoft.com/office/drawing/2014/main" id="{159B1885-D157-5E4E-B91A-012F6ADAE0BA}"/>
                </a:ext>
              </a:extLst>
            </p:cNvPr>
            <p:cNvSpPr txBox="1"/>
            <p:nvPr/>
          </p:nvSpPr>
          <p:spPr>
            <a:xfrm>
              <a:off x="4414710" y="4889681"/>
              <a:ext cx="914400" cy="914400"/>
            </a:xfrm>
            <a:prstGeom prst="rect">
              <a:avLst/>
            </a:prstGeom>
            <a:noFill/>
          </p:spPr>
          <p:txBody>
            <a:bodyPr wrap="none" lIns="0" tIns="0" rIns="0" bIns="0" rtlCol="0">
              <a:noAutofit/>
            </a:bodyPr>
            <a:lstStyle/>
            <a:p>
              <a:pPr algn="ctr" defTabSz="456758" fontAlgn="base"/>
              <a:r>
                <a:rPr lang="en-US" sz="750" kern="0" dirty="0">
                  <a:solidFill>
                    <a:schemeClr val="tx1">
                      <a:lumMod val="50000"/>
                      <a:lumOff val="50000"/>
                    </a:schemeClr>
                  </a:solidFill>
                  <a:cs typeface="Open Sans Light"/>
                </a:rPr>
                <a:t>CI/CD</a:t>
              </a:r>
            </a:p>
            <a:p>
              <a:pPr algn="ctr" defTabSz="456758" fontAlgn="base"/>
              <a:endParaRPr lang="en-US" sz="750" kern="0" dirty="0">
                <a:solidFill>
                  <a:schemeClr val="tx1">
                    <a:lumMod val="50000"/>
                    <a:lumOff val="50000"/>
                  </a:schemeClr>
                </a:solidFill>
                <a:cs typeface="Open Sans Light"/>
              </a:endParaRPr>
            </a:p>
          </p:txBody>
        </p:sp>
        <p:sp>
          <p:nvSpPr>
            <p:cNvPr id="137" name="TextBox 136">
              <a:extLst>
                <a:ext uri="{FF2B5EF4-FFF2-40B4-BE49-F238E27FC236}">
                  <a16:creationId xmlns:a16="http://schemas.microsoft.com/office/drawing/2014/main" id="{DC96051C-FDE7-C34E-BD43-CC5519488763}"/>
                </a:ext>
              </a:extLst>
            </p:cNvPr>
            <p:cNvSpPr txBox="1"/>
            <p:nvPr/>
          </p:nvSpPr>
          <p:spPr>
            <a:xfrm>
              <a:off x="8599798" y="4769653"/>
              <a:ext cx="914400" cy="914400"/>
            </a:xfrm>
            <a:prstGeom prst="rect">
              <a:avLst/>
            </a:prstGeom>
            <a:noFill/>
          </p:spPr>
          <p:txBody>
            <a:bodyPr wrap="none" lIns="0" tIns="0" rIns="0" bIns="0" rtlCol="0">
              <a:noAutofit/>
            </a:bodyPr>
            <a:lstStyle/>
            <a:p>
              <a:pPr algn="ctr" defTabSz="456758" fontAlgn="base"/>
              <a:r>
                <a:rPr lang="en-US" sz="750" kern="0" dirty="0">
                  <a:solidFill>
                    <a:schemeClr val="accent1">
                      <a:lumMod val="75000"/>
                    </a:schemeClr>
                  </a:solidFill>
                  <a:cs typeface="Open Sans Light"/>
                </a:rPr>
                <a:t>NETWORK</a:t>
              </a:r>
            </a:p>
            <a:p>
              <a:pPr algn="ctr" defTabSz="456758" fontAlgn="base"/>
              <a:r>
                <a:rPr lang="en-US" sz="750" kern="0" dirty="0">
                  <a:solidFill>
                    <a:schemeClr val="accent1">
                      <a:lumMod val="75000"/>
                    </a:schemeClr>
                  </a:solidFill>
                  <a:cs typeface="Open Sans Light"/>
                </a:rPr>
                <a:t>CONNECTIVITY</a:t>
              </a:r>
            </a:p>
          </p:txBody>
        </p:sp>
      </p:grpSp>
      <p:grpSp>
        <p:nvGrpSpPr>
          <p:cNvPr id="105" name="Group 104">
            <a:extLst>
              <a:ext uri="{FF2B5EF4-FFF2-40B4-BE49-F238E27FC236}">
                <a16:creationId xmlns:a16="http://schemas.microsoft.com/office/drawing/2014/main" id="{EB880182-9C77-1E40-B153-79A52294B0A6}"/>
              </a:ext>
            </a:extLst>
          </p:cNvPr>
          <p:cNvGrpSpPr/>
          <p:nvPr/>
        </p:nvGrpSpPr>
        <p:grpSpPr>
          <a:xfrm>
            <a:off x="2346930" y="3833923"/>
            <a:ext cx="914400" cy="1103961"/>
            <a:chOff x="3078311" y="4017118"/>
            <a:chExt cx="914400" cy="1103961"/>
          </a:xfrm>
        </p:grpSpPr>
        <p:sp>
          <p:nvSpPr>
            <p:cNvPr id="106" name="TextBox 105">
              <a:extLst>
                <a:ext uri="{FF2B5EF4-FFF2-40B4-BE49-F238E27FC236}">
                  <a16:creationId xmlns:a16="http://schemas.microsoft.com/office/drawing/2014/main" id="{3B112238-3E61-924A-AF9E-27321222BEAA}"/>
                </a:ext>
              </a:extLst>
            </p:cNvPr>
            <p:cNvSpPr txBox="1"/>
            <p:nvPr/>
          </p:nvSpPr>
          <p:spPr>
            <a:xfrm>
              <a:off x="3078311" y="4017118"/>
              <a:ext cx="914400" cy="914400"/>
            </a:xfrm>
            <a:prstGeom prst="rect">
              <a:avLst/>
            </a:prstGeom>
            <a:noFill/>
          </p:spPr>
          <p:txBody>
            <a:bodyPr wrap="none" lIns="0" tIns="0" rIns="0" bIns="0" rtlCol="0">
              <a:noAutofit/>
            </a:bodyPr>
            <a:lstStyle/>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Unified</a:t>
              </a:r>
            </a:p>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Data Fabric</a:t>
              </a:r>
            </a:p>
          </p:txBody>
        </p:sp>
        <p:pic>
          <p:nvPicPr>
            <p:cNvPr id="107" name="Picture 106">
              <a:extLst>
                <a:ext uri="{FF2B5EF4-FFF2-40B4-BE49-F238E27FC236}">
                  <a16:creationId xmlns:a16="http://schemas.microsoft.com/office/drawing/2014/main" id="{0CF8F20E-D100-3640-8950-57D7EB394A9C}"/>
                </a:ext>
              </a:extLst>
            </p:cNvPr>
            <p:cNvPicPr>
              <a:picLocks noChangeAspect="1"/>
            </p:cNvPicPr>
            <p:nvPr/>
          </p:nvPicPr>
          <p:blipFill>
            <a:blip r:embed="rId10"/>
            <a:stretch>
              <a:fillRect/>
            </a:stretch>
          </p:blipFill>
          <p:spPr>
            <a:xfrm>
              <a:off x="3201017" y="4296397"/>
              <a:ext cx="727022" cy="824682"/>
            </a:xfrm>
            <a:prstGeom prst="rect">
              <a:avLst/>
            </a:prstGeom>
          </p:spPr>
        </p:pic>
      </p:grpSp>
      <p:grpSp>
        <p:nvGrpSpPr>
          <p:cNvPr id="108" name="Group 107">
            <a:extLst>
              <a:ext uri="{FF2B5EF4-FFF2-40B4-BE49-F238E27FC236}">
                <a16:creationId xmlns:a16="http://schemas.microsoft.com/office/drawing/2014/main" id="{7D930271-53B2-D34E-8099-26E7CA24DCE4}"/>
              </a:ext>
            </a:extLst>
          </p:cNvPr>
          <p:cNvGrpSpPr/>
          <p:nvPr/>
        </p:nvGrpSpPr>
        <p:grpSpPr>
          <a:xfrm>
            <a:off x="4808412" y="3903088"/>
            <a:ext cx="914400" cy="1080197"/>
            <a:chOff x="4866253" y="4050985"/>
            <a:chExt cx="914400" cy="1080197"/>
          </a:xfrm>
        </p:grpSpPr>
        <p:grpSp>
          <p:nvGrpSpPr>
            <p:cNvPr id="109" name="Group 108">
              <a:extLst>
                <a:ext uri="{FF2B5EF4-FFF2-40B4-BE49-F238E27FC236}">
                  <a16:creationId xmlns:a16="http://schemas.microsoft.com/office/drawing/2014/main" id="{0F1ECF30-7BD9-E64B-859C-69ED29F3F266}"/>
                </a:ext>
              </a:extLst>
            </p:cNvPr>
            <p:cNvGrpSpPr/>
            <p:nvPr/>
          </p:nvGrpSpPr>
          <p:grpSpPr>
            <a:xfrm>
              <a:off x="4866253" y="4050985"/>
              <a:ext cx="914400" cy="1080197"/>
              <a:chOff x="4866253" y="4050985"/>
              <a:chExt cx="914400" cy="1080197"/>
            </a:xfrm>
          </p:grpSpPr>
          <p:sp>
            <p:nvSpPr>
              <p:cNvPr id="116" name="TextBox 115">
                <a:extLst>
                  <a:ext uri="{FF2B5EF4-FFF2-40B4-BE49-F238E27FC236}">
                    <a16:creationId xmlns:a16="http://schemas.microsoft.com/office/drawing/2014/main" id="{606A8D15-AA5F-5148-894D-87792A8EA5EA}"/>
                  </a:ext>
                </a:extLst>
              </p:cNvPr>
              <p:cNvSpPr txBox="1"/>
              <p:nvPr/>
            </p:nvSpPr>
            <p:spPr>
              <a:xfrm>
                <a:off x="4866253" y="4050985"/>
                <a:ext cx="914400" cy="914400"/>
              </a:xfrm>
              <a:prstGeom prst="rect">
                <a:avLst/>
              </a:prstGeom>
              <a:noFill/>
            </p:spPr>
            <p:txBody>
              <a:bodyPr wrap="none" lIns="0" tIns="0" rIns="0" bIns="0" rtlCol="0">
                <a:noAutofit/>
              </a:bodyPr>
              <a:lstStyle/>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Omni Channel</a:t>
                </a:r>
              </a:p>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Interaction</a:t>
                </a:r>
              </a:p>
            </p:txBody>
          </p:sp>
          <p:pic>
            <p:nvPicPr>
              <p:cNvPr id="117" name="Picture 116">
                <a:extLst>
                  <a:ext uri="{FF2B5EF4-FFF2-40B4-BE49-F238E27FC236}">
                    <a16:creationId xmlns:a16="http://schemas.microsoft.com/office/drawing/2014/main" id="{8A591103-48B7-734B-BDDD-10D6018D3767}"/>
                  </a:ext>
                </a:extLst>
              </p:cNvPr>
              <p:cNvPicPr>
                <a:picLocks noChangeAspect="1"/>
              </p:cNvPicPr>
              <p:nvPr/>
            </p:nvPicPr>
            <p:blipFill>
              <a:blip r:embed="rId11"/>
              <a:stretch>
                <a:fillRect/>
              </a:stretch>
            </p:blipFill>
            <p:spPr>
              <a:xfrm>
                <a:off x="5031283" y="4341839"/>
                <a:ext cx="695249" cy="789343"/>
              </a:xfrm>
              <a:prstGeom prst="rect">
                <a:avLst/>
              </a:prstGeom>
            </p:spPr>
          </p:pic>
        </p:grpSp>
        <p:grpSp>
          <p:nvGrpSpPr>
            <p:cNvPr id="110" name="Group 109">
              <a:extLst>
                <a:ext uri="{FF2B5EF4-FFF2-40B4-BE49-F238E27FC236}">
                  <a16:creationId xmlns:a16="http://schemas.microsoft.com/office/drawing/2014/main" id="{76406CF1-3717-EB41-9470-EE7B688A5837}"/>
                </a:ext>
              </a:extLst>
            </p:cNvPr>
            <p:cNvGrpSpPr/>
            <p:nvPr/>
          </p:nvGrpSpPr>
          <p:grpSpPr>
            <a:xfrm>
              <a:off x="5222417" y="4493468"/>
              <a:ext cx="341018" cy="332780"/>
              <a:chOff x="4241125" y="3093411"/>
              <a:chExt cx="503245" cy="491091"/>
            </a:xfrm>
            <a:solidFill>
              <a:schemeClr val="accent2"/>
            </a:solidFill>
          </p:grpSpPr>
          <p:sp>
            <p:nvSpPr>
              <p:cNvPr id="111" name="Freeform 3945">
                <a:extLst>
                  <a:ext uri="{FF2B5EF4-FFF2-40B4-BE49-F238E27FC236}">
                    <a16:creationId xmlns:a16="http://schemas.microsoft.com/office/drawing/2014/main" id="{0218CF11-7237-C146-AAD5-1CAE3079B898}"/>
                  </a:ext>
                </a:extLst>
              </p:cNvPr>
              <p:cNvSpPr>
                <a:spLocks noEditPoints="1"/>
              </p:cNvSpPr>
              <p:nvPr/>
            </p:nvSpPr>
            <p:spPr bwMode="auto">
              <a:xfrm>
                <a:off x="4362682" y="3117722"/>
                <a:ext cx="381688" cy="466780"/>
              </a:xfrm>
              <a:custGeom>
                <a:avLst/>
                <a:gdLst/>
                <a:ahLst/>
                <a:cxnLst>
                  <a:cxn ang="0">
                    <a:pos x="107" y="78"/>
                  </a:cxn>
                  <a:cxn ang="0">
                    <a:pos x="107" y="5"/>
                  </a:cxn>
                  <a:cxn ang="0">
                    <a:pos x="97" y="0"/>
                  </a:cxn>
                  <a:cxn ang="0">
                    <a:pos x="97" y="78"/>
                  </a:cxn>
                  <a:cxn ang="0">
                    <a:pos x="86" y="90"/>
                  </a:cxn>
                  <a:cxn ang="0">
                    <a:pos x="66" y="90"/>
                  </a:cxn>
                  <a:cxn ang="0">
                    <a:pos x="66" y="91"/>
                  </a:cxn>
                  <a:cxn ang="0">
                    <a:pos x="65" y="100"/>
                  </a:cxn>
                  <a:cxn ang="0">
                    <a:pos x="86" y="100"/>
                  </a:cxn>
                  <a:cxn ang="0">
                    <a:pos x="97" y="112"/>
                  </a:cxn>
                  <a:cxn ang="0">
                    <a:pos x="97" y="134"/>
                  </a:cxn>
                  <a:cxn ang="0">
                    <a:pos x="72" y="159"/>
                  </a:cxn>
                  <a:cxn ang="0">
                    <a:pos x="67" y="159"/>
                  </a:cxn>
                  <a:cxn ang="0">
                    <a:pos x="50" y="147"/>
                  </a:cxn>
                  <a:cxn ang="0">
                    <a:pos x="33" y="161"/>
                  </a:cxn>
                  <a:cxn ang="0">
                    <a:pos x="0" y="188"/>
                  </a:cxn>
                  <a:cxn ang="0">
                    <a:pos x="9" y="192"/>
                  </a:cxn>
                  <a:cxn ang="0">
                    <a:pos x="34" y="171"/>
                  </a:cxn>
                  <a:cxn ang="0">
                    <a:pos x="50" y="182"/>
                  </a:cxn>
                  <a:cxn ang="0">
                    <a:pos x="67" y="169"/>
                  </a:cxn>
                  <a:cxn ang="0">
                    <a:pos x="72" y="169"/>
                  </a:cxn>
                  <a:cxn ang="0">
                    <a:pos x="107" y="134"/>
                  </a:cxn>
                  <a:cxn ang="0">
                    <a:pos x="107" y="134"/>
                  </a:cxn>
                  <a:cxn ang="0">
                    <a:pos x="107" y="112"/>
                  </a:cxn>
                  <a:cxn ang="0">
                    <a:pos x="119" y="100"/>
                  </a:cxn>
                  <a:cxn ang="0">
                    <a:pos x="157" y="100"/>
                  </a:cxn>
                  <a:cxn ang="0">
                    <a:pos x="157" y="95"/>
                  </a:cxn>
                  <a:cxn ang="0">
                    <a:pos x="157" y="90"/>
                  </a:cxn>
                  <a:cxn ang="0">
                    <a:pos x="119" y="90"/>
                  </a:cxn>
                  <a:cxn ang="0">
                    <a:pos x="107" y="78"/>
                  </a:cxn>
                  <a:cxn ang="0">
                    <a:pos x="50" y="172"/>
                  </a:cxn>
                  <a:cxn ang="0">
                    <a:pos x="43" y="164"/>
                  </a:cxn>
                  <a:cxn ang="0">
                    <a:pos x="50" y="157"/>
                  </a:cxn>
                  <a:cxn ang="0">
                    <a:pos x="58" y="164"/>
                  </a:cxn>
                  <a:cxn ang="0">
                    <a:pos x="50" y="172"/>
                  </a:cxn>
                </a:cxnLst>
                <a:rect l="0" t="0" r="r" b="b"/>
                <a:pathLst>
                  <a:path w="157" h="192">
                    <a:moveTo>
                      <a:pt x="107" y="78"/>
                    </a:moveTo>
                    <a:cubicBezTo>
                      <a:pt x="107" y="5"/>
                      <a:pt x="107" y="5"/>
                      <a:pt x="107" y="5"/>
                    </a:cubicBezTo>
                    <a:cubicBezTo>
                      <a:pt x="104" y="3"/>
                      <a:pt x="101" y="1"/>
                      <a:pt x="97" y="0"/>
                    </a:cubicBezTo>
                    <a:cubicBezTo>
                      <a:pt x="97" y="78"/>
                      <a:pt x="97" y="78"/>
                      <a:pt x="97" y="78"/>
                    </a:cubicBezTo>
                    <a:cubicBezTo>
                      <a:pt x="92" y="80"/>
                      <a:pt x="87" y="84"/>
                      <a:pt x="86" y="90"/>
                    </a:cubicBezTo>
                    <a:cubicBezTo>
                      <a:pt x="66" y="90"/>
                      <a:pt x="66" y="90"/>
                      <a:pt x="66" y="90"/>
                    </a:cubicBezTo>
                    <a:cubicBezTo>
                      <a:pt x="66" y="91"/>
                      <a:pt x="66" y="91"/>
                      <a:pt x="66" y="91"/>
                    </a:cubicBezTo>
                    <a:cubicBezTo>
                      <a:pt x="66" y="94"/>
                      <a:pt x="65" y="97"/>
                      <a:pt x="65" y="100"/>
                    </a:cubicBezTo>
                    <a:cubicBezTo>
                      <a:pt x="86" y="100"/>
                      <a:pt x="86" y="100"/>
                      <a:pt x="86" y="100"/>
                    </a:cubicBezTo>
                    <a:cubicBezTo>
                      <a:pt x="87" y="106"/>
                      <a:pt x="92" y="110"/>
                      <a:pt x="97" y="112"/>
                    </a:cubicBezTo>
                    <a:cubicBezTo>
                      <a:pt x="97" y="134"/>
                      <a:pt x="97" y="134"/>
                      <a:pt x="97" y="134"/>
                    </a:cubicBezTo>
                    <a:cubicBezTo>
                      <a:pt x="97" y="148"/>
                      <a:pt x="86" y="159"/>
                      <a:pt x="72" y="159"/>
                    </a:cubicBezTo>
                    <a:cubicBezTo>
                      <a:pt x="67" y="159"/>
                      <a:pt x="67" y="159"/>
                      <a:pt x="67" y="159"/>
                    </a:cubicBezTo>
                    <a:cubicBezTo>
                      <a:pt x="65" y="152"/>
                      <a:pt x="58" y="147"/>
                      <a:pt x="50" y="147"/>
                    </a:cubicBezTo>
                    <a:cubicBezTo>
                      <a:pt x="42" y="147"/>
                      <a:pt x="34" y="153"/>
                      <a:pt x="33" y="161"/>
                    </a:cubicBezTo>
                    <a:cubicBezTo>
                      <a:pt x="19" y="165"/>
                      <a:pt x="7" y="175"/>
                      <a:pt x="0" y="188"/>
                    </a:cubicBezTo>
                    <a:cubicBezTo>
                      <a:pt x="3" y="190"/>
                      <a:pt x="6" y="191"/>
                      <a:pt x="9" y="192"/>
                    </a:cubicBezTo>
                    <a:cubicBezTo>
                      <a:pt x="14" y="182"/>
                      <a:pt x="23" y="175"/>
                      <a:pt x="34" y="171"/>
                    </a:cubicBezTo>
                    <a:cubicBezTo>
                      <a:pt x="37" y="178"/>
                      <a:pt x="43" y="182"/>
                      <a:pt x="50" y="182"/>
                    </a:cubicBezTo>
                    <a:cubicBezTo>
                      <a:pt x="58" y="182"/>
                      <a:pt x="65" y="177"/>
                      <a:pt x="67" y="169"/>
                    </a:cubicBezTo>
                    <a:cubicBezTo>
                      <a:pt x="72" y="169"/>
                      <a:pt x="72" y="169"/>
                      <a:pt x="72" y="169"/>
                    </a:cubicBezTo>
                    <a:cubicBezTo>
                      <a:pt x="91" y="169"/>
                      <a:pt x="107" y="153"/>
                      <a:pt x="107" y="134"/>
                    </a:cubicBezTo>
                    <a:cubicBezTo>
                      <a:pt x="107" y="134"/>
                      <a:pt x="107" y="134"/>
                      <a:pt x="107" y="134"/>
                    </a:cubicBezTo>
                    <a:cubicBezTo>
                      <a:pt x="107" y="112"/>
                      <a:pt x="107" y="112"/>
                      <a:pt x="107" y="112"/>
                    </a:cubicBezTo>
                    <a:cubicBezTo>
                      <a:pt x="113" y="110"/>
                      <a:pt x="118" y="106"/>
                      <a:pt x="119" y="100"/>
                    </a:cubicBezTo>
                    <a:cubicBezTo>
                      <a:pt x="157" y="100"/>
                      <a:pt x="157" y="100"/>
                      <a:pt x="157" y="100"/>
                    </a:cubicBezTo>
                    <a:cubicBezTo>
                      <a:pt x="157" y="98"/>
                      <a:pt x="157" y="97"/>
                      <a:pt x="157" y="95"/>
                    </a:cubicBezTo>
                    <a:cubicBezTo>
                      <a:pt x="157" y="93"/>
                      <a:pt x="157" y="92"/>
                      <a:pt x="157" y="90"/>
                    </a:cubicBezTo>
                    <a:cubicBezTo>
                      <a:pt x="119" y="90"/>
                      <a:pt x="119" y="90"/>
                      <a:pt x="119" y="90"/>
                    </a:cubicBezTo>
                    <a:cubicBezTo>
                      <a:pt x="118" y="84"/>
                      <a:pt x="113" y="80"/>
                      <a:pt x="107" y="78"/>
                    </a:cubicBezTo>
                    <a:close/>
                    <a:moveTo>
                      <a:pt x="50" y="172"/>
                    </a:moveTo>
                    <a:cubicBezTo>
                      <a:pt x="46" y="172"/>
                      <a:pt x="43" y="169"/>
                      <a:pt x="43" y="164"/>
                    </a:cubicBezTo>
                    <a:cubicBezTo>
                      <a:pt x="43" y="160"/>
                      <a:pt x="46" y="157"/>
                      <a:pt x="50" y="157"/>
                    </a:cubicBezTo>
                    <a:cubicBezTo>
                      <a:pt x="55" y="157"/>
                      <a:pt x="58" y="160"/>
                      <a:pt x="58" y="164"/>
                    </a:cubicBezTo>
                    <a:cubicBezTo>
                      <a:pt x="58" y="169"/>
                      <a:pt x="55" y="172"/>
                      <a:pt x="50" y="17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47">
                <a:extLst>
                  <a:ext uri="{FF2B5EF4-FFF2-40B4-BE49-F238E27FC236}">
                    <a16:creationId xmlns:a16="http://schemas.microsoft.com/office/drawing/2014/main" id="{0D870117-93B9-8C4C-BF6E-C6D58E49B557}"/>
                  </a:ext>
                </a:extLst>
              </p:cNvPr>
              <p:cNvSpPr>
                <a:spLocks noEditPoints="1"/>
              </p:cNvSpPr>
              <p:nvPr/>
            </p:nvSpPr>
            <p:spPr bwMode="auto">
              <a:xfrm>
                <a:off x="4241125" y="3304919"/>
                <a:ext cx="209078" cy="165318"/>
              </a:xfrm>
              <a:custGeom>
                <a:avLst/>
                <a:gdLst/>
                <a:ahLst/>
                <a:cxnLst>
                  <a:cxn ang="0">
                    <a:pos x="8" y="68"/>
                  </a:cxn>
                  <a:cxn ang="0">
                    <a:pos x="8" y="65"/>
                  </a:cxn>
                  <a:cxn ang="0">
                    <a:pos x="33" y="26"/>
                  </a:cxn>
                  <a:cxn ang="0">
                    <a:pos x="49" y="36"/>
                  </a:cxn>
                  <a:cxn ang="0">
                    <a:pos x="66" y="23"/>
                  </a:cxn>
                  <a:cxn ang="0">
                    <a:pos x="68" y="23"/>
                  </a:cxn>
                  <a:cxn ang="0">
                    <a:pos x="84" y="23"/>
                  </a:cxn>
                  <a:cxn ang="0">
                    <a:pos x="86" y="14"/>
                  </a:cxn>
                  <a:cxn ang="0">
                    <a:pos x="86" y="13"/>
                  </a:cxn>
                  <a:cxn ang="0">
                    <a:pos x="68" y="13"/>
                  </a:cxn>
                  <a:cxn ang="0">
                    <a:pos x="66" y="13"/>
                  </a:cxn>
                  <a:cxn ang="0">
                    <a:pos x="49" y="0"/>
                  </a:cxn>
                  <a:cxn ang="0">
                    <a:pos x="31" y="16"/>
                  </a:cxn>
                  <a:cxn ang="0">
                    <a:pos x="0" y="50"/>
                  </a:cxn>
                  <a:cxn ang="0">
                    <a:pos x="8" y="68"/>
                  </a:cxn>
                  <a:cxn ang="0">
                    <a:pos x="49" y="10"/>
                  </a:cxn>
                  <a:cxn ang="0">
                    <a:pos x="57" y="18"/>
                  </a:cxn>
                  <a:cxn ang="0">
                    <a:pos x="49" y="26"/>
                  </a:cxn>
                  <a:cxn ang="0">
                    <a:pos x="41" y="18"/>
                  </a:cxn>
                  <a:cxn ang="0">
                    <a:pos x="49" y="10"/>
                  </a:cxn>
                </a:cxnLst>
                <a:rect l="0" t="0" r="r" b="b"/>
                <a:pathLst>
                  <a:path w="86" h="68">
                    <a:moveTo>
                      <a:pt x="8" y="68"/>
                    </a:moveTo>
                    <a:cubicBezTo>
                      <a:pt x="8" y="65"/>
                      <a:pt x="8" y="65"/>
                      <a:pt x="8" y="65"/>
                    </a:cubicBezTo>
                    <a:cubicBezTo>
                      <a:pt x="8" y="48"/>
                      <a:pt x="18" y="33"/>
                      <a:pt x="33" y="26"/>
                    </a:cubicBezTo>
                    <a:cubicBezTo>
                      <a:pt x="36" y="32"/>
                      <a:pt x="42" y="36"/>
                      <a:pt x="49" y="36"/>
                    </a:cubicBezTo>
                    <a:cubicBezTo>
                      <a:pt x="57" y="36"/>
                      <a:pt x="64" y="30"/>
                      <a:pt x="66" y="23"/>
                    </a:cubicBezTo>
                    <a:cubicBezTo>
                      <a:pt x="67" y="23"/>
                      <a:pt x="67" y="23"/>
                      <a:pt x="68" y="23"/>
                    </a:cubicBezTo>
                    <a:cubicBezTo>
                      <a:pt x="84" y="23"/>
                      <a:pt x="84" y="23"/>
                      <a:pt x="84" y="23"/>
                    </a:cubicBezTo>
                    <a:cubicBezTo>
                      <a:pt x="85" y="20"/>
                      <a:pt x="86" y="17"/>
                      <a:pt x="86" y="14"/>
                    </a:cubicBezTo>
                    <a:cubicBezTo>
                      <a:pt x="86" y="13"/>
                      <a:pt x="86" y="13"/>
                      <a:pt x="86" y="13"/>
                    </a:cubicBezTo>
                    <a:cubicBezTo>
                      <a:pt x="68" y="13"/>
                      <a:pt x="68" y="13"/>
                      <a:pt x="68" y="13"/>
                    </a:cubicBezTo>
                    <a:cubicBezTo>
                      <a:pt x="67" y="13"/>
                      <a:pt x="67" y="13"/>
                      <a:pt x="66" y="13"/>
                    </a:cubicBezTo>
                    <a:cubicBezTo>
                      <a:pt x="64" y="6"/>
                      <a:pt x="57" y="0"/>
                      <a:pt x="49" y="0"/>
                    </a:cubicBezTo>
                    <a:cubicBezTo>
                      <a:pt x="40" y="0"/>
                      <a:pt x="32" y="7"/>
                      <a:pt x="31" y="16"/>
                    </a:cubicBezTo>
                    <a:cubicBezTo>
                      <a:pt x="16" y="22"/>
                      <a:pt x="5" y="34"/>
                      <a:pt x="0" y="50"/>
                    </a:cubicBezTo>
                    <a:cubicBezTo>
                      <a:pt x="2" y="56"/>
                      <a:pt x="5" y="62"/>
                      <a:pt x="8" y="68"/>
                    </a:cubicBezTo>
                    <a:close/>
                    <a:moveTo>
                      <a:pt x="49" y="10"/>
                    </a:moveTo>
                    <a:cubicBezTo>
                      <a:pt x="53" y="10"/>
                      <a:pt x="57" y="14"/>
                      <a:pt x="57" y="18"/>
                    </a:cubicBezTo>
                    <a:cubicBezTo>
                      <a:pt x="57" y="22"/>
                      <a:pt x="53" y="26"/>
                      <a:pt x="49" y="26"/>
                    </a:cubicBezTo>
                    <a:cubicBezTo>
                      <a:pt x="45" y="26"/>
                      <a:pt x="41" y="22"/>
                      <a:pt x="41" y="18"/>
                    </a:cubicBezTo>
                    <a:cubicBezTo>
                      <a:pt x="41" y="14"/>
                      <a:pt x="45" y="10"/>
                      <a:pt x="49"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948">
                <a:extLst>
                  <a:ext uri="{FF2B5EF4-FFF2-40B4-BE49-F238E27FC236}">
                    <a16:creationId xmlns:a16="http://schemas.microsoft.com/office/drawing/2014/main" id="{6553F020-7DF8-2940-8E60-934540A23142}"/>
                  </a:ext>
                </a:extLst>
              </p:cNvPr>
              <p:cNvSpPr>
                <a:spLocks/>
              </p:cNvSpPr>
              <p:nvPr/>
            </p:nvSpPr>
            <p:spPr bwMode="auto">
              <a:xfrm>
                <a:off x="4284886" y="3285469"/>
                <a:ext cx="213941" cy="179905"/>
              </a:xfrm>
              <a:custGeom>
                <a:avLst/>
                <a:gdLst/>
                <a:ahLst/>
                <a:cxnLst>
                  <a:cxn ang="0">
                    <a:pos x="88" y="22"/>
                  </a:cxn>
                  <a:cxn ang="0">
                    <a:pos x="88" y="0"/>
                  </a:cxn>
                  <a:cxn ang="0">
                    <a:pos x="78" y="0"/>
                  </a:cxn>
                  <a:cxn ang="0">
                    <a:pos x="78" y="22"/>
                  </a:cxn>
                  <a:cxn ang="0">
                    <a:pos x="36" y="64"/>
                  </a:cxn>
                  <a:cxn ang="0">
                    <a:pos x="0" y="64"/>
                  </a:cxn>
                  <a:cxn ang="0">
                    <a:pos x="0" y="74"/>
                  </a:cxn>
                  <a:cxn ang="0">
                    <a:pos x="36" y="74"/>
                  </a:cxn>
                  <a:cxn ang="0">
                    <a:pos x="88" y="22"/>
                  </a:cxn>
                </a:cxnLst>
                <a:rect l="0" t="0" r="r" b="b"/>
                <a:pathLst>
                  <a:path w="88" h="74">
                    <a:moveTo>
                      <a:pt x="88" y="22"/>
                    </a:moveTo>
                    <a:cubicBezTo>
                      <a:pt x="88" y="0"/>
                      <a:pt x="88" y="0"/>
                      <a:pt x="88" y="0"/>
                    </a:cubicBezTo>
                    <a:cubicBezTo>
                      <a:pt x="78" y="0"/>
                      <a:pt x="78" y="0"/>
                      <a:pt x="78" y="0"/>
                    </a:cubicBezTo>
                    <a:cubicBezTo>
                      <a:pt x="78" y="22"/>
                      <a:pt x="78" y="22"/>
                      <a:pt x="78" y="22"/>
                    </a:cubicBezTo>
                    <a:cubicBezTo>
                      <a:pt x="78" y="45"/>
                      <a:pt x="59" y="64"/>
                      <a:pt x="36" y="64"/>
                    </a:cubicBezTo>
                    <a:cubicBezTo>
                      <a:pt x="0" y="64"/>
                      <a:pt x="0" y="64"/>
                      <a:pt x="0" y="64"/>
                    </a:cubicBezTo>
                    <a:cubicBezTo>
                      <a:pt x="0" y="74"/>
                      <a:pt x="0" y="74"/>
                      <a:pt x="0" y="74"/>
                    </a:cubicBezTo>
                    <a:cubicBezTo>
                      <a:pt x="36" y="74"/>
                      <a:pt x="36" y="74"/>
                      <a:pt x="36" y="74"/>
                    </a:cubicBezTo>
                    <a:cubicBezTo>
                      <a:pt x="64" y="74"/>
                      <a:pt x="88" y="51"/>
                      <a:pt x="88"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949">
                <a:extLst>
                  <a:ext uri="{FF2B5EF4-FFF2-40B4-BE49-F238E27FC236}">
                    <a16:creationId xmlns:a16="http://schemas.microsoft.com/office/drawing/2014/main" id="{2B5C71EC-854C-7B4E-AB13-B38FB48F9AFD}"/>
                  </a:ext>
                </a:extLst>
              </p:cNvPr>
              <p:cNvSpPr>
                <a:spLocks noEditPoints="1"/>
              </p:cNvSpPr>
              <p:nvPr/>
            </p:nvSpPr>
            <p:spPr bwMode="auto">
              <a:xfrm>
                <a:off x="4442910" y="3093411"/>
                <a:ext cx="85090" cy="119126"/>
              </a:xfrm>
              <a:custGeom>
                <a:avLst/>
                <a:gdLst/>
                <a:ahLst/>
                <a:cxnLst>
                  <a:cxn ang="0">
                    <a:pos x="13" y="34"/>
                  </a:cxn>
                  <a:cxn ang="0">
                    <a:pos x="13" y="49"/>
                  </a:cxn>
                  <a:cxn ang="0">
                    <a:pos x="23" y="49"/>
                  </a:cxn>
                  <a:cxn ang="0">
                    <a:pos x="23" y="34"/>
                  </a:cxn>
                  <a:cxn ang="0">
                    <a:pos x="35" y="17"/>
                  </a:cxn>
                  <a:cxn ang="0">
                    <a:pos x="18" y="0"/>
                  </a:cxn>
                  <a:cxn ang="0">
                    <a:pos x="0" y="17"/>
                  </a:cxn>
                  <a:cxn ang="0">
                    <a:pos x="13" y="34"/>
                  </a:cxn>
                  <a:cxn ang="0">
                    <a:pos x="18" y="10"/>
                  </a:cxn>
                  <a:cxn ang="0">
                    <a:pos x="25" y="17"/>
                  </a:cxn>
                  <a:cxn ang="0">
                    <a:pos x="18" y="25"/>
                  </a:cxn>
                  <a:cxn ang="0">
                    <a:pos x="10" y="17"/>
                  </a:cxn>
                  <a:cxn ang="0">
                    <a:pos x="18" y="10"/>
                  </a:cxn>
                </a:cxnLst>
                <a:rect l="0" t="0" r="r" b="b"/>
                <a:pathLst>
                  <a:path w="35" h="49">
                    <a:moveTo>
                      <a:pt x="13" y="34"/>
                    </a:moveTo>
                    <a:cubicBezTo>
                      <a:pt x="13" y="49"/>
                      <a:pt x="13" y="49"/>
                      <a:pt x="13" y="49"/>
                    </a:cubicBezTo>
                    <a:cubicBezTo>
                      <a:pt x="23" y="49"/>
                      <a:pt x="23" y="49"/>
                      <a:pt x="23" y="49"/>
                    </a:cubicBezTo>
                    <a:cubicBezTo>
                      <a:pt x="23" y="34"/>
                      <a:pt x="23" y="34"/>
                      <a:pt x="23" y="34"/>
                    </a:cubicBezTo>
                    <a:cubicBezTo>
                      <a:pt x="30" y="32"/>
                      <a:pt x="35" y="25"/>
                      <a:pt x="35" y="17"/>
                    </a:cubicBezTo>
                    <a:cubicBezTo>
                      <a:pt x="35" y="8"/>
                      <a:pt x="28" y="0"/>
                      <a:pt x="18" y="0"/>
                    </a:cubicBezTo>
                    <a:cubicBezTo>
                      <a:pt x="8" y="0"/>
                      <a:pt x="0" y="8"/>
                      <a:pt x="0" y="17"/>
                    </a:cubicBezTo>
                    <a:cubicBezTo>
                      <a:pt x="0" y="25"/>
                      <a:pt x="5" y="32"/>
                      <a:pt x="13" y="34"/>
                    </a:cubicBezTo>
                    <a:close/>
                    <a:moveTo>
                      <a:pt x="18" y="10"/>
                    </a:moveTo>
                    <a:cubicBezTo>
                      <a:pt x="22" y="10"/>
                      <a:pt x="25" y="13"/>
                      <a:pt x="25" y="17"/>
                    </a:cubicBezTo>
                    <a:cubicBezTo>
                      <a:pt x="25" y="22"/>
                      <a:pt x="22" y="25"/>
                      <a:pt x="18" y="25"/>
                    </a:cubicBezTo>
                    <a:cubicBezTo>
                      <a:pt x="13" y="25"/>
                      <a:pt x="10" y="22"/>
                      <a:pt x="10" y="17"/>
                    </a:cubicBezTo>
                    <a:cubicBezTo>
                      <a:pt x="10" y="13"/>
                      <a:pt x="13" y="10"/>
                      <a:pt x="18"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950">
                <a:extLst>
                  <a:ext uri="{FF2B5EF4-FFF2-40B4-BE49-F238E27FC236}">
                    <a16:creationId xmlns:a16="http://schemas.microsoft.com/office/drawing/2014/main" id="{1DBA3243-9C00-994F-8541-BDE2B19517A8}"/>
                  </a:ext>
                </a:extLst>
              </p:cNvPr>
              <p:cNvSpPr>
                <a:spLocks/>
              </p:cNvSpPr>
              <p:nvPr/>
            </p:nvSpPr>
            <p:spPr bwMode="auto">
              <a:xfrm>
                <a:off x="4243558" y="3236863"/>
                <a:ext cx="330635" cy="24311"/>
              </a:xfrm>
              <a:custGeom>
                <a:avLst/>
                <a:gdLst/>
                <a:ahLst/>
                <a:cxnLst>
                  <a:cxn ang="0">
                    <a:pos x="0" y="10"/>
                  </a:cxn>
                  <a:cxn ang="0">
                    <a:pos x="136" y="10"/>
                  </a:cxn>
                  <a:cxn ang="0">
                    <a:pos x="136" y="0"/>
                  </a:cxn>
                  <a:cxn ang="0">
                    <a:pos x="4" y="0"/>
                  </a:cxn>
                  <a:cxn ang="0">
                    <a:pos x="0" y="10"/>
                  </a:cxn>
                </a:cxnLst>
                <a:rect l="0" t="0" r="r" b="b"/>
                <a:pathLst>
                  <a:path w="136" h="10">
                    <a:moveTo>
                      <a:pt x="0" y="10"/>
                    </a:moveTo>
                    <a:cubicBezTo>
                      <a:pt x="136" y="10"/>
                      <a:pt x="136" y="10"/>
                      <a:pt x="136" y="10"/>
                    </a:cubicBezTo>
                    <a:cubicBezTo>
                      <a:pt x="136" y="0"/>
                      <a:pt x="136" y="0"/>
                      <a:pt x="136" y="0"/>
                    </a:cubicBezTo>
                    <a:cubicBezTo>
                      <a:pt x="4" y="0"/>
                      <a:pt x="4" y="0"/>
                      <a:pt x="4" y="0"/>
                    </a:cubicBezTo>
                    <a:cubicBezTo>
                      <a:pt x="3" y="4"/>
                      <a:pt x="1" y="7"/>
                      <a:pt x="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18" name="Group 117">
            <a:extLst>
              <a:ext uri="{FF2B5EF4-FFF2-40B4-BE49-F238E27FC236}">
                <a16:creationId xmlns:a16="http://schemas.microsoft.com/office/drawing/2014/main" id="{1FB2F300-70D9-9B44-87C6-863AB2FD0CDE}"/>
              </a:ext>
            </a:extLst>
          </p:cNvPr>
          <p:cNvGrpSpPr/>
          <p:nvPr/>
        </p:nvGrpSpPr>
        <p:grpSpPr>
          <a:xfrm>
            <a:off x="3576355" y="3959074"/>
            <a:ext cx="914400" cy="974822"/>
            <a:chOff x="3972282" y="4152586"/>
            <a:chExt cx="914400" cy="974822"/>
          </a:xfrm>
        </p:grpSpPr>
        <p:sp>
          <p:nvSpPr>
            <p:cNvPr id="120" name="TextBox 119">
              <a:extLst>
                <a:ext uri="{FF2B5EF4-FFF2-40B4-BE49-F238E27FC236}">
                  <a16:creationId xmlns:a16="http://schemas.microsoft.com/office/drawing/2014/main" id="{5A23FAEF-F0A4-0F43-984E-7BBE7501FABF}"/>
                </a:ext>
              </a:extLst>
            </p:cNvPr>
            <p:cNvSpPr txBox="1"/>
            <p:nvPr/>
          </p:nvSpPr>
          <p:spPr>
            <a:xfrm>
              <a:off x="3972282" y="4152586"/>
              <a:ext cx="914400" cy="914400"/>
            </a:xfrm>
            <a:prstGeom prst="rect">
              <a:avLst/>
            </a:prstGeom>
            <a:noFill/>
          </p:spPr>
          <p:txBody>
            <a:bodyPr wrap="none" lIns="0" tIns="0" rIns="0" bIns="0" rtlCol="0">
              <a:noAutofit/>
            </a:bodyPr>
            <a:lstStyle/>
            <a:p>
              <a:pPr algn="ctr" defTabSz="456758" fontAlgn="base"/>
              <a:r>
                <a:rPr lang="en-US" sz="800" b="1" dirty="0">
                  <a:solidFill>
                    <a:schemeClr val="tx2"/>
                  </a:solidFill>
                  <a:latin typeface="+mj-lt"/>
                  <a:ea typeface="Helvetica Neue Condensed" panose="02000503000000020004" pitchFamily="2" charset="0"/>
                  <a:cs typeface="Helvetica Neue Condensed" panose="02000503000000020004" pitchFamily="2" charset="0"/>
                </a:rPr>
                <a:t>Preferences</a:t>
              </a:r>
            </a:p>
          </p:txBody>
        </p:sp>
        <p:pic>
          <p:nvPicPr>
            <p:cNvPr id="121" name="Picture 120">
              <a:extLst>
                <a:ext uri="{FF2B5EF4-FFF2-40B4-BE49-F238E27FC236}">
                  <a16:creationId xmlns:a16="http://schemas.microsoft.com/office/drawing/2014/main" id="{FA1F0FDD-4EA9-E146-AE16-2ED716A29639}"/>
                </a:ext>
              </a:extLst>
            </p:cNvPr>
            <p:cNvPicPr>
              <a:picLocks noChangeAspect="1"/>
            </p:cNvPicPr>
            <p:nvPr/>
          </p:nvPicPr>
          <p:blipFill>
            <a:blip r:embed="rId11"/>
            <a:stretch>
              <a:fillRect/>
            </a:stretch>
          </p:blipFill>
          <p:spPr>
            <a:xfrm>
              <a:off x="4096618" y="4338065"/>
              <a:ext cx="695249" cy="789343"/>
            </a:xfrm>
            <a:prstGeom prst="rect">
              <a:avLst/>
            </a:prstGeom>
          </p:spPr>
        </p:pic>
        <p:sp>
          <p:nvSpPr>
            <p:cNvPr id="122" name="Freeform 3785">
              <a:extLst>
                <a:ext uri="{FF2B5EF4-FFF2-40B4-BE49-F238E27FC236}">
                  <a16:creationId xmlns:a16="http://schemas.microsoft.com/office/drawing/2014/main" id="{C02FD8E2-C754-C44F-8C4D-6FAF8A8669DA}"/>
                </a:ext>
              </a:extLst>
            </p:cNvPr>
            <p:cNvSpPr>
              <a:spLocks noEditPoints="1"/>
            </p:cNvSpPr>
            <p:nvPr/>
          </p:nvSpPr>
          <p:spPr bwMode="auto">
            <a:xfrm>
              <a:off x="4264883" y="4506782"/>
              <a:ext cx="332222" cy="273454"/>
            </a:xfrm>
            <a:custGeom>
              <a:avLst/>
              <a:gdLst/>
              <a:ahLst/>
              <a:cxnLst>
                <a:cxn ang="0">
                  <a:pos x="129" y="54"/>
                </a:cxn>
                <a:cxn ang="0">
                  <a:pos x="108" y="35"/>
                </a:cxn>
                <a:cxn ang="0">
                  <a:pos x="103" y="11"/>
                </a:cxn>
                <a:cxn ang="0">
                  <a:pos x="75" y="12"/>
                </a:cxn>
                <a:cxn ang="0">
                  <a:pos x="55" y="0"/>
                </a:cxn>
                <a:cxn ang="0">
                  <a:pos x="35" y="20"/>
                </a:cxn>
                <a:cxn ang="0">
                  <a:pos x="12" y="26"/>
                </a:cxn>
                <a:cxn ang="0">
                  <a:pos x="13" y="54"/>
                </a:cxn>
                <a:cxn ang="0">
                  <a:pos x="0" y="74"/>
                </a:cxn>
                <a:cxn ang="0">
                  <a:pos x="21" y="94"/>
                </a:cxn>
                <a:cxn ang="0">
                  <a:pos x="26" y="117"/>
                </a:cxn>
                <a:cxn ang="0">
                  <a:pos x="55" y="116"/>
                </a:cxn>
                <a:cxn ang="0">
                  <a:pos x="75" y="129"/>
                </a:cxn>
                <a:cxn ang="0">
                  <a:pos x="94" y="108"/>
                </a:cxn>
                <a:cxn ang="0">
                  <a:pos x="118" y="103"/>
                </a:cxn>
                <a:cxn ang="0">
                  <a:pos x="117" y="74"/>
                </a:cxn>
                <a:cxn ang="0">
                  <a:pos x="65" y="105"/>
                </a:cxn>
                <a:cxn ang="0">
                  <a:pos x="65" y="23"/>
                </a:cxn>
                <a:cxn ang="0">
                  <a:pos x="65" y="105"/>
                </a:cxn>
                <a:cxn ang="0">
                  <a:pos x="34" y="64"/>
                </a:cxn>
                <a:cxn ang="0">
                  <a:pos x="96" y="64"/>
                </a:cxn>
                <a:cxn ang="0">
                  <a:pos x="65" y="78"/>
                </a:cxn>
                <a:cxn ang="0">
                  <a:pos x="65" y="51"/>
                </a:cxn>
                <a:cxn ang="0">
                  <a:pos x="65" y="78"/>
                </a:cxn>
                <a:cxn ang="0">
                  <a:pos x="194" y="122"/>
                </a:cxn>
                <a:cxn ang="0">
                  <a:pos x="182" y="107"/>
                </a:cxn>
                <a:cxn ang="0">
                  <a:pos x="176" y="87"/>
                </a:cxn>
                <a:cxn ang="0">
                  <a:pos x="157" y="90"/>
                </a:cxn>
                <a:cxn ang="0">
                  <a:pos x="136" y="86"/>
                </a:cxn>
                <a:cxn ang="0">
                  <a:pos x="130" y="104"/>
                </a:cxn>
                <a:cxn ang="0">
                  <a:pos x="115" y="119"/>
                </a:cxn>
                <a:cxn ang="0">
                  <a:pos x="128" y="134"/>
                </a:cxn>
                <a:cxn ang="0">
                  <a:pos x="134" y="154"/>
                </a:cxn>
                <a:cxn ang="0">
                  <a:pos x="153" y="151"/>
                </a:cxn>
                <a:cxn ang="0">
                  <a:pos x="173" y="156"/>
                </a:cxn>
                <a:cxn ang="0">
                  <a:pos x="180" y="138"/>
                </a:cxn>
                <a:cxn ang="0">
                  <a:pos x="160" y="132"/>
                </a:cxn>
                <a:cxn ang="0">
                  <a:pos x="150" y="110"/>
                </a:cxn>
                <a:cxn ang="0">
                  <a:pos x="160" y="132"/>
                </a:cxn>
              </a:cxnLst>
              <a:rect l="0" t="0" r="r" b="b"/>
              <a:pathLst>
                <a:path w="194" h="160">
                  <a:moveTo>
                    <a:pt x="129" y="74"/>
                  </a:moveTo>
                  <a:cubicBezTo>
                    <a:pt x="129" y="54"/>
                    <a:pt x="129" y="54"/>
                    <a:pt x="129" y="54"/>
                  </a:cubicBezTo>
                  <a:cubicBezTo>
                    <a:pt x="117" y="54"/>
                    <a:pt x="117" y="54"/>
                    <a:pt x="117" y="54"/>
                  </a:cubicBezTo>
                  <a:cubicBezTo>
                    <a:pt x="115" y="47"/>
                    <a:pt x="112" y="40"/>
                    <a:pt x="108" y="35"/>
                  </a:cubicBezTo>
                  <a:cubicBezTo>
                    <a:pt x="118" y="26"/>
                    <a:pt x="118" y="26"/>
                    <a:pt x="118" y="26"/>
                  </a:cubicBezTo>
                  <a:cubicBezTo>
                    <a:pt x="103" y="11"/>
                    <a:pt x="103" y="11"/>
                    <a:pt x="103" y="11"/>
                  </a:cubicBezTo>
                  <a:cubicBezTo>
                    <a:pt x="94" y="20"/>
                    <a:pt x="94" y="20"/>
                    <a:pt x="94" y="20"/>
                  </a:cubicBezTo>
                  <a:cubicBezTo>
                    <a:pt x="89" y="17"/>
                    <a:pt x="82" y="14"/>
                    <a:pt x="75" y="12"/>
                  </a:cubicBezTo>
                  <a:cubicBezTo>
                    <a:pt x="75" y="0"/>
                    <a:pt x="75" y="0"/>
                    <a:pt x="75" y="0"/>
                  </a:cubicBezTo>
                  <a:cubicBezTo>
                    <a:pt x="55" y="0"/>
                    <a:pt x="55" y="0"/>
                    <a:pt x="55" y="0"/>
                  </a:cubicBezTo>
                  <a:cubicBezTo>
                    <a:pt x="55" y="12"/>
                    <a:pt x="55" y="12"/>
                    <a:pt x="55" y="12"/>
                  </a:cubicBezTo>
                  <a:cubicBezTo>
                    <a:pt x="48" y="14"/>
                    <a:pt x="41" y="17"/>
                    <a:pt x="35" y="20"/>
                  </a:cubicBezTo>
                  <a:cubicBezTo>
                    <a:pt x="26" y="11"/>
                    <a:pt x="26" y="11"/>
                    <a:pt x="26" y="11"/>
                  </a:cubicBezTo>
                  <a:cubicBezTo>
                    <a:pt x="12" y="26"/>
                    <a:pt x="12" y="26"/>
                    <a:pt x="12" y="26"/>
                  </a:cubicBezTo>
                  <a:cubicBezTo>
                    <a:pt x="21" y="35"/>
                    <a:pt x="21" y="35"/>
                    <a:pt x="21" y="35"/>
                  </a:cubicBezTo>
                  <a:cubicBezTo>
                    <a:pt x="17" y="40"/>
                    <a:pt x="15" y="47"/>
                    <a:pt x="13" y="54"/>
                  </a:cubicBezTo>
                  <a:cubicBezTo>
                    <a:pt x="0" y="54"/>
                    <a:pt x="0" y="54"/>
                    <a:pt x="0" y="54"/>
                  </a:cubicBezTo>
                  <a:cubicBezTo>
                    <a:pt x="0" y="74"/>
                    <a:pt x="0" y="74"/>
                    <a:pt x="0" y="74"/>
                  </a:cubicBezTo>
                  <a:cubicBezTo>
                    <a:pt x="13" y="74"/>
                    <a:pt x="13" y="74"/>
                    <a:pt x="13" y="74"/>
                  </a:cubicBezTo>
                  <a:cubicBezTo>
                    <a:pt x="15" y="81"/>
                    <a:pt x="17" y="88"/>
                    <a:pt x="21" y="94"/>
                  </a:cubicBezTo>
                  <a:cubicBezTo>
                    <a:pt x="12" y="103"/>
                    <a:pt x="12" y="103"/>
                    <a:pt x="12" y="103"/>
                  </a:cubicBezTo>
                  <a:cubicBezTo>
                    <a:pt x="26" y="117"/>
                    <a:pt x="26" y="117"/>
                    <a:pt x="26" y="117"/>
                  </a:cubicBezTo>
                  <a:cubicBezTo>
                    <a:pt x="35" y="108"/>
                    <a:pt x="35" y="108"/>
                    <a:pt x="35" y="108"/>
                  </a:cubicBezTo>
                  <a:cubicBezTo>
                    <a:pt x="41" y="112"/>
                    <a:pt x="48" y="114"/>
                    <a:pt x="55" y="116"/>
                  </a:cubicBezTo>
                  <a:cubicBezTo>
                    <a:pt x="55" y="129"/>
                    <a:pt x="55" y="129"/>
                    <a:pt x="55" y="129"/>
                  </a:cubicBezTo>
                  <a:cubicBezTo>
                    <a:pt x="75" y="129"/>
                    <a:pt x="75" y="129"/>
                    <a:pt x="75" y="129"/>
                  </a:cubicBezTo>
                  <a:cubicBezTo>
                    <a:pt x="75" y="116"/>
                    <a:pt x="75" y="116"/>
                    <a:pt x="75" y="116"/>
                  </a:cubicBezTo>
                  <a:cubicBezTo>
                    <a:pt x="82" y="114"/>
                    <a:pt x="89" y="112"/>
                    <a:pt x="94" y="108"/>
                  </a:cubicBezTo>
                  <a:cubicBezTo>
                    <a:pt x="103" y="117"/>
                    <a:pt x="103" y="117"/>
                    <a:pt x="103" y="117"/>
                  </a:cubicBezTo>
                  <a:cubicBezTo>
                    <a:pt x="118" y="103"/>
                    <a:pt x="118" y="103"/>
                    <a:pt x="118" y="103"/>
                  </a:cubicBezTo>
                  <a:cubicBezTo>
                    <a:pt x="108" y="94"/>
                    <a:pt x="108" y="94"/>
                    <a:pt x="108" y="94"/>
                  </a:cubicBezTo>
                  <a:cubicBezTo>
                    <a:pt x="112" y="88"/>
                    <a:pt x="115" y="81"/>
                    <a:pt x="117" y="74"/>
                  </a:cubicBezTo>
                  <a:lnTo>
                    <a:pt x="129" y="74"/>
                  </a:lnTo>
                  <a:close/>
                  <a:moveTo>
                    <a:pt x="65" y="105"/>
                  </a:moveTo>
                  <a:cubicBezTo>
                    <a:pt x="42" y="105"/>
                    <a:pt x="24" y="87"/>
                    <a:pt x="24" y="64"/>
                  </a:cubicBezTo>
                  <a:cubicBezTo>
                    <a:pt x="24" y="41"/>
                    <a:pt x="42" y="23"/>
                    <a:pt x="65" y="23"/>
                  </a:cubicBezTo>
                  <a:cubicBezTo>
                    <a:pt x="88" y="23"/>
                    <a:pt x="106" y="41"/>
                    <a:pt x="106" y="64"/>
                  </a:cubicBezTo>
                  <a:cubicBezTo>
                    <a:pt x="106" y="87"/>
                    <a:pt x="88" y="105"/>
                    <a:pt x="65" y="105"/>
                  </a:cubicBezTo>
                  <a:close/>
                  <a:moveTo>
                    <a:pt x="65" y="33"/>
                  </a:moveTo>
                  <a:cubicBezTo>
                    <a:pt x="48" y="33"/>
                    <a:pt x="34" y="47"/>
                    <a:pt x="34" y="64"/>
                  </a:cubicBezTo>
                  <a:cubicBezTo>
                    <a:pt x="34" y="81"/>
                    <a:pt x="48" y="95"/>
                    <a:pt x="65" y="95"/>
                  </a:cubicBezTo>
                  <a:cubicBezTo>
                    <a:pt x="82" y="95"/>
                    <a:pt x="96" y="81"/>
                    <a:pt x="96" y="64"/>
                  </a:cubicBezTo>
                  <a:cubicBezTo>
                    <a:pt x="96" y="47"/>
                    <a:pt x="82" y="33"/>
                    <a:pt x="65" y="33"/>
                  </a:cubicBezTo>
                  <a:close/>
                  <a:moveTo>
                    <a:pt x="65" y="78"/>
                  </a:moveTo>
                  <a:cubicBezTo>
                    <a:pt x="57" y="78"/>
                    <a:pt x="51" y="72"/>
                    <a:pt x="51" y="64"/>
                  </a:cubicBezTo>
                  <a:cubicBezTo>
                    <a:pt x="51" y="57"/>
                    <a:pt x="57" y="51"/>
                    <a:pt x="65" y="51"/>
                  </a:cubicBezTo>
                  <a:cubicBezTo>
                    <a:pt x="72" y="51"/>
                    <a:pt x="78" y="57"/>
                    <a:pt x="78" y="64"/>
                  </a:cubicBezTo>
                  <a:cubicBezTo>
                    <a:pt x="78" y="72"/>
                    <a:pt x="72" y="78"/>
                    <a:pt x="65" y="78"/>
                  </a:cubicBezTo>
                  <a:close/>
                  <a:moveTo>
                    <a:pt x="185" y="124"/>
                  </a:moveTo>
                  <a:cubicBezTo>
                    <a:pt x="194" y="122"/>
                    <a:pt x="194" y="122"/>
                    <a:pt x="194" y="122"/>
                  </a:cubicBezTo>
                  <a:cubicBezTo>
                    <a:pt x="191" y="106"/>
                    <a:pt x="191" y="106"/>
                    <a:pt x="191" y="106"/>
                  </a:cubicBezTo>
                  <a:cubicBezTo>
                    <a:pt x="182" y="107"/>
                    <a:pt x="182" y="107"/>
                    <a:pt x="182" y="107"/>
                  </a:cubicBezTo>
                  <a:cubicBezTo>
                    <a:pt x="180" y="103"/>
                    <a:pt x="177" y="99"/>
                    <a:pt x="173" y="96"/>
                  </a:cubicBezTo>
                  <a:cubicBezTo>
                    <a:pt x="176" y="87"/>
                    <a:pt x="176" y="87"/>
                    <a:pt x="176" y="87"/>
                  </a:cubicBezTo>
                  <a:cubicBezTo>
                    <a:pt x="160" y="81"/>
                    <a:pt x="160" y="81"/>
                    <a:pt x="160" y="81"/>
                  </a:cubicBezTo>
                  <a:cubicBezTo>
                    <a:pt x="157" y="90"/>
                    <a:pt x="157" y="90"/>
                    <a:pt x="157" y="90"/>
                  </a:cubicBezTo>
                  <a:cubicBezTo>
                    <a:pt x="152" y="90"/>
                    <a:pt x="147" y="91"/>
                    <a:pt x="143" y="93"/>
                  </a:cubicBezTo>
                  <a:cubicBezTo>
                    <a:pt x="136" y="86"/>
                    <a:pt x="136" y="86"/>
                    <a:pt x="136" y="86"/>
                  </a:cubicBezTo>
                  <a:cubicBezTo>
                    <a:pt x="123" y="97"/>
                    <a:pt x="123" y="97"/>
                    <a:pt x="123" y="97"/>
                  </a:cubicBezTo>
                  <a:cubicBezTo>
                    <a:pt x="130" y="104"/>
                    <a:pt x="130" y="104"/>
                    <a:pt x="130" y="104"/>
                  </a:cubicBezTo>
                  <a:cubicBezTo>
                    <a:pt x="127" y="108"/>
                    <a:pt x="125" y="113"/>
                    <a:pt x="125" y="117"/>
                  </a:cubicBezTo>
                  <a:cubicBezTo>
                    <a:pt x="115" y="119"/>
                    <a:pt x="115" y="119"/>
                    <a:pt x="115" y="119"/>
                  </a:cubicBezTo>
                  <a:cubicBezTo>
                    <a:pt x="118" y="136"/>
                    <a:pt x="118" y="136"/>
                    <a:pt x="118" y="136"/>
                  </a:cubicBezTo>
                  <a:cubicBezTo>
                    <a:pt x="128" y="134"/>
                    <a:pt x="128" y="134"/>
                    <a:pt x="128" y="134"/>
                  </a:cubicBezTo>
                  <a:cubicBezTo>
                    <a:pt x="130" y="139"/>
                    <a:pt x="133" y="142"/>
                    <a:pt x="137" y="145"/>
                  </a:cubicBezTo>
                  <a:cubicBezTo>
                    <a:pt x="134" y="154"/>
                    <a:pt x="134" y="154"/>
                    <a:pt x="134" y="154"/>
                  </a:cubicBezTo>
                  <a:cubicBezTo>
                    <a:pt x="150" y="160"/>
                    <a:pt x="150" y="160"/>
                    <a:pt x="150" y="160"/>
                  </a:cubicBezTo>
                  <a:cubicBezTo>
                    <a:pt x="153" y="151"/>
                    <a:pt x="153" y="151"/>
                    <a:pt x="153" y="151"/>
                  </a:cubicBezTo>
                  <a:cubicBezTo>
                    <a:pt x="158" y="151"/>
                    <a:pt x="162" y="151"/>
                    <a:pt x="167" y="149"/>
                  </a:cubicBezTo>
                  <a:cubicBezTo>
                    <a:pt x="173" y="156"/>
                    <a:pt x="173" y="156"/>
                    <a:pt x="173" y="156"/>
                  </a:cubicBezTo>
                  <a:cubicBezTo>
                    <a:pt x="186" y="145"/>
                    <a:pt x="186" y="145"/>
                    <a:pt x="186" y="145"/>
                  </a:cubicBezTo>
                  <a:cubicBezTo>
                    <a:pt x="180" y="138"/>
                    <a:pt x="180" y="138"/>
                    <a:pt x="180" y="138"/>
                  </a:cubicBezTo>
                  <a:cubicBezTo>
                    <a:pt x="183" y="134"/>
                    <a:pt x="184" y="129"/>
                    <a:pt x="185" y="124"/>
                  </a:cubicBezTo>
                  <a:close/>
                  <a:moveTo>
                    <a:pt x="160" y="132"/>
                  </a:moveTo>
                  <a:cubicBezTo>
                    <a:pt x="154" y="134"/>
                    <a:pt x="147" y="132"/>
                    <a:pt x="144" y="126"/>
                  </a:cubicBezTo>
                  <a:cubicBezTo>
                    <a:pt x="141" y="120"/>
                    <a:pt x="144" y="113"/>
                    <a:pt x="150" y="110"/>
                  </a:cubicBezTo>
                  <a:cubicBezTo>
                    <a:pt x="156" y="107"/>
                    <a:pt x="163" y="110"/>
                    <a:pt x="166" y="116"/>
                  </a:cubicBezTo>
                  <a:cubicBezTo>
                    <a:pt x="168" y="122"/>
                    <a:pt x="166" y="129"/>
                    <a:pt x="160" y="132"/>
                  </a:cubicBez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8" name="Group 137">
            <a:extLst>
              <a:ext uri="{FF2B5EF4-FFF2-40B4-BE49-F238E27FC236}">
                <a16:creationId xmlns:a16="http://schemas.microsoft.com/office/drawing/2014/main" id="{9D862219-A46E-6C42-A138-721E55C6A911}"/>
              </a:ext>
            </a:extLst>
          </p:cNvPr>
          <p:cNvGrpSpPr/>
          <p:nvPr/>
        </p:nvGrpSpPr>
        <p:grpSpPr>
          <a:xfrm>
            <a:off x="6170972" y="3835592"/>
            <a:ext cx="914400" cy="1188700"/>
            <a:chOff x="6730221" y="3958750"/>
            <a:chExt cx="914400" cy="1188700"/>
          </a:xfrm>
        </p:grpSpPr>
        <p:sp>
          <p:nvSpPr>
            <p:cNvPr id="139" name="TextBox 138">
              <a:extLst>
                <a:ext uri="{FF2B5EF4-FFF2-40B4-BE49-F238E27FC236}">
                  <a16:creationId xmlns:a16="http://schemas.microsoft.com/office/drawing/2014/main" id="{CF5339DA-6DA2-1443-81A5-E0C07B7E5264}"/>
                </a:ext>
              </a:extLst>
            </p:cNvPr>
            <p:cNvSpPr txBox="1"/>
            <p:nvPr/>
          </p:nvSpPr>
          <p:spPr>
            <a:xfrm>
              <a:off x="6730221" y="3958750"/>
              <a:ext cx="914400" cy="914400"/>
            </a:xfrm>
            <a:prstGeom prst="rect">
              <a:avLst/>
            </a:prstGeom>
            <a:noFill/>
          </p:spPr>
          <p:txBody>
            <a:bodyPr wrap="none" lIns="0" tIns="0" rIns="0" bIns="0" rtlCol="0">
              <a:noAutofit/>
            </a:bodyPr>
            <a:lstStyle/>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Enterprise</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Integration</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Platform</a:t>
              </a:r>
            </a:p>
          </p:txBody>
        </p:sp>
        <p:pic>
          <p:nvPicPr>
            <p:cNvPr id="140" name="Picture 139">
              <a:extLst>
                <a:ext uri="{FF2B5EF4-FFF2-40B4-BE49-F238E27FC236}">
                  <a16:creationId xmlns:a16="http://schemas.microsoft.com/office/drawing/2014/main" id="{BF0BD3B6-7E6D-1F4B-B1C6-29F0CF64357F}"/>
                </a:ext>
              </a:extLst>
            </p:cNvPr>
            <p:cNvPicPr>
              <a:picLocks noChangeAspect="1"/>
            </p:cNvPicPr>
            <p:nvPr/>
          </p:nvPicPr>
          <p:blipFill>
            <a:blip r:embed="rId12"/>
            <a:stretch>
              <a:fillRect/>
            </a:stretch>
          </p:blipFill>
          <p:spPr>
            <a:xfrm>
              <a:off x="6859610" y="4327716"/>
              <a:ext cx="712578" cy="819734"/>
            </a:xfrm>
            <a:prstGeom prst="rect">
              <a:avLst/>
            </a:prstGeom>
          </p:spPr>
        </p:pic>
      </p:grpSp>
      <p:grpSp>
        <p:nvGrpSpPr>
          <p:cNvPr id="146" name="Group 145">
            <a:extLst>
              <a:ext uri="{FF2B5EF4-FFF2-40B4-BE49-F238E27FC236}">
                <a16:creationId xmlns:a16="http://schemas.microsoft.com/office/drawing/2014/main" id="{CB8D5C3A-BE21-A74D-8CD9-B7E0392EA58D}"/>
              </a:ext>
            </a:extLst>
          </p:cNvPr>
          <p:cNvGrpSpPr/>
          <p:nvPr/>
        </p:nvGrpSpPr>
        <p:grpSpPr>
          <a:xfrm>
            <a:off x="8039524" y="3860900"/>
            <a:ext cx="914400" cy="1076984"/>
            <a:chOff x="7740605" y="4024298"/>
            <a:chExt cx="914400" cy="1076984"/>
          </a:xfrm>
        </p:grpSpPr>
        <p:sp>
          <p:nvSpPr>
            <p:cNvPr id="147" name="TextBox 146">
              <a:extLst>
                <a:ext uri="{FF2B5EF4-FFF2-40B4-BE49-F238E27FC236}">
                  <a16:creationId xmlns:a16="http://schemas.microsoft.com/office/drawing/2014/main" id="{CACE5E79-3579-3049-9A10-75D4EA190570}"/>
                </a:ext>
              </a:extLst>
            </p:cNvPr>
            <p:cNvSpPr txBox="1"/>
            <p:nvPr/>
          </p:nvSpPr>
          <p:spPr>
            <a:xfrm>
              <a:off x="7740605" y="4024298"/>
              <a:ext cx="914400" cy="914400"/>
            </a:xfrm>
            <a:prstGeom prst="rect">
              <a:avLst/>
            </a:prstGeom>
            <a:noFill/>
          </p:spPr>
          <p:txBody>
            <a:bodyPr wrap="none" lIns="0" tIns="0" rIns="0" bIns="0" rtlCol="0">
              <a:noAutofit/>
            </a:bodyPr>
            <a:lstStyle/>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Account</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For Life</a:t>
              </a:r>
            </a:p>
          </p:txBody>
        </p:sp>
        <p:grpSp>
          <p:nvGrpSpPr>
            <p:cNvPr id="148" name="Group 147">
              <a:extLst>
                <a:ext uri="{FF2B5EF4-FFF2-40B4-BE49-F238E27FC236}">
                  <a16:creationId xmlns:a16="http://schemas.microsoft.com/office/drawing/2014/main" id="{E5D5F545-6AF1-704F-803C-967B1C7B1CB3}"/>
                </a:ext>
              </a:extLst>
            </p:cNvPr>
            <p:cNvGrpSpPr/>
            <p:nvPr/>
          </p:nvGrpSpPr>
          <p:grpSpPr>
            <a:xfrm>
              <a:off x="7848894" y="4311939"/>
              <a:ext cx="695249" cy="789343"/>
              <a:chOff x="7838624" y="4323997"/>
              <a:chExt cx="695249" cy="789343"/>
            </a:xfrm>
          </p:grpSpPr>
          <p:pic>
            <p:nvPicPr>
              <p:cNvPr id="149" name="Picture 148">
                <a:extLst>
                  <a:ext uri="{FF2B5EF4-FFF2-40B4-BE49-F238E27FC236}">
                    <a16:creationId xmlns:a16="http://schemas.microsoft.com/office/drawing/2014/main" id="{DB16AD63-9EEF-5E49-A47A-A0CD991BD669}"/>
                  </a:ext>
                </a:extLst>
              </p:cNvPr>
              <p:cNvPicPr>
                <a:picLocks noChangeAspect="1"/>
              </p:cNvPicPr>
              <p:nvPr/>
            </p:nvPicPr>
            <p:blipFill>
              <a:blip r:embed="rId11"/>
              <a:stretch>
                <a:fillRect/>
              </a:stretch>
            </p:blipFill>
            <p:spPr>
              <a:xfrm>
                <a:off x="7838624" y="4323997"/>
                <a:ext cx="695249" cy="789343"/>
              </a:xfrm>
              <a:prstGeom prst="rect">
                <a:avLst/>
              </a:prstGeom>
            </p:spPr>
          </p:pic>
          <p:sp>
            <p:nvSpPr>
              <p:cNvPr id="150" name="Freeform 389">
                <a:extLst>
                  <a:ext uri="{FF2B5EF4-FFF2-40B4-BE49-F238E27FC236}">
                    <a16:creationId xmlns:a16="http://schemas.microsoft.com/office/drawing/2014/main" id="{60B65753-E046-FA4D-ACCD-9A94C7E6C42F}"/>
                  </a:ext>
                </a:extLst>
              </p:cNvPr>
              <p:cNvSpPr>
                <a:spLocks noEditPoints="1"/>
              </p:cNvSpPr>
              <p:nvPr/>
            </p:nvSpPr>
            <p:spPr bwMode="auto">
              <a:xfrm>
                <a:off x="8011286" y="4520713"/>
                <a:ext cx="339248" cy="237314"/>
              </a:xfrm>
              <a:custGeom>
                <a:avLst/>
                <a:gdLst>
                  <a:gd name="T0" fmla="*/ 321 w 321"/>
                  <a:gd name="T1" fmla="*/ 160 h 224"/>
                  <a:gd name="T2" fmla="*/ 129 w 321"/>
                  <a:gd name="T3" fmla="*/ 170 h 224"/>
                  <a:gd name="T4" fmla="*/ 129 w 321"/>
                  <a:gd name="T5" fmla="*/ 149 h 224"/>
                  <a:gd name="T6" fmla="*/ 299 w 321"/>
                  <a:gd name="T7" fmla="*/ 21 h 224"/>
                  <a:gd name="T8" fmla="*/ 75 w 321"/>
                  <a:gd name="T9" fmla="*/ 32 h 224"/>
                  <a:gd name="T10" fmla="*/ 54 w 321"/>
                  <a:gd name="T11" fmla="*/ 32 h 224"/>
                  <a:gd name="T12" fmla="*/ 65 w 321"/>
                  <a:gd name="T13" fmla="*/ 0 h 224"/>
                  <a:gd name="T14" fmla="*/ 321 w 321"/>
                  <a:gd name="T15" fmla="*/ 10 h 224"/>
                  <a:gd name="T16" fmla="*/ 90 w 321"/>
                  <a:gd name="T17" fmla="*/ 193 h 224"/>
                  <a:gd name="T18" fmla="*/ 101 w 321"/>
                  <a:gd name="T19" fmla="*/ 136 h 224"/>
                  <a:gd name="T20" fmla="*/ 54 w 321"/>
                  <a:gd name="T21" fmla="*/ 58 h 224"/>
                  <a:gd name="T22" fmla="*/ 54 w 321"/>
                  <a:gd name="T23" fmla="*/ 58 h 224"/>
                  <a:gd name="T24" fmla="*/ 54 w 321"/>
                  <a:gd name="T25" fmla="*/ 58 h 224"/>
                  <a:gd name="T26" fmla="*/ 6 w 321"/>
                  <a:gd name="T27" fmla="*/ 136 h 224"/>
                  <a:gd name="T28" fmla="*/ 18 w 321"/>
                  <a:gd name="T29" fmla="*/ 192 h 224"/>
                  <a:gd name="T30" fmla="*/ 22 w 321"/>
                  <a:gd name="T31" fmla="*/ 213 h 224"/>
                  <a:gd name="T32" fmla="*/ 42 w 321"/>
                  <a:gd name="T33" fmla="*/ 190 h 224"/>
                  <a:gd name="T34" fmla="*/ 27 w 321"/>
                  <a:gd name="T35" fmla="*/ 131 h 224"/>
                  <a:gd name="T36" fmla="*/ 54 w 321"/>
                  <a:gd name="T37" fmla="*/ 80 h 224"/>
                  <a:gd name="T38" fmla="*/ 54 w 321"/>
                  <a:gd name="T39" fmla="*/ 80 h 224"/>
                  <a:gd name="T40" fmla="*/ 81 w 321"/>
                  <a:gd name="T41" fmla="*/ 131 h 224"/>
                  <a:gd name="T42" fmla="*/ 65 w 321"/>
                  <a:gd name="T43" fmla="*/ 190 h 224"/>
                  <a:gd name="T44" fmla="*/ 99 w 321"/>
                  <a:gd name="T45" fmla="*/ 216 h 224"/>
                  <a:gd name="T46" fmla="*/ 128 w 321"/>
                  <a:gd name="T47" fmla="*/ 224 h 224"/>
                  <a:gd name="T48" fmla="*/ 135 w 321"/>
                  <a:gd name="T49" fmla="*/ 206 h 224"/>
                  <a:gd name="T50" fmla="*/ 139 w 321"/>
                  <a:gd name="T51" fmla="*/ 74 h 224"/>
                  <a:gd name="T52" fmla="*/ 278 w 321"/>
                  <a:gd name="T53" fmla="*/ 64 h 224"/>
                  <a:gd name="T54" fmla="*/ 139 w 321"/>
                  <a:gd name="T55" fmla="*/ 53 h 224"/>
                  <a:gd name="T56" fmla="*/ 139 w 321"/>
                  <a:gd name="T57" fmla="*/ 74 h 224"/>
                  <a:gd name="T58" fmla="*/ 267 w 321"/>
                  <a:gd name="T59" fmla="*/ 117 h 224"/>
                  <a:gd name="T60" fmla="*/ 267 w 321"/>
                  <a:gd name="T61" fmla="*/ 96 h 224"/>
                  <a:gd name="T62" fmla="*/ 129 w 321"/>
                  <a:gd name="T63" fmla="*/ 10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224">
                    <a:moveTo>
                      <a:pt x="321" y="10"/>
                    </a:moveTo>
                    <a:cubicBezTo>
                      <a:pt x="321" y="160"/>
                      <a:pt x="321" y="160"/>
                      <a:pt x="321" y="160"/>
                    </a:cubicBezTo>
                    <a:cubicBezTo>
                      <a:pt x="321" y="166"/>
                      <a:pt x="316" y="170"/>
                      <a:pt x="310" y="170"/>
                    </a:cubicBezTo>
                    <a:cubicBezTo>
                      <a:pt x="129" y="170"/>
                      <a:pt x="129" y="170"/>
                      <a:pt x="129" y="170"/>
                    </a:cubicBezTo>
                    <a:cubicBezTo>
                      <a:pt x="123" y="170"/>
                      <a:pt x="118" y="166"/>
                      <a:pt x="118" y="160"/>
                    </a:cubicBezTo>
                    <a:cubicBezTo>
                      <a:pt x="118" y="154"/>
                      <a:pt x="123" y="149"/>
                      <a:pt x="129" y="149"/>
                    </a:cubicBezTo>
                    <a:cubicBezTo>
                      <a:pt x="299" y="149"/>
                      <a:pt x="299" y="149"/>
                      <a:pt x="299" y="149"/>
                    </a:cubicBezTo>
                    <a:cubicBezTo>
                      <a:pt x="299" y="21"/>
                      <a:pt x="299" y="21"/>
                      <a:pt x="299" y="21"/>
                    </a:cubicBezTo>
                    <a:cubicBezTo>
                      <a:pt x="75" y="21"/>
                      <a:pt x="75" y="21"/>
                      <a:pt x="75" y="21"/>
                    </a:cubicBezTo>
                    <a:cubicBezTo>
                      <a:pt x="75" y="32"/>
                      <a:pt x="75" y="32"/>
                      <a:pt x="75" y="32"/>
                    </a:cubicBezTo>
                    <a:cubicBezTo>
                      <a:pt x="75" y="38"/>
                      <a:pt x="71" y="42"/>
                      <a:pt x="65" y="42"/>
                    </a:cubicBezTo>
                    <a:cubicBezTo>
                      <a:pt x="59" y="42"/>
                      <a:pt x="54" y="38"/>
                      <a:pt x="54" y="32"/>
                    </a:cubicBezTo>
                    <a:cubicBezTo>
                      <a:pt x="54" y="10"/>
                      <a:pt x="54" y="10"/>
                      <a:pt x="54" y="10"/>
                    </a:cubicBezTo>
                    <a:cubicBezTo>
                      <a:pt x="54" y="4"/>
                      <a:pt x="59" y="0"/>
                      <a:pt x="65" y="0"/>
                    </a:cubicBezTo>
                    <a:cubicBezTo>
                      <a:pt x="310" y="0"/>
                      <a:pt x="310" y="0"/>
                      <a:pt x="310" y="0"/>
                    </a:cubicBezTo>
                    <a:cubicBezTo>
                      <a:pt x="316" y="0"/>
                      <a:pt x="321" y="4"/>
                      <a:pt x="321" y="10"/>
                    </a:cubicBezTo>
                    <a:close/>
                    <a:moveTo>
                      <a:pt x="103" y="195"/>
                    </a:moveTo>
                    <a:cubicBezTo>
                      <a:pt x="98" y="194"/>
                      <a:pt x="92" y="193"/>
                      <a:pt x="90" y="193"/>
                    </a:cubicBezTo>
                    <a:cubicBezTo>
                      <a:pt x="88" y="191"/>
                      <a:pt x="84" y="180"/>
                      <a:pt x="85" y="176"/>
                    </a:cubicBezTo>
                    <a:cubicBezTo>
                      <a:pt x="91" y="166"/>
                      <a:pt x="98" y="150"/>
                      <a:pt x="101" y="136"/>
                    </a:cubicBezTo>
                    <a:cubicBezTo>
                      <a:pt x="108" y="110"/>
                      <a:pt x="105" y="90"/>
                      <a:pt x="94" y="77"/>
                    </a:cubicBezTo>
                    <a:cubicBezTo>
                      <a:pt x="80" y="59"/>
                      <a:pt x="58" y="58"/>
                      <a:pt x="54" y="58"/>
                    </a:cubicBezTo>
                    <a:cubicBezTo>
                      <a:pt x="54" y="58"/>
                      <a:pt x="54" y="58"/>
                      <a:pt x="54" y="58"/>
                    </a:cubicBezTo>
                    <a:cubicBezTo>
                      <a:pt x="54" y="58"/>
                      <a:pt x="54" y="58"/>
                      <a:pt x="54" y="58"/>
                    </a:cubicBezTo>
                    <a:cubicBezTo>
                      <a:pt x="54" y="58"/>
                      <a:pt x="54" y="58"/>
                      <a:pt x="54" y="58"/>
                    </a:cubicBezTo>
                    <a:cubicBezTo>
                      <a:pt x="54" y="58"/>
                      <a:pt x="54" y="58"/>
                      <a:pt x="54" y="58"/>
                    </a:cubicBezTo>
                    <a:cubicBezTo>
                      <a:pt x="51" y="58"/>
                      <a:pt x="28" y="59"/>
                      <a:pt x="14" y="77"/>
                    </a:cubicBezTo>
                    <a:cubicBezTo>
                      <a:pt x="3" y="90"/>
                      <a:pt x="0" y="110"/>
                      <a:pt x="6" y="136"/>
                    </a:cubicBezTo>
                    <a:cubicBezTo>
                      <a:pt x="10" y="150"/>
                      <a:pt x="17" y="166"/>
                      <a:pt x="23" y="176"/>
                    </a:cubicBezTo>
                    <a:cubicBezTo>
                      <a:pt x="24" y="180"/>
                      <a:pt x="20" y="191"/>
                      <a:pt x="18" y="192"/>
                    </a:cubicBezTo>
                    <a:cubicBezTo>
                      <a:pt x="13" y="194"/>
                      <a:pt x="10" y="201"/>
                      <a:pt x="12" y="206"/>
                    </a:cubicBezTo>
                    <a:cubicBezTo>
                      <a:pt x="14" y="210"/>
                      <a:pt x="18" y="213"/>
                      <a:pt x="22" y="213"/>
                    </a:cubicBezTo>
                    <a:cubicBezTo>
                      <a:pt x="23" y="213"/>
                      <a:pt x="25" y="213"/>
                      <a:pt x="26" y="212"/>
                    </a:cubicBezTo>
                    <a:cubicBezTo>
                      <a:pt x="36" y="209"/>
                      <a:pt x="40" y="197"/>
                      <a:pt x="42" y="190"/>
                    </a:cubicBezTo>
                    <a:cubicBezTo>
                      <a:pt x="44" y="184"/>
                      <a:pt x="47" y="172"/>
                      <a:pt x="41" y="164"/>
                    </a:cubicBezTo>
                    <a:cubicBezTo>
                      <a:pt x="36" y="157"/>
                      <a:pt x="30" y="142"/>
                      <a:pt x="27" y="131"/>
                    </a:cubicBezTo>
                    <a:cubicBezTo>
                      <a:pt x="23" y="112"/>
                      <a:pt x="24" y="99"/>
                      <a:pt x="30" y="90"/>
                    </a:cubicBezTo>
                    <a:cubicBezTo>
                      <a:pt x="39" y="80"/>
                      <a:pt x="53" y="80"/>
                      <a:pt x="54" y="80"/>
                    </a:cubicBezTo>
                    <a:cubicBezTo>
                      <a:pt x="54" y="80"/>
                      <a:pt x="54" y="80"/>
                      <a:pt x="54" y="80"/>
                    </a:cubicBezTo>
                    <a:cubicBezTo>
                      <a:pt x="54" y="80"/>
                      <a:pt x="54" y="80"/>
                      <a:pt x="54" y="80"/>
                    </a:cubicBezTo>
                    <a:cubicBezTo>
                      <a:pt x="54" y="80"/>
                      <a:pt x="69" y="80"/>
                      <a:pt x="77" y="90"/>
                    </a:cubicBezTo>
                    <a:cubicBezTo>
                      <a:pt x="84" y="98"/>
                      <a:pt x="85" y="112"/>
                      <a:pt x="81" y="131"/>
                    </a:cubicBezTo>
                    <a:cubicBezTo>
                      <a:pt x="78" y="142"/>
                      <a:pt x="72" y="157"/>
                      <a:pt x="66" y="164"/>
                    </a:cubicBezTo>
                    <a:cubicBezTo>
                      <a:pt x="61" y="172"/>
                      <a:pt x="64" y="183"/>
                      <a:pt x="65" y="190"/>
                    </a:cubicBezTo>
                    <a:cubicBezTo>
                      <a:pt x="67" y="197"/>
                      <a:pt x="72" y="209"/>
                      <a:pt x="82" y="212"/>
                    </a:cubicBezTo>
                    <a:cubicBezTo>
                      <a:pt x="86" y="214"/>
                      <a:pt x="92" y="215"/>
                      <a:pt x="99" y="216"/>
                    </a:cubicBezTo>
                    <a:cubicBezTo>
                      <a:pt x="105" y="217"/>
                      <a:pt x="118" y="219"/>
                      <a:pt x="121" y="222"/>
                    </a:cubicBezTo>
                    <a:cubicBezTo>
                      <a:pt x="123" y="223"/>
                      <a:pt x="126" y="224"/>
                      <a:pt x="128" y="224"/>
                    </a:cubicBezTo>
                    <a:cubicBezTo>
                      <a:pt x="131" y="224"/>
                      <a:pt x="134" y="223"/>
                      <a:pt x="136" y="221"/>
                    </a:cubicBezTo>
                    <a:cubicBezTo>
                      <a:pt x="140" y="216"/>
                      <a:pt x="140" y="210"/>
                      <a:pt x="135" y="206"/>
                    </a:cubicBezTo>
                    <a:cubicBezTo>
                      <a:pt x="128" y="199"/>
                      <a:pt x="115" y="197"/>
                      <a:pt x="103" y="195"/>
                    </a:cubicBezTo>
                    <a:close/>
                    <a:moveTo>
                      <a:pt x="139" y="74"/>
                    </a:moveTo>
                    <a:cubicBezTo>
                      <a:pt x="267" y="74"/>
                      <a:pt x="267" y="74"/>
                      <a:pt x="267" y="74"/>
                    </a:cubicBezTo>
                    <a:cubicBezTo>
                      <a:pt x="273" y="74"/>
                      <a:pt x="278" y="70"/>
                      <a:pt x="278" y="64"/>
                    </a:cubicBezTo>
                    <a:cubicBezTo>
                      <a:pt x="278" y="58"/>
                      <a:pt x="273" y="53"/>
                      <a:pt x="267" y="53"/>
                    </a:cubicBezTo>
                    <a:cubicBezTo>
                      <a:pt x="139" y="53"/>
                      <a:pt x="139" y="53"/>
                      <a:pt x="139" y="53"/>
                    </a:cubicBezTo>
                    <a:cubicBezTo>
                      <a:pt x="133" y="53"/>
                      <a:pt x="129" y="58"/>
                      <a:pt x="129" y="64"/>
                    </a:cubicBezTo>
                    <a:cubicBezTo>
                      <a:pt x="129" y="70"/>
                      <a:pt x="133" y="74"/>
                      <a:pt x="139" y="74"/>
                    </a:cubicBezTo>
                    <a:close/>
                    <a:moveTo>
                      <a:pt x="139" y="117"/>
                    </a:moveTo>
                    <a:cubicBezTo>
                      <a:pt x="267" y="117"/>
                      <a:pt x="267" y="117"/>
                      <a:pt x="267" y="117"/>
                    </a:cubicBezTo>
                    <a:cubicBezTo>
                      <a:pt x="273" y="117"/>
                      <a:pt x="278" y="112"/>
                      <a:pt x="278" y="106"/>
                    </a:cubicBezTo>
                    <a:cubicBezTo>
                      <a:pt x="278" y="100"/>
                      <a:pt x="273" y="96"/>
                      <a:pt x="267" y="96"/>
                    </a:cubicBezTo>
                    <a:cubicBezTo>
                      <a:pt x="139" y="96"/>
                      <a:pt x="139" y="96"/>
                      <a:pt x="139" y="96"/>
                    </a:cubicBezTo>
                    <a:cubicBezTo>
                      <a:pt x="133" y="96"/>
                      <a:pt x="129" y="100"/>
                      <a:pt x="129" y="106"/>
                    </a:cubicBezTo>
                    <a:cubicBezTo>
                      <a:pt x="129" y="112"/>
                      <a:pt x="133" y="117"/>
                      <a:pt x="139" y="1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grpSp>
      </p:grpSp>
      <p:grpSp>
        <p:nvGrpSpPr>
          <p:cNvPr id="141" name="Group 140">
            <a:extLst>
              <a:ext uri="{FF2B5EF4-FFF2-40B4-BE49-F238E27FC236}">
                <a16:creationId xmlns:a16="http://schemas.microsoft.com/office/drawing/2014/main" id="{31EC9564-7DBB-A94F-898E-A8609D8D2C2E}"/>
              </a:ext>
            </a:extLst>
          </p:cNvPr>
          <p:cNvGrpSpPr/>
          <p:nvPr/>
        </p:nvGrpSpPr>
        <p:grpSpPr>
          <a:xfrm>
            <a:off x="7145863" y="3916430"/>
            <a:ext cx="914400" cy="1069172"/>
            <a:chOff x="8563102" y="4003359"/>
            <a:chExt cx="914400" cy="1069172"/>
          </a:xfrm>
        </p:grpSpPr>
        <p:sp>
          <p:nvSpPr>
            <p:cNvPr id="142" name="TextBox 141">
              <a:extLst>
                <a:ext uri="{FF2B5EF4-FFF2-40B4-BE49-F238E27FC236}">
                  <a16:creationId xmlns:a16="http://schemas.microsoft.com/office/drawing/2014/main" id="{2A496A32-9C2C-EF4F-AADB-5A0D80AB08FF}"/>
                </a:ext>
              </a:extLst>
            </p:cNvPr>
            <p:cNvSpPr txBox="1"/>
            <p:nvPr/>
          </p:nvSpPr>
          <p:spPr>
            <a:xfrm>
              <a:off x="8563102" y="4003359"/>
              <a:ext cx="914400" cy="946551"/>
            </a:xfrm>
            <a:prstGeom prst="rect">
              <a:avLst/>
            </a:prstGeom>
            <a:noFill/>
          </p:spPr>
          <p:txBody>
            <a:bodyPr wrap="none" lIns="0" tIns="0" rIns="0" bIns="0" rtlCol="0">
              <a:noAutofit/>
            </a:bodyPr>
            <a:lstStyle/>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Global</a:t>
              </a:r>
            </a:p>
            <a:p>
              <a:pPr algn="ctr" defTabSz="456758" fontAlgn="base"/>
              <a:r>
                <a:rPr lang="en-US" sz="800" b="1" dirty="0">
                  <a:solidFill>
                    <a:schemeClr val="accent1">
                      <a:lumMod val="75000"/>
                    </a:schemeClr>
                  </a:solidFill>
                  <a:latin typeface="+mj-lt"/>
                  <a:ea typeface="Helvetica Neue Condensed" panose="02000503000000020004" pitchFamily="2" charset="0"/>
                  <a:cs typeface="Helvetica Neue Condensed" panose="02000503000000020004" pitchFamily="2" charset="0"/>
                </a:rPr>
                <a:t>ID</a:t>
              </a:r>
            </a:p>
          </p:txBody>
        </p:sp>
        <p:grpSp>
          <p:nvGrpSpPr>
            <p:cNvPr id="143" name="Group 142">
              <a:extLst>
                <a:ext uri="{FF2B5EF4-FFF2-40B4-BE49-F238E27FC236}">
                  <a16:creationId xmlns:a16="http://schemas.microsoft.com/office/drawing/2014/main" id="{AEEE64E1-341A-C04D-B24B-8B7698B22B97}"/>
                </a:ext>
              </a:extLst>
            </p:cNvPr>
            <p:cNvGrpSpPr/>
            <p:nvPr/>
          </p:nvGrpSpPr>
          <p:grpSpPr>
            <a:xfrm>
              <a:off x="8663672" y="4283188"/>
              <a:ext cx="695249" cy="789343"/>
              <a:chOff x="8855335" y="4298420"/>
              <a:chExt cx="695249" cy="789343"/>
            </a:xfrm>
          </p:grpSpPr>
          <p:pic>
            <p:nvPicPr>
              <p:cNvPr id="144" name="Picture 143">
                <a:extLst>
                  <a:ext uri="{FF2B5EF4-FFF2-40B4-BE49-F238E27FC236}">
                    <a16:creationId xmlns:a16="http://schemas.microsoft.com/office/drawing/2014/main" id="{0457092E-7944-D24B-9FC9-E2C3BA2BC8CB}"/>
                  </a:ext>
                </a:extLst>
              </p:cNvPr>
              <p:cNvPicPr>
                <a:picLocks noChangeAspect="1"/>
              </p:cNvPicPr>
              <p:nvPr/>
            </p:nvPicPr>
            <p:blipFill>
              <a:blip r:embed="rId11"/>
              <a:stretch>
                <a:fillRect/>
              </a:stretch>
            </p:blipFill>
            <p:spPr>
              <a:xfrm>
                <a:off x="8855335" y="4298420"/>
                <a:ext cx="695249" cy="789343"/>
              </a:xfrm>
              <a:prstGeom prst="rect">
                <a:avLst/>
              </a:prstGeom>
            </p:spPr>
          </p:pic>
          <p:sp>
            <p:nvSpPr>
              <p:cNvPr id="145" name="Freeform 3953">
                <a:extLst>
                  <a:ext uri="{FF2B5EF4-FFF2-40B4-BE49-F238E27FC236}">
                    <a16:creationId xmlns:a16="http://schemas.microsoft.com/office/drawing/2014/main" id="{718BB822-7C66-6440-87AE-BB92CC83409B}"/>
                  </a:ext>
                </a:extLst>
              </p:cNvPr>
              <p:cNvSpPr>
                <a:spLocks noEditPoints="1"/>
              </p:cNvSpPr>
              <p:nvPr/>
            </p:nvSpPr>
            <p:spPr bwMode="auto">
              <a:xfrm>
                <a:off x="9023256" y="4453918"/>
                <a:ext cx="368586" cy="329095"/>
              </a:xfrm>
              <a:custGeom>
                <a:avLst/>
                <a:gdLst/>
                <a:ahLst/>
                <a:cxnLst>
                  <a:cxn ang="0">
                    <a:pos x="112" y="0"/>
                  </a:cxn>
                  <a:cxn ang="0">
                    <a:pos x="19" y="134"/>
                  </a:cxn>
                  <a:cxn ang="0">
                    <a:pos x="146" y="193"/>
                  </a:cxn>
                  <a:cxn ang="0">
                    <a:pos x="199" y="99"/>
                  </a:cxn>
                  <a:cxn ang="0">
                    <a:pos x="174" y="87"/>
                  </a:cxn>
                  <a:cxn ang="0">
                    <a:pos x="194" y="70"/>
                  </a:cxn>
                  <a:cxn ang="0">
                    <a:pos x="174" y="41"/>
                  </a:cxn>
                  <a:cxn ang="0">
                    <a:pos x="137" y="55"/>
                  </a:cxn>
                  <a:cxn ang="0">
                    <a:pos x="131" y="15"/>
                  </a:cxn>
                  <a:cxn ang="0">
                    <a:pos x="174" y="41"/>
                  </a:cxn>
                  <a:cxn ang="0">
                    <a:pos x="25" y="90"/>
                  </a:cxn>
                  <a:cxn ang="0">
                    <a:pos x="43" y="63"/>
                  </a:cxn>
                  <a:cxn ang="0">
                    <a:pos x="57" y="122"/>
                  </a:cxn>
                  <a:cxn ang="0">
                    <a:pos x="130" y="51"/>
                  </a:cxn>
                  <a:cxn ang="0">
                    <a:pos x="118" y="16"/>
                  </a:cxn>
                  <a:cxn ang="0">
                    <a:pos x="130" y="51"/>
                  </a:cxn>
                  <a:cxn ang="0">
                    <a:pos x="106" y="14"/>
                  </a:cxn>
                  <a:cxn ang="0">
                    <a:pos x="86" y="17"/>
                  </a:cxn>
                  <a:cxn ang="0">
                    <a:pos x="103" y="14"/>
                  </a:cxn>
                  <a:cxn ang="0">
                    <a:pos x="83" y="32"/>
                  </a:cxn>
                  <a:cxn ang="0">
                    <a:pos x="71" y="23"/>
                  </a:cxn>
                  <a:cxn ang="0">
                    <a:pos x="54" y="40"/>
                  </a:cxn>
                  <a:cxn ang="0">
                    <a:pos x="67" y="74"/>
                  </a:cxn>
                  <a:cxn ang="0">
                    <a:pos x="54" y="40"/>
                  </a:cxn>
                  <a:cxn ang="0">
                    <a:pos x="98" y="74"/>
                  </a:cxn>
                  <a:cxn ang="0">
                    <a:pos x="74" y="76"/>
                  </a:cxn>
                  <a:cxn ang="0">
                    <a:pos x="96" y="44"/>
                  </a:cxn>
                  <a:cxn ang="0">
                    <a:pos x="106" y="72"/>
                  </a:cxn>
                  <a:cxn ang="0">
                    <a:pos x="72" y="84"/>
                  </a:cxn>
                  <a:cxn ang="0">
                    <a:pos x="101" y="82"/>
                  </a:cxn>
                  <a:cxn ang="0">
                    <a:pos x="83" y="126"/>
                  </a:cxn>
                  <a:cxn ang="0">
                    <a:pos x="64" y="124"/>
                  </a:cxn>
                  <a:cxn ang="0">
                    <a:pos x="109" y="79"/>
                  </a:cxn>
                  <a:cxn ang="0">
                    <a:pos x="164" y="88"/>
                  </a:cxn>
                  <a:cxn ang="0">
                    <a:pos x="109" y="79"/>
                  </a:cxn>
                  <a:cxn ang="0">
                    <a:pos x="60" y="164"/>
                  </a:cxn>
                  <a:cxn ang="0">
                    <a:pos x="30" y="130"/>
                  </a:cxn>
                  <a:cxn ang="0">
                    <a:pos x="56" y="130"/>
                  </a:cxn>
                  <a:cxn ang="0">
                    <a:pos x="64" y="132"/>
                  </a:cxn>
                  <a:cxn ang="0">
                    <a:pos x="83" y="134"/>
                  </a:cxn>
                  <a:cxn ang="0">
                    <a:pos x="131" y="163"/>
                  </a:cxn>
                  <a:cxn ang="0">
                    <a:pos x="69" y="166"/>
                  </a:cxn>
                  <a:cxn ang="0">
                    <a:pos x="169" y="94"/>
                  </a:cxn>
                  <a:cxn ang="0">
                    <a:pos x="188" y="124"/>
                  </a:cxn>
                  <a:cxn ang="0">
                    <a:pos x="125" y="125"/>
                  </a:cxn>
                  <a:cxn ang="0">
                    <a:pos x="74" y="176"/>
                  </a:cxn>
                  <a:cxn ang="0">
                    <a:pos x="134" y="171"/>
                  </a:cxn>
                  <a:cxn ang="0">
                    <a:pos x="112" y="188"/>
                  </a:cxn>
                  <a:cxn ang="0">
                    <a:pos x="146" y="181"/>
                  </a:cxn>
                  <a:cxn ang="0">
                    <a:pos x="190" y="134"/>
                  </a:cxn>
                  <a:cxn ang="0">
                    <a:pos x="146" y="181"/>
                  </a:cxn>
                </a:cxnLst>
                <a:rect l="0" t="0" r="r" b="b"/>
                <a:pathLst>
                  <a:path w="224" h="200">
                    <a:moveTo>
                      <a:pt x="205" y="66"/>
                    </a:moveTo>
                    <a:cubicBezTo>
                      <a:pt x="191" y="26"/>
                      <a:pt x="153" y="0"/>
                      <a:pt x="112" y="0"/>
                    </a:cubicBezTo>
                    <a:cubicBezTo>
                      <a:pt x="101" y="0"/>
                      <a:pt x="89" y="2"/>
                      <a:pt x="78" y="7"/>
                    </a:cubicBezTo>
                    <a:cubicBezTo>
                      <a:pt x="26" y="25"/>
                      <a:pt x="0" y="82"/>
                      <a:pt x="19" y="134"/>
                    </a:cubicBezTo>
                    <a:cubicBezTo>
                      <a:pt x="33" y="174"/>
                      <a:pt x="71" y="200"/>
                      <a:pt x="112" y="200"/>
                    </a:cubicBezTo>
                    <a:cubicBezTo>
                      <a:pt x="123" y="200"/>
                      <a:pt x="135" y="198"/>
                      <a:pt x="146" y="193"/>
                    </a:cubicBezTo>
                    <a:cubicBezTo>
                      <a:pt x="198" y="175"/>
                      <a:pt x="224" y="118"/>
                      <a:pt x="205" y="66"/>
                    </a:cubicBezTo>
                    <a:close/>
                    <a:moveTo>
                      <a:pt x="199" y="99"/>
                    </a:moveTo>
                    <a:cubicBezTo>
                      <a:pt x="198" y="104"/>
                      <a:pt x="196" y="110"/>
                      <a:pt x="193" y="116"/>
                    </a:cubicBezTo>
                    <a:cubicBezTo>
                      <a:pt x="189" y="106"/>
                      <a:pt x="182" y="96"/>
                      <a:pt x="174" y="87"/>
                    </a:cubicBezTo>
                    <a:cubicBezTo>
                      <a:pt x="182" y="76"/>
                      <a:pt x="185" y="63"/>
                      <a:pt x="185" y="51"/>
                    </a:cubicBezTo>
                    <a:cubicBezTo>
                      <a:pt x="188" y="57"/>
                      <a:pt x="192" y="63"/>
                      <a:pt x="194" y="70"/>
                    </a:cubicBezTo>
                    <a:cubicBezTo>
                      <a:pt x="198" y="79"/>
                      <a:pt x="199" y="89"/>
                      <a:pt x="199" y="99"/>
                    </a:cubicBezTo>
                    <a:close/>
                    <a:moveTo>
                      <a:pt x="174" y="41"/>
                    </a:moveTo>
                    <a:cubicBezTo>
                      <a:pt x="179" y="54"/>
                      <a:pt x="176" y="68"/>
                      <a:pt x="169" y="81"/>
                    </a:cubicBezTo>
                    <a:cubicBezTo>
                      <a:pt x="159" y="72"/>
                      <a:pt x="149" y="63"/>
                      <a:pt x="137" y="55"/>
                    </a:cubicBezTo>
                    <a:cubicBezTo>
                      <a:pt x="143" y="46"/>
                      <a:pt x="144" y="36"/>
                      <a:pt x="141" y="28"/>
                    </a:cubicBezTo>
                    <a:cubicBezTo>
                      <a:pt x="139" y="23"/>
                      <a:pt x="136" y="18"/>
                      <a:pt x="131" y="15"/>
                    </a:cubicBezTo>
                    <a:cubicBezTo>
                      <a:pt x="147" y="18"/>
                      <a:pt x="161" y="26"/>
                      <a:pt x="172" y="37"/>
                    </a:cubicBezTo>
                    <a:cubicBezTo>
                      <a:pt x="173" y="38"/>
                      <a:pt x="174" y="40"/>
                      <a:pt x="174" y="41"/>
                    </a:cubicBezTo>
                    <a:close/>
                    <a:moveTo>
                      <a:pt x="27" y="95"/>
                    </a:moveTo>
                    <a:cubicBezTo>
                      <a:pt x="26" y="94"/>
                      <a:pt x="25" y="92"/>
                      <a:pt x="25" y="90"/>
                    </a:cubicBezTo>
                    <a:cubicBezTo>
                      <a:pt x="27" y="74"/>
                      <a:pt x="33" y="60"/>
                      <a:pt x="42" y="47"/>
                    </a:cubicBezTo>
                    <a:cubicBezTo>
                      <a:pt x="41" y="53"/>
                      <a:pt x="42" y="58"/>
                      <a:pt x="43" y="63"/>
                    </a:cubicBezTo>
                    <a:cubicBezTo>
                      <a:pt x="47" y="72"/>
                      <a:pt x="54" y="79"/>
                      <a:pt x="64" y="82"/>
                    </a:cubicBezTo>
                    <a:cubicBezTo>
                      <a:pt x="60" y="95"/>
                      <a:pt x="58" y="109"/>
                      <a:pt x="57" y="122"/>
                    </a:cubicBezTo>
                    <a:cubicBezTo>
                      <a:pt x="42" y="117"/>
                      <a:pt x="31" y="108"/>
                      <a:pt x="27" y="95"/>
                    </a:cubicBezTo>
                    <a:close/>
                    <a:moveTo>
                      <a:pt x="130" y="51"/>
                    </a:moveTo>
                    <a:cubicBezTo>
                      <a:pt x="119" y="45"/>
                      <a:pt x="108" y="39"/>
                      <a:pt x="96" y="36"/>
                    </a:cubicBezTo>
                    <a:cubicBezTo>
                      <a:pt x="103" y="27"/>
                      <a:pt x="110" y="20"/>
                      <a:pt x="118" y="16"/>
                    </a:cubicBezTo>
                    <a:cubicBezTo>
                      <a:pt x="125" y="19"/>
                      <a:pt x="131" y="24"/>
                      <a:pt x="133" y="30"/>
                    </a:cubicBezTo>
                    <a:cubicBezTo>
                      <a:pt x="136" y="37"/>
                      <a:pt x="135" y="44"/>
                      <a:pt x="130" y="51"/>
                    </a:cubicBezTo>
                    <a:close/>
                    <a:moveTo>
                      <a:pt x="103" y="14"/>
                    </a:moveTo>
                    <a:cubicBezTo>
                      <a:pt x="104" y="14"/>
                      <a:pt x="105" y="14"/>
                      <a:pt x="106" y="14"/>
                    </a:cubicBezTo>
                    <a:cubicBezTo>
                      <a:pt x="101" y="18"/>
                      <a:pt x="96" y="23"/>
                      <a:pt x="91" y="29"/>
                    </a:cubicBezTo>
                    <a:cubicBezTo>
                      <a:pt x="86" y="17"/>
                      <a:pt x="86" y="17"/>
                      <a:pt x="86" y="17"/>
                    </a:cubicBezTo>
                    <a:cubicBezTo>
                      <a:pt x="89" y="16"/>
                      <a:pt x="91" y="15"/>
                      <a:pt x="94" y="14"/>
                    </a:cubicBezTo>
                    <a:cubicBezTo>
                      <a:pt x="97" y="14"/>
                      <a:pt x="100" y="14"/>
                      <a:pt x="103" y="14"/>
                    </a:cubicBezTo>
                    <a:close/>
                    <a:moveTo>
                      <a:pt x="78" y="19"/>
                    </a:moveTo>
                    <a:cubicBezTo>
                      <a:pt x="83" y="32"/>
                      <a:pt x="83" y="32"/>
                      <a:pt x="83" y="32"/>
                    </a:cubicBezTo>
                    <a:cubicBezTo>
                      <a:pt x="75" y="31"/>
                      <a:pt x="68" y="30"/>
                      <a:pt x="61" y="30"/>
                    </a:cubicBezTo>
                    <a:cubicBezTo>
                      <a:pt x="64" y="28"/>
                      <a:pt x="67" y="25"/>
                      <a:pt x="71" y="23"/>
                    </a:cubicBezTo>
                    <a:cubicBezTo>
                      <a:pt x="73" y="21"/>
                      <a:pt x="76" y="20"/>
                      <a:pt x="78" y="19"/>
                    </a:cubicBezTo>
                    <a:close/>
                    <a:moveTo>
                      <a:pt x="54" y="40"/>
                    </a:moveTo>
                    <a:cubicBezTo>
                      <a:pt x="62" y="38"/>
                      <a:pt x="72" y="38"/>
                      <a:pt x="83" y="40"/>
                    </a:cubicBezTo>
                    <a:cubicBezTo>
                      <a:pt x="76" y="51"/>
                      <a:pt x="71" y="62"/>
                      <a:pt x="67" y="74"/>
                    </a:cubicBezTo>
                    <a:cubicBezTo>
                      <a:pt x="59" y="72"/>
                      <a:pt x="53" y="67"/>
                      <a:pt x="51" y="60"/>
                    </a:cubicBezTo>
                    <a:cubicBezTo>
                      <a:pt x="49" y="54"/>
                      <a:pt x="50" y="47"/>
                      <a:pt x="54" y="40"/>
                    </a:cubicBezTo>
                    <a:close/>
                    <a:moveTo>
                      <a:pt x="88" y="47"/>
                    </a:moveTo>
                    <a:cubicBezTo>
                      <a:pt x="98" y="74"/>
                      <a:pt x="98" y="74"/>
                      <a:pt x="98" y="74"/>
                    </a:cubicBezTo>
                    <a:cubicBezTo>
                      <a:pt x="93" y="76"/>
                      <a:pt x="87" y="77"/>
                      <a:pt x="82" y="77"/>
                    </a:cubicBezTo>
                    <a:cubicBezTo>
                      <a:pt x="79" y="77"/>
                      <a:pt x="77" y="77"/>
                      <a:pt x="74" y="76"/>
                    </a:cubicBezTo>
                    <a:cubicBezTo>
                      <a:pt x="78" y="66"/>
                      <a:pt x="83" y="56"/>
                      <a:pt x="88" y="47"/>
                    </a:cubicBezTo>
                    <a:close/>
                    <a:moveTo>
                      <a:pt x="96" y="44"/>
                    </a:moveTo>
                    <a:cubicBezTo>
                      <a:pt x="106" y="47"/>
                      <a:pt x="116" y="52"/>
                      <a:pt x="126" y="58"/>
                    </a:cubicBezTo>
                    <a:cubicBezTo>
                      <a:pt x="121" y="63"/>
                      <a:pt x="114" y="68"/>
                      <a:pt x="106" y="72"/>
                    </a:cubicBezTo>
                    <a:lnTo>
                      <a:pt x="96" y="44"/>
                    </a:lnTo>
                    <a:close/>
                    <a:moveTo>
                      <a:pt x="72" y="84"/>
                    </a:moveTo>
                    <a:cubicBezTo>
                      <a:pt x="75" y="85"/>
                      <a:pt x="78" y="85"/>
                      <a:pt x="82" y="85"/>
                    </a:cubicBezTo>
                    <a:cubicBezTo>
                      <a:pt x="88" y="85"/>
                      <a:pt x="95" y="84"/>
                      <a:pt x="101" y="82"/>
                    </a:cubicBezTo>
                    <a:cubicBezTo>
                      <a:pt x="115" y="120"/>
                      <a:pt x="115" y="120"/>
                      <a:pt x="115" y="120"/>
                    </a:cubicBezTo>
                    <a:cubicBezTo>
                      <a:pt x="104" y="124"/>
                      <a:pt x="93" y="126"/>
                      <a:pt x="83" y="126"/>
                    </a:cubicBezTo>
                    <a:cubicBezTo>
                      <a:pt x="83" y="126"/>
                      <a:pt x="83" y="126"/>
                      <a:pt x="83" y="126"/>
                    </a:cubicBezTo>
                    <a:cubicBezTo>
                      <a:pt x="76" y="126"/>
                      <a:pt x="70" y="125"/>
                      <a:pt x="64" y="124"/>
                    </a:cubicBezTo>
                    <a:cubicBezTo>
                      <a:pt x="65" y="111"/>
                      <a:pt x="68" y="97"/>
                      <a:pt x="72" y="84"/>
                    </a:cubicBezTo>
                    <a:close/>
                    <a:moveTo>
                      <a:pt x="109" y="79"/>
                    </a:moveTo>
                    <a:cubicBezTo>
                      <a:pt x="118" y="75"/>
                      <a:pt x="127" y="69"/>
                      <a:pt x="133" y="62"/>
                    </a:cubicBezTo>
                    <a:cubicBezTo>
                      <a:pt x="144" y="69"/>
                      <a:pt x="155" y="78"/>
                      <a:pt x="164" y="88"/>
                    </a:cubicBezTo>
                    <a:cubicBezTo>
                      <a:pt x="154" y="100"/>
                      <a:pt x="140" y="111"/>
                      <a:pt x="123" y="118"/>
                    </a:cubicBezTo>
                    <a:lnTo>
                      <a:pt x="109" y="79"/>
                    </a:lnTo>
                    <a:close/>
                    <a:moveTo>
                      <a:pt x="56" y="130"/>
                    </a:moveTo>
                    <a:cubicBezTo>
                      <a:pt x="56" y="142"/>
                      <a:pt x="57" y="154"/>
                      <a:pt x="60" y="164"/>
                    </a:cubicBezTo>
                    <a:cubicBezTo>
                      <a:pt x="54" y="162"/>
                      <a:pt x="49" y="159"/>
                      <a:pt x="44" y="155"/>
                    </a:cubicBezTo>
                    <a:cubicBezTo>
                      <a:pt x="38" y="148"/>
                      <a:pt x="33" y="139"/>
                      <a:pt x="30" y="130"/>
                    </a:cubicBezTo>
                    <a:cubicBezTo>
                      <a:pt x="27" y="123"/>
                      <a:pt x="26" y="116"/>
                      <a:pt x="25" y="109"/>
                    </a:cubicBezTo>
                    <a:cubicBezTo>
                      <a:pt x="32" y="119"/>
                      <a:pt x="43" y="126"/>
                      <a:pt x="56" y="130"/>
                    </a:cubicBezTo>
                    <a:close/>
                    <a:moveTo>
                      <a:pt x="69" y="166"/>
                    </a:moveTo>
                    <a:cubicBezTo>
                      <a:pt x="66" y="156"/>
                      <a:pt x="64" y="145"/>
                      <a:pt x="64" y="132"/>
                    </a:cubicBezTo>
                    <a:cubicBezTo>
                      <a:pt x="70" y="133"/>
                      <a:pt x="76" y="134"/>
                      <a:pt x="83" y="134"/>
                    </a:cubicBezTo>
                    <a:cubicBezTo>
                      <a:pt x="83" y="134"/>
                      <a:pt x="83" y="134"/>
                      <a:pt x="83" y="134"/>
                    </a:cubicBezTo>
                    <a:cubicBezTo>
                      <a:pt x="94" y="134"/>
                      <a:pt x="106" y="132"/>
                      <a:pt x="118" y="128"/>
                    </a:cubicBezTo>
                    <a:cubicBezTo>
                      <a:pt x="131" y="163"/>
                      <a:pt x="131" y="163"/>
                      <a:pt x="131" y="163"/>
                    </a:cubicBezTo>
                    <a:cubicBezTo>
                      <a:pt x="110" y="170"/>
                      <a:pt x="88" y="172"/>
                      <a:pt x="69" y="167"/>
                    </a:cubicBezTo>
                    <a:cubicBezTo>
                      <a:pt x="69" y="167"/>
                      <a:pt x="69" y="166"/>
                      <a:pt x="69" y="166"/>
                    </a:cubicBezTo>
                    <a:close/>
                    <a:moveTo>
                      <a:pt x="125" y="125"/>
                    </a:moveTo>
                    <a:cubicBezTo>
                      <a:pt x="144" y="118"/>
                      <a:pt x="159" y="107"/>
                      <a:pt x="169" y="94"/>
                    </a:cubicBezTo>
                    <a:cubicBezTo>
                      <a:pt x="177" y="103"/>
                      <a:pt x="184" y="113"/>
                      <a:pt x="187" y="123"/>
                    </a:cubicBezTo>
                    <a:cubicBezTo>
                      <a:pt x="187" y="123"/>
                      <a:pt x="188" y="124"/>
                      <a:pt x="188" y="124"/>
                    </a:cubicBezTo>
                    <a:cubicBezTo>
                      <a:pt x="176" y="139"/>
                      <a:pt x="159" y="152"/>
                      <a:pt x="138" y="161"/>
                    </a:cubicBezTo>
                    <a:lnTo>
                      <a:pt x="125" y="125"/>
                    </a:lnTo>
                    <a:close/>
                    <a:moveTo>
                      <a:pt x="77" y="180"/>
                    </a:moveTo>
                    <a:cubicBezTo>
                      <a:pt x="76" y="179"/>
                      <a:pt x="75" y="177"/>
                      <a:pt x="74" y="176"/>
                    </a:cubicBezTo>
                    <a:cubicBezTo>
                      <a:pt x="80" y="177"/>
                      <a:pt x="86" y="178"/>
                      <a:pt x="93" y="178"/>
                    </a:cubicBezTo>
                    <a:cubicBezTo>
                      <a:pt x="106" y="178"/>
                      <a:pt x="120" y="175"/>
                      <a:pt x="134" y="171"/>
                    </a:cubicBezTo>
                    <a:cubicBezTo>
                      <a:pt x="138" y="183"/>
                      <a:pt x="138" y="183"/>
                      <a:pt x="138" y="183"/>
                    </a:cubicBezTo>
                    <a:cubicBezTo>
                      <a:pt x="130" y="186"/>
                      <a:pt x="121" y="188"/>
                      <a:pt x="112" y="188"/>
                    </a:cubicBezTo>
                    <a:cubicBezTo>
                      <a:pt x="100" y="188"/>
                      <a:pt x="88" y="185"/>
                      <a:pt x="77" y="180"/>
                    </a:cubicBezTo>
                    <a:close/>
                    <a:moveTo>
                      <a:pt x="146" y="181"/>
                    </a:moveTo>
                    <a:cubicBezTo>
                      <a:pt x="141" y="168"/>
                      <a:pt x="141" y="168"/>
                      <a:pt x="141" y="168"/>
                    </a:cubicBezTo>
                    <a:cubicBezTo>
                      <a:pt x="161" y="160"/>
                      <a:pt x="178" y="148"/>
                      <a:pt x="190" y="134"/>
                    </a:cubicBezTo>
                    <a:cubicBezTo>
                      <a:pt x="190" y="135"/>
                      <a:pt x="190" y="137"/>
                      <a:pt x="190" y="139"/>
                    </a:cubicBezTo>
                    <a:cubicBezTo>
                      <a:pt x="181" y="158"/>
                      <a:pt x="165" y="173"/>
                      <a:pt x="146" y="181"/>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2" name="TextBox 11">
            <a:extLst>
              <a:ext uri="{FF2B5EF4-FFF2-40B4-BE49-F238E27FC236}">
                <a16:creationId xmlns:a16="http://schemas.microsoft.com/office/drawing/2014/main" id="{B94C24F0-4EAD-0A45-90C5-3610ED3497BC}"/>
              </a:ext>
            </a:extLst>
          </p:cNvPr>
          <p:cNvSpPr txBox="1"/>
          <p:nvPr/>
        </p:nvSpPr>
        <p:spPr>
          <a:xfrm>
            <a:off x="8391063" y="3057361"/>
            <a:ext cx="1433606" cy="177976"/>
          </a:xfrm>
          <a:prstGeom prst="rect">
            <a:avLst/>
          </a:prstGeom>
          <a:noFill/>
        </p:spPr>
        <p:txBody>
          <a:bodyPr wrap="none" lIns="0" tIns="0" rIns="0" bIns="0" rtlCol="0">
            <a:noAutofit/>
          </a:bodyPr>
          <a:lstStyle/>
          <a:p>
            <a:pPr defTabSz="456758" fontAlgn="base">
              <a:spcBef>
                <a:spcPts val="1200"/>
              </a:spcBef>
            </a:pPr>
            <a:r>
              <a:rPr lang="en-US" sz="1000" b="1" u="sng" spc="600" dirty="0">
                <a:solidFill>
                  <a:srgbClr val="FF0000"/>
                </a:solidFill>
                <a:latin typeface="+mj-lt"/>
                <a:cs typeface="Open Sans Light"/>
              </a:rPr>
              <a:t>CONNECTED</a:t>
            </a:r>
          </a:p>
        </p:txBody>
      </p:sp>
      <p:sp>
        <p:nvSpPr>
          <p:cNvPr id="66" name="Oval 65"/>
          <p:cNvSpPr/>
          <p:nvPr/>
        </p:nvSpPr>
        <p:spPr>
          <a:xfrm>
            <a:off x="4022097" y="2778824"/>
            <a:ext cx="888521" cy="857914"/>
          </a:xfrm>
          <a:prstGeom prst="ellipse">
            <a:avLst/>
          </a:prstGeom>
          <a:solidFill>
            <a:schemeClr val="bg1"/>
          </a:solidFill>
          <a:ln>
            <a:solidFill>
              <a:srgbClr val="03A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pic>
        <p:nvPicPr>
          <p:cNvPr id="67"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1745" y="2999717"/>
            <a:ext cx="686667" cy="364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Oval 69"/>
          <p:cNvSpPr/>
          <p:nvPr/>
        </p:nvSpPr>
        <p:spPr>
          <a:xfrm>
            <a:off x="5597287" y="2778824"/>
            <a:ext cx="888521" cy="857914"/>
          </a:xfrm>
          <a:prstGeom prst="ellipse">
            <a:avLst/>
          </a:prstGeom>
          <a:solidFill>
            <a:schemeClr val="bg1"/>
          </a:solidFill>
          <a:ln>
            <a:solidFill>
              <a:srgbClr val="03A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pic>
        <p:nvPicPr>
          <p:cNvPr id="68" name="Picture 67">
            <a:extLst>
              <a:ext uri="{FF2B5EF4-FFF2-40B4-BE49-F238E27FC236}">
                <a16:creationId xmlns:a16="http://schemas.microsoft.com/office/drawing/2014/main" id="{4D88818F-212A-F34A-80A4-74DF00394CBA}"/>
              </a:ext>
            </a:extLst>
          </p:cNvPr>
          <p:cNvPicPr>
            <a:picLocks noChangeAspect="1"/>
          </p:cNvPicPr>
          <p:nvPr/>
        </p:nvPicPr>
        <p:blipFill>
          <a:blip r:embed="rId14"/>
          <a:stretch>
            <a:fillRect/>
          </a:stretch>
        </p:blipFill>
        <p:spPr>
          <a:xfrm>
            <a:off x="9025898" y="1554734"/>
            <a:ext cx="1689687" cy="917258"/>
          </a:xfrm>
          <a:prstGeom prst="rect">
            <a:avLst/>
          </a:prstGeom>
        </p:spPr>
      </p:pic>
      <p:sp>
        <p:nvSpPr>
          <p:cNvPr id="69" name="TextBox 68">
            <a:extLst>
              <a:ext uri="{FF2B5EF4-FFF2-40B4-BE49-F238E27FC236}">
                <a16:creationId xmlns:a16="http://schemas.microsoft.com/office/drawing/2014/main" id="{9560B746-A588-F443-85D7-1A2F949CFF1A}"/>
              </a:ext>
            </a:extLst>
          </p:cNvPr>
          <p:cNvSpPr txBox="1"/>
          <p:nvPr/>
        </p:nvSpPr>
        <p:spPr>
          <a:xfrm>
            <a:off x="9359946" y="1951941"/>
            <a:ext cx="1048817" cy="333779"/>
          </a:xfrm>
          <a:prstGeom prst="rect">
            <a:avLst/>
          </a:prstGeom>
          <a:noFill/>
        </p:spPr>
        <p:txBody>
          <a:bodyPr wrap="none" lIns="0" tIns="0" rIns="0" bIns="0" rtlCol="0">
            <a:noAutofit/>
          </a:bodyPr>
          <a:lstStyle/>
          <a:p>
            <a:pPr algn="ctr" defTabSz="456758" fontAlgn="base"/>
            <a:r>
              <a:rPr lang="en-US" sz="1000" b="1" dirty="0">
                <a:solidFill>
                  <a:schemeClr val="tx1">
                    <a:lumMod val="75000"/>
                    <a:lumOff val="25000"/>
                  </a:schemeClr>
                </a:solidFill>
                <a:cs typeface="Open Sans Light"/>
              </a:rPr>
              <a:t>External Service </a:t>
            </a:r>
          </a:p>
          <a:p>
            <a:pPr algn="ctr" defTabSz="456758" fontAlgn="base"/>
            <a:r>
              <a:rPr lang="en-US" sz="1000" b="1" dirty="0">
                <a:solidFill>
                  <a:schemeClr val="tx1">
                    <a:lumMod val="75000"/>
                    <a:lumOff val="25000"/>
                  </a:schemeClr>
                </a:solidFill>
                <a:cs typeface="Open Sans Light"/>
              </a:rPr>
              <a:t>Clouds</a:t>
            </a:r>
          </a:p>
        </p:txBody>
      </p:sp>
      <p:pic>
        <p:nvPicPr>
          <p:cNvPr id="78"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1745" y="3106408"/>
            <a:ext cx="874063" cy="25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TextBox 63">
            <a:extLst>
              <a:ext uri="{FF2B5EF4-FFF2-40B4-BE49-F238E27FC236}">
                <a16:creationId xmlns:a16="http://schemas.microsoft.com/office/drawing/2014/main" id="{F68CCBF6-CA57-4764-8C88-9BE8D6533263}"/>
              </a:ext>
            </a:extLst>
          </p:cNvPr>
          <p:cNvSpPr txBox="1"/>
          <p:nvPr/>
        </p:nvSpPr>
        <p:spPr>
          <a:xfrm>
            <a:off x="9856224" y="5489773"/>
            <a:ext cx="1602684" cy="588981"/>
          </a:xfrm>
          <a:prstGeom prst="rect">
            <a:avLst/>
          </a:prstGeom>
          <a:noFill/>
        </p:spPr>
        <p:txBody>
          <a:bodyPr wrap="none" lIns="0" tIns="0" rIns="0" bIns="0" rtlCol="0">
            <a:noAutofit/>
          </a:bodyPr>
          <a:lstStyle/>
          <a:p>
            <a:pPr algn="ctr" defTabSz="456758" fontAlgn="base">
              <a:spcBef>
                <a:spcPts val="1200"/>
              </a:spcBef>
            </a:pPr>
            <a:r>
              <a:rPr lang="en-US" sz="1400" b="1" dirty="0">
                <a:solidFill>
                  <a:schemeClr val="bg1"/>
                </a:solidFill>
                <a:cs typeface="Open Sans Light"/>
              </a:rPr>
              <a:t>On-premise </a:t>
            </a:r>
          </a:p>
          <a:p>
            <a:pPr algn="ctr" defTabSz="456758" fontAlgn="base">
              <a:spcBef>
                <a:spcPts val="1200"/>
              </a:spcBef>
            </a:pPr>
            <a:r>
              <a:rPr lang="en-US" sz="1400" b="1" dirty="0">
                <a:solidFill>
                  <a:schemeClr val="bg1"/>
                </a:solidFill>
                <a:cs typeface="Open Sans Light"/>
              </a:rPr>
              <a:t>Private Cloud</a:t>
            </a:r>
          </a:p>
        </p:txBody>
      </p:sp>
    </p:spTree>
    <p:extLst>
      <p:ext uri="{BB962C8B-B14F-4D97-AF65-F5344CB8AC3E}">
        <p14:creationId xmlns:p14="http://schemas.microsoft.com/office/powerpoint/2010/main" val="3010442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Need to Excel</a:t>
            </a:r>
          </a:p>
        </p:txBody>
      </p:sp>
      <p:sp>
        <p:nvSpPr>
          <p:cNvPr id="3" name="Text Placeholder 2"/>
          <p:cNvSpPr>
            <a:spLocks noGrp="1"/>
          </p:cNvSpPr>
          <p:nvPr>
            <p:ph type="body" sz="quarter" idx="11"/>
          </p:nvPr>
        </p:nvSpPr>
        <p:spPr>
          <a:xfrm>
            <a:off x="457200" y="860151"/>
            <a:ext cx="10010330" cy="423094"/>
          </a:xfrm>
        </p:spPr>
        <p:txBody>
          <a:bodyPr/>
          <a:lstStyle/>
          <a:p>
            <a:r>
              <a:rPr lang="en-US" dirty="0"/>
              <a:t>CVS Health has a tremendous opportunity to transform and lead the healthcare technology space through execution of a robust Hybrid Cloud strategy</a:t>
            </a:r>
          </a:p>
        </p:txBody>
      </p:sp>
      <p:sp>
        <p:nvSpPr>
          <p:cNvPr id="51" name="Rectangle 50">
            <a:extLst>
              <a:ext uri="{FF2B5EF4-FFF2-40B4-BE49-F238E27FC236}">
                <a16:creationId xmlns:a16="http://schemas.microsoft.com/office/drawing/2014/main" id="{254851F5-2D76-4C9E-BAB2-6097C451C839}"/>
              </a:ext>
            </a:extLst>
          </p:cNvPr>
          <p:cNvSpPr/>
          <p:nvPr/>
        </p:nvSpPr>
        <p:spPr>
          <a:xfrm>
            <a:off x="949409" y="2878708"/>
            <a:ext cx="1390396" cy="3275347"/>
          </a:xfrm>
          <a:prstGeom prst="rect">
            <a:avLst/>
          </a:prstGeom>
          <a:solidFill>
            <a:schemeClr val="accent4">
              <a:lumMod val="40000"/>
              <a:lumOff val="6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52" name="Pentagon 51"/>
          <p:cNvSpPr/>
          <p:nvPr/>
        </p:nvSpPr>
        <p:spPr>
          <a:xfrm>
            <a:off x="943697" y="2605295"/>
            <a:ext cx="1390396" cy="546827"/>
          </a:xfrm>
          <a:prstGeom prst="homePlate">
            <a:avLst>
              <a:gd name="adj" fmla="val 36563"/>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Connected</a:t>
            </a:r>
          </a:p>
          <a:p>
            <a:pPr algn="ctr"/>
            <a:r>
              <a:rPr lang="en-US" sz="1200" dirty="0">
                <a:latin typeface="Arial" panose="020B0604020202020204" pitchFamily="34" charset="0"/>
                <a:cs typeface="Arial" panose="020B0604020202020204" pitchFamily="34" charset="0"/>
              </a:rPr>
              <a:t>Strategy</a:t>
            </a:r>
          </a:p>
        </p:txBody>
      </p:sp>
      <p:sp>
        <p:nvSpPr>
          <p:cNvPr id="60" name="TextBox 59"/>
          <p:cNvSpPr txBox="1"/>
          <p:nvPr/>
        </p:nvSpPr>
        <p:spPr>
          <a:xfrm>
            <a:off x="995785" y="3706730"/>
            <a:ext cx="1338308" cy="197372"/>
          </a:xfrm>
          <a:prstGeom prst="rect">
            <a:avLst/>
          </a:prstGeom>
          <a:noFill/>
        </p:spPr>
        <p:txBody>
          <a:bodyPr wrap="none" lIns="0" tIns="0" rIns="0" bIns="0" rtlCol="0">
            <a:noAutofit/>
          </a:bodyPr>
          <a:lstStyle/>
          <a:p>
            <a:pPr algn="ctr" defTabSz="456758" fontAlgn="base">
              <a:spcBef>
                <a:spcPts val="1200"/>
              </a:spcBef>
            </a:pPr>
            <a:r>
              <a:rPr lang="en-US" sz="900" b="1" dirty="0">
                <a:solidFill>
                  <a:schemeClr val="tx1">
                    <a:lumMod val="75000"/>
                    <a:lumOff val="25000"/>
                  </a:schemeClr>
                </a:solidFill>
                <a:cs typeface="Open Sans Light"/>
              </a:rPr>
              <a:t>Align Approach</a:t>
            </a:r>
          </a:p>
        </p:txBody>
      </p:sp>
      <p:sp>
        <p:nvSpPr>
          <p:cNvPr id="61" name="Rectangle 60">
            <a:extLst>
              <a:ext uri="{FF2B5EF4-FFF2-40B4-BE49-F238E27FC236}">
                <a16:creationId xmlns:a16="http://schemas.microsoft.com/office/drawing/2014/main" id="{254851F5-2D76-4C9E-BAB2-6097C451C839}"/>
              </a:ext>
            </a:extLst>
          </p:cNvPr>
          <p:cNvSpPr/>
          <p:nvPr/>
        </p:nvSpPr>
        <p:spPr>
          <a:xfrm>
            <a:off x="3094647" y="2858440"/>
            <a:ext cx="1390396" cy="3295614"/>
          </a:xfrm>
          <a:prstGeom prst="rect">
            <a:avLst/>
          </a:prstGeom>
          <a:solidFill>
            <a:schemeClr val="accent4">
              <a:lumMod val="40000"/>
              <a:lumOff val="6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62" name="Pentagon 61"/>
          <p:cNvSpPr/>
          <p:nvPr/>
        </p:nvSpPr>
        <p:spPr>
          <a:xfrm>
            <a:off x="3094649" y="2605292"/>
            <a:ext cx="1390396" cy="546827"/>
          </a:xfrm>
          <a:prstGeom prst="homePlate">
            <a:avLst>
              <a:gd name="adj" fmla="val 36563"/>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Coordinated</a:t>
            </a:r>
          </a:p>
          <a:p>
            <a:pPr algn="ctr"/>
            <a:r>
              <a:rPr lang="en-US" sz="1200" dirty="0">
                <a:latin typeface="Arial" panose="020B0604020202020204" pitchFamily="34" charset="0"/>
                <a:cs typeface="Arial" panose="020B0604020202020204" pitchFamily="34" charset="0"/>
              </a:rPr>
              <a:t>Effort</a:t>
            </a:r>
          </a:p>
        </p:txBody>
      </p:sp>
      <p:sp>
        <p:nvSpPr>
          <p:cNvPr id="67" name="TextBox 66"/>
          <p:cNvSpPr txBox="1"/>
          <p:nvPr/>
        </p:nvSpPr>
        <p:spPr>
          <a:xfrm>
            <a:off x="3300988" y="5785710"/>
            <a:ext cx="914400" cy="176556"/>
          </a:xfrm>
          <a:prstGeom prst="rect">
            <a:avLst/>
          </a:prstGeom>
          <a:noFill/>
        </p:spPr>
        <p:txBody>
          <a:bodyPr wrap="none" lIns="0" tIns="0" rIns="0" bIns="0" rtlCol="0">
            <a:noAutofit/>
          </a:bodyPr>
          <a:lstStyle/>
          <a:p>
            <a:pPr algn="ctr" defTabSz="456758" fontAlgn="base">
              <a:spcBef>
                <a:spcPts val="1200"/>
              </a:spcBef>
            </a:pPr>
            <a:r>
              <a:rPr lang="en-US" sz="900" b="1" dirty="0">
                <a:cs typeface="Open Sans Light"/>
              </a:rPr>
              <a:t>Form Community</a:t>
            </a:r>
          </a:p>
        </p:txBody>
      </p:sp>
      <p:sp>
        <p:nvSpPr>
          <p:cNvPr id="68" name="Rectangle 67">
            <a:extLst>
              <a:ext uri="{FF2B5EF4-FFF2-40B4-BE49-F238E27FC236}">
                <a16:creationId xmlns:a16="http://schemas.microsoft.com/office/drawing/2014/main" id="{254851F5-2D76-4C9E-BAB2-6097C451C839}"/>
              </a:ext>
            </a:extLst>
          </p:cNvPr>
          <p:cNvSpPr/>
          <p:nvPr/>
        </p:nvSpPr>
        <p:spPr>
          <a:xfrm>
            <a:off x="5299488" y="2857446"/>
            <a:ext cx="1390396" cy="3296605"/>
          </a:xfrm>
          <a:prstGeom prst="rect">
            <a:avLst/>
          </a:prstGeom>
          <a:solidFill>
            <a:schemeClr val="accent4">
              <a:lumMod val="40000"/>
              <a:lumOff val="6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69" name="Pentagon 68"/>
          <p:cNvSpPr/>
          <p:nvPr/>
        </p:nvSpPr>
        <p:spPr>
          <a:xfrm>
            <a:off x="5299489" y="2605291"/>
            <a:ext cx="1390396" cy="546827"/>
          </a:xfrm>
          <a:prstGeom prst="homePlate">
            <a:avLst>
              <a:gd name="adj" fmla="val 36563"/>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Cloud-enabled Architecture</a:t>
            </a:r>
          </a:p>
        </p:txBody>
      </p:sp>
      <p:sp>
        <p:nvSpPr>
          <p:cNvPr id="74" name="TextBox 73"/>
          <p:cNvSpPr txBox="1"/>
          <p:nvPr/>
        </p:nvSpPr>
        <p:spPr>
          <a:xfrm>
            <a:off x="5543666" y="4392439"/>
            <a:ext cx="914400" cy="176556"/>
          </a:xfrm>
          <a:prstGeom prst="rect">
            <a:avLst/>
          </a:prstGeom>
          <a:noFill/>
        </p:spPr>
        <p:txBody>
          <a:bodyPr wrap="none" lIns="0" tIns="0" rIns="0" bIns="0" rtlCol="0">
            <a:noAutofit/>
          </a:bodyPr>
          <a:lstStyle/>
          <a:p>
            <a:pPr algn="ctr" defTabSz="456758" fontAlgn="base"/>
            <a:r>
              <a:rPr lang="en-US" sz="900" b="1" dirty="0">
                <a:cs typeface="Open Sans Light"/>
              </a:rPr>
              <a:t>Make Flexible by Design</a:t>
            </a:r>
          </a:p>
        </p:txBody>
      </p:sp>
      <p:sp>
        <p:nvSpPr>
          <p:cNvPr id="75" name="Rectangle 74">
            <a:extLst>
              <a:ext uri="{FF2B5EF4-FFF2-40B4-BE49-F238E27FC236}">
                <a16:creationId xmlns:a16="http://schemas.microsoft.com/office/drawing/2014/main" id="{254851F5-2D76-4C9E-BAB2-6097C451C839}"/>
              </a:ext>
            </a:extLst>
          </p:cNvPr>
          <p:cNvSpPr/>
          <p:nvPr/>
        </p:nvSpPr>
        <p:spPr>
          <a:xfrm>
            <a:off x="7496908" y="2858443"/>
            <a:ext cx="1390396" cy="3295613"/>
          </a:xfrm>
          <a:prstGeom prst="rect">
            <a:avLst/>
          </a:prstGeom>
          <a:solidFill>
            <a:schemeClr val="accent4">
              <a:lumMod val="40000"/>
              <a:lumOff val="6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76" name="Pentagon 75"/>
          <p:cNvSpPr/>
          <p:nvPr/>
        </p:nvSpPr>
        <p:spPr>
          <a:xfrm>
            <a:off x="7496910" y="2605296"/>
            <a:ext cx="1390396" cy="546827"/>
          </a:xfrm>
          <a:prstGeom prst="homePlate">
            <a:avLst>
              <a:gd name="adj" fmla="val 36563"/>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Advanced</a:t>
            </a:r>
          </a:p>
          <a:p>
            <a:pPr algn="ctr"/>
            <a:r>
              <a:rPr lang="en-US" sz="1200" dirty="0">
                <a:latin typeface="Arial" panose="020B0604020202020204" pitchFamily="34" charset="0"/>
                <a:cs typeface="Arial" panose="020B0604020202020204" pitchFamily="34" charset="0"/>
              </a:rPr>
              <a:t>Management</a:t>
            </a:r>
          </a:p>
        </p:txBody>
      </p:sp>
      <p:sp>
        <p:nvSpPr>
          <p:cNvPr id="81" name="TextBox 80"/>
          <p:cNvSpPr txBox="1"/>
          <p:nvPr/>
        </p:nvSpPr>
        <p:spPr>
          <a:xfrm>
            <a:off x="7714850" y="5841489"/>
            <a:ext cx="914400" cy="176556"/>
          </a:xfrm>
          <a:prstGeom prst="rect">
            <a:avLst/>
          </a:prstGeom>
          <a:noFill/>
        </p:spPr>
        <p:txBody>
          <a:bodyPr wrap="none" lIns="0" tIns="0" rIns="0" bIns="0" rtlCol="0">
            <a:noAutofit/>
          </a:bodyPr>
          <a:lstStyle/>
          <a:p>
            <a:pPr defTabSz="456758" fontAlgn="base">
              <a:spcBef>
                <a:spcPts val="1200"/>
              </a:spcBef>
            </a:pPr>
            <a:r>
              <a:rPr lang="en-US" sz="900" b="1" dirty="0">
                <a:cs typeface="Open Sans Light"/>
              </a:rPr>
              <a:t>Balance Workload</a:t>
            </a:r>
          </a:p>
        </p:txBody>
      </p:sp>
      <p:sp>
        <p:nvSpPr>
          <p:cNvPr id="82" name="Rectangle 81">
            <a:extLst>
              <a:ext uri="{FF2B5EF4-FFF2-40B4-BE49-F238E27FC236}">
                <a16:creationId xmlns:a16="http://schemas.microsoft.com/office/drawing/2014/main" id="{254851F5-2D76-4C9E-BAB2-6097C451C839}"/>
              </a:ext>
            </a:extLst>
          </p:cNvPr>
          <p:cNvSpPr/>
          <p:nvPr/>
        </p:nvSpPr>
        <p:spPr>
          <a:xfrm>
            <a:off x="9720816" y="2857449"/>
            <a:ext cx="1390396" cy="3296605"/>
          </a:xfrm>
          <a:prstGeom prst="rect">
            <a:avLst/>
          </a:prstGeom>
          <a:solidFill>
            <a:schemeClr val="accent4">
              <a:lumMod val="40000"/>
              <a:lumOff val="6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83" name="Pentagon 82"/>
          <p:cNvSpPr/>
          <p:nvPr/>
        </p:nvSpPr>
        <p:spPr>
          <a:xfrm>
            <a:off x="9720817" y="2605294"/>
            <a:ext cx="1390396" cy="546827"/>
          </a:xfrm>
          <a:prstGeom prst="homePlate">
            <a:avLst>
              <a:gd name="adj" fmla="val 36563"/>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Compete for Excellence</a:t>
            </a:r>
          </a:p>
        </p:txBody>
      </p:sp>
      <p:sp>
        <p:nvSpPr>
          <p:cNvPr id="88" name="TextBox 87"/>
          <p:cNvSpPr txBox="1"/>
          <p:nvPr/>
        </p:nvSpPr>
        <p:spPr>
          <a:xfrm>
            <a:off x="9819604" y="3771055"/>
            <a:ext cx="1244939" cy="188613"/>
          </a:xfrm>
          <a:prstGeom prst="rect">
            <a:avLst/>
          </a:prstGeom>
          <a:noFill/>
        </p:spPr>
        <p:txBody>
          <a:bodyPr wrap="none" lIns="0" tIns="0" rIns="0" bIns="0" rtlCol="0">
            <a:noAutofit/>
          </a:bodyPr>
          <a:lstStyle/>
          <a:p>
            <a:pPr defTabSz="456758" fontAlgn="base">
              <a:spcBef>
                <a:spcPts val="1200"/>
              </a:spcBef>
            </a:pPr>
            <a:r>
              <a:rPr lang="en-US" sz="900" b="1" dirty="0">
                <a:cs typeface="Open Sans Light"/>
              </a:rPr>
              <a:t>Accelerate Innovation</a:t>
            </a:r>
          </a:p>
        </p:txBody>
      </p:sp>
      <p:sp>
        <p:nvSpPr>
          <p:cNvPr id="93" name="TextBox 92"/>
          <p:cNvSpPr txBox="1"/>
          <p:nvPr/>
        </p:nvSpPr>
        <p:spPr>
          <a:xfrm>
            <a:off x="1050676" y="5817100"/>
            <a:ext cx="1176438" cy="176556"/>
          </a:xfrm>
          <a:prstGeom prst="rect">
            <a:avLst/>
          </a:prstGeom>
          <a:noFill/>
        </p:spPr>
        <p:txBody>
          <a:bodyPr wrap="none" lIns="0" tIns="0" rIns="0" bIns="0" rtlCol="0">
            <a:noAutofit/>
          </a:bodyPr>
          <a:lstStyle/>
          <a:p>
            <a:pPr algn="ctr" defTabSz="456758" fontAlgn="base"/>
            <a:r>
              <a:rPr lang="en-US" sz="900" b="1" dirty="0">
                <a:solidFill>
                  <a:schemeClr val="tx1">
                    <a:lumMod val="75000"/>
                    <a:lumOff val="25000"/>
                  </a:schemeClr>
                </a:solidFill>
                <a:cs typeface="Open Sans Light"/>
              </a:rPr>
              <a:t>Connect Assets</a:t>
            </a:r>
          </a:p>
        </p:txBody>
      </p:sp>
      <p:sp>
        <p:nvSpPr>
          <p:cNvPr id="95" name="TextBox 94"/>
          <p:cNvSpPr txBox="1"/>
          <p:nvPr/>
        </p:nvSpPr>
        <p:spPr>
          <a:xfrm>
            <a:off x="1124982" y="4354551"/>
            <a:ext cx="1045419" cy="176844"/>
          </a:xfrm>
          <a:prstGeom prst="rect">
            <a:avLst/>
          </a:prstGeom>
          <a:noFill/>
        </p:spPr>
        <p:txBody>
          <a:bodyPr wrap="none" lIns="0" tIns="0" rIns="0" bIns="0" rtlCol="0">
            <a:noAutofit/>
          </a:bodyPr>
          <a:lstStyle/>
          <a:p>
            <a:pPr algn="ctr" defTabSz="456758" fontAlgn="base">
              <a:spcBef>
                <a:spcPts val="1200"/>
              </a:spcBef>
            </a:pPr>
            <a:r>
              <a:rPr lang="en-US" sz="900" b="1" dirty="0">
                <a:solidFill>
                  <a:schemeClr val="tx1">
                    <a:lumMod val="75000"/>
                    <a:lumOff val="25000"/>
                  </a:schemeClr>
                </a:solidFill>
                <a:cs typeface="Open Sans Light"/>
              </a:rPr>
              <a:t>Unify Integration</a:t>
            </a:r>
          </a:p>
        </p:txBody>
      </p:sp>
      <p:sp>
        <p:nvSpPr>
          <p:cNvPr id="109" name="Freeform 19"/>
          <p:cNvSpPr>
            <a:spLocks noEditPoints="1"/>
          </p:cNvSpPr>
          <p:nvPr/>
        </p:nvSpPr>
        <p:spPr bwMode="auto">
          <a:xfrm>
            <a:off x="3528154" y="3812984"/>
            <a:ext cx="472579" cy="469078"/>
          </a:xfrm>
          <a:custGeom>
            <a:avLst/>
            <a:gdLst/>
            <a:ahLst/>
            <a:cxnLst>
              <a:cxn ang="0">
                <a:pos x="217" y="96"/>
              </a:cxn>
              <a:cxn ang="0">
                <a:pos x="207" y="106"/>
              </a:cxn>
              <a:cxn ang="0">
                <a:pos x="207" y="137"/>
              </a:cxn>
              <a:cxn ang="0">
                <a:pos x="217" y="147"/>
              </a:cxn>
              <a:cxn ang="0">
                <a:pos x="227" y="137"/>
              </a:cxn>
              <a:cxn ang="0">
                <a:pos x="227" y="106"/>
              </a:cxn>
              <a:cxn ang="0">
                <a:pos x="217" y="96"/>
              </a:cxn>
              <a:cxn ang="0">
                <a:pos x="156" y="110"/>
              </a:cxn>
              <a:cxn ang="0">
                <a:pos x="145" y="121"/>
              </a:cxn>
              <a:cxn ang="0">
                <a:pos x="156" y="133"/>
              </a:cxn>
              <a:cxn ang="0">
                <a:pos x="168" y="121"/>
              </a:cxn>
              <a:cxn ang="0">
                <a:pos x="156" y="110"/>
              </a:cxn>
              <a:cxn ang="0">
                <a:pos x="183" y="75"/>
              </a:cxn>
              <a:cxn ang="0">
                <a:pos x="121" y="14"/>
              </a:cxn>
              <a:cxn ang="0">
                <a:pos x="115" y="21"/>
              </a:cxn>
              <a:cxn ang="0">
                <a:pos x="121" y="27"/>
              </a:cxn>
              <a:cxn ang="0">
                <a:pos x="170" y="75"/>
              </a:cxn>
              <a:cxn ang="0">
                <a:pos x="176" y="81"/>
              </a:cxn>
              <a:cxn ang="0">
                <a:pos x="183" y="75"/>
              </a:cxn>
              <a:cxn ang="0">
                <a:pos x="180" y="121"/>
              </a:cxn>
              <a:cxn ang="0">
                <a:pos x="156" y="97"/>
              </a:cxn>
              <a:cxn ang="0">
                <a:pos x="132" y="121"/>
              </a:cxn>
              <a:cxn ang="0">
                <a:pos x="156" y="145"/>
              </a:cxn>
              <a:cxn ang="0">
                <a:pos x="180" y="121"/>
              </a:cxn>
              <a:cxn ang="0">
                <a:pos x="102" y="121"/>
              </a:cxn>
              <a:cxn ang="0">
                <a:pos x="87" y="106"/>
              </a:cxn>
              <a:cxn ang="0">
                <a:pos x="72" y="121"/>
              </a:cxn>
              <a:cxn ang="0">
                <a:pos x="87" y="136"/>
              </a:cxn>
              <a:cxn ang="0">
                <a:pos x="102" y="121"/>
              </a:cxn>
              <a:cxn ang="0">
                <a:pos x="198" y="75"/>
              </a:cxn>
              <a:cxn ang="0">
                <a:pos x="198" y="180"/>
              </a:cxn>
              <a:cxn ang="0">
                <a:pos x="191" y="186"/>
              </a:cxn>
              <a:cxn ang="0">
                <a:pos x="52" y="186"/>
              </a:cxn>
              <a:cxn ang="0">
                <a:pos x="46" y="180"/>
              </a:cxn>
              <a:cxn ang="0">
                <a:pos x="46" y="151"/>
              </a:cxn>
              <a:cxn ang="0">
                <a:pos x="33" y="128"/>
              </a:cxn>
              <a:cxn ang="0">
                <a:pos x="21" y="128"/>
              </a:cxn>
              <a:cxn ang="0">
                <a:pos x="11" y="133"/>
              </a:cxn>
              <a:cxn ang="0">
                <a:pos x="0" y="121"/>
              </a:cxn>
              <a:cxn ang="0">
                <a:pos x="11" y="110"/>
              </a:cxn>
              <a:cxn ang="0">
                <a:pos x="21" y="115"/>
              </a:cxn>
              <a:cxn ang="0">
                <a:pos x="33" y="115"/>
              </a:cxn>
              <a:cxn ang="0">
                <a:pos x="46" y="92"/>
              </a:cxn>
              <a:cxn ang="0">
                <a:pos x="46" y="75"/>
              </a:cxn>
              <a:cxn ang="0">
                <a:pos x="121" y="0"/>
              </a:cxn>
              <a:cxn ang="0">
                <a:pos x="198" y="75"/>
              </a:cxn>
              <a:cxn ang="0">
                <a:pos x="73" y="197"/>
              </a:cxn>
              <a:cxn ang="0">
                <a:pos x="170" y="197"/>
              </a:cxn>
              <a:cxn ang="0">
                <a:pos x="121" y="226"/>
              </a:cxn>
              <a:cxn ang="0">
                <a:pos x="73" y="197"/>
              </a:cxn>
            </a:cxnLst>
            <a:rect l="0" t="0" r="r" b="b"/>
            <a:pathLst>
              <a:path w="227" h="226">
                <a:moveTo>
                  <a:pt x="217" y="96"/>
                </a:moveTo>
                <a:cubicBezTo>
                  <a:pt x="211" y="96"/>
                  <a:pt x="207" y="100"/>
                  <a:pt x="207" y="106"/>
                </a:cubicBezTo>
                <a:cubicBezTo>
                  <a:pt x="207" y="137"/>
                  <a:pt x="207" y="137"/>
                  <a:pt x="207" y="137"/>
                </a:cubicBezTo>
                <a:cubicBezTo>
                  <a:pt x="207" y="143"/>
                  <a:pt x="211" y="147"/>
                  <a:pt x="217" y="147"/>
                </a:cubicBezTo>
                <a:cubicBezTo>
                  <a:pt x="222" y="147"/>
                  <a:pt x="227" y="143"/>
                  <a:pt x="227" y="137"/>
                </a:cubicBezTo>
                <a:cubicBezTo>
                  <a:pt x="227" y="106"/>
                  <a:pt x="227" y="106"/>
                  <a:pt x="227" y="106"/>
                </a:cubicBezTo>
                <a:cubicBezTo>
                  <a:pt x="227" y="100"/>
                  <a:pt x="222" y="96"/>
                  <a:pt x="217" y="96"/>
                </a:cubicBezTo>
                <a:close/>
                <a:moveTo>
                  <a:pt x="156" y="110"/>
                </a:moveTo>
                <a:cubicBezTo>
                  <a:pt x="150" y="110"/>
                  <a:pt x="145" y="115"/>
                  <a:pt x="145" y="121"/>
                </a:cubicBezTo>
                <a:cubicBezTo>
                  <a:pt x="145" y="128"/>
                  <a:pt x="150" y="133"/>
                  <a:pt x="156" y="133"/>
                </a:cubicBezTo>
                <a:cubicBezTo>
                  <a:pt x="163" y="133"/>
                  <a:pt x="168" y="128"/>
                  <a:pt x="168" y="121"/>
                </a:cubicBezTo>
                <a:cubicBezTo>
                  <a:pt x="168" y="115"/>
                  <a:pt x="163" y="110"/>
                  <a:pt x="156" y="110"/>
                </a:cubicBezTo>
                <a:close/>
                <a:moveTo>
                  <a:pt x="183" y="75"/>
                </a:moveTo>
                <a:cubicBezTo>
                  <a:pt x="183" y="42"/>
                  <a:pt x="156" y="14"/>
                  <a:pt x="121" y="14"/>
                </a:cubicBezTo>
                <a:cubicBezTo>
                  <a:pt x="118" y="14"/>
                  <a:pt x="115" y="17"/>
                  <a:pt x="115" y="21"/>
                </a:cubicBezTo>
                <a:cubicBezTo>
                  <a:pt x="115" y="24"/>
                  <a:pt x="118" y="27"/>
                  <a:pt x="121" y="27"/>
                </a:cubicBezTo>
                <a:cubicBezTo>
                  <a:pt x="149" y="27"/>
                  <a:pt x="170" y="49"/>
                  <a:pt x="170" y="75"/>
                </a:cubicBezTo>
                <a:cubicBezTo>
                  <a:pt x="170" y="78"/>
                  <a:pt x="173" y="81"/>
                  <a:pt x="176" y="81"/>
                </a:cubicBezTo>
                <a:cubicBezTo>
                  <a:pt x="180" y="81"/>
                  <a:pt x="183" y="78"/>
                  <a:pt x="183" y="75"/>
                </a:cubicBezTo>
                <a:close/>
                <a:moveTo>
                  <a:pt x="180" y="121"/>
                </a:moveTo>
                <a:cubicBezTo>
                  <a:pt x="180" y="108"/>
                  <a:pt x="170" y="97"/>
                  <a:pt x="156" y="97"/>
                </a:cubicBezTo>
                <a:cubicBezTo>
                  <a:pt x="143" y="97"/>
                  <a:pt x="132" y="108"/>
                  <a:pt x="132" y="121"/>
                </a:cubicBezTo>
                <a:cubicBezTo>
                  <a:pt x="132" y="135"/>
                  <a:pt x="143" y="145"/>
                  <a:pt x="156" y="145"/>
                </a:cubicBezTo>
                <a:cubicBezTo>
                  <a:pt x="170" y="145"/>
                  <a:pt x="180" y="135"/>
                  <a:pt x="180" y="121"/>
                </a:cubicBezTo>
                <a:close/>
                <a:moveTo>
                  <a:pt x="102" y="121"/>
                </a:moveTo>
                <a:cubicBezTo>
                  <a:pt x="102" y="113"/>
                  <a:pt x="95" y="106"/>
                  <a:pt x="87" y="106"/>
                </a:cubicBezTo>
                <a:cubicBezTo>
                  <a:pt x="79" y="106"/>
                  <a:pt x="72" y="113"/>
                  <a:pt x="72" y="121"/>
                </a:cubicBezTo>
                <a:cubicBezTo>
                  <a:pt x="72" y="130"/>
                  <a:pt x="79" y="136"/>
                  <a:pt x="87" y="136"/>
                </a:cubicBezTo>
                <a:cubicBezTo>
                  <a:pt x="95" y="136"/>
                  <a:pt x="102" y="130"/>
                  <a:pt x="102" y="121"/>
                </a:cubicBezTo>
                <a:close/>
                <a:moveTo>
                  <a:pt x="198" y="75"/>
                </a:moveTo>
                <a:cubicBezTo>
                  <a:pt x="198" y="180"/>
                  <a:pt x="198" y="180"/>
                  <a:pt x="198" y="180"/>
                </a:cubicBezTo>
                <a:cubicBezTo>
                  <a:pt x="198" y="184"/>
                  <a:pt x="195" y="186"/>
                  <a:pt x="191" y="186"/>
                </a:cubicBezTo>
                <a:cubicBezTo>
                  <a:pt x="52" y="186"/>
                  <a:pt x="52" y="186"/>
                  <a:pt x="52" y="186"/>
                </a:cubicBezTo>
                <a:cubicBezTo>
                  <a:pt x="49" y="186"/>
                  <a:pt x="46" y="184"/>
                  <a:pt x="46" y="180"/>
                </a:cubicBezTo>
                <a:cubicBezTo>
                  <a:pt x="46" y="151"/>
                  <a:pt x="46" y="151"/>
                  <a:pt x="46" y="151"/>
                </a:cubicBezTo>
                <a:cubicBezTo>
                  <a:pt x="39" y="145"/>
                  <a:pt x="35" y="137"/>
                  <a:pt x="33" y="128"/>
                </a:cubicBezTo>
                <a:cubicBezTo>
                  <a:pt x="21" y="128"/>
                  <a:pt x="21" y="128"/>
                  <a:pt x="21" y="128"/>
                </a:cubicBezTo>
                <a:cubicBezTo>
                  <a:pt x="19" y="131"/>
                  <a:pt x="15" y="133"/>
                  <a:pt x="11" y="133"/>
                </a:cubicBezTo>
                <a:cubicBezTo>
                  <a:pt x="5" y="133"/>
                  <a:pt x="0" y="128"/>
                  <a:pt x="0" y="121"/>
                </a:cubicBezTo>
                <a:cubicBezTo>
                  <a:pt x="0" y="115"/>
                  <a:pt x="5" y="110"/>
                  <a:pt x="11" y="110"/>
                </a:cubicBezTo>
                <a:cubicBezTo>
                  <a:pt x="15" y="110"/>
                  <a:pt x="19" y="112"/>
                  <a:pt x="21" y="115"/>
                </a:cubicBezTo>
                <a:cubicBezTo>
                  <a:pt x="33" y="115"/>
                  <a:pt x="33" y="115"/>
                  <a:pt x="33" y="115"/>
                </a:cubicBezTo>
                <a:cubicBezTo>
                  <a:pt x="35" y="106"/>
                  <a:pt x="39" y="98"/>
                  <a:pt x="46" y="92"/>
                </a:cubicBezTo>
                <a:cubicBezTo>
                  <a:pt x="46" y="75"/>
                  <a:pt x="46" y="75"/>
                  <a:pt x="46" y="75"/>
                </a:cubicBezTo>
                <a:cubicBezTo>
                  <a:pt x="46" y="33"/>
                  <a:pt x="80" y="0"/>
                  <a:pt x="121" y="0"/>
                </a:cubicBezTo>
                <a:cubicBezTo>
                  <a:pt x="164" y="0"/>
                  <a:pt x="198" y="33"/>
                  <a:pt x="198" y="75"/>
                </a:cubicBezTo>
                <a:close/>
                <a:moveTo>
                  <a:pt x="73" y="197"/>
                </a:moveTo>
                <a:cubicBezTo>
                  <a:pt x="170" y="197"/>
                  <a:pt x="170" y="197"/>
                  <a:pt x="170" y="197"/>
                </a:cubicBezTo>
                <a:cubicBezTo>
                  <a:pt x="161" y="213"/>
                  <a:pt x="143" y="226"/>
                  <a:pt x="121" y="226"/>
                </a:cubicBezTo>
                <a:cubicBezTo>
                  <a:pt x="101" y="226"/>
                  <a:pt x="83" y="213"/>
                  <a:pt x="73" y="197"/>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110" name="TextBox 109"/>
          <p:cNvSpPr txBox="1"/>
          <p:nvPr/>
        </p:nvSpPr>
        <p:spPr>
          <a:xfrm>
            <a:off x="7722812" y="5096438"/>
            <a:ext cx="914400" cy="187146"/>
          </a:xfrm>
          <a:prstGeom prst="rect">
            <a:avLst/>
          </a:prstGeom>
          <a:noFill/>
        </p:spPr>
        <p:txBody>
          <a:bodyPr wrap="none" lIns="0" tIns="0" rIns="0" bIns="0" rtlCol="0">
            <a:noAutofit/>
          </a:bodyPr>
          <a:lstStyle/>
          <a:p>
            <a:pPr algn="ctr" defTabSz="456758" fontAlgn="base"/>
            <a:r>
              <a:rPr lang="en-US" sz="900" b="1" dirty="0">
                <a:cs typeface="Open Sans Light"/>
              </a:rPr>
              <a:t>Deliver an Omni-Cloud</a:t>
            </a:r>
          </a:p>
        </p:txBody>
      </p:sp>
      <p:sp>
        <p:nvSpPr>
          <p:cNvPr id="111" name="TextBox 110"/>
          <p:cNvSpPr txBox="1"/>
          <p:nvPr/>
        </p:nvSpPr>
        <p:spPr>
          <a:xfrm>
            <a:off x="1050676" y="5096438"/>
            <a:ext cx="1176437" cy="346260"/>
          </a:xfrm>
          <a:prstGeom prst="rect">
            <a:avLst/>
          </a:prstGeom>
          <a:noFill/>
        </p:spPr>
        <p:txBody>
          <a:bodyPr wrap="none" lIns="0" tIns="0" rIns="0" bIns="0" rtlCol="0">
            <a:noAutofit/>
          </a:bodyPr>
          <a:lstStyle/>
          <a:p>
            <a:pPr algn="ctr" defTabSz="456758" fontAlgn="base"/>
            <a:r>
              <a:rPr lang="en-US" sz="900" b="1" dirty="0">
                <a:solidFill>
                  <a:schemeClr val="tx1">
                    <a:lumMod val="75000"/>
                    <a:lumOff val="25000"/>
                  </a:schemeClr>
                </a:solidFill>
                <a:cs typeface="Open Sans Light"/>
              </a:rPr>
              <a:t>Leverage Technology</a:t>
            </a:r>
          </a:p>
        </p:txBody>
      </p:sp>
      <p:sp>
        <p:nvSpPr>
          <p:cNvPr id="112" name="TextBox 111"/>
          <p:cNvSpPr txBox="1"/>
          <p:nvPr/>
        </p:nvSpPr>
        <p:spPr>
          <a:xfrm>
            <a:off x="3363997" y="4308267"/>
            <a:ext cx="940596" cy="176556"/>
          </a:xfrm>
          <a:prstGeom prst="rect">
            <a:avLst/>
          </a:prstGeom>
          <a:noFill/>
        </p:spPr>
        <p:txBody>
          <a:bodyPr wrap="none" lIns="0" tIns="0" rIns="0" bIns="0" rtlCol="0">
            <a:noAutofit/>
          </a:bodyPr>
          <a:lstStyle/>
          <a:p>
            <a:pPr algn="ctr" defTabSz="456758" fontAlgn="base">
              <a:spcBef>
                <a:spcPts val="1200"/>
              </a:spcBef>
            </a:pPr>
            <a:r>
              <a:rPr lang="en-US" sz="900" b="1" dirty="0">
                <a:cs typeface="Open Sans Light"/>
              </a:rPr>
              <a:t>Optimize Capabilities</a:t>
            </a:r>
          </a:p>
        </p:txBody>
      </p:sp>
      <p:grpSp>
        <p:nvGrpSpPr>
          <p:cNvPr id="113" name="Group 112"/>
          <p:cNvGrpSpPr/>
          <p:nvPr/>
        </p:nvGrpSpPr>
        <p:grpSpPr>
          <a:xfrm>
            <a:off x="1331421" y="4568718"/>
            <a:ext cx="558606" cy="477134"/>
            <a:chOff x="6054725" y="712789"/>
            <a:chExt cx="1805659" cy="1630362"/>
          </a:xfrm>
        </p:grpSpPr>
        <p:sp>
          <p:nvSpPr>
            <p:cNvPr id="114" name="Oval 20"/>
            <p:cNvSpPr>
              <a:spLocks noChangeArrowheads="1"/>
            </p:cNvSpPr>
            <p:nvPr/>
          </p:nvSpPr>
          <p:spPr bwMode="auto">
            <a:xfrm>
              <a:off x="6054725" y="1628791"/>
              <a:ext cx="547169" cy="182390"/>
            </a:xfrm>
            <a:prstGeom prst="ellipse">
              <a:avLst/>
            </a:pr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15" name="Freeform 21"/>
            <p:cNvSpPr>
              <a:spLocks/>
            </p:cNvSpPr>
            <p:nvPr/>
          </p:nvSpPr>
          <p:spPr bwMode="auto">
            <a:xfrm>
              <a:off x="6054725" y="1765583"/>
              <a:ext cx="547169" cy="222921"/>
            </a:xfrm>
            <a:custGeom>
              <a:avLst/>
              <a:gdLst>
                <a:gd name="T0" fmla="*/ 102 w 204"/>
                <a:gd name="T1" fmla="*/ 33 h 83"/>
                <a:gd name="T2" fmla="*/ 0 w 204"/>
                <a:gd name="T3" fmla="*/ 0 h 83"/>
                <a:gd name="T4" fmla="*/ 0 w 204"/>
                <a:gd name="T5" fmla="*/ 49 h 83"/>
                <a:gd name="T6" fmla="*/ 102 w 204"/>
                <a:gd name="T7" fmla="*/ 83 h 83"/>
                <a:gd name="T8" fmla="*/ 204 w 204"/>
                <a:gd name="T9" fmla="*/ 49 h 83"/>
                <a:gd name="T10" fmla="*/ 204 w 204"/>
                <a:gd name="T11" fmla="*/ 0 h 83"/>
                <a:gd name="T12" fmla="*/ 102 w 204"/>
                <a:gd name="T13" fmla="*/ 33 h 83"/>
              </a:gdLst>
              <a:ahLst/>
              <a:cxnLst>
                <a:cxn ang="0">
                  <a:pos x="T0" y="T1"/>
                </a:cxn>
                <a:cxn ang="0">
                  <a:pos x="T2" y="T3"/>
                </a:cxn>
                <a:cxn ang="0">
                  <a:pos x="T4" y="T5"/>
                </a:cxn>
                <a:cxn ang="0">
                  <a:pos x="T6" y="T7"/>
                </a:cxn>
                <a:cxn ang="0">
                  <a:pos x="T8" y="T9"/>
                </a:cxn>
                <a:cxn ang="0">
                  <a:pos x="T10" y="T11"/>
                </a:cxn>
                <a:cxn ang="0">
                  <a:pos x="T12" y="T13"/>
                </a:cxn>
              </a:cxnLst>
              <a:rect l="0" t="0" r="r" b="b"/>
              <a:pathLst>
                <a:path w="204" h="83">
                  <a:moveTo>
                    <a:pt x="102" y="33"/>
                  </a:moveTo>
                  <a:cubicBezTo>
                    <a:pt x="46" y="33"/>
                    <a:pt x="0" y="18"/>
                    <a:pt x="0" y="0"/>
                  </a:cubicBezTo>
                  <a:cubicBezTo>
                    <a:pt x="0" y="17"/>
                    <a:pt x="0" y="43"/>
                    <a:pt x="0" y="49"/>
                  </a:cubicBezTo>
                  <a:cubicBezTo>
                    <a:pt x="0" y="68"/>
                    <a:pt x="46" y="83"/>
                    <a:pt x="102" y="83"/>
                  </a:cubicBezTo>
                  <a:cubicBezTo>
                    <a:pt x="159" y="83"/>
                    <a:pt x="204" y="68"/>
                    <a:pt x="204" y="49"/>
                  </a:cubicBezTo>
                  <a:cubicBezTo>
                    <a:pt x="204" y="38"/>
                    <a:pt x="204" y="15"/>
                    <a:pt x="204" y="0"/>
                  </a:cubicBezTo>
                  <a:cubicBezTo>
                    <a:pt x="204" y="18"/>
                    <a:pt x="159" y="33"/>
                    <a:pt x="102" y="33"/>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16" name="Freeform 22"/>
            <p:cNvSpPr>
              <a:spLocks/>
            </p:cNvSpPr>
            <p:nvPr/>
          </p:nvSpPr>
          <p:spPr bwMode="auto">
            <a:xfrm>
              <a:off x="6054725" y="1942907"/>
              <a:ext cx="547169" cy="222921"/>
            </a:xfrm>
            <a:custGeom>
              <a:avLst/>
              <a:gdLst>
                <a:gd name="T0" fmla="*/ 102 w 204"/>
                <a:gd name="T1" fmla="*/ 33 h 83"/>
                <a:gd name="T2" fmla="*/ 0 w 204"/>
                <a:gd name="T3" fmla="*/ 0 h 83"/>
                <a:gd name="T4" fmla="*/ 0 w 204"/>
                <a:gd name="T5" fmla="*/ 50 h 83"/>
                <a:gd name="T6" fmla="*/ 102 w 204"/>
                <a:gd name="T7" fmla="*/ 83 h 83"/>
                <a:gd name="T8" fmla="*/ 204 w 204"/>
                <a:gd name="T9" fmla="*/ 50 h 83"/>
                <a:gd name="T10" fmla="*/ 204 w 204"/>
                <a:gd name="T11" fmla="*/ 0 h 83"/>
                <a:gd name="T12" fmla="*/ 102 w 204"/>
                <a:gd name="T13" fmla="*/ 33 h 83"/>
              </a:gdLst>
              <a:ahLst/>
              <a:cxnLst>
                <a:cxn ang="0">
                  <a:pos x="T0" y="T1"/>
                </a:cxn>
                <a:cxn ang="0">
                  <a:pos x="T2" y="T3"/>
                </a:cxn>
                <a:cxn ang="0">
                  <a:pos x="T4" y="T5"/>
                </a:cxn>
                <a:cxn ang="0">
                  <a:pos x="T6" y="T7"/>
                </a:cxn>
                <a:cxn ang="0">
                  <a:pos x="T8" y="T9"/>
                </a:cxn>
                <a:cxn ang="0">
                  <a:pos x="T10" y="T11"/>
                </a:cxn>
                <a:cxn ang="0">
                  <a:pos x="T12" y="T13"/>
                </a:cxn>
              </a:cxnLst>
              <a:rect l="0" t="0" r="r" b="b"/>
              <a:pathLst>
                <a:path w="204" h="83">
                  <a:moveTo>
                    <a:pt x="102" y="33"/>
                  </a:moveTo>
                  <a:cubicBezTo>
                    <a:pt x="46" y="33"/>
                    <a:pt x="0" y="18"/>
                    <a:pt x="0" y="0"/>
                  </a:cubicBezTo>
                  <a:cubicBezTo>
                    <a:pt x="0" y="17"/>
                    <a:pt x="0" y="44"/>
                    <a:pt x="0" y="50"/>
                  </a:cubicBezTo>
                  <a:cubicBezTo>
                    <a:pt x="0" y="68"/>
                    <a:pt x="46" y="83"/>
                    <a:pt x="102" y="83"/>
                  </a:cubicBezTo>
                  <a:cubicBezTo>
                    <a:pt x="159" y="83"/>
                    <a:pt x="204" y="68"/>
                    <a:pt x="204" y="50"/>
                  </a:cubicBezTo>
                  <a:cubicBezTo>
                    <a:pt x="204" y="38"/>
                    <a:pt x="204" y="15"/>
                    <a:pt x="204" y="0"/>
                  </a:cubicBezTo>
                  <a:cubicBezTo>
                    <a:pt x="204" y="18"/>
                    <a:pt x="159" y="33"/>
                    <a:pt x="102" y="33"/>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17" name="Freeform 23"/>
            <p:cNvSpPr>
              <a:spLocks/>
            </p:cNvSpPr>
            <p:nvPr/>
          </p:nvSpPr>
          <p:spPr bwMode="auto">
            <a:xfrm>
              <a:off x="6054725" y="2120230"/>
              <a:ext cx="547169" cy="222921"/>
            </a:xfrm>
            <a:custGeom>
              <a:avLst/>
              <a:gdLst>
                <a:gd name="T0" fmla="*/ 102 w 204"/>
                <a:gd name="T1" fmla="*/ 34 h 83"/>
                <a:gd name="T2" fmla="*/ 0 w 204"/>
                <a:gd name="T3" fmla="*/ 0 h 83"/>
                <a:gd name="T4" fmla="*/ 0 w 204"/>
                <a:gd name="T5" fmla="*/ 50 h 83"/>
                <a:gd name="T6" fmla="*/ 102 w 204"/>
                <a:gd name="T7" fmla="*/ 83 h 83"/>
                <a:gd name="T8" fmla="*/ 204 w 204"/>
                <a:gd name="T9" fmla="*/ 50 h 83"/>
                <a:gd name="T10" fmla="*/ 204 w 204"/>
                <a:gd name="T11" fmla="*/ 0 h 83"/>
                <a:gd name="T12" fmla="*/ 102 w 204"/>
                <a:gd name="T13" fmla="*/ 34 h 83"/>
              </a:gdLst>
              <a:ahLst/>
              <a:cxnLst>
                <a:cxn ang="0">
                  <a:pos x="T0" y="T1"/>
                </a:cxn>
                <a:cxn ang="0">
                  <a:pos x="T2" y="T3"/>
                </a:cxn>
                <a:cxn ang="0">
                  <a:pos x="T4" y="T5"/>
                </a:cxn>
                <a:cxn ang="0">
                  <a:pos x="T6" y="T7"/>
                </a:cxn>
                <a:cxn ang="0">
                  <a:pos x="T8" y="T9"/>
                </a:cxn>
                <a:cxn ang="0">
                  <a:pos x="T10" y="T11"/>
                </a:cxn>
                <a:cxn ang="0">
                  <a:pos x="T12" y="T13"/>
                </a:cxn>
              </a:cxnLst>
              <a:rect l="0" t="0" r="r" b="b"/>
              <a:pathLst>
                <a:path w="204" h="83">
                  <a:moveTo>
                    <a:pt x="102" y="34"/>
                  </a:moveTo>
                  <a:cubicBezTo>
                    <a:pt x="46" y="34"/>
                    <a:pt x="0" y="19"/>
                    <a:pt x="0" y="0"/>
                  </a:cubicBezTo>
                  <a:cubicBezTo>
                    <a:pt x="0" y="18"/>
                    <a:pt x="0" y="44"/>
                    <a:pt x="0" y="50"/>
                  </a:cubicBezTo>
                  <a:cubicBezTo>
                    <a:pt x="0" y="68"/>
                    <a:pt x="46" y="83"/>
                    <a:pt x="102" y="83"/>
                  </a:cubicBezTo>
                  <a:cubicBezTo>
                    <a:pt x="159" y="83"/>
                    <a:pt x="204" y="68"/>
                    <a:pt x="204" y="50"/>
                  </a:cubicBezTo>
                  <a:cubicBezTo>
                    <a:pt x="204" y="38"/>
                    <a:pt x="204" y="16"/>
                    <a:pt x="204" y="0"/>
                  </a:cubicBezTo>
                  <a:cubicBezTo>
                    <a:pt x="204" y="19"/>
                    <a:pt x="159" y="34"/>
                    <a:pt x="102" y="34"/>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18" name="Oval 24"/>
            <p:cNvSpPr>
              <a:spLocks noChangeArrowheads="1"/>
            </p:cNvSpPr>
            <p:nvPr/>
          </p:nvSpPr>
          <p:spPr bwMode="auto">
            <a:xfrm>
              <a:off x="7310175" y="1628791"/>
              <a:ext cx="550209" cy="182390"/>
            </a:xfrm>
            <a:prstGeom prst="ellipse">
              <a:avLst/>
            </a:pr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19" name="Freeform 25"/>
            <p:cNvSpPr>
              <a:spLocks/>
            </p:cNvSpPr>
            <p:nvPr/>
          </p:nvSpPr>
          <p:spPr bwMode="auto">
            <a:xfrm>
              <a:off x="7310175" y="1765583"/>
              <a:ext cx="550209" cy="222921"/>
            </a:xfrm>
            <a:custGeom>
              <a:avLst/>
              <a:gdLst>
                <a:gd name="T0" fmla="*/ 103 w 205"/>
                <a:gd name="T1" fmla="*/ 33 h 83"/>
                <a:gd name="T2" fmla="*/ 0 w 205"/>
                <a:gd name="T3" fmla="*/ 0 h 83"/>
                <a:gd name="T4" fmla="*/ 0 w 205"/>
                <a:gd name="T5" fmla="*/ 49 h 83"/>
                <a:gd name="T6" fmla="*/ 103 w 205"/>
                <a:gd name="T7" fmla="*/ 83 h 83"/>
                <a:gd name="T8" fmla="*/ 205 w 205"/>
                <a:gd name="T9" fmla="*/ 49 h 83"/>
                <a:gd name="T10" fmla="*/ 205 w 205"/>
                <a:gd name="T11" fmla="*/ 0 h 83"/>
                <a:gd name="T12" fmla="*/ 103 w 205"/>
                <a:gd name="T13" fmla="*/ 33 h 83"/>
              </a:gdLst>
              <a:ahLst/>
              <a:cxnLst>
                <a:cxn ang="0">
                  <a:pos x="T0" y="T1"/>
                </a:cxn>
                <a:cxn ang="0">
                  <a:pos x="T2" y="T3"/>
                </a:cxn>
                <a:cxn ang="0">
                  <a:pos x="T4" y="T5"/>
                </a:cxn>
                <a:cxn ang="0">
                  <a:pos x="T6" y="T7"/>
                </a:cxn>
                <a:cxn ang="0">
                  <a:pos x="T8" y="T9"/>
                </a:cxn>
                <a:cxn ang="0">
                  <a:pos x="T10" y="T11"/>
                </a:cxn>
                <a:cxn ang="0">
                  <a:pos x="T12" y="T13"/>
                </a:cxn>
              </a:cxnLst>
              <a:rect l="0" t="0" r="r" b="b"/>
              <a:pathLst>
                <a:path w="205" h="83">
                  <a:moveTo>
                    <a:pt x="103" y="33"/>
                  </a:moveTo>
                  <a:cubicBezTo>
                    <a:pt x="46" y="33"/>
                    <a:pt x="0" y="18"/>
                    <a:pt x="0" y="0"/>
                  </a:cubicBezTo>
                  <a:cubicBezTo>
                    <a:pt x="0" y="17"/>
                    <a:pt x="0" y="43"/>
                    <a:pt x="0" y="49"/>
                  </a:cubicBezTo>
                  <a:cubicBezTo>
                    <a:pt x="0" y="68"/>
                    <a:pt x="46" y="83"/>
                    <a:pt x="103" y="83"/>
                  </a:cubicBezTo>
                  <a:cubicBezTo>
                    <a:pt x="159" y="83"/>
                    <a:pt x="205" y="68"/>
                    <a:pt x="205" y="49"/>
                  </a:cubicBezTo>
                  <a:cubicBezTo>
                    <a:pt x="205" y="38"/>
                    <a:pt x="205" y="15"/>
                    <a:pt x="205" y="0"/>
                  </a:cubicBezTo>
                  <a:cubicBezTo>
                    <a:pt x="205" y="18"/>
                    <a:pt x="159" y="33"/>
                    <a:pt x="103" y="33"/>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0" name="Freeform 26"/>
            <p:cNvSpPr>
              <a:spLocks/>
            </p:cNvSpPr>
            <p:nvPr/>
          </p:nvSpPr>
          <p:spPr bwMode="auto">
            <a:xfrm>
              <a:off x="7310175" y="1942907"/>
              <a:ext cx="550209" cy="222921"/>
            </a:xfrm>
            <a:custGeom>
              <a:avLst/>
              <a:gdLst>
                <a:gd name="T0" fmla="*/ 103 w 205"/>
                <a:gd name="T1" fmla="*/ 33 h 83"/>
                <a:gd name="T2" fmla="*/ 0 w 205"/>
                <a:gd name="T3" fmla="*/ 0 h 83"/>
                <a:gd name="T4" fmla="*/ 0 w 205"/>
                <a:gd name="T5" fmla="*/ 50 h 83"/>
                <a:gd name="T6" fmla="*/ 103 w 205"/>
                <a:gd name="T7" fmla="*/ 83 h 83"/>
                <a:gd name="T8" fmla="*/ 205 w 205"/>
                <a:gd name="T9" fmla="*/ 50 h 83"/>
                <a:gd name="T10" fmla="*/ 205 w 205"/>
                <a:gd name="T11" fmla="*/ 0 h 83"/>
                <a:gd name="T12" fmla="*/ 103 w 205"/>
                <a:gd name="T13" fmla="*/ 33 h 83"/>
              </a:gdLst>
              <a:ahLst/>
              <a:cxnLst>
                <a:cxn ang="0">
                  <a:pos x="T0" y="T1"/>
                </a:cxn>
                <a:cxn ang="0">
                  <a:pos x="T2" y="T3"/>
                </a:cxn>
                <a:cxn ang="0">
                  <a:pos x="T4" y="T5"/>
                </a:cxn>
                <a:cxn ang="0">
                  <a:pos x="T6" y="T7"/>
                </a:cxn>
                <a:cxn ang="0">
                  <a:pos x="T8" y="T9"/>
                </a:cxn>
                <a:cxn ang="0">
                  <a:pos x="T10" y="T11"/>
                </a:cxn>
                <a:cxn ang="0">
                  <a:pos x="T12" y="T13"/>
                </a:cxn>
              </a:cxnLst>
              <a:rect l="0" t="0" r="r" b="b"/>
              <a:pathLst>
                <a:path w="205" h="83">
                  <a:moveTo>
                    <a:pt x="103" y="33"/>
                  </a:moveTo>
                  <a:cubicBezTo>
                    <a:pt x="46" y="33"/>
                    <a:pt x="0" y="18"/>
                    <a:pt x="0" y="0"/>
                  </a:cubicBezTo>
                  <a:cubicBezTo>
                    <a:pt x="0" y="17"/>
                    <a:pt x="0" y="44"/>
                    <a:pt x="0" y="50"/>
                  </a:cubicBezTo>
                  <a:cubicBezTo>
                    <a:pt x="0" y="68"/>
                    <a:pt x="46" y="83"/>
                    <a:pt x="103" y="83"/>
                  </a:cubicBezTo>
                  <a:cubicBezTo>
                    <a:pt x="159" y="83"/>
                    <a:pt x="205" y="68"/>
                    <a:pt x="205" y="50"/>
                  </a:cubicBezTo>
                  <a:cubicBezTo>
                    <a:pt x="205" y="38"/>
                    <a:pt x="205" y="15"/>
                    <a:pt x="205" y="0"/>
                  </a:cubicBezTo>
                  <a:cubicBezTo>
                    <a:pt x="205" y="18"/>
                    <a:pt x="159" y="33"/>
                    <a:pt x="103" y="33"/>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1" name="Freeform 27"/>
            <p:cNvSpPr>
              <a:spLocks/>
            </p:cNvSpPr>
            <p:nvPr/>
          </p:nvSpPr>
          <p:spPr bwMode="auto">
            <a:xfrm>
              <a:off x="7310175" y="2120230"/>
              <a:ext cx="550209" cy="222921"/>
            </a:xfrm>
            <a:custGeom>
              <a:avLst/>
              <a:gdLst>
                <a:gd name="T0" fmla="*/ 103 w 205"/>
                <a:gd name="T1" fmla="*/ 34 h 83"/>
                <a:gd name="T2" fmla="*/ 0 w 205"/>
                <a:gd name="T3" fmla="*/ 0 h 83"/>
                <a:gd name="T4" fmla="*/ 0 w 205"/>
                <a:gd name="T5" fmla="*/ 50 h 83"/>
                <a:gd name="T6" fmla="*/ 103 w 205"/>
                <a:gd name="T7" fmla="*/ 83 h 83"/>
                <a:gd name="T8" fmla="*/ 205 w 205"/>
                <a:gd name="T9" fmla="*/ 50 h 83"/>
                <a:gd name="T10" fmla="*/ 205 w 205"/>
                <a:gd name="T11" fmla="*/ 0 h 83"/>
                <a:gd name="T12" fmla="*/ 103 w 205"/>
                <a:gd name="T13" fmla="*/ 34 h 83"/>
              </a:gdLst>
              <a:ahLst/>
              <a:cxnLst>
                <a:cxn ang="0">
                  <a:pos x="T0" y="T1"/>
                </a:cxn>
                <a:cxn ang="0">
                  <a:pos x="T2" y="T3"/>
                </a:cxn>
                <a:cxn ang="0">
                  <a:pos x="T4" y="T5"/>
                </a:cxn>
                <a:cxn ang="0">
                  <a:pos x="T6" y="T7"/>
                </a:cxn>
                <a:cxn ang="0">
                  <a:pos x="T8" y="T9"/>
                </a:cxn>
                <a:cxn ang="0">
                  <a:pos x="T10" y="T11"/>
                </a:cxn>
                <a:cxn ang="0">
                  <a:pos x="T12" y="T13"/>
                </a:cxn>
              </a:cxnLst>
              <a:rect l="0" t="0" r="r" b="b"/>
              <a:pathLst>
                <a:path w="205" h="83">
                  <a:moveTo>
                    <a:pt x="103" y="34"/>
                  </a:moveTo>
                  <a:cubicBezTo>
                    <a:pt x="46" y="34"/>
                    <a:pt x="0" y="19"/>
                    <a:pt x="0" y="0"/>
                  </a:cubicBezTo>
                  <a:cubicBezTo>
                    <a:pt x="0" y="18"/>
                    <a:pt x="0" y="44"/>
                    <a:pt x="0" y="50"/>
                  </a:cubicBezTo>
                  <a:cubicBezTo>
                    <a:pt x="0" y="68"/>
                    <a:pt x="46" y="83"/>
                    <a:pt x="103" y="83"/>
                  </a:cubicBezTo>
                  <a:cubicBezTo>
                    <a:pt x="159" y="83"/>
                    <a:pt x="205" y="68"/>
                    <a:pt x="205" y="50"/>
                  </a:cubicBezTo>
                  <a:cubicBezTo>
                    <a:pt x="205" y="38"/>
                    <a:pt x="205" y="16"/>
                    <a:pt x="205" y="0"/>
                  </a:cubicBezTo>
                  <a:cubicBezTo>
                    <a:pt x="205" y="19"/>
                    <a:pt x="159" y="34"/>
                    <a:pt x="103" y="34"/>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2" name="Freeform 28"/>
            <p:cNvSpPr>
              <a:spLocks noEditPoints="1"/>
            </p:cNvSpPr>
            <p:nvPr/>
          </p:nvSpPr>
          <p:spPr bwMode="auto">
            <a:xfrm>
              <a:off x="6430144" y="712789"/>
              <a:ext cx="1054821" cy="271051"/>
            </a:xfrm>
            <a:custGeom>
              <a:avLst/>
              <a:gdLst>
                <a:gd name="T0" fmla="*/ 378 w 393"/>
                <a:gd name="T1" fmla="*/ 0 h 101"/>
                <a:gd name="T2" fmla="*/ 15 w 393"/>
                <a:gd name="T3" fmla="*/ 0 h 101"/>
                <a:gd name="T4" fmla="*/ 0 w 393"/>
                <a:gd name="T5" fmla="*/ 14 h 101"/>
                <a:gd name="T6" fmla="*/ 0 w 393"/>
                <a:gd name="T7" fmla="*/ 87 h 101"/>
                <a:gd name="T8" fmla="*/ 15 w 393"/>
                <a:gd name="T9" fmla="*/ 101 h 101"/>
                <a:gd name="T10" fmla="*/ 378 w 393"/>
                <a:gd name="T11" fmla="*/ 101 h 101"/>
                <a:gd name="T12" fmla="*/ 393 w 393"/>
                <a:gd name="T13" fmla="*/ 87 h 101"/>
                <a:gd name="T14" fmla="*/ 393 w 393"/>
                <a:gd name="T15" fmla="*/ 14 h 101"/>
                <a:gd name="T16" fmla="*/ 378 w 393"/>
                <a:gd name="T17" fmla="*/ 0 h 101"/>
                <a:gd name="T18" fmla="*/ 70 w 393"/>
                <a:gd name="T19" fmla="*/ 57 h 101"/>
                <a:gd name="T20" fmla="*/ 64 w 393"/>
                <a:gd name="T21" fmla="*/ 63 h 101"/>
                <a:gd name="T22" fmla="*/ 50 w 393"/>
                <a:gd name="T23" fmla="*/ 63 h 101"/>
                <a:gd name="T24" fmla="*/ 44 w 393"/>
                <a:gd name="T25" fmla="*/ 57 h 101"/>
                <a:gd name="T26" fmla="*/ 44 w 393"/>
                <a:gd name="T27" fmla="*/ 43 h 101"/>
                <a:gd name="T28" fmla="*/ 50 w 393"/>
                <a:gd name="T29" fmla="*/ 38 h 101"/>
                <a:gd name="T30" fmla="*/ 64 w 393"/>
                <a:gd name="T31" fmla="*/ 38 h 101"/>
                <a:gd name="T32" fmla="*/ 70 w 393"/>
                <a:gd name="T33" fmla="*/ 43 h 101"/>
                <a:gd name="T34" fmla="*/ 70 w 393"/>
                <a:gd name="T35" fmla="*/ 57 h 101"/>
                <a:gd name="T36" fmla="*/ 114 w 393"/>
                <a:gd name="T37" fmla="*/ 63 h 101"/>
                <a:gd name="T38" fmla="*/ 89 w 393"/>
                <a:gd name="T39" fmla="*/ 63 h 101"/>
                <a:gd name="T40" fmla="*/ 89 w 393"/>
                <a:gd name="T41" fmla="*/ 38 h 101"/>
                <a:gd name="T42" fmla="*/ 114 w 393"/>
                <a:gd name="T43" fmla="*/ 38 h 101"/>
                <a:gd name="T44" fmla="*/ 114 w 393"/>
                <a:gd name="T45" fmla="*/ 63 h 101"/>
                <a:gd name="T46" fmla="*/ 348 w 393"/>
                <a:gd name="T47" fmla="*/ 63 h 101"/>
                <a:gd name="T48" fmla="*/ 133 w 393"/>
                <a:gd name="T49" fmla="*/ 63 h 101"/>
                <a:gd name="T50" fmla="*/ 133 w 393"/>
                <a:gd name="T51" fmla="*/ 38 h 101"/>
                <a:gd name="T52" fmla="*/ 348 w 393"/>
                <a:gd name="T53" fmla="*/ 38 h 101"/>
                <a:gd name="T54" fmla="*/ 348 w 393"/>
                <a:gd name="T55" fmla="*/ 6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3" h="101">
                  <a:moveTo>
                    <a:pt x="378" y="0"/>
                  </a:moveTo>
                  <a:cubicBezTo>
                    <a:pt x="15" y="0"/>
                    <a:pt x="15" y="0"/>
                    <a:pt x="15" y="0"/>
                  </a:cubicBezTo>
                  <a:cubicBezTo>
                    <a:pt x="7" y="0"/>
                    <a:pt x="0" y="6"/>
                    <a:pt x="0" y="14"/>
                  </a:cubicBezTo>
                  <a:cubicBezTo>
                    <a:pt x="0" y="87"/>
                    <a:pt x="0" y="87"/>
                    <a:pt x="0" y="87"/>
                  </a:cubicBezTo>
                  <a:cubicBezTo>
                    <a:pt x="0" y="94"/>
                    <a:pt x="7" y="101"/>
                    <a:pt x="15" y="101"/>
                  </a:cubicBezTo>
                  <a:cubicBezTo>
                    <a:pt x="378" y="101"/>
                    <a:pt x="378" y="101"/>
                    <a:pt x="378" y="101"/>
                  </a:cubicBezTo>
                  <a:cubicBezTo>
                    <a:pt x="386" y="101"/>
                    <a:pt x="393" y="94"/>
                    <a:pt x="393" y="87"/>
                  </a:cubicBezTo>
                  <a:cubicBezTo>
                    <a:pt x="393" y="14"/>
                    <a:pt x="393" y="14"/>
                    <a:pt x="393" y="14"/>
                  </a:cubicBezTo>
                  <a:cubicBezTo>
                    <a:pt x="393" y="6"/>
                    <a:pt x="386" y="0"/>
                    <a:pt x="378" y="0"/>
                  </a:cubicBezTo>
                  <a:close/>
                  <a:moveTo>
                    <a:pt x="70" y="57"/>
                  </a:moveTo>
                  <a:cubicBezTo>
                    <a:pt x="70" y="61"/>
                    <a:pt x="67" y="63"/>
                    <a:pt x="64" y="63"/>
                  </a:cubicBezTo>
                  <a:cubicBezTo>
                    <a:pt x="50" y="63"/>
                    <a:pt x="50" y="63"/>
                    <a:pt x="50" y="63"/>
                  </a:cubicBezTo>
                  <a:cubicBezTo>
                    <a:pt x="47" y="63"/>
                    <a:pt x="44" y="61"/>
                    <a:pt x="44" y="57"/>
                  </a:cubicBezTo>
                  <a:cubicBezTo>
                    <a:pt x="44" y="43"/>
                    <a:pt x="44" y="43"/>
                    <a:pt x="44" y="43"/>
                  </a:cubicBezTo>
                  <a:cubicBezTo>
                    <a:pt x="44" y="40"/>
                    <a:pt x="47" y="38"/>
                    <a:pt x="50" y="38"/>
                  </a:cubicBezTo>
                  <a:cubicBezTo>
                    <a:pt x="64" y="38"/>
                    <a:pt x="64" y="38"/>
                    <a:pt x="64" y="38"/>
                  </a:cubicBezTo>
                  <a:cubicBezTo>
                    <a:pt x="67" y="38"/>
                    <a:pt x="70" y="40"/>
                    <a:pt x="70" y="43"/>
                  </a:cubicBezTo>
                  <a:lnTo>
                    <a:pt x="70" y="57"/>
                  </a:lnTo>
                  <a:close/>
                  <a:moveTo>
                    <a:pt x="114" y="63"/>
                  </a:moveTo>
                  <a:cubicBezTo>
                    <a:pt x="89" y="63"/>
                    <a:pt x="89" y="63"/>
                    <a:pt x="89" y="63"/>
                  </a:cubicBezTo>
                  <a:cubicBezTo>
                    <a:pt x="89" y="38"/>
                    <a:pt x="89" y="38"/>
                    <a:pt x="89" y="38"/>
                  </a:cubicBezTo>
                  <a:cubicBezTo>
                    <a:pt x="114" y="38"/>
                    <a:pt x="114" y="38"/>
                    <a:pt x="114" y="38"/>
                  </a:cubicBezTo>
                  <a:lnTo>
                    <a:pt x="114" y="63"/>
                  </a:lnTo>
                  <a:close/>
                  <a:moveTo>
                    <a:pt x="348" y="63"/>
                  </a:moveTo>
                  <a:cubicBezTo>
                    <a:pt x="133" y="63"/>
                    <a:pt x="133" y="63"/>
                    <a:pt x="133" y="63"/>
                  </a:cubicBezTo>
                  <a:cubicBezTo>
                    <a:pt x="133" y="38"/>
                    <a:pt x="133" y="38"/>
                    <a:pt x="133" y="38"/>
                  </a:cubicBezTo>
                  <a:cubicBezTo>
                    <a:pt x="348" y="38"/>
                    <a:pt x="348" y="38"/>
                    <a:pt x="348" y="38"/>
                  </a:cubicBezTo>
                  <a:lnTo>
                    <a:pt x="348" y="63"/>
                  </a:ln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3" name="Freeform 29"/>
            <p:cNvSpPr>
              <a:spLocks noEditPoints="1"/>
            </p:cNvSpPr>
            <p:nvPr/>
          </p:nvSpPr>
          <p:spPr bwMode="auto">
            <a:xfrm>
              <a:off x="6430144" y="1018799"/>
              <a:ext cx="1054821" cy="271558"/>
            </a:xfrm>
            <a:custGeom>
              <a:avLst/>
              <a:gdLst>
                <a:gd name="T0" fmla="*/ 378 w 393"/>
                <a:gd name="T1" fmla="*/ 0 h 101"/>
                <a:gd name="T2" fmla="*/ 15 w 393"/>
                <a:gd name="T3" fmla="*/ 0 h 101"/>
                <a:gd name="T4" fmla="*/ 0 w 393"/>
                <a:gd name="T5" fmla="*/ 14 h 101"/>
                <a:gd name="T6" fmla="*/ 0 w 393"/>
                <a:gd name="T7" fmla="*/ 86 h 101"/>
                <a:gd name="T8" fmla="*/ 15 w 393"/>
                <a:gd name="T9" fmla="*/ 101 h 101"/>
                <a:gd name="T10" fmla="*/ 378 w 393"/>
                <a:gd name="T11" fmla="*/ 101 h 101"/>
                <a:gd name="T12" fmla="*/ 393 w 393"/>
                <a:gd name="T13" fmla="*/ 86 h 101"/>
                <a:gd name="T14" fmla="*/ 393 w 393"/>
                <a:gd name="T15" fmla="*/ 14 h 101"/>
                <a:gd name="T16" fmla="*/ 378 w 393"/>
                <a:gd name="T17" fmla="*/ 0 h 101"/>
                <a:gd name="T18" fmla="*/ 70 w 393"/>
                <a:gd name="T19" fmla="*/ 57 h 101"/>
                <a:gd name="T20" fmla="*/ 64 w 393"/>
                <a:gd name="T21" fmla="*/ 63 h 101"/>
                <a:gd name="T22" fmla="*/ 50 w 393"/>
                <a:gd name="T23" fmla="*/ 63 h 101"/>
                <a:gd name="T24" fmla="*/ 44 w 393"/>
                <a:gd name="T25" fmla="*/ 57 h 101"/>
                <a:gd name="T26" fmla="*/ 44 w 393"/>
                <a:gd name="T27" fmla="*/ 43 h 101"/>
                <a:gd name="T28" fmla="*/ 50 w 393"/>
                <a:gd name="T29" fmla="*/ 38 h 101"/>
                <a:gd name="T30" fmla="*/ 64 w 393"/>
                <a:gd name="T31" fmla="*/ 38 h 101"/>
                <a:gd name="T32" fmla="*/ 70 w 393"/>
                <a:gd name="T33" fmla="*/ 43 h 101"/>
                <a:gd name="T34" fmla="*/ 70 w 393"/>
                <a:gd name="T35" fmla="*/ 57 h 101"/>
                <a:gd name="T36" fmla="*/ 114 w 393"/>
                <a:gd name="T37" fmla="*/ 63 h 101"/>
                <a:gd name="T38" fmla="*/ 89 w 393"/>
                <a:gd name="T39" fmla="*/ 63 h 101"/>
                <a:gd name="T40" fmla="*/ 89 w 393"/>
                <a:gd name="T41" fmla="*/ 38 h 101"/>
                <a:gd name="T42" fmla="*/ 114 w 393"/>
                <a:gd name="T43" fmla="*/ 38 h 101"/>
                <a:gd name="T44" fmla="*/ 114 w 393"/>
                <a:gd name="T45" fmla="*/ 63 h 101"/>
                <a:gd name="T46" fmla="*/ 348 w 393"/>
                <a:gd name="T47" fmla="*/ 63 h 101"/>
                <a:gd name="T48" fmla="*/ 133 w 393"/>
                <a:gd name="T49" fmla="*/ 63 h 101"/>
                <a:gd name="T50" fmla="*/ 133 w 393"/>
                <a:gd name="T51" fmla="*/ 38 h 101"/>
                <a:gd name="T52" fmla="*/ 348 w 393"/>
                <a:gd name="T53" fmla="*/ 38 h 101"/>
                <a:gd name="T54" fmla="*/ 348 w 393"/>
                <a:gd name="T55" fmla="*/ 6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3" h="101">
                  <a:moveTo>
                    <a:pt x="378" y="0"/>
                  </a:moveTo>
                  <a:cubicBezTo>
                    <a:pt x="15" y="0"/>
                    <a:pt x="15" y="0"/>
                    <a:pt x="15" y="0"/>
                  </a:cubicBezTo>
                  <a:cubicBezTo>
                    <a:pt x="7" y="0"/>
                    <a:pt x="0" y="6"/>
                    <a:pt x="0" y="14"/>
                  </a:cubicBezTo>
                  <a:cubicBezTo>
                    <a:pt x="0" y="86"/>
                    <a:pt x="0" y="86"/>
                    <a:pt x="0" y="86"/>
                  </a:cubicBezTo>
                  <a:cubicBezTo>
                    <a:pt x="0" y="94"/>
                    <a:pt x="7" y="101"/>
                    <a:pt x="15" y="101"/>
                  </a:cubicBezTo>
                  <a:cubicBezTo>
                    <a:pt x="378" y="101"/>
                    <a:pt x="378" y="101"/>
                    <a:pt x="378" y="101"/>
                  </a:cubicBezTo>
                  <a:cubicBezTo>
                    <a:pt x="386" y="101"/>
                    <a:pt x="393" y="94"/>
                    <a:pt x="393" y="86"/>
                  </a:cubicBezTo>
                  <a:cubicBezTo>
                    <a:pt x="393" y="14"/>
                    <a:pt x="393" y="14"/>
                    <a:pt x="393" y="14"/>
                  </a:cubicBezTo>
                  <a:cubicBezTo>
                    <a:pt x="393" y="6"/>
                    <a:pt x="386" y="0"/>
                    <a:pt x="378" y="0"/>
                  </a:cubicBezTo>
                  <a:close/>
                  <a:moveTo>
                    <a:pt x="70" y="57"/>
                  </a:moveTo>
                  <a:cubicBezTo>
                    <a:pt x="70" y="60"/>
                    <a:pt x="67" y="63"/>
                    <a:pt x="64" y="63"/>
                  </a:cubicBezTo>
                  <a:cubicBezTo>
                    <a:pt x="50" y="63"/>
                    <a:pt x="50" y="63"/>
                    <a:pt x="50" y="63"/>
                  </a:cubicBezTo>
                  <a:cubicBezTo>
                    <a:pt x="47" y="63"/>
                    <a:pt x="44" y="60"/>
                    <a:pt x="44" y="57"/>
                  </a:cubicBezTo>
                  <a:cubicBezTo>
                    <a:pt x="44" y="43"/>
                    <a:pt x="44" y="43"/>
                    <a:pt x="44" y="43"/>
                  </a:cubicBezTo>
                  <a:cubicBezTo>
                    <a:pt x="44" y="40"/>
                    <a:pt x="47" y="38"/>
                    <a:pt x="50" y="38"/>
                  </a:cubicBezTo>
                  <a:cubicBezTo>
                    <a:pt x="64" y="38"/>
                    <a:pt x="64" y="38"/>
                    <a:pt x="64" y="38"/>
                  </a:cubicBezTo>
                  <a:cubicBezTo>
                    <a:pt x="67" y="38"/>
                    <a:pt x="70" y="40"/>
                    <a:pt x="70" y="43"/>
                  </a:cubicBezTo>
                  <a:lnTo>
                    <a:pt x="70" y="57"/>
                  </a:lnTo>
                  <a:close/>
                  <a:moveTo>
                    <a:pt x="114" y="63"/>
                  </a:moveTo>
                  <a:cubicBezTo>
                    <a:pt x="89" y="63"/>
                    <a:pt x="89" y="63"/>
                    <a:pt x="89" y="63"/>
                  </a:cubicBezTo>
                  <a:cubicBezTo>
                    <a:pt x="89" y="38"/>
                    <a:pt x="89" y="38"/>
                    <a:pt x="89" y="38"/>
                  </a:cubicBezTo>
                  <a:cubicBezTo>
                    <a:pt x="114" y="38"/>
                    <a:pt x="114" y="38"/>
                    <a:pt x="114" y="38"/>
                  </a:cubicBezTo>
                  <a:lnTo>
                    <a:pt x="114" y="63"/>
                  </a:lnTo>
                  <a:close/>
                  <a:moveTo>
                    <a:pt x="348" y="63"/>
                  </a:moveTo>
                  <a:cubicBezTo>
                    <a:pt x="133" y="63"/>
                    <a:pt x="133" y="63"/>
                    <a:pt x="133" y="63"/>
                  </a:cubicBezTo>
                  <a:cubicBezTo>
                    <a:pt x="133" y="38"/>
                    <a:pt x="133" y="38"/>
                    <a:pt x="133" y="38"/>
                  </a:cubicBezTo>
                  <a:cubicBezTo>
                    <a:pt x="348" y="38"/>
                    <a:pt x="348" y="38"/>
                    <a:pt x="348" y="38"/>
                  </a:cubicBezTo>
                  <a:lnTo>
                    <a:pt x="348" y="63"/>
                  </a:ln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4" name="Freeform 30"/>
            <p:cNvSpPr>
              <a:spLocks noEditPoints="1"/>
            </p:cNvSpPr>
            <p:nvPr/>
          </p:nvSpPr>
          <p:spPr bwMode="auto">
            <a:xfrm>
              <a:off x="6430144" y="1325315"/>
              <a:ext cx="1054821" cy="271051"/>
            </a:xfrm>
            <a:custGeom>
              <a:avLst/>
              <a:gdLst>
                <a:gd name="T0" fmla="*/ 378 w 393"/>
                <a:gd name="T1" fmla="*/ 0 h 101"/>
                <a:gd name="T2" fmla="*/ 15 w 393"/>
                <a:gd name="T3" fmla="*/ 0 h 101"/>
                <a:gd name="T4" fmla="*/ 0 w 393"/>
                <a:gd name="T5" fmla="*/ 14 h 101"/>
                <a:gd name="T6" fmla="*/ 0 w 393"/>
                <a:gd name="T7" fmla="*/ 86 h 101"/>
                <a:gd name="T8" fmla="*/ 15 w 393"/>
                <a:gd name="T9" fmla="*/ 101 h 101"/>
                <a:gd name="T10" fmla="*/ 378 w 393"/>
                <a:gd name="T11" fmla="*/ 101 h 101"/>
                <a:gd name="T12" fmla="*/ 393 w 393"/>
                <a:gd name="T13" fmla="*/ 86 h 101"/>
                <a:gd name="T14" fmla="*/ 393 w 393"/>
                <a:gd name="T15" fmla="*/ 14 h 101"/>
                <a:gd name="T16" fmla="*/ 378 w 393"/>
                <a:gd name="T17" fmla="*/ 0 h 101"/>
                <a:gd name="T18" fmla="*/ 70 w 393"/>
                <a:gd name="T19" fmla="*/ 57 h 101"/>
                <a:gd name="T20" fmla="*/ 64 w 393"/>
                <a:gd name="T21" fmla="*/ 63 h 101"/>
                <a:gd name="T22" fmla="*/ 50 w 393"/>
                <a:gd name="T23" fmla="*/ 63 h 101"/>
                <a:gd name="T24" fmla="*/ 44 w 393"/>
                <a:gd name="T25" fmla="*/ 57 h 101"/>
                <a:gd name="T26" fmla="*/ 44 w 393"/>
                <a:gd name="T27" fmla="*/ 43 h 101"/>
                <a:gd name="T28" fmla="*/ 50 w 393"/>
                <a:gd name="T29" fmla="*/ 38 h 101"/>
                <a:gd name="T30" fmla="*/ 64 w 393"/>
                <a:gd name="T31" fmla="*/ 38 h 101"/>
                <a:gd name="T32" fmla="*/ 70 w 393"/>
                <a:gd name="T33" fmla="*/ 43 h 101"/>
                <a:gd name="T34" fmla="*/ 70 w 393"/>
                <a:gd name="T35" fmla="*/ 57 h 101"/>
                <a:gd name="T36" fmla="*/ 114 w 393"/>
                <a:gd name="T37" fmla="*/ 63 h 101"/>
                <a:gd name="T38" fmla="*/ 89 w 393"/>
                <a:gd name="T39" fmla="*/ 63 h 101"/>
                <a:gd name="T40" fmla="*/ 89 w 393"/>
                <a:gd name="T41" fmla="*/ 38 h 101"/>
                <a:gd name="T42" fmla="*/ 114 w 393"/>
                <a:gd name="T43" fmla="*/ 38 h 101"/>
                <a:gd name="T44" fmla="*/ 114 w 393"/>
                <a:gd name="T45" fmla="*/ 63 h 101"/>
                <a:gd name="T46" fmla="*/ 348 w 393"/>
                <a:gd name="T47" fmla="*/ 63 h 101"/>
                <a:gd name="T48" fmla="*/ 133 w 393"/>
                <a:gd name="T49" fmla="*/ 63 h 101"/>
                <a:gd name="T50" fmla="*/ 133 w 393"/>
                <a:gd name="T51" fmla="*/ 38 h 101"/>
                <a:gd name="T52" fmla="*/ 348 w 393"/>
                <a:gd name="T53" fmla="*/ 38 h 101"/>
                <a:gd name="T54" fmla="*/ 348 w 393"/>
                <a:gd name="T55" fmla="*/ 6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3" h="101">
                  <a:moveTo>
                    <a:pt x="378" y="0"/>
                  </a:moveTo>
                  <a:cubicBezTo>
                    <a:pt x="15" y="0"/>
                    <a:pt x="15" y="0"/>
                    <a:pt x="15" y="0"/>
                  </a:cubicBezTo>
                  <a:cubicBezTo>
                    <a:pt x="7" y="0"/>
                    <a:pt x="0" y="6"/>
                    <a:pt x="0" y="14"/>
                  </a:cubicBezTo>
                  <a:cubicBezTo>
                    <a:pt x="0" y="86"/>
                    <a:pt x="0" y="86"/>
                    <a:pt x="0" y="86"/>
                  </a:cubicBezTo>
                  <a:cubicBezTo>
                    <a:pt x="0" y="94"/>
                    <a:pt x="7" y="101"/>
                    <a:pt x="15" y="101"/>
                  </a:cubicBezTo>
                  <a:cubicBezTo>
                    <a:pt x="378" y="101"/>
                    <a:pt x="378" y="101"/>
                    <a:pt x="378" y="101"/>
                  </a:cubicBezTo>
                  <a:cubicBezTo>
                    <a:pt x="386" y="101"/>
                    <a:pt x="393" y="94"/>
                    <a:pt x="393" y="86"/>
                  </a:cubicBezTo>
                  <a:cubicBezTo>
                    <a:pt x="393" y="14"/>
                    <a:pt x="393" y="14"/>
                    <a:pt x="393" y="14"/>
                  </a:cubicBezTo>
                  <a:cubicBezTo>
                    <a:pt x="393" y="6"/>
                    <a:pt x="386" y="0"/>
                    <a:pt x="378" y="0"/>
                  </a:cubicBezTo>
                  <a:close/>
                  <a:moveTo>
                    <a:pt x="70" y="57"/>
                  </a:moveTo>
                  <a:cubicBezTo>
                    <a:pt x="70" y="60"/>
                    <a:pt x="67" y="63"/>
                    <a:pt x="64" y="63"/>
                  </a:cubicBezTo>
                  <a:cubicBezTo>
                    <a:pt x="50" y="63"/>
                    <a:pt x="50" y="63"/>
                    <a:pt x="50" y="63"/>
                  </a:cubicBezTo>
                  <a:cubicBezTo>
                    <a:pt x="47" y="63"/>
                    <a:pt x="44" y="60"/>
                    <a:pt x="44" y="57"/>
                  </a:cubicBezTo>
                  <a:cubicBezTo>
                    <a:pt x="44" y="43"/>
                    <a:pt x="44" y="43"/>
                    <a:pt x="44" y="43"/>
                  </a:cubicBezTo>
                  <a:cubicBezTo>
                    <a:pt x="44" y="40"/>
                    <a:pt x="47" y="38"/>
                    <a:pt x="50" y="38"/>
                  </a:cubicBezTo>
                  <a:cubicBezTo>
                    <a:pt x="64" y="38"/>
                    <a:pt x="64" y="38"/>
                    <a:pt x="64" y="38"/>
                  </a:cubicBezTo>
                  <a:cubicBezTo>
                    <a:pt x="67" y="38"/>
                    <a:pt x="70" y="40"/>
                    <a:pt x="70" y="43"/>
                  </a:cubicBezTo>
                  <a:lnTo>
                    <a:pt x="70" y="57"/>
                  </a:lnTo>
                  <a:close/>
                  <a:moveTo>
                    <a:pt x="114" y="63"/>
                  </a:moveTo>
                  <a:cubicBezTo>
                    <a:pt x="89" y="63"/>
                    <a:pt x="89" y="63"/>
                    <a:pt x="89" y="63"/>
                  </a:cubicBezTo>
                  <a:cubicBezTo>
                    <a:pt x="89" y="38"/>
                    <a:pt x="89" y="38"/>
                    <a:pt x="89" y="38"/>
                  </a:cubicBezTo>
                  <a:cubicBezTo>
                    <a:pt x="114" y="38"/>
                    <a:pt x="114" y="38"/>
                    <a:pt x="114" y="38"/>
                  </a:cubicBezTo>
                  <a:lnTo>
                    <a:pt x="114" y="63"/>
                  </a:lnTo>
                  <a:close/>
                  <a:moveTo>
                    <a:pt x="348" y="63"/>
                  </a:moveTo>
                  <a:cubicBezTo>
                    <a:pt x="133" y="63"/>
                    <a:pt x="133" y="63"/>
                    <a:pt x="133" y="63"/>
                  </a:cubicBezTo>
                  <a:cubicBezTo>
                    <a:pt x="133" y="38"/>
                    <a:pt x="133" y="38"/>
                    <a:pt x="133" y="38"/>
                  </a:cubicBezTo>
                  <a:cubicBezTo>
                    <a:pt x="348" y="38"/>
                    <a:pt x="348" y="38"/>
                    <a:pt x="348" y="38"/>
                  </a:cubicBezTo>
                  <a:lnTo>
                    <a:pt x="348" y="63"/>
                  </a:ln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5" name="Freeform 31"/>
            <p:cNvSpPr>
              <a:spLocks/>
            </p:cNvSpPr>
            <p:nvPr/>
          </p:nvSpPr>
          <p:spPr bwMode="auto">
            <a:xfrm>
              <a:off x="7514350" y="1051223"/>
              <a:ext cx="190496" cy="545143"/>
            </a:xfrm>
            <a:custGeom>
              <a:avLst/>
              <a:gdLst>
                <a:gd name="T0" fmla="*/ 58 w 71"/>
                <a:gd name="T1" fmla="*/ 203 h 203"/>
                <a:gd name="T2" fmla="*/ 46 w 71"/>
                <a:gd name="T3" fmla="*/ 190 h 203"/>
                <a:gd name="T4" fmla="*/ 46 w 71"/>
                <a:gd name="T5" fmla="*/ 41 h 203"/>
                <a:gd name="T6" fmla="*/ 30 w 71"/>
                <a:gd name="T7" fmla="*/ 26 h 203"/>
                <a:gd name="T8" fmla="*/ 13 w 71"/>
                <a:gd name="T9" fmla="*/ 26 h 203"/>
                <a:gd name="T10" fmla="*/ 0 w 71"/>
                <a:gd name="T11" fmla="*/ 13 h 203"/>
                <a:gd name="T12" fmla="*/ 13 w 71"/>
                <a:gd name="T13" fmla="*/ 0 h 203"/>
                <a:gd name="T14" fmla="*/ 30 w 71"/>
                <a:gd name="T15" fmla="*/ 0 h 203"/>
                <a:gd name="T16" fmla="*/ 71 w 71"/>
                <a:gd name="T17" fmla="*/ 41 h 203"/>
                <a:gd name="T18" fmla="*/ 71 w 71"/>
                <a:gd name="T19" fmla="*/ 190 h 203"/>
                <a:gd name="T20" fmla="*/ 58 w 71"/>
                <a:gd name="T21"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03">
                  <a:moveTo>
                    <a:pt x="58" y="203"/>
                  </a:moveTo>
                  <a:cubicBezTo>
                    <a:pt x="51" y="203"/>
                    <a:pt x="46" y="197"/>
                    <a:pt x="46" y="190"/>
                  </a:cubicBezTo>
                  <a:cubicBezTo>
                    <a:pt x="46" y="41"/>
                    <a:pt x="46" y="41"/>
                    <a:pt x="46" y="41"/>
                  </a:cubicBezTo>
                  <a:cubicBezTo>
                    <a:pt x="46" y="33"/>
                    <a:pt x="38" y="26"/>
                    <a:pt x="30" y="26"/>
                  </a:cubicBezTo>
                  <a:cubicBezTo>
                    <a:pt x="13" y="26"/>
                    <a:pt x="13" y="26"/>
                    <a:pt x="13" y="26"/>
                  </a:cubicBezTo>
                  <a:cubicBezTo>
                    <a:pt x="6" y="26"/>
                    <a:pt x="0" y="20"/>
                    <a:pt x="0" y="13"/>
                  </a:cubicBezTo>
                  <a:cubicBezTo>
                    <a:pt x="0" y="6"/>
                    <a:pt x="6" y="0"/>
                    <a:pt x="13" y="0"/>
                  </a:cubicBezTo>
                  <a:cubicBezTo>
                    <a:pt x="30" y="0"/>
                    <a:pt x="30" y="0"/>
                    <a:pt x="30" y="0"/>
                  </a:cubicBezTo>
                  <a:cubicBezTo>
                    <a:pt x="52" y="0"/>
                    <a:pt x="71" y="19"/>
                    <a:pt x="71" y="41"/>
                  </a:cubicBezTo>
                  <a:cubicBezTo>
                    <a:pt x="71" y="190"/>
                    <a:pt x="71" y="190"/>
                    <a:pt x="71" y="190"/>
                  </a:cubicBezTo>
                  <a:cubicBezTo>
                    <a:pt x="71" y="197"/>
                    <a:pt x="65" y="203"/>
                    <a:pt x="58" y="203"/>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6" name="Freeform 32"/>
            <p:cNvSpPr>
              <a:spLocks/>
            </p:cNvSpPr>
            <p:nvPr/>
          </p:nvSpPr>
          <p:spPr bwMode="auto">
            <a:xfrm>
              <a:off x="6634319" y="2138976"/>
              <a:ext cx="646471" cy="69916"/>
            </a:xfrm>
            <a:custGeom>
              <a:avLst/>
              <a:gdLst>
                <a:gd name="T0" fmla="*/ 228 w 241"/>
                <a:gd name="T1" fmla="*/ 26 h 26"/>
                <a:gd name="T2" fmla="*/ 13 w 241"/>
                <a:gd name="T3" fmla="*/ 26 h 26"/>
                <a:gd name="T4" fmla="*/ 0 w 241"/>
                <a:gd name="T5" fmla="*/ 13 h 26"/>
                <a:gd name="T6" fmla="*/ 13 w 241"/>
                <a:gd name="T7" fmla="*/ 0 h 26"/>
                <a:gd name="T8" fmla="*/ 228 w 241"/>
                <a:gd name="T9" fmla="*/ 0 h 26"/>
                <a:gd name="T10" fmla="*/ 241 w 241"/>
                <a:gd name="T11" fmla="*/ 13 h 26"/>
                <a:gd name="T12" fmla="*/ 228 w 2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41" h="26">
                  <a:moveTo>
                    <a:pt x="228" y="26"/>
                  </a:moveTo>
                  <a:cubicBezTo>
                    <a:pt x="13" y="26"/>
                    <a:pt x="13" y="26"/>
                    <a:pt x="13" y="26"/>
                  </a:cubicBezTo>
                  <a:cubicBezTo>
                    <a:pt x="6" y="26"/>
                    <a:pt x="0" y="20"/>
                    <a:pt x="0" y="13"/>
                  </a:cubicBezTo>
                  <a:cubicBezTo>
                    <a:pt x="0" y="6"/>
                    <a:pt x="6" y="0"/>
                    <a:pt x="13" y="0"/>
                  </a:cubicBezTo>
                  <a:cubicBezTo>
                    <a:pt x="228" y="0"/>
                    <a:pt x="228" y="0"/>
                    <a:pt x="228" y="0"/>
                  </a:cubicBezTo>
                  <a:cubicBezTo>
                    <a:pt x="235" y="0"/>
                    <a:pt x="241" y="6"/>
                    <a:pt x="241" y="13"/>
                  </a:cubicBezTo>
                  <a:cubicBezTo>
                    <a:pt x="241" y="20"/>
                    <a:pt x="235" y="26"/>
                    <a:pt x="228" y="26"/>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27" name="Freeform 33"/>
            <p:cNvSpPr>
              <a:spLocks/>
            </p:cNvSpPr>
            <p:nvPr/>
          </p:nvSpPr>
          <p:spPr bwMode="auto">
            <a:xfrm>
              <a:off x="6210263" y="1051223"/>
              <a:ext cx="190496" cy="545143"/>
            </a:xfrm>
            <a:custGeom>
              <a:avLst/>
              <a:gdLst>
                <a:gd name="T0" fmla="*/ 12 w 71"/>
                <a:gd name="T1" fmla="*/ 203 h 203"/>
                <a:gd name="T2" fmla="*/ 0 w 71"/>
                <a:gd name="T3" fmla="*/ 190 h 203"/>
                <a:gd name="T4" fmla="*/ 0 w 71"/>
                <a:gd name="T5" fmla="*/ 41 h 203"/>
                <a:gd name="T6" fmla="*/ 41 w 71"/>
                <a:gd name="T7" fmla="*/ 0 h 203"/>
                <a:gd name="T8" fmla="*/ 58 w 71"/>
                <a:gd name="T9" fmla="*/ 0 h 203"/>
                <a:gd name="T10" fmla="*/ 71 w 71"/>
                <a:gd name="T11" fmla="*/ 13 h 203"/>
                <a:gd name="T12" fmla="*/ 58 w 71"/>
                <a:gd name="T13" fmla="*/ 26 h 203"/>
                <a:gd name="T14" fmla="*/ 41 w 71"/>
                <a:gd name="T15" fmla="*/ 26 h 203"/>
                <a:gd name="T16" fmla="*/ 25 w 71"/>
                <a:gd name="T17" fmla="*/ 41 h 203"/>
                <a:gd name="T18" fmla="*/ 25 w 71"/>
                <a:gd name="T19" fmla="*/ 190 h 203"/>
                <a:gd name="T20" fmla="*/ 12 w 71"/>
                <a:gd name="T21"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03">
                  <a:moveTo>
                    <a:pt x="12" y="203"/>
                  </a:moveTo>
                  <a:cubicBezTo>
                    <a:pt x="5" y="203"/>
                    <a:pt x="0" y="197"/>
                    <a:pt x="0" y="190"/>
                  </a:cubicBezTo>
                  <a:cubicBezTo>
                    <a:pt x="0" y="41"/>
                    <a:pt x="0" y="41"/>
                    <a:pt x="0" y="41"/>
                  </a:cubicBezTo>
                  <a:cubicBezTo>
                    <a:pt x="0" y="19"/>
                    <a:pt x="18" y="0"/>
                    <a:pt x="41" y="0"/>
                  </a:cubicBezTo>
                  <a:cubicBezTo>
                    <a:pt x="58" y="0"/>
                    <a:pt x="58" y="0"/>
                    <a:pt x="58" y="0"/>
                  </a:cubicBezTo>
                  <a:cubicBezTo>
                    <a:pt x="65" y="0"/>
                    <a:pt x="71" y="6"/>
                    <a:pt x="71" y="13"/>
                  </a:cubicBezTo>
                  <a:cubicBezTo>
                    <a:pt x="71" y="20"/>
                    <a:pt x="65" y="26"/>
                    <a:pt x="58" y="26"/>
                  </a:cubicBezTo>
                  <a:cubicBezTo>
                    <a:pt x="41" y="26"/>
                    <a:pt x="41" y="26"/>
                    <a:pt x="41" y="26"/>
                  </a:cubicBezTo>
                  <a:cubicBezTo>
                    <a:pt x="32" y="26"/>
                    <a:pt x="25" y="33"/>
                    <a:pt x="25" y="41"/>
                  </a:cubicBezTo>
                  <a:cubicBezTo>
                    <a:pt x="25" y="190"/>
                    <a:pt x="25" y="190"/>
                    <a:pt x="25" y="190"/>
                  </a:cubicBezTo>
                  <a:cubicBezTo>
                    <a:pt x="25" y="197"/>
                    <a:pt x="19" y="203"/>
                    <a:pt x="12" y="203"/>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grpSp>
      <p:sp>
        <p:nvSpPr>
          <p:cNvPr id="129" name="Freeform 32"/>
          <p:cNvSpPr>
            <a:spLocks noEditPoints="1"/>
          </p:cNvSpPr>
          <p:nvPr/>
        </p:nvSpPr>
        <p:spPr bwMode="auto">
          <a:xfrm>
            <a:off x="7896451" y="3915033"/>
            <a:ext cx="551199" cy="385839"/>
          </a:xfrm>
          <a:custGeom>
            <a:avLst/>
            <a:gdLst/>
            <a:ahLst/>
            <a:cxnLst>
              <a:cxn ang="0">
                <a:pos x="151" y="50"/>
              </a:cxn>
              <a:cxn ang="0">
                <a:pos x="151" y="91"/>
              </a:cxn>
              <a:cxn ang="0">
                <a:pos x="107" y="51"/>
              </a:cxn>
              <a:cxn ang="0">
                <a:pos x="107" y="36"/>
              </a:cxn>
              <a:cxn ang="0">
                <a:pos x="130" y="43"/>
              </a:cxn>
              <a:cxn ang="0">
                <a:pos x="121" y="126"/>
              </a:cxn>
              <a:cxn ang="0">
                <a:pos x="108" y="60"/>
              </a:cxn>
              <a:cxn ang="0">
                <a:pos x="121" y="126"/>
              </a:cxn>
              <a:cxn ang="0">
                <a:pos x="67" y="104"/>
              </a:cxn>
              <a:cxn ang="0">
                <a:pos x="67" y="89"/>
              </a:cxn>
              <a:cxn ang="0">
                <a:pos x="90" y="97"/>
              </a:cxn>
              <a:cxn ang="0">
                <a:pos x="81" y="126"/>
              </a:cxn>
              <a:cxn ang="0">
                <a:pos x="68" y="113"/>
              </a:cxn>
              <a:cxn ang="0">
                <a:pos x="81" y="126"/>
              </a:cxn>
              <a:cxn ang="0">
                <a:pos x="26" y="78"/>
              </a:cxn>
              <a:cxn ang="0">
                <a:pos x="26" y="63"/>
              </a:cxn>
              <a:cxn ang="0">
                <a:pos x="50" y="70"/>
              </a:cxn>
              <a:cxn ang="0">
                <a:pos x="41" y="126"/>
              </a:cxn>
              <a:cxn ang="0">
                <a:pos x="28" y="87"/>
              </a:cxn>
              <a:cxn ang="0">
                <a:pos x="41" y="126"/>
              </a:cxn>
              <a:cxn ang="0">
                <a:pos x="41" y="15"/>
              </a:cxn>
              <a:cxn ang="0">
                <a:pos x="28" y="54"/>
              </a:cxn>
              <a:cxn ang="0">
                <a:pos x="68" y="15"/>
              </a:cxn>
              <a:cxn ang="0">
                <a:pos x="81" y="80"/>
              </a:cxn>
              <a:cxn ang="0">
                <a:pos x="68" y="15"/>
              </a:cxn>
              <a:cxn ang="0">
                <a:pos x="121" y="15"/>
              </a:cxn>
              <a:cxn ang="0">
                <a:pos x="108" y="27"/>
              </a:cxn>
              <a:cxn ang="0">
                <a:pos x="192" y="0"/>
              </a:cxn>
              <a:cxn ang="0">
                <a:pos x="0" y="10"/>
              </a:cxn>
              <a:cxn ang="0">
                <a:pos x="10" y="141"/>
              </a:cxn>
              <a:cxn ang="0">
                <a:pos x="202" y="131"/>
              </a:cxn>
              <a:cxn ang="0">
                <a:pos x="192" y="0"/>
              </a:cxn>
            </a:cxnLst>
            <a:rect l="0" t="0" r="r" b="b"/>
            <a:pathLst>
              <a:path w="202" h="141">
                <a:moveTo>
                  <a:pt x="151" y="91"/>
                </a:moveTo>
                <a:cubicBezTo>
                  <a:pt x="151" y="50"/>
                  <a:pt x="151" y="50"/>
                  <a:pt x="151" y="50"/>
                </a:cubicBezTo>
                <a:cubicBezTo>
                  <a:pt x="182" y="70"/>
                  <a:pt x="182" y="70"/>
                  <a:pt x="182" y="70"/>
                </a:cubicBezTo>
                <a:lnTo>
                  <a:pt x="151" y="91"/>
                </a:lnTo>
                <a:close/>
                <a:moveTo>
                  <a:pt x="122" y="51"/>
                </a:moveTo>
                <a:cubicBezTo>
                  <a:pt x="107" y="51"/>
                  <a:pt x="107" y="51"/>
                  <a:pt x="107" y="51"/>
                </a:cubicBezTo>
                <a:cubicBezTo>
                  <a:pt x="102" y="51"/>
                  <a:pt x="99" y="48"/>
                  <a:pt x="99" y="43"/>
                </a:cubicBezTo>
                <a:cubicBezTo>
                  <a:pt x="99" y="39"/>
                  <a:pt x="102" y="36"/>
                  <a:pt x="107" y="36"/>
                </a:cubicBezTo>
                <a:cubicBezTo>
                  <a:pt x="122" y="36"/>
                  <a:pt x="122" y="36"/>
                  <a:pt x="122" y="36"/>
                </a:cubicBezTo>
                <a:cubicBezTo>
                  <a:pt x="127" y="36"/>
                  <a:pt x="130" y="39"/>
                  <a:pt x="130" y="43"/>
                </a:cubicBezTo>
                <a:cubicBezTo>
                  <a:pt x="130" y="48"/>
                  <a:pt x="127" y="51"/>
                  <a:pt x="122" y="51"/>
                </a:cubicBezTo>
                <a:close/>
                <a:moveTo>
                  <a:pt x="121" y="126"/>
                </a:moveTo>
                <a:cubicBezTo>
                  <a:pt x="108" y="126"/>
                  <a:pt x="108" y="126"/>
                  <a:pt x="108" y="126"/>
                </a:cubicBezTo>
                <a:cubicBezTo>
                  <a:pt x="108" y="60"/>
                  <a:pt x="108" y="60"/>
                  <a:pt x="108" y="60"/>
                </a:cubicBezTo>
                <a:cubicBezTo>
                  <a:pt x="121" y="60"/>
                  <a:pt x="121" y="60"/>
                  <a:pt x="121" y="60"/>
                </a:cubicBezTo>
                <a:lnTo>
                  <a:pt x="121" y="126"/>
                </a:lnTo>
                <a:close/>
                <a:moveTo>
                  <a:pt x="82" y="104"/>
                </a:moveTo>
                <a:cubicBezTo>
                  <a:pt x="67" y="104"/>
                  <a:pt x="67" y="104"/>
                  <a:pt x="67" y="104"/>
                </a:cubicBezTo>
                <a:cubicBezTo>
                  <a:pt x="62" y="104"/>
                  <a:pt x="59" y="101"/>
                  <a:pt x="59" y="97"/>
                </a:cubicBezTo>
                <a:cubicBezTo>
                  <a:pt x="59" y="93"/>
                  <a:pt x="62" y="89"/>
                  <a:pt x="67" y="89"/>
                </a:cubicBezTo>
                <a:cubicBezTo>
                  <a:pt x="82" y="89"/>
                  <a:pt x="82" y="89"/>
                  <a:pt x="82" y="89"/>
                </a:cubicBezTo>
                <a:cubicBezTo>
                  <a:pt x="87" y="89"/>
                  <a:pt x="90" y="93"/>
                  <a:pt x="90" y="97"/>
                </a:cubicBezTo>
                <a:cubicBezTo>
                  <a:pt x="90" y="101"/>
                  <a:pt x="87" y="104"/>
                  <a:pt x="82" y="104"/>
                </a:cubicBezTo>
                <a:close/>
                <a:moveTo>
                  <a:pt x="81" y="126"/>
                </a:moveTo>
                <a:cubicBezTo>
                  <a:pt x="68" y="126"/>
                  <a:pt x="68" y="126"/>
                  <a:pt x="68" y="126"/>
                </a:cubicBezTo>
                <a:cubicBezTo>
                  <a:pt x="68" y="113"/>
                  <a:pt x="68" y="113"/>
                  <a:pt x="68" y="113"/>
                </a:cubicBezTo>
                <a:cubicBezTo>
                  <a:pt x="81" y="113"/>
                  <a:pt x="81" y="113"/>
                  <a:pt x="81" y="113"/>
                </a:cubicBezTo>
                <a:lnTo>
                  <a:pt x="81" y="126"/>
                </a:lnTo>
                <a:close/>
                <a:moveTo>
                  <a:pt x="42" y="78"/>
                </a:moveTo>
                <a:cubicBezTo>
                  <a:pt x="26" y="78"/>
                  <a:pt x="26" y="78"/>
                  <a:pt x="26" y="78"/>
                </a:cubicBezTo>
                <a:cubicBezTo>
                  <a:pt x="22" y="78"/>
                  <a:pt x="19" y="75"/>
                  <a:pt x="19" y="70"/>
                </a:cubicBezTo>
                <a:cubicBezTo>
                  <a:pt x="19" y="66"/>
                  <a:pt x="22" y="63"/>
                  <a:pt x="26" y="63"/>
                </a:cubicBezTo>
                <a:cubicBezTo>
                  <a:pt x="42" y="63"/>
                  <a:pt x="42" y="63"/>
                  <a:pt x="42" y="63"/>
                </a:cubicBezTo>
                <a:cubicBezTo>
                  <a:pt x="46" y="63"/>
                  <a:pt x="50" y="66"/>
                  <a:pt x="50" y="70"/>
                </a:cubicBezTo>
                <a:cubicBezTo>
                  <a:pt x="50" y="75"/>
                  <a:pt x="46" y="78"/>
                  <a:pt x="42" y="78"/>
                </a:cubicBezTo>
                <a:close/>
                <a:moveTo>
                  <a:pt x="41" y="126"/>
                </a:moveTo>
                <a:cubicBezTo>
                  <a:pt x="28" y="126"/>
                  <a:pt x="28" y="126"/>
                  <a:pt x="28" y="126"/>
                </a:cubicBezTo>
                <a:cubicBezTo>
                  <a:pt x="28" y="87"/>
                  <a:pt x="28" y="87"/>
                  <a:pt x="28" y="87"/>
                </a:cubicBezTo>
                <a:cubicBezTo>
                  <a:pt x="41" y="87"/>
                  <a:pt x="41" y="87"/>
                  <a:pt x="41" y="87"/>
                </a:cubicBezTo>
                <a:lnTo>
                  <a:pt x="41" y="126"/>
                </a:lnTo>
                <a:close/>
                <a:moveTo>
                  <a:pt x="28" y="15"/>
                </a:moveTo>
                <a:cubicBezTo>
                  <a:pt x="41" y="15"/>
                  <a:pt x="41" y="15"/>
                  <a:pt x="41" y="15"/>
                </a:cubicBezTo>
                <a:cubicBezTo>
                  <a:pt x="41" y="54"/>
                  <a:pt x="41" y="54"/>
                  <a:pt x="41" y="54"/>
                </a:cubicBezTo>
                <a:cubicBezTo>
                  <a:pt x="28" y="54"/>
                  <a:pt x="28" y="54"/>
                  <a:pt x="28" y="54"/>
                </a:cubicBezTo>
                <a:lnTo>
                  <a:pt x="28" y="15"/>
                </a:lnTo>
                <a:close/>
                <a:moveTo>
                  <a:pt x="68" y="15"/>
                </a:moveTo>
                <a:cubicBezTo>
                  <a:pt x="81" y="15"/>
                  <a:pt x="81" y="15"/>
                  <a:pt x="81" y="15"/>
                </a:cubicBezTo>
                <a:cubicBezTo>
                  <a:pt x="81" y="80"/>
                  <a:pt x="81" y="80"/>
                  <a:pt x="81" y="80"/>
                </a:cubicBezTo>
                <a:cubicBezTo>
                  <a:pt x="68" y="80"/>
                  <a:pt x="68" y="80"/>
                  <a:pt x="68" y="80"/>
                </a:cubicBezTo>
                <a:lnTo>
                  <a:pt x="68" y="15"/>
                </a:lnTo>
                <a:close/>
                <a:moveTo>
                  <a:pt x="108" y="15"/>
                </a:moveTo>
                <a:cubicBezTo>
                  <a:pt x="121" y="15"/>
                  <a:pt x="121" y="15"/>
                  <a:pt x="121" y="15"/>
                </a:cubicBezTo>
                <a:cubicBezTo>
                  <a:pt x="121" y="27"/>
                  <a:pt x="121" y="27"/>
                  <a:pt x="121" y="27"/>
                </a:cubicBezTo>
                <a:cubicBezTo>
                  <a:pt x="108" y="27"/>
                  <a:pt x="108" y="27"/>
                  <a:pt x="108" y="27"/>
                </a:cubicBezTo>
                <a:lnTo>
                  <a:pt x="108" y="15"/>
                </a:lnTo>
                <a:close/>
                <a:moveTo>
                  <a:pt x="192" y="0"/>
                </a:moveTo>
                <a:cubicBezTo>
                  <a:pt x="10" y="0"/>
                  <a:pt x="10" y="0"/>
                  <a:pt x="10" y="0"/>
                </a:cubicBezTo>
                <a:cubicBezTo>
                  <a:pt x="5" y="0"/>
                  <a:pt x="0" y="4"/>
                  <a:pt x="0" y="10"/>
                </a:cubicBezTo>
                <a:cubicBezTo>
                  <a:pt x="0" y="131"/>
                  <a:pt x="0" y="131"/>
                  <a:pt x="0" y="131"/>
                </a:cubicBezTo>
                <a:cubicBezTo>
                  <a:pt x="0" y="137"/>
                  <a:pt x="5" y="141"/>
                  <a:pt x="10" y="141"/>
                </a:cubicBezTo>
                <a:cubicBezTo>
                  <a:pt x="192" y="141"/>
                  <a:pt x="192" y="141"/>
                  <a:pt x="192" y="141"/>
                </a:cubicBezTo>
                <a:cubicBezTo>
                  <a:pt x="198" y="141"/>
                  <a:pt x="202" y="137"/>
                  <a:pt x="202" y="131"/>
                </a:cubicBezTo>
                <a:cubicBezTo>
                  <a:pt x="202" y="10"/>
                  <a:pt x="202" y="10"/>
                  <a:pt x="202" y="10"/>
                </a:cubicBezTo>
                <a:cubicBezTo>
                  <a:pt x="202" y="4"/>
                  <a:pt x="198" y="0"/>
                  <a:pt x="19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135" name="TextBox 134"/>
          <p:cNvSpPr txBox="1"/>
          <p:nvPr/>
        </p:nvSpPr>
        <p:spPr>
          <a:xfrm>
            <a:off x="5543666" y="5892398"/>
            <a:ext cx="914400" cy="218184"/>
          </a:xfrm>
          <a:prstGeom prst="rect">
            <a:avLst/>
          </a:prstGeom>
          <a:noFill/>
        </p:spPr>
        <p:txBody>
          <a:bodyPr wrap="none" lIns="0" tIns="0" rIns="0" bIns="0" rtlCol="0">
            <a:noAutofit/>
          </a:bodyPr>
          <a:lstStyle/>
          <a:p>
            <a:pPr algn="ctr" defTabSz="456758" fontAlgn="base"/>
            <a:r>
              <a:rPr lang="en-US" sz="900" b="1" dirty="0">
                <a:cs typeface="Open Sans Light"/>
              </a:rPr>
              <a:t>Make Secure and Agile</a:t>
            </a:r>
          </a:p>
        </p:txBody>
      </p:sp>
      <p:sp>
        <p:nvSpPr>
          <p:cNvPr id="142" name="TextBox 141"/>
          <p:cNvSpPr txBox="1"/>
          <p:nvPr/>
        </p:nvSpPr>
        <p:spPr>
          <a:xfrm>
            <a:off x="7734906" y="3685918"/>
            <a:ext cx="914400" cy="218184"/>
          </a:xfrm>
          <a:prstGeom prst="rect">
            <a:avLst/>
          </a:prstGeom>
          <a:noFill/>
        </p:spPr>
        <p:txBody>
          <a:bodyPr wrap="none" lIns="0" tIns="0" rIns="0" bIns="0" rtlCol="0">
            <a:noAutofit/>
          </a:bodyPr>
          <a:lstStyle/>
          <a:p>
            <a:pPr algn="ctr" defTabSz="456758" fontAlgn="base"/>
            <a:r>
              <a:rPr lang="en-US" sz="900" b="1" dirty="0">
                <a:cs typeface="Open Sans Light"/>
              </a:rPr>
              <a:t>Centralize management</a:t>
            </a:r>
          </a:p>
        </p:txBody>
      </p:sp>
      <p:grpSp>
        <p:nvGrpSpPr>
          <p:cNvPr id="143" name="Group 145"/>
          <p:cNvGrpSpPr>
            <a:grpSpLocks noChangeAspect="1"/>
          </p:cNvGrpSpPr>
          <p:nvPr/>
        </p:nvGrpSpPr>
        <p:grpSpPr bwMode="auto">
          <a:xfrm>
            <a:off x="7893554" y="4629785"/>
            <a:ext cx="565219" cy="426194"/>
            <a:chOff x="5990" y="1471"/>
            <a:chExt cx="666" cy="378"/>
          </a:xfrm>
          <a:solidFill>
            <a:schemeClr val="accent2"/>
          </a:solidFill>
        </p:grpSpPr>
        <p:sp>
          <p:nvSpPr>
            <p:cNvPr id="144" name="Freeform 146"/>
            <p:cNvSpPr>
              <a:spLocks/>
            </p:cNvSpPr>
            <p:nvPr/>
          </p:nvSpPr>
          <p:spPr bwMode="auto">
            <a:xfrm>
              <a:off x="6100" y="1572"/>
              <a:ext cx="556" cy="277"/>
            </a:xfrm>
            <a:custGeom>
              <a:avLst/>
              <a:gdLst>
                <a:gd name="T0" fmla="*/ 162 w 187"/>
                <a:gd name="T1" fmla="*/ 44 h 93"/>
                <a:gd name="T2" fmla="*/ 161 w 187"/>
                <a:gd name="T3" fmla="*/ 44 h 93"/>
                <a:gd name="T4" fmla="*/ 161 w 187"/>
                <a:gd name="T5" fmla="*/ 41 h 93"/>
                <a:gd name="T6" fmla="*/ 120 w 187"/>
                <a:gd name="T7" fmla="*/ 0 h 93"/>
                <a:gd name="T8" fmla="*/ 82 w 187"/>
                <a:gd name="T9" fmla="*/ 26 h 93"/>
                <a:gd name="T10" fmla="*/ 62 w 187"/>
                <a:gd name="T11" fmla="*/ 17 h 93"/>
                <a:gd name="T12" fmla="*/ 35 w 187"/>
                <a:gd name="T13" fmla="*/ 44 h 93"/>
                <a:gd name="T14" fmla="*/ 24 w 187"/>
                <a:gd name="T15" fmla="*/ 44 h 93"/>
                <a:gd name="T16" fmla="*/ 0 w 187"/>
                <a:gd name="T17" fmla="*/ 68 h 93"/>
                <a:gd name="T18" fmla="*/ 24 w 187"/>
                <a:gd name="T19" fmla="*/ 93 h 93"/>
                <a:gd name="T20" fmla="*/ 162 w 187"/>
                <a:gd name="T21" fmla="*/ 93 h 93"/>
                <a:gd name="T22" fmla="*/ 187 w 187"/>
                <a:gd name="T23" fmla="*/ 68 h 93"/>
                <a:gd name="T24" fmla="*/ 162 w 187"/>
                <a:gd name="T2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93">
                  <a:moveTo>
                    <a:pt x="162" y="44"/>
                  </a:moveTo>
                  <a:cubicBezTo>
                    <a:pt x="161" y="44"/>
                    <a:pt x="161" y="44"/>
                    <a:pt x="161" y="44"/>
                  </a:cubicBezTo>
                  <a:cubicBezTo>
                    <a:pt x="161" y="43"/>
                    <a:pt x="161" y="42"/>
                    <a:pt x="161" y="41"/>
                  </a:cubicBezTo>
                  <a:cubicBezTo>
                    <a:pt x="161" y="18"/>
                    <a:pt x="143" y="0"/>
                    <a:pt x="120" y="0"/>
                  </a:cubicBezTo>
                  <a:cubicBezTo>
                    <a:pt x="103" y="0"/>
                    <a:pt x="88" y="11"/>
                    <a:pt x="82" y="26"/>
                  </a:cubicBezTo>
                  <a:cubicBezTo>
                    <a:pt x="77" y="21"/>
                    <a:pt x="70" y="17"/>
                    <a:pt x="62" y="17"/>
                  </a:cubicBezTo>
                  <a:cubicBezTo>
                    <a:pt x="47" y="17"/>
                    <a:pt x="35" y="29"/>
                    <a:pt x="35" y="44"/>
                  </a:cubicBezTo>
                  <a:cubicBezTo>
                    <a:pt x="24" y="44"/>
                    <a:pt x="24" y="44"/>
                    <a:pt x="24" y="44"/>
                  </a:cubicBezTo>
                  <a:cubicBezTo>
                    <a:pt x="11" y="44"/>
                    <a:pt x="0" y="55"/>
                    <a:pt x="0" y="68"/>
                  </a:cubicBezTo>
                  <a:cubicBezTo>
                    <a:pt x="0" y="82"/>
                    <a:pt x="11" y="93"/>
                    <a:pt x="24" y="93"/>
                  </a:cubicBezTo>
                  <a:cubicBezTo>
                    <a:pt x="162" y="93"/>
                    <a:pt x="162" y="93"/>
                    <a:pt x="162" y="93"/>
                  </a:cubicBezTo>
                  <a:cubicBezTo>
                    <a:pt x="176" y="93"/>
                    <a:pt x="187" y="82"/>
                    <a:pt x="187" y="68"/>
                  </a:cubicBezTo>
                  <a:cubicBezTo>
                    <a:pt x="187" y="55"/>
                    <a:pt x="176" y="44"/>
                    <a:pt x="16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5" name="Freeform 147"/>
            <p:cNvSpPr>
              <a:spLocks/>
            </p:cNvSpPr>
            <p:nvPr/>
          </p:nvSpPr>
          <p:spPr bwMode="auto">
            <a:xfrm>
              <a:off x="5990" y="1471"/>
              <a:ext cx="401" cy="253"/>
            </a:xfrm>
            <a:custGeom>
              <a:avLst/>
              <a:gdLst>
                <a:gd name="T0" fmla="*/ 63 w 135"/>
                <a:gd name="T1" fmla="*/ 67 h 85"/>
                <a:gd name="T2" fmla="*/ 73 w 135"/>
                <a:gd name="T3" fmla="*/ 51 h 85"/>
                <a:gd name="T4" fmla="*/ 99 w 135"/>
                <a:gd name="T5" fmla="*/ 41 h 85"/>
                <a:gd name="T6" fmla="*/ 116 w 135"/>
                <a:gd name="T7" fmla="*/ 44 h 85"/>
                <a:gd name="T8" fmla="*/ 135 w 135"/>
                <a:gd name="T9" fmla="*/ 28 h 85"/>
                <a:gd name="T10" fmla="*/ 113 w 135"/>
                <a:gd name="T11" fmla="*/ 16 h 85"/>
                <a:gd name="T12" fmla="*/ 95 w 135"/>
                <a:gd name="T13" fmla="*/ 24 h 85"/>
                <a:gd name="T14" fmla="*/ 60 w 135"/>
                <a:gd name="T15" fmla="*/ 0 h 85"/>
                <a:gd name="T16" fmla="*/ 23 w 135"/>
                <a:gd name="T17" fmla="*/ 37 h 85"/>
                <a:gd name="T18" fmla="*/ 23 w 135"/>
                <a:gd name="T19" fmla="*/ 40 h 85"/>
                <a:gd name="T20" fmla="*/ 22 w 135"/>
                <a:gd name="T21" fmla="*/ 40 h 85"/>
                <a:gd name="T22" fmla="*/ 0 w 135"/>
                <a:gd name="T23" fmla="*/ 63 h 85"/>
                <a:gd name="T24" fmla="*/ 22 w 135"/>
                <a:gd name="T25" fmla="*/ 85 h 85"/>
                <a:gd name="T26" fmla="*/ 31 w 135"/>
                <a:gd name="T27" fmla="*/ 85 h 85"/>
                <a:gd name="T28" fmla="*/ 61 w 135"/>
                <a:gd name="T29" fmla="*/ 67 h 85"/>
                <a:gd name="T30" fmla="*/ 63 w 135"/>
                <a:gd name="T31"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85">
                  <a:moveTo>
                    <a:pt x="63" y="67"/>
                  </a:moveTo>
                  <a:cubicBezTo>
                    <a:pt x="65" y="61"/>
                    <a:pt x="68" y="56"/>
                    <a:pt x="73" y="51"/>
                  </a:cubicBezTo>
                  <a:cubicBezTo>
                    <a:pt x="80" y="44"/>
                    <a:pt x="89" y="41"/>
                    <a:pt x="99" y="41"/>
                  </a:cubicBezTo>
                  <a:cubicBezTo>
                    <a:pt x="105" y="41"/>
                    <a:pt x="111" y="42"/>
                    <a:pt x="116" y="44"/>
                  </a:cubicBezTo>
                  <a:cubicBezTo>
                    <a:pt x="121" y="37"/>
                    <a:pt x="127" y="32"/>
                    <a:pt x="135" y="28"/>
                  </a:cubicBezTo>
                  <a:cubicBezTo>
                    <a:pt x="131" y="21"/>
                    <a:pt x="123" y="16"/>
                    <a:pt x="113" y="16"/>
                  </a:cubicBezTo>
                  <a:cubicBezTo>
                    <a:pt x="106" y="16"/>
                    <a:pt x="100" y="19"/>
                    <a:pt x="95" y="24"/>
                  </a:cubicBezTo>
                  <a:cubicBezTo>
                    <a:pt x="90" y="10"/>
                    <a:pt x="76" y="0"/>
                    <a:pt x="60" y="0"/>
                  </a:cubicBezTo>
                  <a:cubicBezTo>
                    <a:pt x="39" y="0"/>
                    <a:pt x="23" y="17"/>
                    <a:pt x="23" y="37"/>
                  </a:cubicBezTo>
                  <a:cubicBezTo>
                    <a:pt x="23" y="38"/>
                    <a:pt x="23" y="39"/>
                    <a:pt x="23" y="40"/>
                  </a:cubicBezTo>
                  <a:cubicBezTo>
                    <a:pt x="22" y="40"/>
                    <a:pt x="22" y="40"/>
                    <a:pt x="22" y="40"/>
                  </a:cubicBezTo>
                  <a:cubicBezTo>
                    <a:pt x="10" y="40"/>
                    <a:pt x="0" y="50"/>
                    <a:pt x="0" y="63"/>
                  </a:cubicBezTo>
                  <a:cubicBezTo>
                    <a:pt x="0" y="75"/>
                    <a:pt x="10" y="85"/>
                    <a:pt x="22" y="85"/>
                  </a:cubicBezTo>
                  <a:cubicBezTo>
                    <a:pt x="31" y="85"/>
                    <a:pt x="31" y="85"/>
                    <a:pt x="31" y="85"/>
                  </a:cubicBezTo>
                  <a:cubicBezTo>
                    <a:pt x="37" y="74"/>
                    <a:pt x="49" y="67"/>
                    <a:pt x="61" y="67"/>
                  </a:cubicBezTo>
                  <a:lnTo>
                    <a:pt x="6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nvGrpSpPr>
          <p:cNvPr id="152" name="Group 151"/>
          <p:cNvGrpSpPr/>
          <p:nvPr/>
        </p:nvGrpSpPr>
        <p:grpSpPr>
          <a:xfrm>
            <a:off x="5838900" y="3857419"/>
            <a:ext cx="434354" cy="553800"/>
            <a:chOff x="8831275" y="3797300"/>
            <a:chExt cx="508001" cy="682625"/>
          </a:xfrm>
        </p:grpSpPr>
        <p:sp>
          <p:nvSpPr>
            <p:cNvPr id="153" name="Freeform 341"/>
            <p:cNvSpPr>
              <a:spLocks noEditPoints="1"/>
            </p:cNvSpPr>
            <p:nvPr/>
          </p:nvSpPr>
          <p:spPr bwMode="auto">
            <a:xfrm>
              <a:off x="8831275" y="3797300"/>
              <a:ext cx="330200" cy="69850"/>
            </a:xfrm>
            <a:custGeom>
              <a:avLst/>
              <a:gdLst>
                <a:gd name="T0" fmla="*/ 114 w 114"/>
                <a:gd name="T1" fmla="*/ 14 h 24"/>
                <a:gd name="T2" fmla="*/ 99 w 114"/>
                <a:gd name="T3" fmla="*/ 0 h 24"/>
                <a:gd name="T4" fmla="*/ 14 w 114"/>
                <a:gd name="T5" fmla="*/ 0 h 24"/>
                <a:gd name="T6" fmla="*/ 0 w 114"/>
                <a:gd name="T7" fmla="*/ 14 h 24"/>
                <a:gd name="T8" fmla="*/ 0 w 114"/>
                <a:gd name="T9" fmla="*/ 24 h 24"/>
                <a:gd name="T10" fmla="*/ 114 w 114"/>
                <a:gd name="T11" fmla="*/ 24 h 24"/>
                <a:gd name="T12" fmla="*/ 114 w 114"/>
                <a:gd name="T13" fmla="*/ 14 h 24"/>
                <a:gd name="T14" fmla="*/ 76 w 114"/>
                <a:gd name="T15" fmla="*/ 14 h 24"/>
                <a:gd name="T16" fmla="*/ 38 w 114"/>
                <a:gd name="T17" fmla="*/ 14 h 24"/>
                <a:gd name="T18" fmla="*/ 38 w 114"/>
                <a:gd name="T19" fmla="*/ 10 h 24"/>
                <a:gd name="T20" fmla="*/ 76 w 114"/>
                <a:gd name="T21" fmla="*/ 10 h 24"/>
                <a:gd name="T22" fmla="*/ 76 w 114"/>
                <a:gd name="T23" fmla="*/ 14 h 24"/>
                <a:gd name="T24" fmla="*/ 88 w 114"/>
                <a:gd name="T25" fmla="*/ 14 h 24"/>
                <a:gd name="T26" fmla="*/ 85 w 114"/>
                <a:gd name="T27" fmla="*/ 12 h 24"/>
                <a:gd name="T28" fmla="*/ 88 w 114"/>
                <a:gd name="T29" fmla="*/ 10 h 24"/>
                <a:gd name="T30" fmla="*/ 90 w 114"/>
                <a:gd name="T31" fmla="*/ 12 h 24"/>
                <a:gd name="T32" fmla="*/ 88 w 114"/>
                <a:gd name="T33"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24">
                  <a:moveTo>
                    <a:pt x="114" y="14"/>
                  </a:moveTo>
                  <a:cubicBezTo>
                    <a:pt x="114" y="7"/>
                    <a:pt x="107" y="0"/>
                    <a:pt x="99" y="0"/>
                  </a:cubicBezTo>
                  <a:cubicBezTo>
                    <a:pt x="14" y="0"/>
                    <a:pt x="14" y="0"/>
                    <a:pt x="14" y="0"/>
                  </a:cubicBezTo>
                  <a:cubicBezTo>
                    <a:pt x="7" y="0"/>
                    <a:pt x="0" y="7"/>
                    <a:pt x="0" y="14"/>
                  </a:cubicBezTo>
                  <a:cubicBezTo>
                    <a:pt x="0" y="24"/>
                    <a:pt x="0" y="24"/>
                    <a:pt x="0" y="24"/>
                  </a:cubicBezTo>
                  <a:cubicBezTo>
                    <a:pt x="114" y="24"/>
                    <a:pt x="114" y="24"/>
                    <a:pt x="114" y="24"/>
                  </a:cubicBezTo>
                  <a:lnTo>
                    <a:pt x="114" y="14"/>
                  </a:lnTo>
                  <a:close/>
                  <a:moveTo>
                    <a:pt x="76" y="14"/>
                  </a:moveTo>
                  <a:cubicBezTo>
                    <a:pt x="38" y="14"/>
                    <a:pt x="38" y="14"/>
                    <a:pt x="38" y="14"/>
                  </a:cubicBezTo>
                  <a:cubicBezTo>
                    <a:pt x="38" y="10"/>
                    <a:pt x="38" y="10"/>
                    <a:pt x="38" y="10"/>
                  </a:cubicBezTo>
                  <a:cubicBezTo>
                    <a:pt x="76" y="10"/>
                    <a:pt x="76" y="10"/>
                    <a:pt x="76" y="10"/>
                  </a:cubicBezTo>
                  <a:lnTo>
                    <a:pt x="76" y="14"/>
                  </a:lnTo>
                  <a:close/>
                  <a:moveTo>
                    <a:pt x="88" y="14"/>
                  </a:moveTo>
                  <a:cubicBezTo>
                    <a:pt x="86" y="14"/>
                    <a:pt x="85" y="13"/>
                    <a:pt x="85" y="12"/>
                  </a:cubicBezTo>
                  <a:cubicBezTo>
                    <a:pt x="85" y="11"/>
                    <a:pt x="86" y="10"/>
                    <a:pt x="88" y="10"/>
                  </a:cubicBezTo>
                  <a:cubicBezTo>
                    <a:pt x="89" y="10"/>
                    <a:pt x="90" y="11"/>
                    <a:pt x="90" y="12"/>
                  </a:cubicBezTo>
                  <a:cubicBezTo>
                    <a:pt x="90" y="13"/>
                    <a:pt x="89" y="14"/>
                    <a:pt x="88"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4" name="Freeform 342"/>
            <p:cNvSpPr>
              <a:spLocks noEditPoints="1"/>
            </p:cNvSpPr>
            <p:nvPr/>
          </p:nvSpPr>
          <p:spPr bwMode="auto">
            <a:xfrm>
              <a:off x="8831275" y="4314825"/>
              <a:ext cx="327025" cy="95250"/>
            </a:xfrm>
            <a:custGeom>
              <a:avLst/>
              <a:gdLst>
                <a:gd name="T0" fmla="*/ 63 w 113"/>
                <a:gd name="T1" fmla="*/ 0 h 33"/>
                <a:gd name="T2" fmla="*/ 0 w 113"/>
                <a:gd name="T3" fmla="*/ 0 h 33"/>
                <a:gd name="T4" fmla="*/ 0 w 113"/>
                <a:gd name="T5" fmla="*/ 19 h 33"/>
                <a:gd name="T6" fmla="*/ 14 w 113"/>
                <a:gd name="T7" fmla="*/ 33 h 33"/>
                <a:gd name="T8" fmla="*/ 97 w 113"/>
                <a:gd name="T9" fmla="*/ 33 h 33"/>
                <a:gd name="T10" fmla="*/ 99 w 113"/>
                <a:gd name="T11" fmla="*/ 33 h 33"/>
                <a:gd name="T12" fmla="*/ 113 w 113"/>
                <a:gd name="T13" fmla="*/ 19 h 33"/>
                <a:gd name="T14" fmla="*/ 113 w 113"/>
                <a:gd name="T15" fmla="*/ 0 h 33"/>
                <a:gd name="T16" fmla="*/ 63 w 113"/>
                <a:gd name="T17" fmla="*/ 0 h 33"/>
                <a:gd name="T18" fmla="*/ 64 w 113"/>
                <a:gd name="T19" fmla="*/ 23 h 33"/>
                <a:gd name="T20" fmla="*/ 50 w 113"/>
                <a:gd name="T21" fmla="*/ 23 h 33"/>
                <a:gd name="T22" fmla="*/ 50 w 113"/>
                <a:gd name="T23" fmla="*/ 9 h 33"/>
                <a:gd name="T24" fmla="*/ 64 w 113"/>
                <a:gd name="T25" fmla="*/ 9 h 33"/>
                <a:gd name="T26" fmla="*/ 64 w 113"/>
                <a:gd name="T2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33">
                  <a:moveTo>
                    <a:pt x="63" y="0"/>
                  </a:moveTo>
                  <a:cubicBezTo>
                    <a:pt x="0" y="0"/>
                    <a:pt x="0" y="0"/>
                    <a:pt x="0" y="0"/>
                  </a:cubicBezTo>
                  <a:cubicBezTo>
                    <a:pt x="0" y="19"/>
                    <a:pt x="0" y="19"/>
                    <a:pt x="0" y="19"/>
                  </a:cubicBezTo>
                  <a:cubicBezTo>
                    <a:pt x="0" y="26"/>
                    <a:pt x="7" y="33"/>
                    <a:pt x="14" y="33"/>
                  </a:cubicBezTo>
                  <a:cubicBezTo>
                    <a:pt x="97" y="33"/>
                    <a:pt x="97" y="33"/>
                    <a:pt x="97" y="33"/>
                  </a:cubicBezTo>
                  <a:cubicBezTo>
                    <a:pt x="99" y="33"/>
                    <a:pt x="99" y="33"/>
                    <a:pt x="99" y="33"/>
                  </a:cubicBezTo>
                  <a:cubicBezTo>
                    <a:pt x="107" y="33"/>
                    <a:pt x="113" y="26"/>
                    <a:pt x="113" y="19"/>
                  </a:cubicBezTo>
                  <a:cubicBezTo>
                    <a:pt x="113" y="0"/>
                    <a:pt x="113" y="0"/>
                    <a:pt x="113" y="0"/>
                  </a:cubicBezTo>
                  <a:lnTo>
                    <a:pt x="63" y="0"/>
                  </a:lnTo>
                  <a:close/>
                  <a:moveTo>
                    <a:pt x="64" y="23"/>
                  </a:moveTo>
                  <a:cubicBezTo>
                    <a:pt x="50" y="23"/>
                    <a:pt x="50" y="23"/>
                    <a:pt x="50" y="23"/>
                  </a:cubicBezTo>
                  <a:cubicBezTo>
                    <a:pt x="50" y="9"/>
                    <a:pt x="50" y="9"/>
                    <a:pt x="50" y="9"/>
                  </a:cubicBezTo>
                  <a:cubicBezTo>
                    <a:pt x="64" y="9"/>
                    <a:pt x="64" y="9"/>
                    <a:pt x="64" y="9"/>
                  </a:cubicBezTo>
                  <a:cubicBezTo>
                    <a:pt x="64" y="23"/>
                    <a:pt x="64" y="23"/>
                    <a:pt x="64" y="2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5" name="Freeform 343"/>
            <p:cNvSpPr>
              <a:spLocks noEditPoints="1"/>
            </p:cNvSpPr>
            <p:nvPr/>
          </p:nvSpPr>
          <p:spPr bwMode="auto">
            <a:xfrm>
              <a:off x="8831275" y="3898900"/>
              <a:ext cx="330200" cy="384175"/>
            </a:xfrm>
            <a:custGeom>
              <a:avLst/>
              <a:gdLst>
                <a:gd name="T0" fmla="*/ 81 w 114"/>
                <a:gd name="T1" fmla="*/ 56 h 132"/>
                <a:gd name="T2" fmla="*/ 96 w 114"/>
                <a:gd name="T3" fmla="*/ 50 h 132"/>
                <a:gd name="T4" fmla="*/ 114 w 114"/>
                <a:gd name="T5" fmla="*/ 50 h 132"/>
                <a:gd name="T6" fmla="*/ 114 w 114"/>
                <a:gd name="T7" fmla="*/ 0 h 132"/>
                <a:gd name="T8" fmla="*/ 0 w 114"/>
                <a:gd name="T9" fmla="*/ 0 h 132"/>
                <a:gd name="T10" fmla="*/ 0 w 114"/>
                <a:gd name="T11" fmla="*/ 132 h 132"/>
                <a:gd name="T12" fmla="*/ 59 w 114"/>
                <a:gd name="T13" fmla="*/ 132 h 132"/>
                <a:gd name="T14" fmla="*/ 114 w 114"/>
                <a:gd name="T15" fmla="*/ 132 h 132"/>
                <a:gd name="T16" fmla="*/ 114 w 114"/>
                <a:gd name="T17" fmla="*/ 121 h 132"/>
                <a:gd name="T18" fmla="*/ 114 w 114"/>
                <a:gd name="T19" fmla="*/ 92 h 132"/>
                <a:gd name="T20" fmla="*/ 96 w 114"/>
                <a:gd name="T21" fmla="*/ 92 h 132"/>
                <a:gd name="T22" fmla="*/ 75 w 114"/>
                <a:gd name="T23" fmla="*/ 75 h 132"/>
                <a:gd name="T24" fmla="*/ 19 w 114"/>
                <a:gd name="T25" fmla="*/ 75 h 132"/>
                <a:gd name="T26" fmla="*/ 19 w 114"/>
                <a:gd name="T27" fmla="*/ 71 h 132"/>
                <a:gd name="T28" fmla="*/ 75 w 114"/>
                <a:gd name="T29" fmla="*/ 71 h 132"/>
                <a:gd name="T30" fmla="*/ 78 w 114"/>
                <a:gd name="T31" fmla="*/ 61 h 132"/>
                <a:gd name="T32" fmla="*/ 19 w 114"/>
                <a:gd name="T33" fmla="*/ 61 h 132"/>
                <a:gd name="T34" fmla="*/ 19 w 114"/>
                <a:gd name="T35" fmla="*/ 57 h 132"/>
                <a:gd name="T36" fmla="*/ 81 w 114"/>
                <a:gd name="T37" fmla="*/ 57 h 132"/>
                <a:gd name="T38" fmla="*/ 81 w 114"/>
                <a:gd name="T39" fmla="*/ 56 h 132"/>
                <a:gd name="T40" fmla="*/ 19 w 114"/>
                <a:gd name="T41" fmla="*/ 42 h 132"/>
                <a:gd name="T42" fmla="*/ 95 w 114"/>
                <a:gd name="T43" fmla="*/ 42 h 132"/>
                <a:gd name="T44" fmla="*/ 95 w 114"/>
                <a:gd name="T45" fmla="*/ 47 h 132"/>
                <a:gd name="T46" fmla="*/ 19 w 114"/>
                <a:gd name="T47" fmla="*/ 47 h 132"/>
                <a:gd name="T48" fmla="*/ 19 w 114"/>
                <a:gd name="T49" fmla="*/ 42 h 132"/>
                <a:gd name="T50" fmla="*/ 57 w 114"/>
                <a:gd name="T51" fmla="*/ 85 h 132"/>
                <a:gd name="T52" fmla="*/ 57 w 114"/>
                <a:gd name="T53" fmla="*/ 89 h 132"/>
                <a:gd name="T54" fmla="*/ 19 w 114"/>
                <a:gd name="T55" fmla="*/ 89 h 132"/>
                <a:gd name="T56" fmla="*/ 19 w 114"/>
                <a:gd name="T57" fmla="*/ 85 h 132"/>
                <a:gd name="T58" fmla="*/ 57 w 114"/>
                <a:gd name="T59" fmla="*/ 8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132">
                  <a:moveTo>
                    <a:pt x="81" y="56"/>
                  </a:moveTo>
                  <a:cubicBezTo>
                    <a:pt x="85" y="53"/>
                    <a:pt x="90" y="50"/>
                    <a:pt x="96" y="50"/>
                  </a:cubicBezTo>
                  <a:cubicBezTo>
                    <a:pt x="114" y="50"/>
                    <a:pt x="114" y="50"/>
                    <a:pt x="114" y="50"/>
                  </a:cubicBezTo>
                  <a:cubicBezTo>
                    <a:pt x="114" y="0"/>
                    <a:pt x="114" y="0"/>
                    <a:pt x="114" y="0"/>
                  </a:cubicBezTo>
                  <a:cubicBezTo>
                    <a:pt x="0" y="0"/>
                    <a:pt x="0" y="0"/>
                    <a:pt x="0" y="0"/>
                  </a:cubicBezTo>
                  <a:cubicBezTo>
                    <a:pt x="0" y="132"/>
                    <a:pt x="0" y="132"/>
                    <a:pt x="0" y="132"/>
                  </a:cubicBezTo>
                  <a:cubicBezTo>
                    <a:pt x="59" y="132"/>
                    <a:pt x="59" y="132"/>
                    <a:pt x="59" y="132"/>
                  </a:cubicBezTo>
                  <a:cubicBezTo>
                    <a:pt x="114" y="132"/>
                    <a:pt x="114" y="132"/>
                    <a:pt x="114" y="132"/>
                  </a:cubicBezTo>
                  <a:cubicBezTo>
                    <a:pt x="114" y="121"/>
                    <a:pt x="114" y="121"/>
                    <a:pt x="114" y="121"/>
                  </a:cubicBezTo>
                  <a:cubicBezTo>
                    <a:pt x="114" y="92"/>
                    <a:pt x="114" y="92"/>
                    <a:pt x="114" y="92"/>
                  </a:cubicBezTo>
                  <a:cubicBezTo>
                    <a:pt x="96" y="92"/>
                    <a:pt x="96" y="92"/>
                    <a:pt x="96" y="92"/>
                  </a:cubicBezTo>
                  <a:cubicBezTo>
                    <a:pt x="86" y="92"/>
                    <a:pt x="77" y="85"/>
                    <a:pt x="75" y="75"/>
                  </a:cubicBezTo>
                  <a:cubicBezTo>
                    <a:pt x="19" y="75"/>
                    <a:pt x="19" y="75"/>
                    <a:pt x="19" y="75"/>
                  </a:cubicBezTo>
                  <a:cubicBezTo>
                    <a:pt x="19" y="71"/>
                    <a:pt x="19" y="71"/>
                    <a:pt x="19" y="71"/>
                  </a:cubicBezTo>
                  <a:cubicBezTo>
                    <a:pt x="75" y="71"/>
                    <a:pt x="75" y="71"/>
                    <a:pt x="75" y="71"/>
                  </a:cubicBezTo>
                  <a:cubicBezTo>
                    <a:pt x="75" y="67"/>
                    <a:pt x="76" y="64"/>
                    <a:pt x="78" y="61"/>
                  </a:cubicBezTo>
                  <a:cubicBezTo>
                    <a:pt x="19" y="61"/>
                    <a:pt x="19" y="61"/>
                    <a:pt x="19" y="61"/>
                  </a:cubicBezTo>
                  <a:cubicBezTo>
                    <a:pt x="19" y="57"/>
                    <a:pt x="19" y="57"/>
                    <a:pt x="19" y="57"/>
                  </a:cubicBezTo>
                  <a:cubicBezTo>
                    <a:pt x="81" y="57"/>
                    <a:pt x="81" y="57"/>
                    <a:pt x="81" y="57"/>
                  </a:cubicBezTo>
                  <a:lnTo>
                    <a:pt x="81" y="56"/>
                  </a:lnTo>
                  <a:close/>
                  <a:moveTo>
                    <a:pt x="19" y="42"/>
                  </a:moveTo>
                  <a:cubicBezTo>
                    <a:pt x="95" y="42"/>
                    <a:pt x="95" y="42"/>
                    <a:pt x="95" y="42"/>
                  </a:cubicBezTo>
                  <a:cubicBezTo>
                    <a:pt x="95" y="47"/>
                    <a:pt x="95" y="47"/>
                    <a:pt x="95" y="47"/>
                  </a:cubicBezTo>
                  <a:cubicBezTo>
                    <a:pt x="19" y="47"/>
                    <a:pt x="19" y="47"/>
                    <a:pt x="19" y="47"/>
                  </a:cubicBezTo>
                  <a:lnTo>
                    <a:pt x="19" y="42"/>
                  </a:lnTo>
                  <a:close/>
                  <a:moveTo>
                    <a:pt x="57" y="85"/>
                  </a:moveTo>
                  <a:cubicBezTo>
                    <a:pt x="57" y="89"/>
                    <a:pt x="57" y="89"/>
                    <a:pt x="57" y="89"/>
                  </a:cubicBezTo>
                  <a:cubicBezTo>
                    <a:pt x="19" y="89"/>
                    <a:pt x="19" y="89"/>
                    <a:pt x="19" y="89"/>
                  </a:cubicBezTo>
                  <a:cubicBezTo>
                    <a:pt x="19" y="85"/>
                    <a:pt x="19" y="85"/>
                    <a:pt x="19" y="85"/>
                  </a:cubicBezTo>
                  <a:lnTo>
                    <a:pt x="57" y="8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6" name="Freeform 344"/>
            <p:cNvSpPr>
              <a:spLocks/>
            </p:cNvSpPr>
            <p:nvPr/>
          </p:nvSpPr>
          <p:spPr bwMode="auto">
            <a:xfrm>
              <a:off x="9077338" y="4076700"/>
              <a:ext cx="261938" cy="403225"/>
            </a:xfrm>
            <a:custGeom>
              <a:avLst/>
              <a:gdLst>
                <a:gd name="T0" fmla="*/ 65 w 90"/>
                <a:gd name="T1" fmla="*/ 60 h 139"/>
                <a:gd name="T2" fmla="*/ 53 w 90"/>
                <a:gd name="T3" fmla="*/ 5 h 139"/>
                <a:gd name="T4" fmla="*/ 46 w 90"/>
                <a:gd name="T5" fmla="*/ 0 h 139"/>
                <a:gd name="T6" fmla="*/ 46 w 90"/>
                <a:gd name="T7" fmla="*/ 0 h 139"/>
                <a:gd name="T8" fmla="*/ 10 w 90"/>
                <a:gd name="T9" fmla="*/ 0 h 139"/>
                <a:gd name="T10" fmla="*/ 10 w 90"/>
                <a:gd name="T11" fmla="*/ 0 h 139"/>
                <a:gd name="T12" fmla="*/ 10 w 90"/>
                <a:gd name="T13" fmla="*/ 0 h 139"/>
                <a:gd name="T14" fmla="*/ 10 w 90"/>
                <a:gd name="T15" fmla="*/ 0 h 139"/>
                <a:gd name="T16" fmla="*/ 0 w 90"/>
                <a:gd name="T17" fmla="*/ 9 h 139"/>
                <a:gd name="T18" fmla="*/ 0 w 90"/>
                <a:gd name="T19" fmla="*/ 10 h 139"/>
                <a:gd name="T20" fmla="*/ 0 w 90"/>
                <a:gd name="T21" fmla="*/ 14 h 139"/>
                <a:gd name="T22" fmla="*/ 10 w 90"/>
                <a:gd name="T23" fmla="*/ 21 h 139"/>
                <a:gd name="T24" fmla="*/ 39 w 90"/>
                <a:gd name="T25" fmla="*/ 21 h 139"/>
                <a:gd name="T26" fmla="*/ 39 w 90"/>
                <a:gd name="T27" fmla="*/ 100 h 139"/>
                <a:gd name="T28" fmla="*/ 22 w 90"/>
                <a:gd name="T29" fmla="*/ 124 h 139"/>
                <a:gd name="T30" fmla="*/ 37 w 90"/>
                <a:gd name="T31" fmla="*/ 139 h 139"/>
                <a:gd name="T32" fmla="*/ 90 w 90"/>
                <a:gd name="T33" fmla="*/ 86 h 139"/>
                <a:gd name="T34" fmla="*/ 65 w 90"/>
                <a:gd name="T35" fmla="*/ 6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39">
                  <a:moveTo>
                    <a:pt x="65" y="60"/>
                  </a:moveTo>
                  <a:cubicBezTo>
                    <a:pt x="53" y="5"/>
                    <a:pt x="53" y="5"/>
                    <a:pt x="53" y="5"/>
                  </a:cubicBezTo>
                  <a:cubicBezTo>
                    <a:pt x="52" y="2"/>
                    <a:pt x="49" y="0"/>
                    <a:pt x="46" y="0"/>
                  </a:cubicBezTo>
                  <a:cubicBezTo>
                    <a:pt x="46" y="0"/>
                    <a:pt x="46" y="0"/>
                    <a:pt x="46" y="0"/>
                  </a:cubicBezTo>
                  <a:cubicBezTo>
                    <a:pt x="10" y="0"/>
                    <a:pt x="10" y="0"/>
                    <a:pt x="10" y="0"/>
                  </a:cubicBezTo>
                  <a:cubicBezTo>
                    <a:pt x="10" y="0"/>
                    <a:pt x="10" y="0"/>
                    <a:pt x="10" y="0"/>
                  </a:cubicBezTo>
                  <a:cubicBezTo>
                    <a:pt x="10" y="0"/>
                    <a:pt x="10" y="0"/>
                    <a:pt x="10" y="0"/>
                  </a:cubicBezTo>
                  <a:cubicBezTo>
                    <a:pt x="10" y="0"/>
                    <a:pt x="10" y="0"/>
                    <a:pt x="10" y="0"/>
                  </a:cubicBezTo>
                  <a:cubicBezTo>
                    <a:pt x="4" y="0"/>
                    <a:pt x="0" y="4"/>
                    <a:pt x="0" y="9"/>
                  </a:cubicBezTo>
                  <a:cubicBezTo>
                    <a:pt x="0" y="10"/>
                    <a:pt x="0" y="10"/>
                    <a:pt x="0" y="10"/>
                  </a:cubicBezTo>
                  <a:cubicBezTo>
                    <a:pt x="0" y="12"/>
                    <a:pt x="0" y="13"/>
                    <a:pt x="0" y="14"/>
                  </a:cubicBezTo>
                  <a:cubicBezTo>
                    <a:pt x="2" y="18"/>
                    <a:pt x="6" y="21"/>
                    <a:pt x="10" y="21"/>
                  </a:cubicBezTo>
                  <a:cubicBezTo>
                    <a:pt x="39" y="21"/>
                    <a:pt x="39" y="21"/>
                    <a:pt x="39" y="21"/>
                  </a:cubicBezTo>
                  <a:cubicBezTo>
                    <a:pt x="39" y="100"/>
                    <a:pt x="39" y="100"/>
                    <a:pt x="39" y="100"/>
                  </a:cubicBezTo>
                  <a:cubicBezTo>
                    <a:pt x="39" y="112"/>
                    <a:pt x="32" y="121"/>
                    <a:pt x="22" y="124"/>
                  </a:cubicBezTo>
                  <a:cubicBezTo>
                    <a:pt x="37" y="139"/>
                    <a:pt x="37" y="139"/>
                    <a:pt x="37" y="139"/>
                  </a:cubicBezTo>
                  <a:cubicBezTo>
                    <a:pt x="90" y="86"/>
                    <a:pt x="90" y="86"/>
                    <a:pt x="90" y="86"/>
                  </a:cubicBezTo>
                  <a:lnTo>
                    <a:pt x="65" y="6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157" name="TextBox 156"/>
          <p:cNvSpPr txBox="1"/>
          <p:nvPr/>
        </p:nvSpPr>
        <p:spPr>
          <a:xfrm>
            <a:off x="7714850" y="4361640"/>
            <a:ext cx="914400" cy="218184"/>
          </a:xfrm>
          <a:prstGeom prst="rect">
            <a:avLst/>
          </a:prstGeom>
          <a:noFill/>
        </p:spPr>
        <p:txBody>
          <a:bodyPr wrap="none" lIns="0" tIns="0" rIns="0" bIns="0" rtlCol="0">
            <a:noAutofit/>
          </a:bodyPr>
          <a:lstStyle/>
          <a:p>
            <a:pPr algn="ctr" defTabSz="456758" fontAlgn="base"/>
            <a:r>
              <a:rPr lang="en-US" sz="900" b="1" dirty="0">
                <a:cs typeface="Open Sans Light"/>
              </a:rPr>
              <a:t>Adopt Control Plane</a:t>
            </a:r>
          </a:p>
        </p:txBody>
      </p:sp>
      <p:sp>
        <p:nvSpPr>
          <p:cNvPr id="137" name="TextBox 136"/>
          <p:cNvSpPr txBox="1"/>
          <p:nvPr/>
        </p:nvSpPr>
        <p:spPr>
          <a:xfrm>
            <a:off x="5521340" y="3685295"/>
            <a:ext cx="914400" cy="176556"/>
          </a:xfrm>
          <a:prstGeom prst="rect">
            <a:avLst/>
          </a:prstGeom>
          <a:noFill/>
        </p:spPr>
        <p:txBody>
          <a:bodyPr wrap="none" lIns="0" tIns="0" rIns="0" bIns="0" rtlCol="0">
            <a:noAutofit/>
          </a:bodyPr>
          <a:lstStyle/>
          <a:p>
            <a:pPr algn="ctr" defTabSz="456758" fontAlgn="base">
              <a:spcBef>
                <a:spcPts val="1200"/>
              </a:spcBef>
            </a:pPr>
            <a:r>
              <a:rPr lang="en-US" sz="900" b="1" dirty="0">
                <a:cs typeface="Open Sans Light"/>
              </a:rPr>
              <a:t>Standardize Patterns</a:t>
            </a:r>
          </a:p>
        </p:txBody>
      </p:sp>
      <p:sp>
        <p:nvSpPr>
          <p:cNvPr id="138" name="TextBox 137"/>
          <p:cNvSpPr txBox="1"/>
          <p:nvPr/>
        </p:nvSpPr>
        <p:spPr>
          <a:xfrm>
            <a:off x="9913503" y="5849459"/>
            <a:ext cx="914400" cy="176556"/>
          </a:xfrm>
          <a:prstGeom prst="rect">
            <a:avLst/>
          </a:prstGeom>
          <a:noFill/>
        </p:spPr>
        <p:txBody>
          <a:bodyPr wrap="none" lIns="0" tIns="0" rIns="0" bIns="0" rtlCol="0">
            <a:noAutofit/>
          </a:bodyPr>
          <a:lstStyle/>
          <a:p>
            <a:pPr defTabSz="456758" fontAlgn="base">
              <a:spcBef>
                <a:spcPts val="1200"/>
              </a:spcBef>
            </a:pPr>
            <a:r>
              <a:rPr lang="en-US" sz="900" b="1" dirty="0">
                <a:cs typeface="Open Sans Light"/>
              </a:rPr>
              <a:t>Optimize Services</a:t>
            </a:r>
          </a:p>
        </p:txBody>
      </p:sp>
      <p:sp>
        <p:nvSpPr>
          <p:cNvPr id="139" name="TextBox 138"/>
          <p:cNvSpPr txBox="1"/>
          <p:nvPr/>
        </p:nvSpPr>
        <p:spPr>
          <a:xfrm>
            <a:off x="5535222" y="5107028"/>
            <a:ext cx="914400" cy="176556"/>
          </a:xfrm>
          <a:prstGeom prst="rect">
            <a:avLst/>
          </a:prstGeom>
          <a:noFill/>
        </p:spPr>
        <p:txBody>
          <a:bodyPr wrap="none" lIns="0" tIns="0" rIns="0" bIns="0" rtlCol="0">
            <a:noAutofit/>
          </a:bodyPr>
          <a:lstStyle/>
          <a:p>
            <a:pPr algn="ctr" defTabSz="456758" fontAlgn="base">
              <a:spcBef>
                <a:spcPts val="1200"/>
              </a:spcBef>
            </a:pPr>
            <a:r>
              <a:rPr lang="en-US" sz="900" b="1" dirty="0">
                <a:cs typeface="Open Sans Light"/>
              </a:rPr>
              <a:t>Containerize Everything</a:t>
            </a:r>
          </a:p>
        </p:txBody>
      </p:sp>
      <p:sp>
        <p:nvSpPr>
          <p:cNvPr id="140" name="TextBox 139"/>
          <p:cNvSpPr txBox="1"/>
          <p:nvPr/>
        </p:nvSpPr>
        <p:spPr>
          <a:xfrm>
            <a:off x="7314355" y="6236015"/>
            <a:ext cx="914400" cy="176556"/>
          </a:xfrm>
          <a:prstGeom prst="rect">
            <a:avLst/>
          </a:prstGeom>
          <a:noFill/>
        </p:spPr>
        <p:txBody>
          <a:bodyPr wrap="none" lIns="0" tIns="0" rIns="0" bIns="0" rtlCol="0">
            <a:noAutofit/>
          </a:bodyPr>
          <a:lstStyle/>
          <a:p>
            <a:pPr defTabSz="456758" fontAlgn="base">
              <a:spcBef>
                <a:spcPts val="1200"/>
              </a:spcBef>
            </a:pPr>
            <a:endParaRPr lang="en-US" sz="900" b="1" dirty="0">
              <a:cs typeface="Open Sans Light"/>
            </a:endParaRPr>
          </a:p>
        </p:txBody>
      </p:sp>
      <p:sp>
        <p:nvSpPr>
          <p:cNvPr id="159" name="TextBox 158"/>
          <p:cNvSpPr txBox="1"/>
          <p:nvPr/>
        </p:nvSpPr>
        <p:spPr>
          <a:xfrm>
            <a:off x="3176224" y="5089161"/>
            <a:ext cx="1176438" cy="176556"/>
          </a:xfrm>
          <a:prstGeom prst="rect">
            <a:avLst/>
          </a:prstGeom>
          <a:noFill/>
        </p:spPr>
        <p:txBody>
          <a:bodyPr wrap="none" lIns="0" tIns="0" rIns="0" bIns="0" rtlCol="0">
            <a:noAutofit/>
          </a:bodyPr>
          <a:lstStyle/>
          <a:p>
            <a:pPr algn="ctr" defTabSz="456758" fontAlgn="base"/>
            <a:r>
              <a:rPr lang="en-US" sz="900" b="1" dirty="0">
                <a:cs typeface="Open Sans Light"/>
              </a:rPr>
              <a:t>Synergize Investment </a:t>
            </a:r>
          </a:p>
        </p:txBody>
      </p:sp>
      <p:sp>
        <p:nvSpPr>
          <p:cNvPr id="59" name="TextBox 58"/>
          <p:cNvSpPr txBox="1"/>
          <p:nvPr/>
        </p:nvSpPr>
        <p:spPr>
          <a:xfrm>
            <a:off x="3318429" y="3594499"/>
            <a:ext cx="914400" cy="176556"/>
          </a:xfrm>
          <a:prstGeom prst="rect">
            <a:avLst/>
          </a:prstGeom>
          <a:noFill/>
        </p:spPr>
        <p:txBody>
          <a:bodyPr wrap="none" lIns="0" tIns="0" rIns="0" bIns="0" rtlCol="0">
            <a:noAutofit/>
          </a:bodyPr>
          <a:lstStyle/>
          <a:p>
            <a:pPr algn="ctr" defTabSz="456758" fontAlgn="base">
              <a:spcBef>
                <a:spcPts val="1200"/>
              </a:spcBef>
            </a:pPr>
            <a:r>
              <a:rPr lang="en-US" sz="900" b="1" dirty="0">
                <a:cs typeface="Open Sans Light"/>
              </a:rPr>
              <a:t>Build Talent</a:t>
            </a:r>
          </a:p>
        </p:txBody>
      </p:sp>
      <p:sp>
        <p:nvSpPr>
          <p:cNvPr id="160" name="Freeform 1198"/>
          <p:cNvSpPr>
            <a:spLocks noEditPoints="1"/>
          </p:cNvSpPr>
          <p:nvPr/>
        </p:nvSpPr>
        <p:spPr bwMode="auto">
          <a:xfrm>
            <a:off x="5728909" y="4596604"/>
            <a:ext cx="551111" cy="492557"/>
          </a:xfrm>
          <a:custGeom>
            <a:avLst/>
            <a:gdLst/>
            <a:ahLst/>
            <a:cxnLst>
              <a:cxn ang="0">
                <a:pos x="681" y="255"/>
              </a:cxn>
              <a:cxn ang="0">
                <a:pos x="743" y="130"/>
              </a:cxn>
              <a:cxn ang="0">
                <a:pos x="489" y="4"/>
              </a:cxn>
              <a:cxn ang="0">
                <a:pos x="409" y="117"/>
              </a:cxn>
              <a:cxn ang="0">
                <a:pos x="328" y="4"/>
              </a:cxn>
              <a:cxn ang="0">
                <a:pos x="74" y="130"/>
              </a:cxn>
              <a:cxn ang="0">
                <a:pos x="136" y="254"/>
              </a:cxn>
              <a:cxn ang="0">
                <a:pos x="1" y="282"/>
              </a:cxn>
              <a:cxn ang="0">
                <a:pos x="146" y="364"/>
              </a:cxn>
              <a:cxn ang="0">
                <a:pos x="156" y="604"/>
              </a:cxn>
              <a:cxn ang="0">
                <a:pos x="402" y="721"/>
              </a:cxn>
              <a:cxn ang="0">
                <a:pos x="415" y="721"/>
              </a:cxn>
              <a:cxn ang="0">
                <a:pos x="661" y="604"/>
              </a:cxn>
              <a:cxn ang="0">
                <a:pos x="671" y="390"/>
              </a:cxn>
              <a:cxn ang="0">
                <a:pos x="853" y="291"/>
              </a:cxn>
              <a:cxn ang="0">
                <a:pos x="489" y="42"/>
              </a:cxn>
              <a:cxn ang="0">
                <a:pos x="646" y="246"/>
              </a:cxn>
              <a:cxn ang="0">
                <a:pos x="489" y="42"/>
              </a:cxn>
              <a:cxn ang="0">
                <a:pos x="181" y="578"/>
              </a:cxn>
              <a:cxn ang="0">
                <a:pos x="256" y="416"/>
              </a:cxn>
              <a:cxn ang="0">
                <a:pos x="265" y="418"/>
              </a:cxn>
              <a:cxn ang="0">
                <a:pos x="391" y="677"/>
              </a:cxn>
              <a:cxn ang="0">
                <a:pos x="204" y="269"/>
              </a:cxn>
              <a:cxn ang="0">
                <a:pos x="613" y="269"/>
              </a:cxn>
              <a:cxn ang="0">
                <a:pos x="593" y="505"/>
              </a:cxn>
              <a:cxn ang="0">
                <a:pos x="569" y="607"/>
              </a:cxn>
              <a:cxn ang="0">
                <a:pos x="534" y="607"/>
              </a:cxn>
              <a:cxn ang="0">
                <a:pos x="518" y="532"/>
              </a:cxn>
              <a:cxn ang="0">
                <a:pos x="498" y="525"/>
              </a:cxn>
              <a:cxn ang="0">
                <a:pos x="538" y="458"/>
              </a:cxn>
              <a:cxn ang="0">
                <a:pos x="596" y="474"/>
              </a:cxn>
              <a:cxn ang="0">
                <a:pos x="593" y="505"/>
              </a:cxn>
              <a:cxn ang="0">
                <a:pos x="671" y="352"/>
              </a:cxn>
              <a:cxn ang="0">
                <a:pos x="469" y="375"/>
              </a:cxn>
              <a:cxn ang="0">
                <a:pos x="671" y="288"/>
              </a:cxn>
              <a:cxn ang="0">
                <a:pos x="775" y="303"/>
              </a:cxn>
            </a:cxnLst>
            <a:rect l="0" t="0" r="r" b="b"/>
            <a:pathLst>
              <a:path w="854" h="722">
                <a:moveTo>
                  <a:pt x="838" y="276"/>
                </a:moveTo>
                <a:cubicBezTo>
                  <a:pt x="681" y="255"/>
                  <a:pt x="681" y="255"/>
                  <a:pt x="681" y="255"/>
                </a:cubicBezTo>
                <a:cubicBezTo>
                  <a:pt x="742" y="144"/>
                  <a:pt x="742" y="144"/>
                  <a:pt x="742" y="144"/>
                </a:cubicBezTo>
                <a:cubicBezTo>
                  <a:pt x="744" y="140"/>
                  <a:pt x="745" y="135"/>
                  <a:pt x="743" y="130"/>
                </a:cubicBezTo>
                <a:cubicBezTo>
                  <a:pt x="742" y="126"/>
                  <a:pt x="739" y="122"/>
                  <a:pt x="734" y="120"/>
                </a:cubicBezTo>
                <a:cubicBezTo>
                  <a:pt x="489" y="4"/>
                  <a:pt x="489" y="4"/>
                  <a:pt x="489" y="4"/>
                </a:cubicBezTo>
                <a:cubicBezTo>
                  <a:pt x="481" y="0"/>
                  <a:pt x="471" y="3"/>
                  <a:pt x="467" y="11"/>
                </a:cubicBezTo>
                <a:cubicBezTo>
                  <a:pt x="409" y="117"/>
                  <a:pt x="409" y="117"/>
                  <a:pt x="409" y="117"/>
                </a:cubicBezTo>
                <a:cubicBezTo>
                  <a:pt x="350" y="11"/>
                  <a:pt x="350" y="11"/>
                  <a:pt x="350" y="11"/>
                </a:cubicBezTo>
                <a:cubicBezTo>
                  <a:pt x="346" y="3"/>
                  <a:pt x="336" y="0"/>
                  <a:pt x="328" y="4"/>
                </a:cubicBezTo>
                <a:cubicBezTo>
                  <a:pt x="83" y="120"/>
                  <a:pt x="83" y="120"/>
                  <a:pt x="83" y="120"/>
                </a:cubicBezTo>
                <a:cubicBezTo>
                  <a:pt x="78" y="122"/>
                  <a:pt x="75" y="126"/>
                  <a:pt x="74" y="130"/>
                </a:cubicBezTo>
                <a:cubicBezTo>
                  <a:pt x="72" y="135"/>
                  <a:pt x="73" y="140"/>
                  <a:pt x="75" y="144"/>
                </a:cubicBezTo>
                <a:cubicBezTo>
                  <a:pt x="136" y="254"/>
                  <a:pt x="136" y="254"/>
                  <a:pt x="136" y="254"/>
                </a:cubicBezTo>
                <a:cubicBezTo>
                  <a:pt x="16" y="267"/>
                  <a:pt x="16" y="267"/>
                  <a:pt x="16" y="267"/>
                </a:cubicBezTo>
                <a:cubicBezTo>
                  <a:pt x="8" y="268"/>
                  <a:pt x="2" y="274"/>
                  <a:pt x="1" y="282"/>
                </a:cubicBezTo>
                <a:cubicBezTo>
                  <a:pt x="0" y="289"/>
                  <a:pt x="4" y="297"/>
                  <a:pt x="11" y="300"/>
                </a:cubicBezTo>
                <a:cubicBezTo>
                  <a:pt x="146" y="364"/>
                  <a:pt x="146" y="364"/>
                  <a:pt x="146" y="364"/>
                </a:cubicBezTo>
                <a:cubicBezTo>
                  <a:pt x="146" y="589"/>
                  <a:pt x="146" y="589"/>
                  <a:pt x="146" y="589"/>
                </a:cubicBezTo>
                <a:cubicBezTo>
                  <a:pt x="146" y="595"/>
                  <a:pt x="150" y="602"/>
                  <a:pt x="156" y="604"/>
                </a:cubicBezTo>
                <a:cubicBezTo>
                  <a:pt x="401" y="720"/>
                  <a:pt x="401" y="720"/>
                  <a:pt x="401" y="720"/>
                </a:cubicBezTo>
                <a:cubicBezTo>
                  <a:pt x="401" y="721"/>
                  <a:pt x="402" y="721"/>
                  <a:pt x="402" y="721"/>
                </a:cubicBezTo>
                <a:cubicBezTo>
                  <a:pt x="404" y="722"/>
                  <a:pt x="406" y="722"/>
                  <a:pt x="409" y="722"/>
                </a:cubicBezTo>
                <a:cubicBezTo>
                  <a:pt x="411" y="722"/>
                  <a:pt x="413" y="722"/>
                  <a:pt x="415" y="721"/>
                </a:cubicBezTo>
                <a:cubicBezTo>
                  <a:pt x="415" y="721"/>
                  <a:pt x="416" y="721"/>
                  <a:pt x="416" y="720"/>
                </a:cubicBezTo>
                <a:cubicBezTo>
                  <a:pt x="661" y="604"/>
                  <a:pt x="661" y="604"/>
                  <a:pt x="661" y="604"/>
                </a:cubicBezTo>
                <a:cubicBezTo>
                  <a:pt x="667" y="602"/>
                  <a:pt x="671" y="595"/>
                  <a:pt x="671" y="589"/>
                </a:cubicBezTo>
                <a:cubicBezTo>
                  <a:pt x="671" y="390"/>
                  <a:pt x="671" y="390"/>
                  <a:pt x="671" y="390"/>
                </a:cubicBezTo>
                <a:cubicBezTo>
                  <a:pt x="843" y="309"/>
                  <a:pt x="843" y="309"/>
                  <a:pt x="843" y="309"/>
                </a:cubicBezTo>
                <a:cubicBezTo>
                  <a:pt x="850" y="306"/>
                  <a:pt x="854" y="298"/>
                  <a:pt x="853" y="291"/>
                </a:cubicBezTo>
                <a:cubicBezTo>
                  <a:pt x="852" y="283"/>
                  <a:pt x="846" y="277"/>
                  <a:pt x="838" y="276"/>
                </a:cubicBezTo>
                <a:close/>
                <a:moveTo>
                  <a:pt x="489" y="42"/>
                </a:moveTo>
                <a:cubicBezTo>
                  <a:pt x="703" y="143"/>
                  <a:pt x="703" y="143"/>
                  <a:pt x="703" y="143"/>
                </a:cubicBezTo>
                <a:cubicBezTo>
                  <a:pt x="646" y="246"/>
                  <a:pt x="646" y="246"/>
                  <a:pt x="646" y="246"/>
                </a:cubicBezTo>
                <a:cubicBezTo>
                  <a:pt x="433" y="145"/>
                  <a:pt x="433" y="145"/>
                  <a:pt x="433" y="145"/>
                </a:cubicBezTo>
                <a:lnTo>
                  <a:pt x="489" y="42"/>
                </a:lnTo>
                <a:close/>
                <a:moveTo>
                  <a:pt x="391" y="677"/>
                </a:moveTo>
                <a:cubicBezTo>
                  <a:pt x="181" y="578"/>
                  <a:pt x="181" y="578"/>
                  <a:pt x="181" y="578"/>
                </a:cubicBezTo>
                <a:cubicBezTo>
                  <a:pt x="181" y="381"/>
                  <a:pt x="181" y="381"/>
                  <a:pt x="181" y="381"/>
                </a:cubicBezTo>
                <a:cubicBezTo>
                  <a:pt x="256" y="416"/>
                  <a:pt x="256" y="416"/>
                  <a:pt x="256" y="416"/>
                </a:cubicBezTo>
                <a:cubicBezTo>
                  <a:pt x="258" y="417"/>
                  <a:pt x="261" y="418"/>
                  <a:pt x="263" y="418"/>
                </a:cubicBezTo>
                <a:cubicBezTo>
                  <a:pt x="264" y="418"/>
                  <a:pt x="264" y="418"/>
                  <a:pt x="265" y="418"/>
                </a:cubicBezTo>
                <a:cubicBezTo>
                  <a:pt x="391" y="404"/>
                  <a:pt x="391" y="404"/>
                  <a:pt x="391" y="404"/>
                </a:cubicBezTo>
                <a:lnTo>
                  <a:pt x="391" y="677"/>
                </a:lnTo>
                <a:close/>
                <a:moveTo>
                  <a:pt x="409" y="365"/>
                </a:moveTo>
                <a:cubicBezTo>
                  <a:pt x="204" y="269"/>
                  <a:pt x="204" y="269"/>
                  <a:pt x="204" y="269"/>
                </a:cubicBezTo>
                <a:cubicBezTo>
                  <a:pt x="409" y="172"/>
                  <a:pt x="409" y="172"/>
                  <a:pt x="409" y="172"/>
                </a:cubicBezTo>
                <a:cubicBezTo>
                  <a:pt x="613" y="269"/>
                  <a:pt x="613" y="269"/>
                  <a:pt x="613" y="269"/>
                </a:cubicBezTo>
                <a:lnTo>
                  <a:pt x="409" y="365"/>
                </a:lnTo>
                <a:close/>
                <a:moveTo>
                  <a:pt x="593" y="505"/>
                </a:moveTo>
                <a:cubicBezTo>
                  <a:pt x="569" y="514"/>
                  <a:pt x="569" y="514"/>
                  <a:pt x="569" y="514"/>
                </a:cubicBezTo>
                <a:cubicBezTo>
                  <a:pt x="569" y="607"/>
                  <a:pt x="569" y="607"/>
                  <a:pt x="569" y="607"/>
                </a:cubicBezTo>
                <a:cubicBezTo>
                  <a:pt x="569" y="617"/>
                  <a:pt x="561" y="625"/>
                  <a:pt x="551" y="625"/>
                </a:cubicBezTo>
                <a:cubicBezTo>
                  <a:pt x="542" y="625"/>
                  <a:pt x="534" y="617"/>
                  <a:pt x="534" y="607"/>
                </a:cubicBezTo>
                <a:cubicBezTo>
                  <a:pt x="534" y="526"/>
                  <a:pt x="534" y="526"/>
                  <a:pt x="534" y="526"/>
                </a:cubicBezTo>
                <a:cubicBezTo>
                  <a:pt x="518" y="532"/>
                  <a:pt x="518" y="532"/>
                  <a:pt x="518" y="532"/>
                </a:cubicBezTo>
                <a:cubicBezTo>
                  <a:pt x="516" y="532"/>
                  <a:pt x="514" y="533"/>
                  <a:pt x="513" y="533"/>
                </a:cubicBezTo>
                <a:cubicBezTo>
                  <a:pt x="507" y="533"/>
                  <a:pt x="502" y="530"/>
                  <a:pt x="498" y="525"/>
                </a:cubicBezTo>
                <a:cubicBezTo>
                  <a:pt x="494" y="519"/>
                  <a:pt x="494" y="510"/>
                  <a:pt x="499" y="504"/>
                </a:cubicBezTo>
                <a:cubicBezTo>
                  <a:pt x="538" y="458"/>
                  <a:pt x="538" y="458"/>
                  <a:pt x="538" y="458"/>
                </a:cubicBezTo>
                <a:cubicBezTo>
                  <a:pt x="543" y="452"/>
                  <a:pt x="552" y="450"/>
                  <a:pt x="560" y="454"/>
                </a:cubicBezTo>
                <a:cubicBezTo>
                  <a:pt x="596" y="474"/>
                  <a:pt x="596" y="474"/>
                  <a:pt x="596" y="474"/>
                </a:cubicBezTo>
                <a:cubicBezTo>
                  <a:pt x="602" y="477"/>
                  <a:pt x="605" y="483"/>
                  <a:pt x="604" y="490"/>
                </a:cubicBezTo>
                <a:cubicBezTo>
                  <a:pt x="604" y="497"/>
                  <a:pt x="599" y="503"/>
                  <a:pt x="593" y="505"/>
                </a:cubicBezTo>
                <a:close/>
                <a:moveTo>
                  <a:pt x="671" y="352"/>
                </a:moveTo>
                <a:cubicBezTo>
                  <a:pt x="671" y="352"/>
                  <a:pt x="671" y="352"/>
                  <a:pt x="671" y="352"/>
                </a:cubicBezTo>
                <a:cubicBezTo>
                  <a:pt x="588" y="391"/>
                  <a:pt x="588" y="391"/>
                  <a:pt x="588" y="391"/>
                </a:cubicBezTo>
                <a:cubicBezTo>
                  <a:pt x="469" y="375"/>
                  <a:pt x="469" y="375"/>
                  <a:pt x="469" y="375"/>
                </a:cubicBezTo>
                <a:cubicBezTo>
                  <a:pt x="656" y="286"/>
                  <a:pt x="656" y="286"/>
                  <a:pt x="656" y="286"/>
                </a:cubicBezTo>
                <a:cubicBezTo>
                  <a:pt x="671" y="288"/>
                  <a:pt x="671" y="288"/>
                  <a:pt x="671" y="288"/>
                </a:cubicBezTo>
                <a:cubicBezTo>
                  <a:pt x="671" y="288"/>
                  <a:pt x="671" y="288"/>
                  <a:pt x="671" y="288"/>
                </a:cubicBezTo>
                <a:cubicBezTo>
                  <a:pt x="775" y="303"/>
                  <a:pt x="775" y="303"/>
                  <a:pt x="775" y="303"/>
                </a:cubicBezTo>
                <a:lnTo>
                  <a:pt x="671" y="352"/>
                </a:lnTo>
                <a:close/>
              </a:path>
            </a:pathLst>
          </a:custGeom>
          <a:solidFill>
            <a:schemeClr val="accent2"/>
          </a:solidFill>
          <a:ln w="9525">
            <a:noFill/>
            <a:round/>
            <a:headEnd/>
            <a:tailEnd/>
          </a:ln>
        </p:spPr>
        <p:txBody>
          <a:bodyPr vert="horz" wrap="square" lIns="80147" tIns="40074" rIns="80147" bIns="40074" numCol="1" anchor="t" anchorCtr="0" compatLnSpc="1">
            <a:prstTxWarp prst="textNoShape">
              <a:avLst/>
            </a:prstTxWarp>
          </a:bodyPr>
          <a:lstStyle/>
          <a:p>
            <a:r>
              <a:rPr lang="en-US" dirty="0">
                <a:latin typeface="Arial" panose="020B0604020202020204" pitchFamily="34" charset="0"/>
                <a:cs typeface="Arial" panose="020B0604020202020204" pitchFamily="34" charset="0"/>
                <a:sym typeface="Arial" panose="020B0604020202020204" pitchFamily="34" charset="0"/>
              </a:rPr>
              <a:t> </a:t>
            </a:r>
          </a:p>
        </p:txBody>
      </p:sp>
      <p:sp>
        <p:nvSpPr>
          <p:cNvPr id="161" name="Freeform 4843"/>
          <p:cNvSpPr>
            <a:spLocks noEditPoints="1"/>
          </p:cNvSpPr>
          <p:nvPr/>
        </p:nvSpPr>
        <p:spPr bwMode="auto">
          <a:xfrm>
            <a:off x="1338735" y="3178034"/>
            <a:ext cx="552235" cy="536151"/>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rgbClr val="FF0000"/>
              </a:solidFill>
              <a:latin typeface="Arial" panose="020B0604020202020204" pitchFamily="34" charset="0"/>
              <a:cs typeface="Arial" panose="020B0604020202020204" pitchFamily="34" charset="0"/>
              <a:sym typeface="Arial" panose="020B0604020202020204" pitchFamily="34" charset="0"/>
            </a:endParaRPr>
          </a:p>
        </p:txBody>
      </p:sp>
      <p:grpSp>
        <p:nvGrpSpPr>
          <p:cNvPr id="162" name="Group 161"/>
          <p:cNvGrpSpPr/>
          <p:nvPr/>
        </p:nvGrpSpPr>
        <p:grpSpPr>
          <a:xfrm>
            <a:off x="3571160" y="4573186"/>
            <a:ext cx="374057" cy="455036"/>
            <a:chOff x="6611944" y="1049117"/>
            <a:chExt cx="374057" cy="455036"/>
          </a:xfrm>
        </p:grpSpPr>
        <p:sp>
          <p:nvSpPr>
            <p:cNvPr id="163" name="Freeform 8"/>
            <p:cNvSpPr>
              <a:spLocks/>
            </p:cNvSpPr>
            <p:nvPr/>
          </p:nvSpPr>
          <p:spPr bwMode="auto">
            <a:xfrm>
              <a:off x="6611944" y="1049117"/>
              <a:ext cx="374057" cy="260187"/>
            </a:xfrm>
            <a:custGeom>
              <a:avLst/>
              <a:gdLst>
                <a:gd name="T0" fmla="*/ 260 w 133"/>
                <a:gd name="T1" fmla="*/ 219 h 110"/>
                <a:gd name="T2" fmla="*/ 266 w 133"/>
                <a:gd name="T3" fmla="*/ 215 h 110"/>
                <a:gd name="T4" fmla="*/ 266 w 133"/>
                <a:gd name="T5" fmla="*/ 199 h 110"/>
                <a:gd name="T6" fmla="*/ 231 w 133"/>
                <a:gd name="T7" fmla="*/ 180 h 110"/>
                <a:gd name="T8" fmla="*/ 171 w 133"/>
                <a:gd name="T9" fmla="*/ 144 h 110"/>
                <a:gd name="T10" fmla="*/ 142 w 133"/>
                <a:gd name="T11" fmla="*/ 118 h 110"/>
                <a:gd name="T12" fmla="*/ 95 w 133"/>
                <a:gd name="T13" fmla="*/ 53 h 110"/>
                <a:gd name="T14" fmla="*/ 83 w 133"/>
                <a:gd name="T15" fmla="*/ 0 h 110"/>
                <a:gd name="T16" fmla="*/ 0 w 133"/>
                <a:gd name="T17" fmla="*/ 10 h 110"/>
                <a:gd name="T18" fmla="*/ 12 w 133"/>
                <a:gd name="T19" fmla="*/ 120 h 110"/>
                <a:gd name="T20" fmla="*/ 22 w 133"/>
                <a:gd name="T21" fmla="*/ 156 h 110"/>
                <a:gd name="T22" fmla="*/ 47 w 133"/>
                <a:gd name="T23" fmla="*/ 180 h 110"/>
                <a:gd name="T24" fmla="*/ 108 w 133"/>
                <a:gd name="T25" fmla="*/ 211 h 110"/>
                <a:gd name="T26" fmla="*/ 122 w 133"/>
                <a:gd name="T27" fmla="*/ 215 h 110"/>
                <a:gd name="T28" fmla="*/ 130 w 133"/>
                <a:gd name="T29" fmla="*/ 209 h 110"/>
                <a:gd name="T30" fmla="*/ 134 w 133"/>
                <a:gd name="T31" fmla="*/ 199 h 110"/>
                <a:gd name="T32" fmla="*/ 126 w 133"/>
                <a:gd name="T33" fmla="*/ 182 h 110"/>
                <a:gd name="T34" fmla="*/ 69 w 133"/>
                <a:gd name="T35" fmla="*/ 142 h 110"/>
                <a:gd name="T36" fmla="*/ 75 w 133"/>
                <a:gd name="T37" fmla="*/ 136 h 110"/>
                <a:gd name="T38" fmla="*/ 126 w 133"/>
                <a:gd name="T39" fmla="*/ 174 h 110"/>
                <a:gd name="T40" fmla="*/ 144 w 133"/>
                <a:gd name="T41" fmla="*/ 184 h 110"/>
                <a:gd name="T42" fmla="*/ 235 w 133"/>
                <a:gd name="T43" fmla="*/ 217 h 110"/>
                <a:gd name="T44" fmla="*/ 260 w 133"/>
                <a:gd name="T45" fmla="*/ 219 h 1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3" h="110">
                  <a:moveTo>
                    <a:pt x="128" y="108"/>
                  </a:moveTo>
                  <a:cubicBezTo>
                    <a:pt x="131" y="107"/>
                    <a:pt x="130" y="107"/>
                    <a:pt x="131" y="106"/>
                  </a:cubicBezTo>
                  <a:cubicBezTo>
                    <a:pt x="133" y="103"/>
                    <a:pt x="133" y="101"/>
                    <a:pt x="131" y="98"/>
                  </a:cubicBezTo>
                  <a:cubicBezTo>
                    <a:pt x="129" y="95"/>
                    <a:pt x="125" y="94"/>
                    <a:pt x="114" y="89"/>
                  </a:cubicBezTo>
                  <a:cubicBezTo>
                    <a:pt x="84" y="71"/>
                    <a:pt x="84" y="71"/>
                    <a:pt x="84" y="71"/>
                  </a:cubicBezTo>
                  <a:cubicBezTo>
                    <a:pt x="79" y="66"/>
                    <a:pt x="73" y="61"/>
                    <a:pt x="70" y="58"/>
                  </a:cubicBezTo>
                  <a:cubicBezTo>
                    <a:pt x="70" y="58"/>
                    <a:pt x="49" y="39"/>
                    <a:pt x="47" y="26"/>
                  </a:cubicBezTo>
                  <a:cubicBezTo>
                    <a:pt x="44" y="12"/>
                    <a:pt x="41" y="0"/>
                    <a:pt x="41" y="0"/>
                  </a:cubicBezTo>
                  <a:cubicBezTo>
                    <a:pt x="0" y="5"/>
                    <a:pt x="0" y="5"/>
                    <a:pt x="0" y="5"/>
                  </a:cubicBezTo>
                  <a:cubicBezTo>
                    <a:pt x="6" y="59"/>
                    <a:pt x="6" y="59"/>
                    <a:pt x="6" y="59"/>
                  </a:cubicBezTo>
                  <a:cubicBezTo>
                    <a:pt x="7" y="67"/>
                    <a:pt x="9" y="73"/>
                    <a:pt x="11" y="77"/>
                  </a:cubicBezTo>
                  <a:cubicBezTo>
                    <a:pt x="13" y="82"/>
                    <a:pt x="17" y="86"/>
                    <a:pt x="23" y="89"/>
                  </a:cubicBezTo>
                  <a:cubicBezTo>
                    <a:pt x="53" y="104"/>
                    <a:pt x="53" y="104"/>
                    <a:pt x="53" y="104"/>
                  </a:cubicBezTo>
                  <a:cubicBezTo>
                    <a:pt x="56" y="106"/>
                    <a:pt x="57" y="107"/>
                    <a:pt x="60" y="106"/>
                  </a:cubicBezTo>
                  <a:cubicBezTo>
                    <a:pt x="63" y="106"/>
                    <a:pt x="63" y="105"/>
                    <a:pt x="64" y="103"/>
                  </a:cubicBezTo>
                  <a:cubicBezTo>
                    <a:pt x="65" y="102"/>
                    <a:pt x="66" y="100"/>
                    <a:pt x="66" y="98"/>
                  </a:cubicBezTo>
                  <a:cubicBezTo>
                    <a:pt x="65" y="95"/>
                    <a:pt x="65" y="93"/>
                    <a:pt x="62" y="90"/>
                  </a:cubicBezTo>
                  <a:cubicBezTo>
                    <a:pt x="34" y="70"/>
                    <a:pt x="34" y="70"/>
                    <a:pt x="34" y="70"/>
                  </a:cubicBezTo>
                  <a:cubicBezTo>
                    <a:pt x="37" y="67"/>
                    <a:pt x="37" y="67"/>
                    <a:pt x="37" y="67"/>
                  </a:cubicBezTo>
                  <a:cubicBezTo>
                    <a:pt x="62" y="86"/>
                    <a:pt x="62" y="86"/>
                    <a:pt x="62" y="86"/>
                  </a:cubicBezTo>
                  <a:cubicBezTo>
                    <a:pt x="71" y="91"/>
                    <a:pt x="71" y="91"/>
                    <a:pt x="71" y="91"/>
                  </a:cubicBezTo>
                  <a:cubicBezTo>
                    <a:pt x="116" y="107"/>
                    <a:pt x="116" y="107"/>
                    <a:pt x="116" y="107"/>
                  </a:cubicBezTo>
                  <a:cubicBezTo>
                    <a:pt x="121" y="109"/>
                    <a:pt x="125" y="110"/>
                    <a:pt x="128" y="108"/>
                  </a:cubicBezTo>
                  <a:close/>
                </a:path>
              </a:pathLst>
            </a:custGeom>
            <a:solidFill>
              <a:srgbClr val="064E69"/>
            </a:solidFill>
            <a:ln w="9525">
              <a:noFill/>
              <a:round/>
              <a:headEnd/>
              <a:tailEnd/>
            </a:ln>
          </p:spPr>
          <p:txBody>
            <a:bodyPr/>
            <a:lstStyle/>
            <a:p>
              <a:endParaRPr 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64" name="Freeform 10"/>
            <p:cNvSpPr>
              <a:spLocks noEditPoints="1"/>
            </p:cNvSpPr>
            <p:nvPr/>
          </p:nvSpPr>
          <p:spPr bwMode="auto">
            <a:xfrm>
              <a:off x="6738015" y="1326806"/>
              <a:ext cx="153779" cy="177347"/>
            </a:xfrm>
            <a:custGeom>
              <a:avLst/>
              <a:gdLst>
                <a:gd name="T0" fmla="*/ 111 w 55"/>
                <a:gd name="T1" fmla="*/ 97 h 75"/>
                <a:gd name="T2" fmla="*/ 107 w 55"/>
                <a:gd name="T3" fmla="*/ 85 h 75"/>
                <a:gd name="T4" fmla="*/ 95 w 55"/>
                <a:gd name="T5" fmla="*/ 71 h 75"/>
                <a:gd name="T6" fmla="*/ 73 w 55"/>
                <a:gd name="T7" fmla="*/ 63 h 75"/>
                <a:gd name="T8" fmla="*/ 67 w 55"/>
                <a:gd name="T9" fmla="*/ 61 h 75"/>
                <a:gd name="T10" fmla="*/ 63 w 55"/>
                <a:gd name="T11" fmla="*/ 59 h 75"/>
                <a:gd name="T12" fmla="*/ 63 w 55"/>
                <a:gd name="T13" fmla="*/ 24 h 75"/>
                <a:gd name="T14" fmla="*/ 73 w 55"/>
                <a:gd name="T15" fmla="*/ 28 h 75"/>
                <a:gd name="T16" fmla="*/ 79 w 55"/>
                <a:gd name="T17" fmla="*/ 43 h 75"/>
                <a:gd name="T18" fmla="*/ 107 w 55"/>
                <a:gd name="T19" fmla="*/ 43 h 75"/>
                <a:gd name="T20" fmla="*/ 103 w 55"/>
                <a:gd name="T21" fmla="*/ 24 h 75"/>
                <a:gd name="T22" fmla="*/ 93 w 55"/>
                <a:gd name="T23" fmla="*/ 12 h 75"/>
                <a:gd name="T24" fmla="*/ 79 w 55"/>
                <a:gd name="T25" fmla="*/ 4 h 75"/>
                <a:gd name="T26" fmla="*/ 63 w 55"/>
                <a:gd name="T27" fmla="*/ 0 h 75"/>
                <a:gd name="T28" fmla="*/ 63 w 55"/>
                <a:gd name="T29" fmla="*/ 0 h 75"/>
                <a:gd name="T30" fmla="*/ 50 w 55"/>
                <a:gd name="T31" fmla="*/ 0 h 75"/>
                <a:gd name="T32" fmla="*/ 50 w 55"/>
                <a:gd name="T33" fmla="*/ 0 h 75"/>
                <a:gd name="T34" fmla="*/ 32 w 55"/>
                <a:gd name="T35" fmla="*/ 4 h 75"/>
                <a:gd name="T36" fmla="*/ 18 w 55"/>
                <a:gd name="T37" fmla="*/ 12 h 75"/>
                <a:gd name="T38" fmla="*/ 8 w 55"/>
                <a:gd name="T39" fmla="*/ 24 h 75"/>
                <a:gd name="T40" fmla="*/ 4 w 55"/>
                <a:gd name="T41" fmla="*/ 43 h 75"/>
                <a:gd name="T42" fmla="*/ 6 w 55"/>
                <a:gd name="T43" fmla="*/ 61 h 75"/>
                <a:gd name="T44" fmla="*/ 16 w 55"/>
                <a:gd name="T45" fmla="*/ 71 h 75"/>
                <a:gd name="T46" fmla="*/ 28 w 55"/>
                <a:gd name="T47" fmla="*/ 79 h 75"/>
                <a:gd name="T48" fmla="*/ 44 w 55"/>
                <a:gd name="T49" fmla="*/ 83 h 75"/>
                <a:gd name="T50" fmla="*/ 46 w 55"/>
                <a:gd name="T51" fmla="*/ 85 h 75"/>
                <a:gd name="T52" fmla="*/ 50 w 55"/>
                <a:gd name="T53" fmla="*/ 85 h 75"/>
                <a:gd name="T54" fmla="*/ 50 w 55"/>
                <a:gd name="T55" fmla="*/ 128 h 75"/>
                <a:gd name="T56" fmla="*/ 34 w 55"/>
                <a:gd name="T57" fmla="*/ 120 h 75"/>
                <a:gd name="T58" fmla="*/ 28 w 55"/>
                <a:gd name="T59" fmla="*/ 101 h 75"/>
                <a:gd name="T60" fmla="*/ 0 w 55"/>
                <a:gd name="T61" fmla="*/ 101 h 75"/>
                <a:gd name="T62" fmla="*/ 14 w 55"/>
                <a:gd name="T63" fmla="*/ 136 h 75"/>
                <a:gd name="T64" fmla="*/ 50 w 55"/>
                <a:gd name="T65" fmla="*/ 150 h 75"/>
                <a:gd name="T66" fmla="*/ 50 w 55"/>
                <a:gd name="T67" fmla="*/ 152 h 75"/>
                <a:gd name="T68" fmla="*/ 63 w 55"/>
                <a:gd name="T69" fmla="*/ 152 h 75"/>
                <a:gd name="T70" fmla="*/ 63 w 55"/>
                <a:gd name="T71" fmla="*/ 150 h 75"/>
                <a:gd name="T72" fmla="*/ 87 w 55"/>
                <a:gd name="T73" fmla="*/ 144 h 75"/>
                <a:gd name="T74" fmla="*/ 101 w 55"/>
                <a:gd name="T75" fmla="*/ 134 h 75"/>
                <a:gd name="T76" fmla="*/ 109 w 55"/>
                <a:gd name="T77" fmla="*/ 120 h 75"/>
                <a:gd name="T78" fmla="*/ 111 w 55"/>
                <a:gd name="T79" fmla="*/ 109 h 75"/>
                <a:gd name="T80" fmla="*/ 111 w 55"/>
                <a:gd name="T81" fmla="*/ 97 h 75"/>
                <a:gd name="T82" fmla="*/ 50 w 55"/>
                <a:gd name="T83" fmla="*/ 57 h 75"/>
                <a:gd name="T84" fmla="*/ 36 w 55"/>
                <a:gd name="T85" fmla="*/ 51 h 75"/>
                <a:gd name="T86" fmla="*/ 32 w 55"/>
                <a:gd name="T87" fmla="*/ 41 h 75"/>
                <a:gd name="T88" fmla="*/ 32 w 55"/>
                <a:gd name="T89" fmla="*/ 32 h 75"/>
                <a:gd name="T90" fmla="*/ 38 w 55"/>
                <a:gd name="T91" fmla="*/ 28 h 75"/>
                <a:gd name="T92" fmla="*/ 42 w 55"/>
                <a:gd name="T93" fmla="*/ 24 h 75"/>
                <a:gd name="T94" fmla="*/ 50 w 55"/>
                <a:gd name="T95" fmla="*/ 24 h 75"/>
                <a:gd name="T96" fmla="*/ 50 w 55"/>
                <a:gd name="T97" fmla="*/ 57 h 75"/>
                <a:gd name="T98" fmla="*/ 81 w 55"/>
                <a:gd name="T99" fmla="*/ 116 h 75"/>
                <a:gd name="T100" fmla="*/ 77 w 55"/>
                <a:gd name="T101" fmla="*/ 122 h 75"/>
                <a:gd name="T102" fmla="*/ 69 w 55"/>
                <a:gd name="T103" fmla="*/ 126 h 75"/>
                <a:gd name="T104" fmla="*/ 63 w 55"/>
                <a:gd name="T105" fmla="*/ 128 h 75"/>
                <a:gd name="T106" fmla="*/ 63 w 55"/>
                <a:gd name="T107" fmla="*/ 89 h 75"/>
                <a:gd name="T108" fmla="*/ 79 w 55"/>
                <a:gd name="T109" fmla="*/ 95 h 75"/>
                <a:gd name="T110" fmla="*/ 83 w 55"/>
                <a:gd name="T111" fmla="*/ 107 h 75"/>
                <a:gd name="T112" fmla="*/ 81 w 55"/>
                <a:gd name="T113" fmla="*/ 116 h 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5" h="75">
                  <a:moveTo>
                    <a:pt x="55" y="48"/>
                  </a:moveTo>
                  <a:cubicBezTo>
                    <a:pt x="55" y="46"/>
                    <a:pt x="54" y="44"/>
                    <a:pt x="53" y="42"/>
                  </a:cubicBezTo>
                  <a:cubicBezTo>
                    <a:pt x="52" y="39"/>
                    <a:pt x="50" y="37"/>
                    <a:pt x="47" y="35"/>
                  </a:cubicBezTo>
                  <a:cubicBezTo>
                    <a:pt x="44" y="34"/>
                    <a:pt x="41" y="32"/>
                    <a:pt x="36" y="31"/>
                  </a:cubicBezTo>
                  <a:cubicBezTo>
                    <a:pt x="35" y="30"/>
                    <a:pt x="34" y="30"/>
                    <a:pt x="33" y="30"/>
                  </a:cubicBezTo>
                  <a:cubicBezTo>
                    <a:pt x="32" y="30"/>
                    <a:pt x="31" y="29"/>
                    <a:pt x="31" y="29"/>
                  </a:cubicBezTo>
                  <a:cubicBezTo>
                    <a:pt x="31" y="12"/>
                    <a:pt x="31" y="12"/>
                    <a:pt x="31" y="12"/>
                  </a:cubicBezTo>
                  <a:cubicBezTo>
                    <a:pt x="33" y="12"/>
                    <a:pt x="35" y="13"/>
                    <a:pt x="36" y="14"/>
                  </a:cubicBezTo>
                  <a:cubicBezTo>
                    <a:pt x="38" y="16"/>
                    <a:pt x="39" y="19"/>
                    <a:pt x="39" y="21"/>
                  </a:cubicBezTo>
                  <a:cubicBezTo>
                    <a:pt x="53" y="21"/>
                    <a:pt x="53" y="21"/>
                    <a:pt x="53" y="21"/>
                  </a:cubicBezTo>
                  <a:cubicBezTo>
                    <a:pt x="53" y="18"/>
                    <a:pt x="52" y="15"/>
                    <a:pt x="51" y="12"/>
                  </a:cubicBezTo>
                  <a:cubicBezTo>
                    <a:pt x="50" y="10"/>
                    <a:pt x="48" y="8"/>
                    <a:pt x="46" y="6"/>
                  </a:cubicBezTo>
                  <a:cubicBezTo>
                    <a:pt x="44" y="4"/>
                    <a:pt x="42" y="3"/>
                    <a:pt x="39" y="2"/>
                  </a:cubicBezTo>
                  <a:cubicBezTo>
                    <a:pt x="36" y="1"/>
                    <a:pt x="34" y="0"/>
                    <a:pt x="31" y="0"/>
                  </a:cubicBezTo>
                  <a:cubicBezTo>
                    <a:pt x="31" y="0"/>
                    <a:pt x="31" y="0"/>
                    <a:pt x="31" y="0"/>
                  </a:cubicBezTo>
                  <a:cubicBezTo>
                    <a:pt x="25" y="0"/>
                    <a:pt x="25" y="0"/>
                    <a:pt x="25" y="0"/>
                  </a:cubicBezTo>
                  <a:cubicBezTo>
                    <a:pt x="25" y="0"/>
                    <a:pt x="25" y="0"/>
                    <a:pt x="25" y="0"/>
                  </a:cubicBezTo>
                  <a:cubicBezTo>
                    <a:pt x="22" y="0"/>
                    <a:pt x="19" y="1"/>
                    <a:pt x="16" y="2"/>
                  </a:cubicBezTo>
                  <a:cubicBezTo>
                    <a:pt x="13" y="3"/>
                    <a:pt x="11" y="4"/>
                    <a:pt x="9" y="6"/>
                  </a:cubicBezTo>
                  <a:cubicBezTo>
                    <a:pt x="7" y="8"/>
                    <a:pt x="5" y="10"/>
                    <a:pt x="4" y="12"/>
                  </a:cubicBezTo>
                  <a:cubicBezTo>
                    <a:pt x="2" y="15"/>
                    <a:pt x="2" y="18"/>
                    <a:pt x="2" y="21"/>
                  </a:cubicBezTo>
                  <a:cubicBezTo>
                    <a:pt x="2" y="25"/>
                    <a:pt x="2" y="27"/>
                    <a:pt x="3" y="30"/>
                  </a:cubicBezTo>
                  <a:cubicBezTo>
                    <a:pt x="4" y="32"/>
                    <a:pt x="6" y="34"/>
                    <a:pt x="8" y="35"/>
                  </a:cubicBezTo>
                  <a:cubicBezTo>
                    <a:pt x="10" y="37"/>
                    <a:pt x="12" y="38"/>
                    <a:pt x="14" y="39"/>
                  </a:cubicBezTo>
                  <a:cubicBezTo>
                    <a:pt x="17" y="40"/>
                    <a:pt x="19" y="40"/>
                    <a:pt x="22" y="41"/>
                  </a:cubicBezTo>
                  <a:cubicBezTo>
                    <a:pt x="22" y="41"/>
                    <a:pt x="23" y="41"/>
                    <a:pt x="23" y="42"/>
                  </a:cubicBezTo>
                  <a:cubicBezTo>
                    <a:pt x="24" y="42"/>
                    <a:pt x="24" y="42"/>
                    <a:pt x="25" y="42"/>
                  </a:cubicBezTo>
                  <a:cubicBezTo>
                    <a:pt x="25" y="63"/>
                    <a:pt x="25" y="63"/>
                    <a:pt x="25" y="63"/>
                  </a:cubicBezTo>
                  <a:cubicBezTo>
                    <a:pt x="22" y="62"/>
                    <a:pt x="19" y="61"/>
                    <a:pt x="17" y="59"/>
                  </a:cubicBezTo>
                  <a:cubicBezTo>
                    <a:pt x="15" y="56"/>
                    <a:pt x="14" y="53"/>
                    <a:pt x="14" y="50"/>
                  </a:cubicBezTo>
                  <a:cubicBezTo>
                    <a:pt x="0" y="50"/>
                    <a:pt x="0" y="50"/>
                    <a:pt x="0" y="50"/>
                  </a:cubicBezTo>
                  <a:cubicBezTo>
                    <a:pt x="1" y="57"/>
                    <a:pt x="3" y="63"/>
                    <a:pt x="7" y="67"/>
                  </a:cubicBezTo>
                  <a:cubicBezTo>
                    <a:pt x="11" y="72"/>
                    <a:pt x="17" y="74"/>
                    <a:pt x="25" y="74"/>
                  </a:cubicBezTo>
                  <a:cubicBezTo>
                    <a:pt x="25" y="75"/>
                    <a:pt x="25" y="75"/>
                    <a:pt x="25" y="75"/>
                  </a:cubicBezTo>
                  <a:cubicBezTo>
                    <a:pt x="31" y="75"/>
                    <a:pt x="31" y="75"/>
                    <a:pt x="31" y="75"/>
                  </a:cubicBezTo>
                  <a:cubicBezTo>
                    <a:pt x="31" y="74"/>
                    <a:pt x="31" y="74"/>
                    <a:pt x="31" y="74"/>
                  </a:cubicBezTo>
                  <a:cubicBezTo>
                    <a:pt x="36" y="74"/>
                    <a:pt x="40" y="73"/>
                    <a:pt x="43" y="71"/>
                  </a:cubicBezTo>
                  <a:cubicBezTo>
                    <a:pt x="46" y="70"/>
                    <a:pt x="49" y="68"/>
                    <a:pt x="50" y="66"/>
                  </a:cubicBezTo>
                  <a:cubicBezTo>
                    <a:pt x="52" y="64"/>
                    <a:pt x="54" y="61"/>
                    <a:pt x="54" y="59"/>
                  </a:cubicBezTo>
                  <a:cubicBezTo>
                    <a:pt x="55" y="57"/>
                    <a:pt x="55" y="55"/>
                    <a:pt x="55" y="54"/>
                  </a:cubicBezTo>
                  <a:cubicBezTo>
                    <a:pt x="55" y="52"/>
                    <a:pt x="55" y="50"/>
                    <a:pt x="55" y="48"/>
                  </a:cubicBezTo>
                  <a:close/>
                  <a:moveTo>
                    <a:pt x="25" y="28"/>
                  </a:moveTo>
                  <a:cubicBezTo>
                    <a:pt x="22" y="27"/>
                    <a:pt x="19" y="26"/>
                    <a:pt x="18" y="25"/>
                  </a:cubicBezTo>
                  <a:cubicBezTo>
                    <a:pt x="16" y="24"/>
                    <a:pt x="16" y="22"/>
                    <a:pt x="16" y="20"/>
                  </a:cubicBezTo>
                  <a:cubicBezTo>
                    <a:pt x="16" y="19"/>
                    <a:pt x="16" y="17"/>
                    <a:pt x="16" y="16"/>
                  </a:cubicBezTo>
                  <a:cubicBezTo>
                    <a:pt x="17" y="15"/>
                    <a:pt x="18" y="14"/>
                    <a:pt x="19" y="14"/>
                  </a:cubicBezTo>
                  <a:cubicBezTo>
                    <a:pt x="19" y="13"/>
                    <a:pt x="20" y="13"/>
                    <a:pt x="21" y="12"/>
                  </a:cubicBezTo>
                  <a:cubicBezTo>
                    <a:pt x="23" y="12"/>
                    <a:pt x="24" y="12"/>
                    <a:pt x="25" y="12"/>
                  </a:cubicBezTo>
                  <a:lnTo>
                    <a:pt x="25" y="28"/>
                  </a:lnTo>
                  <a:close/>
                  <a:moveTo>
                    <a:pt x="40" y="57"/>
                  </a:moveTo>
                  <a:cubicBezTo>
                    <a:pt x="40" y="58"/>
                    <a:pt x="39" y="59"/>
                    <a:pt x="38" y="60"/>
                  </a:cubicBezTo>
                  <a:cubicBezTo>
                    <a:pt x="37" y="61"/>
                    <a:pt x="36" y="62"/>
                    <a:pt x="34" y="62"/>
                  </a:cubicBezTo>
                  <a:cubicBezTo>
                    <a:pt x="33" y="62"/>
                    <a:pt x="32" y="63"/>
                    <a:pt x="31" y="63"/>
                  </a:cubicBezTo>
                  <a:cubicBezTo>
                    <a:pt x="31" y="44"/>
                    <a:pt x="31" y="44"/>
                    <a:pt x="31" y="44"/>
                  </a:cubicBezTo>
                  <a:cubicBezTo>
                    <a:pt x="34" y="45"/>
                    <a:pt x="37" y="46"/>
                    <a:pt x="39" y="47"/>
                  </a:cubicBezTo>
                  <a:cubicBezTo>
                    <a:pt x="41" y="49"/>
                    <a:pt x="41" y="50"/>
                    <a:pt x="41" y="53"/>
                  </a:cubicBezTo>
                  <a:cubicBezTo>
                    <a:pt x="41" y="55"/>
                    <a:pt x="41" y="56"/>
                    <a:pt x="40" y="57"/>
                  </a:cubicBezTo>
                  <a:close/>
                </a:path>
              </a:pathLst>
            </a:custGeom>
            <a:solidFill>
              <a:srgbClr val="064E69"/>
            </a:solidFill>
            <a:ln w="9525">
              <a:noFill/>
              <a:round/>
              <a:headEnd/>
              <a:tailEnd/>
            </a:ln>
          </p:spPr>
          <p:txBody>
            <a:bodyPr/>
            <a:lstStyle/>
            <a:p>
              <a:endParaRPr 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55" name="Group 54"/>
          <p:cNvGrpSpPr/>
          <p:nvPr/>
        </p:nvGrpSpPr>
        <p:grpSpPr>
          <a:xfrm>
            <a:off x="3550525" y="3178656"/>
            <a:ext cx="450208" cy="390354"/>
            <a:chOff x="10855325" y="5438775"/>
            <a:chExt cx="823913" cy="714376"/>
          </a:xfrm>
        </p:grpSpPr>
        <p:sp>
          <p:nvSpPr>
            <p:cNvPr id="56" name="Oval 410"/>
            <p:cNvSpPr>
              <a:spLocks noChangeArrowheads="1"/>
            </p:cNvSpPr>
            <p:nvPr/>
          </p:nvSpPr>
          <p:spPr bwMode="auto">
            <a:xfrm>
              <a:off x="10855325" y="5438775"/>
              <a:ext cx="300038" cy="30003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57" name="Oval 411"/>
            <p:cNvSpPr>
              <a:spLocks noChangeArrowheads="1"/>
            </p:cNvSpPr>
            <p:nvPr/>
          </p:nvSpPr>
          <p:spPr bwMode="auto">
            <a:xfrm>
              <a:off x="11374438" y="5438775"/>
              <a:ext cx="304800" cy="30003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Freeform 412"/>
            <p:cNvSpPr>
              <a:spLocks/>
            </p:cNvSpPr>
            <p:nvPr/>
          </p:nvSpPr>
          <p:spPr bwMode="auto">
            <a:xfrm>
              <a:off x="10855325" y="5764213"/>
              <a:ext cx="823913" cy="388938"/>
            </a:xfrm>
            <a:custGeom>
              <a:avLst/>
              <a:gdLst>
                <a:gd name="T0" fmla="*/ 187 w 203"/>
                <a:gd name="T1" fmla="*/ 0 h 96"/>
                <a:gd name="T2" fmla="*/ 165 w 203"/>
                <a:gd name="T3" fmla="*/ 5 h 96"/>
                <a:gd name="T4" fmla="*/ 143 w 203"/>
                <a:gd name="T5" fmla="*/ 0 h 96"/>
                <a:gd name="T6" fmla="*/ 143 w 203"/>
                <a:gd name="T7" fmla="*/ 0 h 96"/>
                <a:gd name="T8" fmla="*/ 143 w 203"/>
                <a:gd name="T9" fmla="*/ 0 h 96"/>
                <a:gd name="T10" fmla="*/ 143 w 203"/>
                <a:gd name="T11" fmla="*/ 0 h 96"/>
                <a:gd name="T12" fmla="*/ 138 w 203"/>
                <a:gd name="T13" fmla="*/ 4 h 96"/>
                <a:gd name="T14" fmla="*/ 101 w 203"/>
                <a:gd name="T15" fmla="*/ 37 h 96"/>
                <a:gd name="T16" fmla="*/ 64 w 203"/>
                <a:gd name="T17" fmla="*/ 4 h 96"/>
                <a:gd name="T18" fmla="*/ 60 w 203"/>
                <a:gd name="T19" fmla="*/ 0 h 96"/>
                <a:gd name="T20" fmla="*/ 59 w 203"/>
                <a:gd name="T21" fmla="*/ 0 h 96"/>
                <a:gd name="T22" fmla="*/ 59 w 203"/>
                <a:gd name="T23" fmla="*/ 0 h 96"/>
                <a:gd name="T24" fmla="*/ 59 w 203"/>
                <a:gd name="T25" fmla="*/ 0 h 96"/>
                <a:gd name="T26" fmla="*/ 37 w 203"/>
                <a:gd name="T27" fmla="*/ 5 h 96"/>
                <a:gd name="T28" fmla="*/ 15 w 203"/>
                <a:gd name="T29" fmla="*/ 0 h 96"/>
                <a:gd name="T30" fmla="*/ 0 w 203"/>
                <a:gd name="T31" fmla="*/ 30 h 96"/>
                <a:gd name="T32" fmla="*/ 0 w 203"/>
                <a:gd name="T33" fmla="*/ 30 h 96"/>
                <a:gd name="T34" fmla="*/ 0 w 203"/>
                <a:gd name="T35" fmla="*/ 96 h 96"/>
                <a:gd name="T36" fmla="*/ 74 w 203"/>
                <a:gd name="T37" fmla="*/ 96 h 96"/>
                <a:gd name="T38" fmla="*/ 74 w 203"/>
                <a:gd name="T39" fmla="*/ 49 h 96"/>
                <a:gd name="T40" fmla="*/ 92 w 203"/>
                <a:gd name="T41" fmla="*/ 65 h 96"/>
                <a:gd name="T42" fmla="*/ 101 w 203"/>
                <a:gd name="T43" fmla="*/ 69 h 96"/>
                <a:gd name="T44" fmla="*/ 110 w 203"/>
                <a:gd name="T45" fmla="*/ 65 h 96"/>
                <a:gd name="T46" fmla="*/ 128 w 203"/>
                <a:gd name="T47" fmla="*/ 49 h 96"/>
                <a:gd name="T48" fmla="*/ 128 w 203"/>
                <a:gd name="T49" fmla="*/ 96 h 96"/>
                <a:gd name="T50" fmla="*/ 203 w 203"/>
                <a:gd name="T51" fmla="*/ 96 h 96"/>
                <a:gd name="T52" fmla="*/ 203 w 203"/>
                <a:gd name="T53" fmla="*/ 30 h 96"/>
                <a:gd name="T54" fmla="*/ 203 w 203"/>
                <a:gd name="T55" fmla="*/ 30 h 96"/>
                <a:gd name="T56" fmla="*/ 187 w 203"/>
                <a:gd name="T5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96">
                  <a:moveTo>
                    <a:pt x="187" y="0"/>
                  </a:moveTo>
                  <a:cubicBezTo>
                    <a:pt x="181" y="3"/>
                    <a:pt x="173" y="5"/>
                    <a:pt x="165" y="5"/>
                  </a:cubicBezTo>
                  <a:cubicBezTo>
                    <a:pt x="157" y="5"/>
                    <a:pt x="150" y="3"/>
                    <a:pt x="143" y="0"/>
                  </a:cubicBezTo>
                  <a:cubicBezTo>
                    <a:pt x="143" y="0"/>
                    <a:pt x="143" y="0"/>
                    <a:pt x="143" y="0"/>
                  </a:cubicBezTo>
                  <a:cubicBezTo>
                    <a:pt x="143" y="0"/>
                    <a:pt x="143" y="0"/>
                    <a:pt x="143" y="0"/>
                  </a:cubicBezTo>
                  <a:cubicBezTo>
                    <a:pt x="143" y="0"/>
                    <a:pt x="143" y="0"/>
                    <a:pt x="143" y="0"/>
                  </a:cubicBezTo>
                  <a:cubicBezTo>
                    <a:pt x="141" y="1"/>
                    <a:pt x="139" y="3"/>
                    <a:pt x="138" y="4"/>
                  </a:cubicBezTo>
                  <a:cubicBezTo>
                    <a:pt x="101" y="37"/>
                    <a:pt x="101" y="37"/>
                    <a:pt x="101" y="37"/>
                  </a:cubicBezTo>
                  <a:cubicBezTo>
                    <a:pt x="64" y="4"/>
                    <a:pt x="64" y="4"/>
                    <a:pt x="64" y="4"/>
                  </a:cubicBezTo>
                  <a:cubicBezTo>
                    <a:pt x="63" y="3"/>
                    <a:pt x="62" y="1"/>
                    <a:pt x="60" y="0"/>
                  </a:cubicBezTo>
                  <a:cubicBezTo>
                    <a:pt x="59" y="0"/>
                    <a:pt x="59" y="0"/>
                    <a:pt x="59" y="0"/>
                  </a:cubicBezTo>
                  <a:cubicBezTo>
                    <a:pt x="59" y="0"/>
                    <a:pt x="59" y="0"/>
                    <a:pt x="59" y="0"/>
                  </a:cubicBezTo>
                  <a:cubicBezTo>
                    <a:pt x="59" y="0"/>
                    <a:pt x="59" y="0"/>
                    <a:pt x="59" y="0"/>
                  </a:cubicBezTo>
                  <a:cubicBezTo>
                    <a:pt x="53" y="3"/>
                    <a:pt x="45" y="5"/>
                    <a:pt x="37" y="5"/>
                  </a:cubicBezTo>
                  <a:cubicBezTo>
                    <a:pt x="29" y="5"/>
                    <a:pt x="22" y="3"/>
                    <a:pt x="15" y="0"/>
                  </a:cubicBezTo>
                  <a:cubicBezTo>
                    <a:pt x="6" y="6"/>
                    <a:pt x="0" y="17"/>
                    <a:pt x="0" y="30"/>
                  </a:cubicBezTo>
                  <a:cubicBezTo>
                    <a:pt x="0" y="30"/>
                    <a:pt x="0" y="30"/>
                    <a:pt x="0" y="30"/>
                  </a:cubicBezTo>
                  <a:cubicBezTo>
                    <a:pt x="0" y="96"/>
                    <a:pt x="0" y="96"/>
                    <a:pt x="0" y="96"/>
                  </a:cubicBezTo>
                  <a:cubicBezTo>
                    <a:pt x="74" y="96"/>
                    <a:pt x="74" y="96"/>
                    <a:pt x="74" y="96"/>
                  </a:cubicBezTo>
                  <a:cubicBezTo>
                    <a:pt x="74" y="49"/>
                    <a:pt x="74" y="49"/>
                    <a:pt x="74" y="49"/>
                  </a:cubicBezTo>
                  <a:cubicBezTo>
                    <a:pt x="92" y="65"/>
                    <a:pt x="92" y="65"/>
                    <a:pt x="92" y="65"/>
                  </a:cubicBezTo>
                  <a:cubicBezTo>
                    <a:pt x="95" y="68"/>
                    <a:pt x="98" y="69"/>
                    <a:pt x="101" y="69"/>
                  </a:cubicBezTo>
                  <a:cubicBezTo>
                    <a:pt x="104" y="69"/>
                    <a:pt x="108" y="68"/>
                    <a:pt x="110" y="65"/>
                  </a:cubicBezTo>
                  <a:cubicBezTo>
                    <a:pt x="128" y="49"/>
                    <a:pt x="128" y="49"/>
                    <a:pt x="128" y="49"/>
                  </a:cubicBezTo>
                  <a:cubicBezTo>
                    <a:pt x="128" y="96"/>
                    <a:pt x="128" y="96"/>
                    <a:pt x="128" y="96"/>
                  </a:cubicBezTo>
                  <a:cubicBezTo>
                    <a:pt x="203" y="96"/>
                    <a:pt x="203" y="96"/>
                    <a:pt x="203" y="96"/>
                  </a:cubicBezTo>
                  <a:cubicBezTo>
                    <a:pt x="203" y="30"/>
                    <a:pt x="203" y="30"/>
                    <a:pt x="203" y="30"/>
                  </a:cubicBezTo>
                  <a:cubicBezTo>
                    <a:pt x="203" y="30"/>
                    <a:pt x="203" y="30"/>
                    <a:pt x="203" y="30"/>
                  </a:cubicBezTo>
                  <a:cubicBezTo>
                    <a:pt x="202" y="17"/>
                    <a:pt x="197" y="6"/>
                    <a:pt x="18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nvGrpSpPr>
          <p:cNvPr id="96" name="Group 95"/>
          <p:cNvGrpSpPr/>
          <p:nvPr/>
        </p:nvGrpSpPr>
        <p:grpSpPr>
          <a:xfrm>
            <a:off x="3452295" y="5315169"/>
            <a:ext cx="571503" cy="441328"/>
            <a:chOff x="6397653" y="2368566"/>
            <a:chExt cx="571503" cy="441328"/>
          </a:xfrm>
        </p:grpSpPr>
        <p:sp>
          <p:nvSpPr>
            <p:cNvPr id="97" name="Freeform 255"/>
            <p:cNvSpPr>
              <a:spLocks/>
            </p:cNvSpPr>
            <p:nvPr/>
          </p:nvSpPr>
          <p:spPr bwMode="auto">
            <a:xfrm>
              <a:off x="6486554" y="2455879"/>
              <a:ext cx="354014" cy="315914"/>
            </a:xfrm>
            <a:custGeom>
              <a:avLst/>
              <a:gdLst>
                <a:gd name="T0" fmla="*/ 127 w 138"/>
                <a:gd name="T1" fmla="*/ 71 h 123"/>
                <a:gd name="T2" fmla="*/ 124 w 138"/>
                <a:gd name="T3" fmla="*/ 69 h 123"/>
                <a:gd name="T4" fmla="*/ 84 w 138"/>
                <a:gd name="T5" fmla="*/ 28 h 123"/>
                <a:gd name="T6" fmla="*/ 81 w 138"/>
                <a:gd name="T7" fmla="*/ 28 h 123"/>
                <a:gd name="T8" fmla="*/ 81 w 138"/>
                <a:gd name="T9" fmla="*/ 28 h 123"/>
                <a:gd name="T10" fmla="*/ 60 w 138"/>
                <a:gd name="T11" fmla="*/ 49 h 123"/>
                <a:gd name="T12" fmla="*/ 42 w 138"/>
                <a:gd name="T13" fmla="*/ 53 h 123"/>
                <a:gd name="T14" fmla="*/ 37 w 138"/>
                <a:gd name="T15" fmla="*/ 49 h 123"/>
                <a:gd name="T16" fmla="*/ 37 w 138"/>
                <a:gd name="T17" fmla="*/ 26 h 123"/>
                <a:gd name="T18" fmla="*/ 48 w 138"/>
                <a:gd name="T19" fmla="*/ 0 h 123"/>
                <a:gd name="T20" fmla="*/ 18 w 138"/>
                <a:gd name="T21" fmla="*/ 66 h 123"/>
                <a:gd name="T22" fmla="*/ 29 w 138"/>
                <a:gd name="T23" fmla="*/ 60 h 123"/>
                <a:gd name="T24" fmla="*/ 34 w 138"/>
                <a:gd name="T25" fmla="*/ 61 h 123"/>
                <a:gd name="T26" fmla="*/ 42 w 138"/>
                <a:gd name="T27" fmla="*/ 73 h 123"/>
                <a:gd name="T28" fmla="*/ 44 w 138"/>
                <a:gd name="T29" fmla="*/ 75 h 123"/>
                <a:gd name="T30" fmla="*/ 53 w 138"/>
                <a:gd name="T31" fmla="*/ 78 h 123"/>
                <a:gd name="T32" fmla="*/ 59 w 138"/>
                <a:gd name="T33" fmla="*/ 89 h 123"/>
                <a:gd name="T34" fmla="*/ 68 w 138"/>
                <a:gd name="T35" fmla="*/ 93 h 123"/>
                <a:gd name="T36" fmla="*/ 71 w 138"/>
                <a:gd name="T37" fmla="*/ 104 h 123"/>
                <a:gd name="T38" fmla="*/ 82 w 138"/>
                <a:gd name="T39" fmla="*/ 108 h 123"/>
                <a:gd name="T40" fmla="*/ 89 w 138"/>
                <a:gd name="T41" fmla="*/ 114 h 123"/>
                <a:gd name="T42" fmla="*/ 95 w 138"/>
                <a:gd name="T43" fmla="*/ 120 h 123"/>
                <a:gd name="T44" fmla="*/ 106 w 138"/>
                <a:gd name="T45" fmla="*/ 109 h 123"/>
                <a:gd name="T46" fmla="*/ 100 w 138"/>
                <a:gd name="T47" fmla="*/ 104 h 123"/>
                <a:gd name="T48" fmla="*/ 86 w 138"/>
                <a:gd name="T49" fmla="*/ 82 h 123"/>
                <a:gd name="T50" fmla="*/ 104 w 138"/>
                <a:gd name="T51" fmla="*/ 100 h 123"/>
                <a:gd name="T52" fmla="*/ 120 w 138"/>
                <a:gd name="T53" fmla="*/ 106 h 123"/>
                <a:gd name="T54" fmla="*/ 115 w 138"/>
                <a:gd name="T55" fmla="*/ 89 h 123"/>
                <a:gd name="T56" fmla="*/ 97 w 138"/>
                <a:gd name="T57" fmla="*/ 71 h 123"/>
                <a:gd name="T58" fmla="*/ 118 w 138"/>
                <a:gd name="T59" fmla="*/ 85 h 123"/>
                <a:gd name="T60" fmla="*/ 124 w 138"/>
                <a:gd name="T61" fmla="*/ 91 h 123"/>
                <a:gd name="T62" fmla="*/ 135 w 138"/>
                <a:gd name="T63"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23">
                  <a:moveTo>
                    <a:pt x="132" y="77"/>
                  </a:moveTo>
                  <a:cubicBezTo>
                    <a:pt x="127" y="71"/>
                    <a:pt x="127" y="71"/>
                    <a:pt x="127" y="71"/>
                  </a:cubicBezTo>
                  <a:cubicBezTo>
                    <a:pt x="127" y="71"/>
                    <a:pt x="127" y="71"/>
                    <a:pt x="127" y="71"/>
                  </a:cubicBezTo>
                  <a:cubicBezTo>
                    <a:pt x="124" y="69"/>
                    <a:pt x="124" y="69"/>
                    <a:pt x="124" y="69"/>
                  </a:cubicBezTo>
                  <a:cubicBezTo>
                    <a:pt x="84" y="29"/>
                    <a:pt x="84" y="29"/>
                    <a:pt x="84" y="29"/>
                  </a:cubicBezTo>
                  <a:cubicBezTo>
                    <a:pt x="84" y="29"/>
                    <a:pt x="84" y="29"/>
                    <a:pt x="84" y="28"/>
                  </a:cubicBezTo>
                  <a:cubicBezTo>
                    <a:pt x="83" y="28"/>
                    <a:pt x="82" y="28"/>
                    <a:pt x="82" y="28"/>
                  </a:cubicBezTo>
                  <a:cubicBezTo>
                    <a:pt x="82" y="28"/>
                    <a:pt x="81" y="28"/>
                    <a:pt x="81" y="28"/>
                  </a:cubicBezTo>
                  <a:cubicBezTo>
                    <a:pt x="81" y="28"/>
                    <a:pt x="81" y="28"/>
                    <a:pt x="81" y="28"/>
                  </a:cubicBezTo>
                  <a:cubicBezTo>
                    <a:pt x="81" y="28"/>
                    <a:pt x="81" y="28"/>
                    <a:pt x="81" y="28"/>
                  </a:cubicBezTo>
                  <a:cubicBezTo>
                    <a:pt x="80" y="29"/>
                    <a:pt x="80" y="29"/>
                    <a:pt x="80" y="29"/>
                  </a:cubicBezTo>
                  <a:cubicBezTo>
                    <a:pt x="60" y="49"/>
                    <a:pt x="60" y="49"/>
                    <a:pt x="60" y="49"/>
                  </a:cubicBezTo>
                  <a:cubicBezTo>
                    <a:pt x="57" y="52"/>
                    <a:pt x="53" y="54"/>
                    <a:pt x="49" y="54"/>
                  </a:cubicBezTo>
                  <a:cubicBezTo>
                    <a:pt x="46" y="54"/>
                    <a:pt x="44" y="54"/>
                    <a:pt x="42" y="53"/>
                  </a:cubicBezTo>
                  <a:cubicBezTo>
                    <a:pt x="42" y="52"/>
                    <a:pt x="41" y="52"/>
                    <a:pt x="40" y="52"/>
                  </a:cubicBezTo>
                  <a:cubicBezTo>
                    <a:pt x="39" y="51"/>
                    <a:pt x="38" y="50"/>
                    <a:pt x="37" y="49"/>
                  </a:cubicBezTo>
                  <a:cubicBezTo>
                    <a:pt x="34" y="46"/>
                    <a:pt x="32" y="42"/>
                    <a:pt x="32" y="37"/>
                  </a:cubicBezTo>
                  <a:cubicBezTo>
                    <a:pt x="32" y="33"/>
                    <a:pt x="34" y="29"/>
                    <a:pt x="37" y="26"/>
                  </a:cubicBezTo>
                  <a:cubicBezTo>
                    <a:pt x="55" y="7"/>
                    <a:pt x="55" y="7"/>
                    <a:pt x="55" y="7"/>
                  </a:cubicBezTo>
                  <a:cubicBezTo>
                    <a:pt x="48" y="0"/>
                    <a:pt x="48" y="0"/>
                    <a:pt x="48" y="0"/>
                  </a:cubicBezTo>
                  <a:cubicBezTo>
                    <a:pt x="0" y="48"/>
                    <a:pt x="0" y="48"/>
                    <a:pt x="0" y="48"/>
                  </a:cubicBezTo>
                  <a:cubicBezTo>
                    <a:pt x="18" y="66"/>
                    <a:pt x="18" y="66"/>
                    <a:pt x="18" y="66"/>
                  </a:cubicBezTo>
                  <a:cubicBezTo>
                    <a:pt x="20" y="64"/>
                    <a:pt x="20" y="64"/>
                    <a:pt x="20" y="64"/>
                  </a:cubicBezTo>
                  <a:cubicBezTo>
                    <a:pt x="22" y="61"/>
                    <a:pt x="26" y="60"/>
                    <a:pt x="29" y="60"/>
                  </a:cubicBezTo>
                  <a:cubicBezTo>
                    <a:pt x="30" y="60"/>
                    <a:pt x="31" y="60"/>
                    <a:pt x="32" y="60"/>
                  </a:cubicBezTo>
                  <a:cubicBezTo>
                    <a:pt x="33" y="60"/>
                    <a:pt x="34" y="61"/>
                    <a:pt x="34" y="61"/>
                  </a:cubicBezTo>
                  <a:cubicBezTo>
                    <a:pt x="36" y="62"/>
                    <a:pt x="37" y="62"/>
                    <a:pt x="38" y="64"/>
                  </a:cubicBezTo>
                  <a:cubicBezTo>
                    <a:pt x="41" y="66"/>
                    <a:pt x="42" y="69"/>
                    <a:pt x="42" y="73"/>
                  </a:cubicBezTo>
                  <a:cubicBezTo>
                    <a:pt x="42" y="74"/>
                    <a:pt x="42" y="74"/>
                    <a:pt x="42" y="75"/>
                  </a:cubicBezTo>
                  <a:cubicBezTo>
                    <a:pt x="43" y="75"/>
                    <a:pt x="43" y="75"/>
                    <a:pt x="44" y="75"/>
                  </a:cubicBezTo>
                  <a:cubicBezTo>
                    <a:pt x="44" y="75"/>
                    <a:pt x="44" y="75"/>
                    <a:pt x="44" y="75"/>
                  </a:cubicBezTo>
                  <a:cubicBezTo>
                    <a:pt x="47" y="75"/>
                    <a:pt x="51" y="76"/>
                    <a:pt x="53" y="78"/>
                  </a:cubicBezTo>
                  <a:cubicBezTo>
                    <a:pt x="56" y="81"/>
                    <a:pt x="57" y="86"/>
                    <a:pt x="57" y="89"/>
                  </a:cubicBezTo>
                  <a:cubicBezTo>
                    <a:pt x="57" y="89"/>
                    <a:pt x="58" y="89"/>
                    <a:pt x="59" y="89"/>
                  </a:cubicBezTo>
                  <a:cubicBezTo>
                    <a:pt x="59" y="89"/>
                    <a:pt x="59" y="89"/>
                    <a:pt x="59" y="89"/>
                  </a:cubicBezTo>
                  <a:cubicBezTo>
                    <a:pt x="62" y="89"/>
                    <a:pt x="65" y="91"/>
                    <a:pt x="68" y="93"/>
                  </a:cubicBezTo>
                  <a:cubicBezTo>
                    <a:pt x="70" y="95"/>
                    <a:pt x="72" y="99"/>
                    <a:pt x="72" y="102"/>
                  </a:cubicBezTo>
                  <a:cubicBezTo>
                    <a:pt x="72" y="103"/>
                    <a:pt x="72" y="103"/>
                    <a:pt x="71" y="104"/>
                  </a:cubicBezTo>
                  <a:cubicBezTo>
                    <a:pt x="72" y="104"/>
                    <a:pt x="73" y="104"/>
                    <a:pt x="73" y="104"/>
                  </a:cubicBezTo>
                  <a:cubicBezTo>
                    <a:pt x="77" y="104"/>
                    <a:pt x="80" y="105"/>
                    <a:pt x="82" y="108"/>
                  </a:cubicBezTo>
                  <a:cubicBezTo>
                    <a:pt x="82" y="108"/>
                    <a:pt x="82" y="108"/>
                    <a:pt x="82" y="108"/>
                  </a:cubicBezTo>
                  <a:cubicBezTo>
                    <a:pt x="89" y="114"/>
                    <a:pt x="89" y="114"/>
                    <a:pt x="89" y="114"/>
                  </a:cubicBezTo>
                  <a:cubicBezTo>
                    <a:pt x="89" y="114"/>
                    <a:pt x="89" y="114"/>
                    <a:pt x="89" y="114"/>
                  </a:cubicBezTo>
                  <a:cubicBezTo>
                    <a:pt x="95" y="120"/>
                    <a:pt x="95" y="120"/>
                    <a:pt x="95" y="120"/>
                  </a:cubicBezTo>
                  <a:cubicBezTo>
                    <a:pt x="98" y="123"/>
                    <a:pt x="103" y="123"/>
                    <a:pt x="106" y="120"/>
                  </a:cubicBezTo>
                  <a:cubicBezTo>
                    <a:pt x="109" y="117"/>
                    <a:pt x="109" y="112"/>
                    <a:pt x="106" y="109"/>
                  </a:cubicBezTo>
                  <a:cubicBezTo>
                    <a:pt x="100" y="104"/>
                    <a:pt x="100" y="104"/>
                    <a:pt x="100" y="104"/>
                  </a:cubicBezTo>
                  <a:cubicBezTo>
                    <a:pt x="100" y="104"/>
                    <a:pt x="100" y="104"/>
                    <a:pt x="100" y="104"/>
                  </a:cubicBezTo>
                  <a:cubicBezTo>
                    <a:pt x="82" y="86"/>
                    <a:pt x="82" y="86"/>
                    <a:pt x="82" y="86"/>
                  </a:cubicBezTo>
                  <a:cubicBezTo>
                    <a:pt x="86" y="82"/>
                    <a:pt x="86" y="82"/>
                    <a:pt x="86" y="82"/>
                  </a:cubicBezTo>
                  <a:cubicBezTo>
                    <a:pt x="104" y="100"/>
                    <a:pt x="104" y="100"/>
                    <a:pt x="104" y="100"/>
                  </a:cubicBezTo>
                  <a:cubicBezTo>
                    <a:pt x="104" y="100"/>
                    <a:pt x="104" y="100"/>
                    <a:pt x="104" y="100"/>
                  </a:cubicBezTo>
                  <a:cubicBezTo>
                    <a:pt x="110" y="106"/>
                    <a:pt x="110" y="106"/>
                    <a:pt x="110" y="106"/>
                  </a:cubicBezTo>
                  <a:cubicBezTo>
                    <a:pt x="112" y="109"/>
                    <a:pt x="117" y="109"/>
                    <a:pt x="120" y="106"/>
                  </a:cubicBezTo>
                  <a:cubicBezTo>
                    <a:pt x="123" y="103"/>
                    <a:pt x="123" y="98"/>
                    <a:pt x="120" y="95"/>
                  </a:cubicBezTo>
                  <a:cubicBezTo>
                    <a:pt x="115" y="89"/>
                    <a:pt x="115" y="89"/>
                    <a:pt x="115" y="89"/>
                  </a:cubicBezTo>
                  <a:cubicBezTo>
                    <a:pt x="115" y="89"/>
                    <a:pt x="115" y="89"/>
                    <a:pt x="115" y="89"/>
                  </a:cubicBezTo>
                  <a:cubicBezTo>
                    <a:pt x="97" y="71"/>
                    <a:pt x="97" y="71"/>
                    <a:pt x="97" y="71"/>
                  </a:cubicBezTo>
                  <a:cubicBezTo>
                    <a:pt x="101" y="68"/>
                    <a:pt x="101" y="68"/>
                    <a:pt x="101" y="68"/>
                  </a:cubicBezTo>
                  <a:cubicBezTo>
                    <a:pt x="118" y="85"/>
                    <a:pt x="118" y="85"/>
                    <a:pt x="118" y="85"/>
                  </a:cubicBezTo>
                  <a:cubicBezTo>
                    <a:pt x="118" y="85"/>
                    <a:pt x="118" y="85"/>
                    <a:pt x="118" y="85"/>
                  </a:cubicBezTo>
                  <a:cubicBezTo>
                    <a:pt x="124" y="91"/>
                    <a:pt x="124" y="91"/>
                    <a:pt x="124" y="91"/>
                  </a:cubicBezTo>
                  <a:cubicBezTo>
                    <a:pt x="127" y="94"/>
                    <a:pt x="132" y="94"/>
                    <a:pt x="135" y="91"/>
                  </a:cubicBezTo>
                  <a:cubicBezTo>
                    <a:pt x="138" y="88"/>
                    <a:pt x="138" y="83"/>
                    <a:pt x="135" y="80"/>
                  </a:cubicBezTo>
                  <a:lnTo>
                    <a:pt x="132" y="7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98" name="Freeform 256"/>
            <p:cNvSpPr>
              <a:spLocks/>
            </p:cNvSpPr>
            <p:nvPr/>
          </p:nvSpPr>
          <p:spPr bwMode="auto">
            <a:xfrm>
              <a:off x="6684992" y="2760681"/>
              <a:ext cx="42863" cy="49213"/>
            </a:xfrm>
            <a:custGeom>
              <a:avLst/>
              <a:gdLst>
                <a:gd name="T0" fmla="*/ 14 w 17"/>
                <a:gd name="T1" fmla="*/ 5 h 19"/>
                <a:gd name="T2" fmla="*/ 13 w 17"/>
                <a:gd name="T3" fmla="*/ 4 h 19"/>
                <a:gd name="T4" fmla="*/ 9 w 17"/>
                <a:gd name="T5" fmla="*/ 0 h 19"/>
                <a:gd name="T6" fmla="*/ 9 w 17"/>
                <a:gd name="T7" fmla="*/ 0 h 19"/>
                <a:gd name="T8" fmla="*/ 5 w 17"/>
                <a:gd name="T9" fmla="*/ 7 h 19"/>
                <a:gd name="T10" fmla="*/ 0 w 17"/>
                <a:gd name="T11" fmla="*/ 13 h 19"/>
                <a:gd name="T12" fmla="*/ 3 w 17"/>
                <a:gd name="T13" fmla="*/ 16 h 19"/>
                <a:gd name="T14" fmla="*/ 14 w 17"/>
                <a:gd name="T15" fmla="*/ 16 h 19"/>
                <a:gd name="T16" fmla="*/ 14 w 1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4" y="5"/>
                  </a:moveTo>
                  <a:cubicBezTo>
                    <a:pt x="13" y="4"/>
                    <a:pt x="13" y="4"/>
                    <a:pt x="13" y="4"/>
                  </a:cubicBezTo>
                  <a:cubicBezTo>
                    <a:pt x="9" y="0"/>
                    <a:pt x="9" y="0"/>
                    <a:pt x="9" y="0"/>
                  </a:cubicBezTo>
                  <a:cubicBezTo>
                    <a:pt x="9" y="0"/>
                    <a:pt x="9" y="0"/>
                    <a:pt x="9" y="0"/>
                  </a:cubicBezTo>
                  <a:cubicBezTo>
                    <a:pt x="9" y="3"/>
                    <a:pt x="7" y="5"/>
                    <a:pt x="5" y="7"/>
                  </a:cubicBezTo>
                  <a:cubicBezTo>
                    <a:pt x="0" y="13"/>
                    <a:pt x="0" y="13"/>
                    <a:pt x="0" y="13"/>
                  </a:cubicBezTo>
                  <a:cubicBezTo>
                    <a:pt x="3" y="16"/>
                    <a:pt x="3" y="16"/>
                    <a:pt x="3" y="16"/>
                  </a:cubicBezTo>
                  <a:cubicBezTo>
                    <a:pt x="6" y="19"/>
                    <a:pt x="11" y="19"/>
                    <a:pt x="14" y="16"/>
                  </a:cubicBezTo>
                  <a:cubicBezTo>
                    <a:pt x="17" y="13"/>
                    <a:pt x="17" y="8"/>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99" name="Freeform 257"/>
            <p:cNvSpPr>
              <a:spLocks/>
            </p:cNvSpPr>
            <p:nvPr/>
          </p:nvSpPr>
          <p:spPr bwMode="auto">
            <a:xfrm>
              <a:off x="6578629" y="2455879"/>
              <a:ext cx="303214" cy="179389"/>
            </a:xfrm>
            <a:custGeom>
              <a:avLst/>
              <a:gdLst>
                <a:gd name="T0" fmla="*/ 61 w 118"/>
                <a:gd name="T1" fmla="*/ 9 h 70"/>
                <a:gd name="T2" fmla="*/ 43 w 118"/>
                <a:gd name="T3" fmla="*/ 0 h 70"/>
                <a:gd name="T4" fmla="*/ 25 w 118"/>
                <a:gd name="T5" fmla="*/ 9 h 70"/>
                <a:gd name="T6" fmla="*/ 23 w 118"/>
                <a:gd name="T7" fmla="*/ 11 h 70"/>
                <a:gd name="T8" fmla="*/ 4 w 118"/>
                <a:gd name="T9" fmla="*/ 30 h 70"/>
                <a:gd name="T10" fmla="*/ 4 w 118"/>
                <a:gd name="T11" fmla="*/ 46 h 70"/>
                <a:gd name="T12" fmla="*/ 8 w 118"/>
                <a:gd name="T13" fmla="*/ 48 h 70"/>
                <a:gd name="T14" fmla="*/ 10 w 118"/>
                <a:gd name="T15" fmla="*/ 49 h 70"/>
                <a:gd name="T16" fmla="*/ 12 w 118"/>
                <a:gd name="T17" fmla="*/ 49 h 70"/>
                <a:gd name="T18" fmla="*/ 20 w 118"/>
                <a:gd name="T19" fmla="*/ 46 h 70"/>
                <a:gd name="T20" fmla="*/ 40 w 118"/>
                <a:gd name="T21" fmla="*/ 26 h 70"/>
                <a:gd name="T22" fmla="*/ 41 w 118"/>
                <a:gd name="T23" fmla="*/ 25 h 70"/>
                <a:gd name="T24" fmla="*/ 43 w 118"/>
                <a:gd name="T25" fmla="*/ 24 h 70"/>
                <a:gd name="T26" fmla="*/ 46 w 118"/>
                <a:gd name="T27" fmla="*/ 23 h 70"/>
                <a:gd name="T28" fmla="*/ 52 w 118"/>
                <a:gd name="T29" fmla="*/ 25 h 70"/>
                <a:gd name="T30" fmla="*/ 96 w 118"/>
                <a:gd name="T31" fmla="*/ 70 h 70"/>
                <a:gd name="T32" fmla="*/ 118 w 118"/>
                <a:gd name="T33" fmla="*/ 48 h 70"/>
                <a:gd name="T34" fmla="*/ 69 w 118"/>
                <a:gd name="T35" fmla="*/ 1 h 70"/>
                <a:gd name="T36" fmla="*/ 61 w 118"/>
                <a:gd name="T3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8" h="70">
                  <a:moveTo>
                    <a:pt x="61" y="9"/>
                  </a:moveTo>
                  <a:cubicBezTo>
                    <a:pt x="56" y="3"/>
                    <a:pt x="50" y="0"/>
                    <a:pt x="43" y="0"/>
                  </a:cubicBezTo>
                  <a:cubicBezTo>
                    <a:pt x="38" y="0"/>
                    <a:pt x="31" y="3"/>
                    <a:pt x="25" y="9"/>
                  </a:cubicBezTo>
                  <a:cubicBezTo>
                    <a:pt x="23" y="11"/>
                    <a:pt x="23" y="11"/>
                    <a:pt x="23" y="11"/>
                  </a:cubicBezTo>
                  <a:cubicBezTo>
                    <a:pt x="4" y="30"/>
                    <a:pt x="4" y="30"/>
                    <a:pt x="4" y="30"/>
                  </a:cubicBezTo>
                  <a:cubicBezTo>
                    <a:pt x="0" y="34"/>
                    <a:pt x="0" y="41"/>
                    <a:pt x="4" y="46"/>
                  </a:cubicBezTo>
                  <a:cubicBezTo>
                    <a:pt x="6" y="47"/>
                    <a:pt x="7" y="47"/>
                    <a:pt x="8" y="48"/>
                  </a:cubicBezTo>
                  <a:cubicBezTo>
                    <a:pt x="9" y="48"/>
                    <a:pt x="10" y="48"/>
                    <a:pt x="10" y="49"/>
                  </a:cubicBezTo>
                  <a:cubicBezTo>
                    <a:pt x="11" y="49"/>
                    <a:pt x="12" y="49"/>
                    <a:pt x="12" y="49"/>
                  </a:cubicBezTo>
                  <a:cubicBezTo>
                    <a:pt x="15" y="49"/>
                    <a:pt x="18" y="48"/>
                    <a:pt x="20" y="46"/>
                  </a:cubicBezTo>
                  <a:cubicBezTo>
                    <a:pt x="40" y="26"/>
                    <a:pt x="40" y="26"/>
                    <a:pt x="40" y="26"/>
                  </a:cubicBezTo>
                  <a:cubicBezTo>
                    <a:pt x="41" y="25"/>
                    <a:pt x="41" y="25"/>
                    <a:pt x="41" y="25"/>
                  </a:cubicBezTo>
                  <a:cubicBezTo>
                    <a:pt x="42" y="24"/>
                    <a:pt x="42" y="24"/>
                    <a:pt x="43" y="24"/>
                  </a:cubicBezTo>
                  <a:cubicBezTo>
                    <a:pt x="44" y="23"/>
                    <a:pt x="45" y="23"/>
                    <a:pt x="46" y="23"/>
                  </a:cubicBezTo>
                  <a:cubicBezTo>
                    <a:pt x="48" y="23"/>
                    <a:pt x="50" y="24"/>
                    <a:pt x="52" y="25"/>
                  </a:cubicBezTo>
                  <a:cubicBezTo>
                    <a:pt x="96" y="70"/>
                    <a:pt x="96" y="70"/>
                    <a:pt x="96" y="70"/>
                  </a:cubicBezTo>
                  <a:cubicBezTo>
                    <a:pt x="118" y="48"/>
                    <a:pt x="118" y="48"/>
                    <a:pt x="118" y="48"/>
                  </a:cubicBezTo>
                  <a:cubicBezTo>
                    <a:pt x="69" y="1"/>
                    <a:pt x="69" y="1"/>
                    <a:pt x="69" y="1"/>
                  </a:cubicBezTo>
                  <a:lnTo>
                    <a:pt x="61"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0" name="Freeform 258"/>
            <p:cNvSpPr>
              <a:spLocks noEditPoints="1"/>
            </p:cNvSpPr>
            <p:nvPr/>
          </p:nvSpPr>
          <p:spPr bwMode="auto">
            <a:xfrm>
              <a:off x="6397653" y="2368566"/>
              <a:ext cx="209551" cy="211139"/>
            </a:xfrm>
            <a:custGeom>
              <a:avLst/>
              <a:gdLst>
                <a:gd name="T0" fmla="*/ 88 w 132"/>
                <a:gd name="T1" fmla="*/ 0 h 133"/>
                <a:gd name="T2" fmla="*/ 0 w 132"/>
                <a:gd name="T3" fmla="*/ 89 h 133"/>
                <a:gd name="T4" fmla="*/ 43 w 132"/>
                <a:gd name="T5" fmla="*/ 133 h 133"/>
                <a:gd name="T6" fmla="*/ 132 w 132"/>
                <a:gd name="T7" fmla="*/ 44 h 133"/>
                <a:gd name="T8" fmla="*/ 88 w 132"/>
                <a:gd name="T9" fmla="*/ 0 h 133"/>
                <a:gd name="T10" fmla="*/ 11 w 132"/>
                <a:gd name="T11" fmla="*/ 89 h 133"/>
                <a:gd name="T12" fmla="*/ 88 w 132"/>
                <a:gd name="T13" fmla="*/ 13 h 133"/>
                <a:gd name="T14" fmla="*/ 119 w 132"/>
                <a:gd name="T15" fmla="*/ 44 h 133"/>
                <a:gd name="T16" fmla="*/ 43 w 132"/>
                <a:gd name="T17" fmla="*/ 120 h 133"/>
                <a:gd name="T18" fmla="*/ 11 w 132"/>
                <a:gd name="T19" fmla="*/ 8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3">
                  <a:moveTo>
                    <a:pt x="88" y="0"/>
                  </a:moveTo>
                  <a:lnTo>
                    <a:pt x="0" y="89"/>
                  </a:lnTo>
                  <a:lnTo>
                    <a:pt x="43" y="133"/>
                  </a:lnTo>
                  <a:lnTo>
                    <a:pt x="132" y="44"/>
                  </a:lnTo>
                  <a:lnTo>
                    <a:pt x="88" y="0"/>
                  </a:lnTo>
                  <a:close/>
                  <a:moveTo>
                    <a:pt x="11" y="89"/>
                  </a:moveTo>
                  <a:lnTo>
                    <a:pt x="88" y="13"/>
                  </a:lnTo>
                  <a:lnTo>
                    <a:pt x="119" y="44"/>
                  </a:lnTo>
                  <a:lnTo>
                    <a:pt x="43" y="120"/>
                  </a:lnTo>
                  <a:lnTo>
                    <a:pt x="11" y="8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1" name="Freeform 259"/>
            <p:cNvSpPr>
              <a:spLocks/>
            </p:cNvSpPr>
            <p:nvPr/>
          </p:nvSpPr>
          <p:spPr bwMode="auto">
            <a:xfrm>
              <a:off x="6450041" y="2498741"/>
              <a:ext cx="28575" cy="26988"/>
            </a:xfrm>
            <a:custGeom>
              <a:avLst/>
              <a:gdLst>
                <a:gd name="T0" fmla="*/ 5 w 11"/>
                <a:gd name="T1" fmla="*/ 0 h 10"/>
                <a:gd name="T2" fmla="*/ 2 w 11"/>
                <a:gd name="T3" fmla="*/ 1 h 10"/>
                <a:gd name="T4" fmla="*/ 2 w 11"/>
                <a:gd name="T5" fmla="*/ 8 h 10"/>
                <a:gd name="T6" fmla="*/ 5 w 11"/>
                <a:gd name="T7" fmla="*/ 10 h 10"/>
                <a:gd name="T8" fmla="*/ 9 w 11"/>
                <a:gd name="T9" fmla="*/ 8 h 10"/>
                <a:gd name="T10" fmla="*/ 9 w 11"/>
                <a:gd name="T11" fmla="*/ 1 h 10"/>
                <a:gd name="T12" fmla="*/ 5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0"/>
                  </a:moveTo>
                  <a:cubicBezTo>
                    <a:pt x="4" y="0"/>
                    <a:pt x="3" y="0"/>
                    <a:pt x="2" y="1"/>
                  </a:cubicBezTo>
                  <a:cubicBezTo>
                    <a:pt x="0" y="3"/>
                    <a:pt x="0" y="6"/>
                    <a:pt x="2" y="8"/>
                  </a:cubicBezTo>
                  <a:cubicBezTo>
                    <a:pt x="3" y="9"/>
                    <a:pt x="4" y="10"/>
                    <a:pt x="5" y="10"/>
                  </a:cubicBezTo>
                  <a:cubicBezTo>
                    <a:pt x="6" y="10"/>
                    <a:pt x="8" y="9"/>
                    <a:pt x="9" y="8"/>
                  </a:cubicBezTo>
                  <a:cubicBezTo>
                    <a:pt x="11" y="6"/>
                    <a:pt x="11" y="3"/>
                    <a:pt x="9" y="1"/>
                  </a:cubicBezTo>
                  <a:cubicBezTo>
                    <a:pt x="8" y="0"/>
                    <a:pt x="7"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2" name="Freeform 260"/>
            <p:cNvSpPr>
              <a:spLocks noEditPoints="1"/>
            </p:cNvSpPr>
            <p:nvPr/>
          </p:nvSpPr>
          <p:spPr bwMode="auto">
            <a:xfrm>
              <a:off x="6759605" y="2368566"/>
              <a:ext cx="209551" cy="211139"/>
            </a:xfrm>
            <a:custGeom>
              <a:avLst/>
              <a:gdLst>
                <a:gd name="T0" fmla="*/ 43 w 132"/>
                <a:gd name="T1" fmla="*/ 0 h 133"/>
                <a:gd name="T2" fmla="*/ 0 w 132"/>
                <a:gd name="T3" fmla="*/ 44 h 133"/>
                <a:gd name="T4" fmla="*/ 64 w 132"/>
                <a:gd name="T5" fmla="*/ 108 h 133"/>
                <a:gd name="T6" fmla="*/ 84 w 132"/>
                <a:gd name="T7" fmla="*/ 126 h 133"/>
                <a:gd name="T8" fmla="*/ 88 w 132"/>
                <a:gd name="T9" fmla="*/ 133 h 133"/>
                <a:gd name="T10" fmla="*/ 132 w 132"/>
                <a:gd name="T11" fmla="*/ 89 h 133"/>
                <a:gd name="T12" fmla="*/ 43 w 132"/>
                <a:gd name="T13" fmla="*/ 0 h 133"/>
                <a:gd name="T14" fmla="*/ 88 w 132"/>
                <a:gd name="T15" fmla="*/ 120 h 133"/>
                <a:gd name="T16" fmla="*/ 12 w 132"/>
                <a:gd name="T17" fmla="*/ 44 h 133"/>
                <a:gd name="T18" fmla="*/ 43 w 132"/>
                <a:gd name="T19" fmla="*/ 13 h 133"/>
                <a:gd name="T20" fmla="*/ 119 w 132"/>
                <a:gd name="T21" fmla="*/ 89 h 133"/>
                <a:gd name="T22" fmla="*/ 88 w 132"/>
                <a:gd name="T23"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133">
                  <a:moveTo>
                    <a:pt x="43" y="0"/>
                  </a:moveTo>
                  <a:lnTo>
                    <a:pt x="0" y="44"/>
                  </a:lnTo>
                  <a:lnTo>
                    <a:pt x="64" y="108"/>
                  </a:lnTo>
                  <a:lnTo>
                    <a:pt x="84" y="126"/>
                  </a:lnTo>
                  <a:lnTo>
                    <a:pt x="88" y="133"/>
                  </a:lnTo>
                  <a:lnTo>
                    <a:pt x="132" y="89"/>
                  </a:lnTo>
                  <a:lnTo>
                    <a:pt x="43" y="0"/>
                  </a:lnTo>
                  <a:close/>
                  <a:moveTo>
                    <a:pt x="88" y="120"/>
                  </a:moveTo>
                  <a:lnTo>
                    <a:pt x="12" y="44"/>
                  </a:lnTo>
                  <a:lnTo>
                    <a:pt x="43" y="13"/>
                  </a:lnTo>
                  <a:lnTo>
                    <a:pt x="119" y="89"/>
                  </a:lnTo>
                  <a:lnTo>
                    <a:pt x="88" y="12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3" name="Freeform 261"/>
            <p:cNvSpPr>
              <a:spLocks/>
            </p:cNvSpPr>
            <p:nvPr/>
          </p:nvSpPr>
          <p:spPr bwMode="auto">
            <a:xfrm>
              <a:off x="6886605" y="2498741"/>
              <a:ext cx="28575" cy="26988"/>
            </a:xfrm>
            <a:custGeom>
              <a:avLst/>
              <a:gdLst>
                <a:gd name="T0" fmla="*/ 9 w 11"/>
                <a:gd name="T1" fmla="*/ 1 h 10"/>
                <a:gd name="T2" fmla="*/ 5 w 11"/>
                <a:gd name="T3" fmla="*/ 0 h 10"/>
                <a:gd name="T4" fmla="*/ 2 w 11"/>
                <a:gd name="T5" fmla="*/ 1 h 10"/>
                <a:gd name="T6" fmla="*/ 2 w 11"/>
                <a:gd name="T7" fmla="*/ 8 h 10"/>
                <a:gd name="T8" fmla="*/ 5 w 11"/>
                <a:gd name="T9" fmla="*/ 10 h 10"/>
                <a:gd name="T10" fmla="*/ 9 w 11"/>
                <a:gd name="T11" fmla="*/ 8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5" y="0"/>
                  </a:cubicBezTo>
                  <a:cubicBezTo>
                    <a:pt x="4" y="0"/>
                    <a:pt x="3" y="0"/>
                    <a:pt x="2" y="1"/>
                  </a:cubicBezTo>
                  <a:cubicBezTo>
                    <a:pt x="0" y="3"/>
                    <a:pt x="0" y="7"/>
                    <a:pt x="2" y="8"/>
                  </a:cubicBezTo>
                  <a:cubicBezTo>
                    <a:pt x="3" y="9"/>
                    <a:pt x="4" y="10"/>
                    <a:pt x="5" y="10"/>
                  </a:cubicBezTo>
                  <a:cubicBezTo>
                    <a:pt x="7" y="10"/>
                    <a:pt x="8" y="9"/>
                    <a:pt x="9" y="8"/>
                  </a:cubicBezTo>
                  <a:cubicBezTo>
                    <a:pt x="11" y="6"/>
                    <a:pt x="11" y="3"/>
                    <a:pt x="9"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4" name="Freeform 262"/>
            <p:cNvSpPr>
              <a:spLocks/>
            </p:cNvSpPr>
            <p:nvPr/>
          </p:nvSpPr>
          <p:spPr bwMode="auto">
            <a:xfrm>
              <a:off x="6507191" y="2625742"/>
              <a:ext cx="74613" cy="68263"/>
            </a:xfrm>
            <a:custGeom>
              <a:avLst/>
              <a:gdLst>
                <a:gd name="T0" fmla="*/ 26 w 29"/>
                <a:gd name="T1" fmla="*/ 12 h 27"/>
                <a:gd name="T2" fmla="*/ 26 w 29"/>
                <a:gd name="T3" fmla="*/ 2 h 27"/>
                <a:gd name="T4" fmla="*/ 22 w 29"/>
                <a:gd name="T5" fmla="*/ 0 h 27"/>
                <a:gd name="T6" fmla="*/ 21 w 29"/>
                <a:gd name="T7" fmla="*/ 0 h 27"/>
                <a:gd name="T8" fmla="*/ 18 w 29"/>
                <a:gd name="T9" fmla="*/ 0 h 27"/>
                <a:gd name="T10" fmla="*/ 16 w 29"/>
                <a:gd name="T11" fmla="*/ 2 h 27"/>
                <a:gd name="T12" fmla="*/ 14 w 29"/>
                <a:gd name="T13" fmla="*/ 4 h 27"/>
                <a:gd name="T14" fmla="*/ 3 w 29"/>
                <a:gd name="T15" fmla="*/ 14 h 27"/>
                <a:gd name="T16" fmla="*/ 3 w 29"/>
                <a:gd name="T17" fmla="*/ 25 h 27"/>
                <a:gd name="T18" fmla="*/ 9 w 29"/>
                <a:gd name="T19" fmla="*/ 27 h 27"/>
                <a:gd name="T20" fmla="*/ 14 w 29"/>
                <a:gd name="T21" fmla="*/ 25 h 27"/>
                <a:gd name="T22" fmla="*/ 21 w 29"/>
                <a:gd name="T23" fmla="*/ 18 h 27"/>
                <a:gd name="T24" fmla="*/ 26 w 29"/>
                <a:gd name="T2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7">
                  <a:moveTo>
                    <a:pt x="26" y="12"/>
                  </a:moveTo>
                  <a:cubicBezTo>
                    <a:pt x="29" y="10"/>
                    <a:pt x="29" y="5"/>
                    <a:pt x="26" y="2"/>
                  </a:cubicBezTo>
                  <a:cubicBezTo>
                    <a:pt x="25" y="0"/>
                    <a:pt x="23" y="0"/>
                    <a:pt x="22" y="0"/>
                  </a:cubicBezTo>
                  <a:cubicBezTo>
                    <a:pt x="21" y="0"/>
                    <a:pt x="21" y="0"/>
                    <a:pt x="21" y="0"/>
                  </a:cubicBezTo>
                  <a:cubicBezTo>
                    <a:pt x="20" y="0"/>
                    <a:pt x="19" y="0"/>
                    <a:pt x="18" y="0"/>
                  </a:cubicBezTo>
                  <a:cubicBezTo>
                    <a:pt x="17" y="1"/>
                    <a:pt x="16" y="1"/>
                    <a:pt x="16" y="2"/>
                  </a:cubicBezTo>
                  <a:cubicBezTo>
                    <a:pt x="14" y="4"/>
                    <a:pt x="14" y="4"/>
                    <a:pt x="14" y="4"/>
                  </a:cubicBezTo>
                  <a:cubicBezTo>
                    <a:pt x="3" y="14"/>
                    <a:pt x="3" y="14"/>
                    <a:pt x="3" y="14"/>
                  </a:cubicBezTo>
                  <a:cubicBezTo>
                    <a:pt x="0" y="17"/>
                    <a:pt x="0" y="22"/>
                    <a:pt x="3" y="25"/>
                  </a:cubicBezTo>
                  <a:cubicBezTo>
                    <a:pt x="5" y="26"/>
                    <a:pt x="7" y="27"/>
                    <a:pt x="9" y="27"/>
                  </a:cubicBezTo>
                  <a:cubicBezTo>
                    <a:pt x="11" y="27"/>
                    <a:pt x="13" y="26"/>
                    <a:pt x="14" y="25"/>
                  </a:cubicBezTo>
                  <a:cubicBezTo>
                    <a:pt x="21" y="18"/>
                    <a:pt x="21" y="18"/>
                    <a:pt x="21" y="18"/>
                  </a:cubicBezTo>
                  <a:lnTo>
                    <a:pt x="26" y="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5" name="Freeform 263"/>
            <p:cNvSpPr>
              <a:spLocks/>
            </p:cNvSpPr>
            <p:nvPr/>
          </p:nvSpPr>
          <p:spPr bwMode="auto">
            <a:xfrm>
              <a:off x="6545291" y="2660667"/>
              <a:ext cx="74613" cy="73025"/>
            </a:xfrm>
            <a:custGeom>
              <a:avLst/>
              <a:gdLst>
                <a:gd name="T0" fmla="*/ 26 w 29"/>
                <a:gd name="T1" fmla="*/ 13 h 28"/>
                <a:gd name="T2" fmla="*/ 26 w 29"/>
                <a:gd name="T3" fmla="*/ 2 h 28"/>
                <a:gd name="T4" fmla="*/ 21 w 29"/>
                <a:gd name="T5" fmla="*/ 0 h 28"/>
                <a:gd name="T6" fmla="*/ 15 w 29"/>
                <a:gd name="T7" fmla="*/ 2 h 28"/>
                <a:gd name="T8" fmla="*/ 10 w 29"/>
                <a:gd name="T9" fmla="*/ 8 h 28"/>
                <a:gd name="T10" fmla="*/ 3 w 29"/>
                <a:gd name="T11" fmla="*/ 15 h 28"/>
                <a:gd name="T12" fmla="*/ 3 w 29"/>
                <a:gd name="T13" fmla="*/ 26 h 28"/>
                <a:gd name="T14" fmla="*/ 8 w 29"/>
                <a:gd name="T15" fmla="*/ 28 h 28"/>
                <a:gd name="T16" fmla="*/ 14 w 29"/>
                <a:gd name="T17" fmla="*/ 26 h 28"/>
                <a:gd name="T18" fmla="*/ 21 w 29"/>
                <a:gd name="T19" fmla="*/ 18 h 28"/>
                <a:gd name="T20" fmla="*/ 26 w 29"/>
                <a:gd name="T21"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26" y="13"/>
                  </a:moveTo>
                  <a:cubicBezTo>
                    <a:pt x="29" y="10"/>
                    <a:pt x="29" y="5"/>
                    <a:pt x="26" y="2"/>
                  </a:cubicBezTo>
                  <a:cubicBezTo>
                    <a:pt x="25" y="1"/>
                    <a:pt x="23" y="0"/>
                    <a:pt x="21" y="0"/>
                  </a:cubicBezTo>
                  <a:cubicBezTo>
                    <a:pt x="19" y="0"/>
                    <a:pt x="17" y="1"/>
                    <a:pt x="15" y="2"/>
                  </a:cubicBezTo>
                  <a:cubicBezTo>
                    <a:pt x="10" y="8"/>
                    <a:pt x="10" y="8"/>
                    <a:pt x="10" y="8"/>
                  </a:cubicBezTo>
                  <a:cubicBezTo>
                    <a:pt x="3" y="15"/>
                    <a:pt x="3" y="15"/>
                    <a:pt x="3" y="15"/>
                  </a:cubicBezTo>
                  <a:cubicBezTo>
                    <a:pt x="0" y="18"/>
                    <a:pt x="0" y="23"/>
                    <a:pt x="3" y="26"/>
                  </a:cubicBezTo>
                  <a:cubicBezTo>
                    <a:pt x="4" y="27"/>
                    <a:pt x="6" y="28"/>
                    <a:pt x="8" y="28"/>
                  </a:cubicBezTo>
                  <a:cubicBezTo>
                    <a:pt x="10" y="28"/>
                    <a:pt x="12" y="27"/>
                    <a:pt x="14" y="26"/>
                  </a:cubicBezTo>
                  <a:cubicBezTo>
                    <a:pt x="21" y="18"/>
                    <a:pt x="21" y="18"/>
                    <a:pt x="21" y="18"/>
                  </a:cubicBezTo>
                  <a:lnTo>
                    <a:pt x="26" y="1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6" name="Freeform 264"/>
            <p:cNvSpPr>
              <a:spLocks/>
            </p:cNvSpPr>
            <p:nvPr/>
          </p:nvSpPr>
          <p:spPr bwMode="auto">
            <a:xfrm>
              <a:off x="6584979" y="2700355"/>
              <a:ext cx="73025" cy="68263"/>
            </a:xfrm>
            <a:custGeom>
              <a:avLst/>
              <a:gdLst>
                <a:gd name="T0" fmla="*/ 26 w 29"/>
                <a:gd name="T1" fmla="*/ 13 h 27"/>
                <a:gd name="T2" fmla="*/ 26 w 29"/>
                <a:gd name="T3" fmla="*/ 2 h 27"/>
                <a:gd name="T4" fmla="*/ 20 w 29"/>
                <a:gd name="T5" fmla="*/ 0 h 27"/>
                <a:gd name="T6" fmla="*/ 15 w 29"/>
                <a:gd name="T7" fmla="*/ 2 h 27"/>
                <a:gd name="T8" fmla="*/ 10 w 29"/>
                <a:gd name="T9" fmla="*/ 7 h 27"/>
                <a:gd name="T10" fmla="*/ 3 w 29"/>
                <a:gd name="T11" fmla="*/ 14 h 27"/>
                <a:gd name="T12" fmla="*/ 3 w 29"/>
                <a:gd name="T13" fmla="*/ 25 h 27"/>
                <a:gd name="T14" fmla="*/ 8 w 29"/>
                <a:gd name="T15" fmla="*/ 27 h 27"/>
                <a:gd name="T16" fmla="*/ 14 w 29"/>
                <a:gd name="T17" fmla="*/ 25 h 27"/>
                <a:gd name="T18" fmla="*/ 21 w 29"/>
                <a:gd name="T19" fmla="*/ 18 h 27"/>
                <a:gd name="T20" fmla="*/ 26 w 29"/>
                <a:gd name="T21"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7">
                  <a:moveTo>
                    <a:pt x="26" y="13"/>
                  </a:moveTo>
                  <a:cubicBezTo>
                    <a:pt x="29" y="10"/>
                    <a:pt x="29" y="5"/>
                    <a:pt x="26" y="2"/>
                  </a:cubicBezTo>
                  <a:cubicBezTo>
                    <a:pt x="24" y="1"/>
                    <a:pt x="22" y="0"/>
                    <a:pt x="20" y="0"/>
                  </a:cubicBezTo>
                  <a:cubicBezTo>
                    <a:pt x="18" y="0"/>
                    <a:pt x="17" y="1"/>
                    <a:pt x="15" y="2"/>
                  </a:cubicBezTo>
                  <a:cubicBezTo>
                    <a:pt x="10" y="7"/>
                    <a:pt x="10" y="7"/>
                    <a:pt x="10" y="7"/>
                  </a:cubicBezTo>
                  <a:cubicBezTo>
                    <a:pt x="3" y="14"/>
                    <a:pt x="3" y="14"/>
                    <a:pt x="3" y="14"/>
                  </a:cubicBezTo>
                  <a:cubicBezTo>
                    <a:pt x="0" y="17"/>
                    <a:pt x="0" y="22"/>
                    <a:pt x="3" y="25"/>
                  </a:cubicBezTo>
                  <a:cubicBezTo>
                    <a:pt x="4" y="27"/>
                    <a:pt x="6" y="27"/>
                    <a:pt x="8" y="27"/>
                  </a:cubicBezTo>
                  <a:cubicBezTo>
                    <a:pt x="10" y="27"/>
                    <a:pt x="12" y="27"/>
                    <a:pt x="14" y="25"/>
                  </a:cubicBezTo>
                  <a:cubicBezTo>
                    <a:pt x="21" y="18"/>
                    <a:pt x="21" y="18"/>
                    <a:pt x="21" y="18"/>
                  </a:cubicBezTo>
                  <a:lnTo>
                    <a:pt x="26" y="1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07" name="Freeform 265"/>
            <p:cNvSpPr>
              <a:spLocks/>
            </p:cNvSpPr>
            <p:nvPr/>
          </p:nvSpPr>
          <p:spPr bwMode="auto">
            <a:xfrm>
              <a:off x="6619904" y="2735280"/>
              <a:ext cx="74613" cy="71438"/>
            </a:xfrm>
            <a:custGeom>
              <a:avLst/>
              <a:gdLst>
                <a:gd name="T0" fmla="*/ 28 w 29"/>
                <a:gd name="T1" fmla="*/ 6 h 28"/>
                <a:gd name="T2" fmla="*/ 27 w 29"/>
                <a:gd name="T3" fmla="*/ 3 h 28"/>
                <a:gd name="T4" fmla="*/ 21 w 29"/>
                <a:gd name="T5" fmla="*/ 0 h 28"/>
                <a:gd name="T6" fmla="*/ 16 w 29"/>
                <a:gd name="T7" fmla="*/ 3 h 28"/>
                <a:gd name="T8" fmla="*/ 10 w 29"/>
                <a:gd name="T9" fmla="*/ 8 h 28"/>
                <a:gd name="T10" fmla="*/ 3 w 29"/>
                <a:gd name="T11" fmla="*/ 15 h 28"/>
                <a:gd name="T12" fmla="*/ 3 w 29"/>
                <a:gd name="T13" fmla="*/ 26 h 28"/>
                <a:gd name="T14" fmla="*/ 9 w 29"/>
                <a:gd name="T15" fmla="*/ 28 h 28"/>
                <a:gd name="T16" fmla="*/ 14 w 29"/>
                <a:gd name="T17" fmla="*/ 26 h 28"/>
                <a:gd name="T18" fmla="*/ 21 w 29"/>
                <a:gd name="T19" fmla="*/ 19 h 28"/>
                <a:gd name="T20" fmla="*/ 21 w 29"/>
                <a:gd name="T21" fmla="*/ 19 h 28"/>
                <a:gd name="T22" fmla="*/ 27 w 29"/>
                <a:gd name="T23" fmla="*/ 13 h 28"/>
                <a:gd name="T24" fmla="*/ 28 w 29"/>
                <a:gd name="T25"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8">
                  <a:moveTo>
                    <a:pt x="28" y="6"/>
                  </a:moveTo>
                  <a:cubicBezTo>
                    <a:pt x="28" y="5"/>
                    <a:pt x="28" y="4"/>
                    <a:pt x="27" y="3"/>
                  </a:cubicBezTo>
                  <a:cubicBezTo>
                    <a:pt x="25" y="1"/>
                    <a:pt x="23" y="0"/>
                    <a:pt x="21" y="0"/>
                  </a:cubicBezTo>
                  <a:cubicBezTo>
                    <a:pt x="19" y="0"/>
                    <a:pt x="17" y="1"/>
                    <a:pt x="16" y="3"/>
                  </a:cubicBezTo>
                  <a:cubicBezTo>
                    <a:pt x="10" y="8"/>
                    <a:pt x="10" y="8"/>
                    <a:pt x="10" y="8"/>
                  </a:cubicBezTo>
                  <a:cubicBezTo>
                    <a:pt x="3" y="15"/>
                    <a:pt x="3" y="15"/>
                    <a:pt x="3" y="15"/>
                  </a:cubicBezTo>
                  <a:cubicBezTo>
                    <a:pt x="0" y="18"/>
                    <a:pt x="0" y="23"/>
                    <a:pt x="3" y="26"/>
                  </a:cubicBezTo>
                  <a:cubicBezTo>
                    <a:pt x="5" y="27"/>
                    <a:pt x="7" y="28"/>
                    <a:pt x="9" y="28"/>
                  </a:cubicBezTo>
                  <a:cubicBezTo>
                    <a:pt x="11" y="28"/>
                    <a:pt x="13" y="27"/>
                    <a:pt x="14" y="26"/>
                  </a:cubicBezTo>
                  <a:cubicBezTo>
                    <a:pt x="21" y="19"/>
                    <a:pt x="21" y="19"/>
                    <a:pt x="21" y="19"/>
                  </a:cubicBezTo>
                  <a:cubicBezTo>
                    <a:pt x="21" y="19"/>
                    <a:pt x="21" y="19"/>
                    <a:pt x="21" y="19"/>
                  </a:cubicBezTo>
                  <a:cubicBezTo>
                    <a:pt x="27" y="13"/>
                    <a:pt x="27" y="13"/>
                    <a:pt x="27" y="13"/>
                  </a:cubicBezTo>
                  <a:cubicBezTo>
                    <a:pt x="29" y="11"/>
                    <a:pt x="29" y="9"/>
                    <a:pt x="28"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nvGrpSpPr>
          <p:cNvPr id="165" name="Group 164"/>
          <p:cNvGrpSpPr/>
          <p:nvPr/>
        </p:nvGrpSpPr>
        <p:grpSpPr>
          <a:xfrm>
            <a:off x="5758634" y="5294824"/>
            <a:ext cx="547161" cy="585383"/>
            <a:chOff x="3110519" y="5874050"/>
            <a:chExt cx="647274" cy="692489"/>
          </a:xfrm>
        </p:grpSpPr>
        <p:grpSp>
          <p:nvGrpSpPr>
            <p:cNvPr id="166" name="Group 165"/>
            <p:cNvGrpSpPr/>
            <p:nvPr/>
          </p:nvGrpSpPr>
          <p:grpSpPr>
            <a:xfrm>
              <a:off x="3333581" y="6269997"/>
              <a:ext cx="201151" cy="296542"/>
              <a:chOff x="602159" y="335759"/>
              <a:chExt cx="461962" cy="681037"/>
            </a:xfrm>
          </p:grpSpPr>
          <p:sp>
            <p:nvSpPr>
              <p:cNvPr id="171" name="Freeform 36"/>
              <p:cNvSpPr>
                <a:spLocks noEditPoints="1"/>
              </p:cNvSpPr>
              <p:nvPr/>
            </p:nvSpPr>
            <p:spPr bwMode="auto">
              <a:xfrm>
                <a:off x="724396" y="877096"/>
                <a:ext cx="185737" cy="139700"/>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2" name="Freeform 37"/>
              <p:cNvSpPr>
                <a:spLocks noEditPoints="1"/>
              </p:cNvSpPr>
              <p:nvPr/>
            </p:nvSpPr>
            <p:spPr bwMode="auto">
              <a:xfrm>
                <a:off x="724396" y="877096"/>
                <a:ext cx="185737" cy="139700"/>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3" name="Freeform 38"/>
              <p:cNvSpPr>
                <a:spLocks noEditPoints="1"/>
              </p:cNvSpPr>
              <p:nvPr/>
            </p:nvSpPr>
            <p:spPr bwMode="auto">
              <a:xfrm>
                <a:off x="602159" y="335759"/>
                <a:ext cx="461962" cy="509587"/>
              </a:xfrm>
              <a:custGeom>
                <a:avLst/>
                <a:gdLst>
                  <a:gd name="T0" fmla="*/ 74 w 159"/>
                  <a:gd name="T1" fmla="*/ 0 h 176"/>
                  <a:gd name="T2" fmla="*/ 0 w 159"/>
                  <a:gd name="T3" fmla="*/ 75 h 176"/>
                  <a:gd name="T4" fmla="*/ 13 w 159"/>
                  <a:gd name="T5" fmla="*/ 118 h 176"/>
                  <a:gd name="T6" fmla="*/ 22 w 159"/>
                  <a:gd name="T7" fmla="*/ 128 h 176"/>
                  <a:gd name="T8" fmla="*/ 42 w 159"/>
                  <a:gd name="T9" fmla="*/ 176 h 176"/>
                  <a:gd name="T10" fmla="*/ 106 w 159"/>
                  <a:gd name="T11" fmla="*/ 176 h 176"/>
                  <a:gd name="T12" fmla="*/ 127 w 159"/>
                  <a:gd name="T13" fmla="*/ 128 h 176"/>
                  <a:gd name="T14" fmla="*/ 136 w 159"/>
                  <a:gd name="T15" fmla="*/ 118 h 176"/>
                  <a:gd name="T16" fmla="*/ 117 w 159"/>
                  <a:gd name="T17" fmla="*/ 14 h 176"/>
                  <a:gd name="T18" fmla="*/ 74 w 159"/>
                  <a:gd name="T19" fmla="*/ 0 h 176"/>
                  <a:gd name="T20" fmla="*/ 133 w 159"/>
                  <a:gd name="T21" fmla="*/ 75 h 176"/>
                  <a:gd name="T22" fmla="*/ 74 w 159"/>
                  <a:gd name="T23" fmla="*/ 16 h 176"/>
                  <a:gd name="T24" fmla="*/ 74 w 159"/>
                  <a:gd name="T25" fmla="*/ 11 h 176"/>
                  <a:gd name="T26" fmla="*/ 138 w 159"/>
                  <a:gd name="T27" fmla="*/ 75 h 176"/>
                  <a:gd name="T28" fmla="*/ 133 w 159"/>
                  <a:gd name="T29"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 h="176">
                    <a:moveTo>
                      <a:pt x="74" y="0"/>
                    </a:moveTo>
                    <a:cubicBezTo>
                      <a:pt x="33" y="0"/>
                      <a:pt x="0" y="34"/>
                      <a:pt x="0" y="75"/>
                    </a:cubicBezTo>
                    <a:cubicBezTo>
                      <a:pt x="0" y="90"/>
                      <a:pt x="4" y="105"/>
                      <a:pt x="13" y="118"/>
                    </a:cubicBezTo>
                    <a:cubicBezTo>
                      <a:pt x="16" y="121"/>
                      <a:pt x="19" y="125"/>
                      <a:pt x="22" y="128"/>
                    </a:cubicBezTo>
                    <a:cubicBezTo>
                      <a:pt x="39" y="145"/>
                      <a:pt x="42" y="149"/>
                      <a:pt x="42" y="176"/>
                    </a:cubicBezTo>
                    <a:cubicBezTo>
                      <a:pt x="106" y="176"/>
                      <a:pt x="106" y="176"/>
                      <a:pt x="106" y="176"/>
                    </a:cubicBezTo>
                    <a:cubicBezTo>
                      <a:pt x="106" y="149"/>
                      <a:pt x="110" y="145"/>
                      <a:pt x="127" y="128"/>
                    </a:cubicBezTo>
                    <a:cubicBezTo>
                      <a:pt x="130" y="125"/>
                      <a:pt x="133" y="121"/>
                      <a:pt x="136" y="118"/>
                    </a:cubicBezTo>
                    <a:cubicBezTo>
                      <a:pt x="159" y="84"/>
                      <a:pt x="151" y="37"/>
                      <a:pt x="117" y="14"/>
                    </a:cubicBezTo>
                    <a:cubicBezTo>
                      <a:pt x="105" y="5"/>
                      <a:pt x="90" y="0"/>
                      <a:pt x="74" y="0"/>
                    </a:cubicBezTo>
                    <a:close/>
                    <a:moveTo>
                      <a:pt x="133" y="75"/>
                    </a:moveTo>
                    <a:cubicBezTo>
                      <a:pt x="133" y="43"/>
                      <a:pt x="107" y="16"/>
                      <a:pt x="74" y="16"/>
                    </a:cubicBezTo>
                    <a:cubicBezTo>
                      <a:pt x="74" y="11"/>
                      <a:pt x="74" y="11"/>
                      <a:pt x="74" y="11"/>
                    </a:cubicBezTo>
                    <a:cubicBezTo>
                      <a:pt x="110" y="11"/>
                      <a:pt x="138" y="40"/>
                      <a:pt x="138" y="75"/>
                    </a:cubicBezTo>
                    <a:lnTo>
                      <a:pt x="133" y="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167" name="Freeform 312"/>
            <p:cNvSpPr>
              <a:spLocks noEditPoints="1"/>
            </p:cNvSpPr>
            <p:nvPr/>
          </p:nvSpPr>
          <p:spPr bwMode="auto">
            <a:xfrm>
              <a:off x="3316912" y="5874050"/>
              <a:ext cx="234488" cy="234488"/>
            </a:xfrm>
            <a:custGeom>
              <a:avLst/>
              <a:gdLst>
                <a:gd name="T0" fmla="*/ 71 w 91"/>
                <a:gd name="T1" fmla="*/ 21 h 91"/>
                <a:gd name="T2" fmla="*/ 67 w 91"/>
                <a:gd name="T3" fmla="*/ 17 h 91"/>
                <a:gd name="T4" fmla="*/ 68 w 91"/>
                <a:gd name="T5" fmla="*/ 6 h 91"/>
                <a:gd name="T6" fmla="*/ 64 w 91"/>
                <a:gd name="T7" fmla="*/ 4 h 91"/>
                <a:gd name="T8" fmla="*/ 56 w 91"/>
                <a:gd name="T9" fmla="*/ 12 h 91"/>
                <a:gd name="T10" fmla="*/ 50 w 91"/>
                <a:gd name="T11" fmla="*/ 11 h 91"/>
                <a:gd name="T12" fmla="*/ 46 w 91"/>
                <a:gd name="T13" fmla="*/ 0 h 91"/>
                <a:gd name="T14" fmla="*/ 45 w 91"/>
                <a:gd name="T15" fmla="*/ 0 h 91"/>
                <a:gd name="T16" fmla="*/ 43 w 91"/>
                <a:gd name="T17" fmla="*/ 0 h 91"/>
                <a:gd name="T18" fmla="*/ 40 w 91"/>
                <a:gd name="T19" fmla="*/ 1 h 91"/>
                <a:gd name="T20" fmla="*/ 37 w 91"/>
                <a:gd name="T21" fmla="*/ 11 h 91"/>
                <a:gd name="T22" fmla="*/ 32 w 91"/>
                <a:gd name="T23" fmla="*/ 13 h 91"/>
                <a:gd name="T24" fmla="*/ 23 w 91"/>
                <a:gd name="T25" fmla="*/ 6 h 91"/>
                <a:gd name="T26" fmla="*/ 18 w 91"/>
                <a:gd name="T27" fmla="*/ 9 h 91"/>
                <a:gd name="T28" fmla="*/ 21 w 91"/>
                <a:gd name="T29" fmla="*/ 20 h 91"/>
                <a:gd name="T30" fmla="*/ 17 w 91"/>
                <a:gd name="T31" fmla="*/ 24 h 91"/>
                <a:gd name="T32" fmla="*/ 6 w 91"/>
                <a:gd name="T33" fmla="*/ 23 h 91"/>
                <a:gd name="T34" fmla="*/ 4 w 91"/>
                <a:gd name="T35" fmla="*/ 28 h 91"/>
                <a:gd name="T36" fmla="*/ 11 w 91"/>
                <a:gd name="T37" fmla="*/ 36 h 91"/>
                <a:gd name="T38" fmla="*/ 10 w 91"/>
                <a:gd name="T39" fmla="*/ 41 h 91"/>
                <a:gd name="T40" fmla="*/ 0 w 91"/>
                <a:gd name="T41" fmla="*/ 46 h 91"/>
                <a:gd name="T42" fmla="*/ 0 w 91"/>
                <a:gd name="T43" fmla="*/ 48 h 91"/>
                <a:gd name="T44" fmla="*/ 0 w 91"/>
                <a:gd name="T45" fmla="*/ 51 h 91"/>
                <a:gd name="T46" fmla="*/ 11 w 91"/>
                <a:gd name="T47" fmla="*/ 54 h 91"/>
                <a:gd name="T48" fmla="*/ 13 w 91"/>
                <a:gd name="T49" fmla="*/ 60 h 91"/>
                <a:gd name="T50" fmla="*/ 6 w 91"/>
                <a:gd name="T51" fmla="*/ 68 h 91"/>
                <a:gd name="T52" fmla="*/ 9 w 91"/>
                <a:gd name="T53" fmla="*/ 73 h 91"/>
                <a:gd name="T54" fmla="*/ 20 w 91"/>
                <a:gd name="T55" fmla="*/ 70 h 91"/>
                <a:gd name="T56" fmla="*/ 24 w 91"/>
                <a:gd name="T57" fmla="*/ 74 h 91"/>
                <a:gd name="T58" fmla="*/ 23 w 91"/>
                <a:gd name="T59" fmla="*/ 85 h 91"/>
                <a:gd name="T60" fmla="*/ 27 w 91"/>
                <a:gd name="T61" fmla="*/ 88 h 91"/>
                <a:gd name="T62" fmla="*/ 35 w 91"/>
                <a:gd name="T63" fmla="*/ 80 h 91"/>
                <a:gd name="T64" fmla="*/ 41 w 91"/>
                <a:gd name="T65" fmla="*/ 81 h 91"/>
                <a:gd name="T66" fmla="*/ 45 w 91"/>
                <a:gd name="T67" fmla="*/ 91 h 91"/>
                <a:gd name="T68" fmla="*/ 46 w 91"/>
                <a:gd name="T69" fmla="*/ 91 h 91"/>
                <a:gd name="T70" fmla="*/ 48 w 91"/>
                <a:gd name="T71" fmla="*/ 91 h 91"/>
                <a:gd name="T72" fmla="*/ 51 w 91"/>
                <a:gd name="T73" fmla="*/ 91 h 91"/>
                <a:gd name="T74" fmla="*/ 54 w 91"/>
                <a:gd name="T75" fmla="*/ 80 h 91"/>
                <a:gd name="T76" fmla="*/ 59 w 91"/>
                <a:gd name="T77" fmla="*/ 79 h 91"/>
                <a:gd name="T78" fmla="*/ 68 w 91"/>
                <a:gd name="T79" fmla="*/ 85 h 91"/>
                <a:gd name="T80" fmla="*/ 73 w 91"/>
                <a:gd name="T81" fmla="*/ 82 h 91"/>
                <a:gd name="T82" fmla="*/ 70 w 91"/>
                <a:gd name="T83" fmla="*/ 72 h 91"/>
                <a:gd name="T84" fmla="*/ 74 w 91"/>
                <a:gd name="T85" fmla="*/ 67 h 91"/>
                <a:gd name="T86" fmla="*/ 85 w 91"/>
                <a:gd name="T87" fmla="*/ 69 h 91"/>
                <a:gd name="T88" fmla="*/ 87 w 91"/>
                <a:gd name="T89" fmla="*/ 64 h 91"/>
                <a:gd name="T90" fmla="*/ 80 w 91"/>
                <a:gd name="T91" fmla="*/ 56 h 91"/>
                <a:gd name="T92" fmla="*/ 81 w 91"/>
                <a:gd name="T93" fmla="*/ 50 h 91"/>
                <a:gd name="T94" fmla="*/ 91 w 91"/>
                <a:gd name="T95" fmla="*/ 46 h 91"/>
                <a:gd name="T96" fmla="*/ 91 w 91"/>
                <a:gd name="T97" fmla="*/ 43 h 91"/>
                <a:gd name="T98" fmla="*/ 91 w 91"/>
                <a:gd name="T99" fmla="*/ 41 h 91"/>
                <a:gd name="T100" fmla="*/ 80 w 91"/>
                <a:gd name="T101" fmla="*/ 38 h 91"/>
                <a:gd name="T102" fmla="*/ 78 w 91"/>
                <a:gd name="T103" fmla="*/ 32 h 91"/>
                <a:gd name="T104" fmla="*/ 85 w 91"/>
                <a:gd name="T105" fmla="*/ 24 h 91"/>
                <a:gd name="T106" fmla="*/ 84 w 91"/>
                <a:gd name="T107" fmla="*/ 22 h 91"/>
                <a:gd name="T108" fmla="*/ 82 w 91"/>
                <a:gd name="T109" fmla="*/ 19 h 91"/>
                <a:gd name="T110" fmla="*/ 71 w 91"/>
                <a:gd name="T111" fmla="*/ 21 h 91"/>
                <a:gd name="T112" fmla="*/ 47 w 91"/>
                <a:gd name="T113" fmla="*/ 63 h 91"/>
                <a:gd name="T114" fmla="*/ 46 w 91"/>
                <a:gd name="T115" fmla="*/ 63 h 91"/>
                <a:gd name="T116" fmla="*/ 28 w 91"/>
                <a:gd name="T117" fmla="*/ 46 h 91"/>
                <a:gd name="T118" fmla="*/ 45 w 91"/>
                <a:gd name="T119" fmla="*/ 28 h 91"/>
                <a:gd name="T120" fmla="*/ 46 w 91"/>
                <a:gd name="T121" fmla="*/ 28 h 91"/>
                <a:gd name="T122" fmla="*/ 63 w 91"/>
                <a:gd name="T123" fmla="*/ 46 h 91"/>
                <a:gd name="T124" fmla="*/ 47 w 91"/>
                <a:gd name="T125" fmla="*/ 6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 h="91">
                  <a:moveTo>
                    <a:pt x="71" y="21"/>
                  </a:moveTo>
                  <a:cubicBezTo>
                    <a:pt x="70" y="20"/>
                    <a:pt x="69" y="19"/>
                    <a:pt x="67" y="17"/>
                  </a:cubicBezTo>
                  <a:cubicBezTo>
                    <a:pt x="68" y="6"/>
                    <a:pt x="68" y="6"/>
                    <a:pt x="68" y="6"/>
                  </a:cubicBezTo>
                  <a:cubicBezTo>
                    <a:pt x="67" y="5"/>
                    <a:pt x="65" y="5"/>
                    <a:pt x="64" y="4"/>
                  </a:cubicBezTo>
                  <a:cubicBezTo>
                    <a:pt x="56" y="12"/>
                    <a:pt x="56" y="12"/>
                    <a:pt x="56" y="12"/>
                  </a:cubicBezTo>
                  <a:cubicBezTo>
                    <a:pt x="54" y="11"/>
                    <a:pt x="52" y="11"/>
                    <a:pt x="50" y="11"/>
                  </a:cubicBezTo>
                  <a:cubicBezTo>
                    <a:pt x="46" y="0"/>
                    <a:pt x="46" y="0"/>
                    <a:pt x="46" y="0"/>
                  </a:cubicBezTo>
                  <a:cubicBezTo>
                    <a:pt x="45" y="0"/>
                    <a:pt x="45" y="0"/>
                    <a:pt x="45" y="0"/>
                  </a:cubicBezTo>
                  <a:cubicBezTo>
                    <a:pt x="45" y="0"/>
                    <a:pt x="44" y="0"/>
                    <a:pt x="43" y="0"/>
                  </a:cubicBezTo>
                  <a:cubicBezTo>
                    <a:pt x="42" y="0"/>
                    <a:pt x="41" y="0"/>
                    <a:pt x="40" y="1"/>
                  </a:cubicBezTo>
                  <a:cubicBezTo>
                    <a:pt x="37" y="11"/>
                    <a:pt x="37" y="11"/>
                    <a:pt x="37" y="11"/>
                  </a:cubicBezTo>
                  <a:cubicBezTo>
                    <a:pt x="35" y="12"/>
                    <a:pt x="34" y="12"/>
                    <a:pt x="32" y="13"/>
                  </a:cubicBezTo>
                  <a:cubicBezTo>
                    <a:pt x="23" y="6"/>
                    <a:pt x="23" y="6"/>
                    <a:pt x="23" y="6"/>
                  </a:cubicBezTo>
                  <a:cubicBezTo>
                    <a:pt x="21" y="7"/>
                    <a:pt x="20" y="8"/>
                    <a:pt x="18" y="9"/>
                  </a:cubicBezTo>
                  <a:cubicBezTo>
                    <a:pt x="21" y="20"/>
                    <a:pt x="21" y="20"/>
                    <a:pt x="21" y="20"/>
                  </a:cubicBezTo>
                  <a:cubicBezTo>
                    <a:pt x="20" y="21"/>
                    <a:pt x="18" y="23"/>
                    <a:pt x="17" y="24"/>
                  </a:cubicBezTo>
                  <a:cubicBezTo>
                    <a:pt x="6" y="23"/>
                    <a:pt x="6" y="23"/>
                    <a:pt x="6" y="23"/>
                  </a:cubicBezTo>
                  <a:cubicBezTo>
                    <a:pt x="5" y="24"/>
                    <a:pt x="4" y="26"/>
                    <a:pt x="4" y="28"/>
                  </a:cubicBezTo>
                  <a:cubicBezTo>
                    <a:pt x="11" y="36"/>
                    <a:pt x="11" y="36"/>
                    <a:pt x="11" y="36"/>
                  </a:cubicBezTo>
                  <a:cubicBezTo>
                    <a:pt x="11" y="38"/>
                    <a:pt x="11" y="39"/>
                    <a:pt x="10" y="41"/>
                  </a:cubicBezTo>
                  <a:cubicBezTo>
                    <a:pt x="0" y="46"/>
                    <a:pt x="0" y="46"/>
                    <a:pt x="0" y="46"/>
                  </a:cubicBezTo>
                  <a:cubicBezTo>
                    <a:pt x="0" y="46"/>
                    <a:pt x="0" y="47"/>
                    <a:pt x="0" y="48"/>
                  </a:cubicBezTo>
                  <a:cubicBezTo>
                    <a:pt x="0" y="49"/>
                    <a:pt x="0" y="50"/>
                    <a:pt x="0" y="51"/>
                  </a:cubicBezTo>
                  <a:cubicBezTo>
                    <a:pt x="11" y="54"/>
                    <a:pt x="11" y="54"/>
                    <a:pt x="11" y="54"/>
                  </a:cubicBezTo>
                  <a:cubicBezTo>
                    <a:pt x="11" y="56"/>
                    <a:pt x="12" y="58"/>
                    <a:pt x="13" y="60"/>
                  </a:cubicBezTo>
                  <a:cubicBezTo>
                    <a:pt x="6" y="68"/>
                    <a:pt x="6" y="68"/>
                    <a:pt x="6" y="68"/>
                  </a:cubicBezTo>
                  <a:cubicBezTo>
                    <a:pt x="7" y="70"/>
                    <a:pt x="8" y="72"/>
                    <a:pt x="9" y="73"/>
                  </a:cubicBezTo>
                  <a:cubicBezTo>
                    <a:pt x="20" y="70"/>
                    <a:pt x="20" y="70"/>
                    <a:pt x="20" y="70"/>
                  </a:cubicBezTo>
                  <a:cubicBezTo>
                    <a:pt x="21" y="72"/>
                    <a:pt x="23" y="73"/>
                    <a:pt x="24" y="74"/>
                  </a:cubicBezTo>
                  <a:cubicBezTo>
                    <a:pt x="23" y="85"/>
                    <a:pt x="23" y="85"/>
                    <a:pt x="23" y="85"/>
                  </a:cubicBezTo>
                  <a:cubicBezTo>
                    <a:pt x="24" y="86"/>
                    <a:pt x="26" y="87"/>
                    <a:pt x="27" y="88"/>
                  </a:cubicBezTo>
                  <a:cubicBezTo>
                    <a:pt x="35" y="80"/>
                    <a:pt x="35" y="80"/>
                    <a:pt x="35" y="80"/>
                  </a:cubicBezTo>
                  <a:cubicBezTo>
                    <a:pt x="37" y="80"/>
                    <a:pt x="39" y="81"/>
                    <a:pt x="41" y="81"/>
                  </a:cubicBezTo>
                  <a:cubicBezTo>
                    <a:pt x="45" y="91"/>
                    <a:pt x="45" y="91"/>
                    <a:pt x="45" y="91"/>
                  </a:cubicBezTo>
                  <a:cubicBezTo>
                    <a:pt x="46" y="91"/>
                    <a:pt x="46" y="91"/>
                    <a:pt x="46" y="91"/>
                  </a:cubicBezTo>
                  <a:cubicBezTo>
                    <a:pt x="46" y="91"/>
                    <a:pt x="47" y="91"/>
                    <a:pt x="48" y="91"/>
                  </a:cubicBezTo>
                  <a:cubicBezTo>
                    <a:pt x="49" y="91"/>
                    <a:pt x="50" y="91"/>
                    <a:pt x="51" y="91"/>
                  </a:cubicBezTo>
                  <a:cubicBezTo>
                    <a:pt x="54" y="80"/>
                    <a:pt x="54" y="80"/>
                    <a:pt x="54" y="80"/>
                  </a:cubicBezTo>
                  <a:cubicBezTo>
                    <a:pt x="56" y="80"/>
                    <a:pt x="58" y="79"/>
                    <a:pt x="59" y="79"/>
                  </a:cubicBezTo>
                  <a:cubicBezTo>
                    <a:pt x="68" y="85"/>
                    <a:pt x="68" y="85"/>
                    <a:pt x="68" y="85"/>
                  </a:cubicBezTo>
                  <a:cubicBezTo>
                    <a:pt x="70" y="85"/>
                    <a:pt x="71" y="84"/>
                    <a:pt x="73" y="82"/>
                  </a:cubicBezTo>
                  <a:cubicBezTo>
                    <a:pt x="70" y="72"/>
                    <a:pt x="70" y="72"/>
                    <a:pt x="70" y="72"/>
                  </a:cubicBezTo>
                  <a:cubicBezTo>
                    <a:pt x="71" y="70"/>
                    <a:pt x="73" y="69"/>
                    <a:pt x="74" y="67"/>
                  </a:cubicBezTo>
                  <a:cubicBezTo>
                    <a:pt x="85" y="69"/>
                    <a:pt x="85" y="69"/>
                    <a:pt x="85" y="69"/>
                  </a:cubicBezTo>
                  <a:cubicBezTo>
                    <a:pt x="86" y="67"/>
                    <a:pt x="87" y="66"/>
                    <a:pt x="87" y="64"/>
                  </a:cubicBezTo>
                  <a:cubicBezTo>
                    <a:pt x="80" y="56"/>
                    <a:pt x="80" y="56"/>
                    <a:pt x="80" y="56"/>
                  </a:cubicBezTo>
                  <a:cubicBezTo>
                    <a:pt x="80" y="54"/>
                    <a:pt x="81" y="52"/>
                    <a:pt x="81" y="50"/>
                  </a:cubicBezTo>
                  <a:cubicBezTo>
                    <a:pt x="91" y="46"/>
                    <a:pt x="91" y="46"/>
                    <a:pt x="91" y="46"/>
                  </a:cubicBezTo>
                  <a:cubicBezTo>
                    <a:pt x="91" y="45"/>
                    <a:pt x="91" y="44"/>
                    <a:pt x="91" y="43"/>
                  </a:cubicBezTo>
                  <a:cubicBezTo>
                    <a:pt x="91" y="43"/>
                    <a:pt x="91" y="42"/>
                    <a:pt x="91" y="41"/>
                  </a:cubicBezTo>
                  <a:cubicBezTo>
                    <a:pt x="80" y="38"/>
                    <a:pt x="80" y="38"/>
                    <a:pt x="80" y="38"/>
                  </a:cubicBezTo>
                  <a:cubicBezTo>
                    <a:pt x="80" y="36"/>
                    <a:pt x="79" y="34"/>
                    <a:pt x="78" y="32"/>
                  </a:cubicBezTo>
                  <a:cubicBezTo>
                    <a:pt x="85" y="24"/>
                    <a:pt x="85" y="24"/>
                    <a:pt x="85" y="24"/>
                  </a:cubicBezTo>
                  <a:cubicBezTo>
                    <a:pt x="84" y="22"/>
                    <a:pt x="84" y="22"/>
                    <a:pt x="84" y="22"/>
                  </a:cubicBezTo>
                  <a:cubicBezTo>
                    <a:pt x="84" y="21"/>
                    <a:pt x="83" y="20"/>
                    <a:pt x="82" y="19"/>
                  </a:cubicBezTo>
                  <a:lnTo>
                    <a:pt x="71" y="21"/>
                  </a:lnTo>
                  <a:close/>
                  <a:moveTo>
                    <a:pt x="47" y="63"/>
                  </a:moveTo>
                  <a:cubicBezTo>
                    <a:pt x="46" y="63"/>
                    <a:pt x="46" y="63"/>
                    <a:pt x="46" y="63"/>
                  </a:cubicBezTo>
                  <a:cubicBezTo>
                    <a:pt x="36" y="63"/>
                    <a:pt x="28" y="55"/>
                    <a:pt x="28" y="46"/>
                  </a:cubicBezTo>
                  <a:cubicBezTo>
                    <a:pt x="28" y="36"/>
                    <a:pt x="35" y="29"/>
                    <a:pt x="45" y="28"/>
                  </a:cubicBezTo>
                  <a:cubicBezTo>
                    <a:pt x="45" y="28"/>
                    <a:pt x="45" y="28"/>
                    <a:pt x="46" y="28"/>
                  </a:cubicBezTo>
                  <a:cubicBezTo>
                    <a:pt x="55" y="28"/>
                    <a:pt x="63" y="36"/>
                    <a:pt x="63" y="46"/>
                  </a:cubicBezTo>
                  <a:cubicBezTo>
                    <a:pt x="63" y="55"/>
                    <a:pt x="56" y="63"/>
                    <a:pt x="47" y="6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nvGrpSpPr>
            <p:cNvPr id="168" name="Group 167"/>
            <p:cNvGrpSpPr/>
            <p:nvPr/>
          </p:nvGrpSpPr>
          <p:grpSpPr>
            <a:xfrm>
              <a:off x="3110519" y="5966995"/>
              <a:ext cx="647274" cy="467589"/>
              <a:chOff x="7741209" y="1880003"/>
              <a:chExt cx="1006475" cy="727075"/>
            </a:xfrm>
          </p:grpSpPr>
          <p:sp>
            <p:nvSpPr>
              <p:cNvPr id="169" name="Freeform 102"/>
              <p:cNvSpPr>
                <a:spLocks/>
              </p:cNvSpPr>
              <p:nvPr/>
            </p:nvSpPr>
            <p:spPr bwMode="auto">
              <a:xfrm>
                <a:off x="8542896" y="1880003"/>
                <a:ext cx="204788" cy="727075"/>
              </a:xfrm>
              <a:custGeom>
                <a:avLst/>
                <a:gdLst>
                  <a:gd name="T0" fmla="*/ 9 w 22"/>
                  <a:gd name="T1" fmla="*/ 4 h 78"/>
                  <a:gd name="T2" fmla="*/ 15 w 22"/>
                  <a:gd name="T3" fmla="*/ 4 h 78"/>
                  <a:gd name="T4" fmla="*/ 17 w 22"/>
                  <a:gd name="T5" fmla="*/ 4 h 78"/>
                  <a:gd name="T6" fmla="*/ 17 w 22"/>
                  <a:gd name="T7" fmla="*/ 2 h 78"/>
                  <a:gd name="T8" fmla="*/ 16 w 22"/>
                  <a:gd name="T9" fmla="*/ 1 h 78"/>
                  <a:gd name="T10" fmla="*/ 2 w 22"/>
                  <a:gd name="T11" fmla="*/ 0 h 78"/>
                  <a:gd name="T12" fmla="*/ 2 w 22"/>
                  <a:gd name="T13" fmla="*/ 14 h 78"/>
                  <a:gd name="T14" fmla="*/ 2 w 22"/>
                  <a:gd name="T15" fmla="*/ 15 h 78"/>
                  <a:gd name="T16" fmla="*/ 4 w 22"/>
                  <a:gd name="T17" fmla="*/ 16 h 78"/>
                  <a:gd name="T18" fmla="*/ 4 w 22"/>
                  <a:gd name="T19" fmla="*/ 16 h 78"/>
                  <a:gd name="T20" fmla="*/ 5 w 22"/>
                  <a:gd name="T21" fmla="*/ 15 h 78"/>
                  <a:gd name="T22" fmla="*/ 6 w 22"/>
                  <a:gd name="T23" fmla="*/ 14 h 78"/>
                  <a:gd name="T24" fmla="*/ 5 w 22"/>
                  <a:gd name="T25" fmla="*/ 6 h 78"/>
                  <a:gd name="T26" fmla="*/ 18 w 22"/>
                  <a:gd name="T27" fmla="*/ 38 h 78"/>
                  <a:gd name="T28" fmla="*/ 1 w 22"/>
                  <a:gd name="T29" fmla="*/ 74 h 78"/>
                  <a:gd name="T30" fmla="*/ 1 w 22"/>
                  <a:gd name="T31" fmla="*/ 77 h 78"/>
                  <a:gd name="T32" fmla="*/ 2 w 22"/>
                  <a:gd name="T33" fmla="*/ 78 h 78"/>
                  <a:gd name="T34" fmla="*/ 4 w 22"/>
                  <a:gd name="T35" fmla="*/ 77 h 78"/>
                  <a:gd name="T36" fmla="*/ 22 w 22"/>
                  <a:gd name="T37" fmla="*/ 38 h 78"/>
                  <a:gd name="T38" fmla="*/ 9 w 22"/>
                  <a:gd name="T39"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78">
                    <a:moveTo>
                      <a:pt x="9" y="4"/>
                    </a:moveTo>
                    <a:cubicBezTo>
                      <a:pt x="15" y="4"/>
                      <a:pt x="15" y="4"/>
                      <a:pt x="15" y="4"/>
                    </a:cubicBezTo>
                    <a:cubicBezTo>
                      <a:pt x="16" y="4"/>
                      <a:pt x="16" y="4"/>
                      <a:pt x="17" y="4"/>
                    </a:cubicBezTo>
                    <a:cubicBezTo>
                      <a:pt x="17" y="3"/>
                      <a:pt x="17" y="3"/>
                      <a:pt x="17" y="2"/>
                    </a:cubicBezTo>
                    <a:cubicBezTo>
                      <a:pt x="17" y="1"/>
                      <a:pt x="17" y="1"/>
                      <a:pt x="16" y="1"/>
                    </a:cubicBezTo>
                    <a:cubicBezTo>
                      <a:pt x="2" y="0"/>
                      <a:pt x="2" y="0"/>
                      <a:pt x="2" y="0"/>
                    </a:cubicBezTo>
                    <a:cubicBezTo>
                      <a:pt x="2" y="14"/>
                      <a:pt x="2" y="14"/>
                      <a:pt x="2" y="14"/>
                    </a:cubicBezTo>
                    <a:cubicBezTo>
                      <a:pt x="2" y="14"/>
                      <a:pt x="2" y="15"/>
                      <a:pt x="2" y="15"/>
                    </a:cubicBezTo>
                    <a:cubicBezTo>
                      <a:pt x="3" y="15"/>
                      <a:pt x="3" y="16"/>
                      <a:pt x="4" y="16"/>
                    </a:cubicBezTo>
                    <a:cubicBezTo>
                      <a:pt x="4" y="16"/>
                      <a:pt x="4" y="16"/>
                      <a:pt x="4" y="16"/>
                    </a:cubicBezTo>
                    <a:cubicBezTo>
                      <a:pt x="4" y="16"/>
                      <a:pt x="5" y="15"/>
                      <a:pt x="5" y="15"/>
                    </a:cubicBezTo>
                    <a:cubicBezTo>
                      <a:pt x="5" y="15"/>
                      <a:pt x="6" y="14"/>
                      <a:pt x="6" y="14"/>
                    </a:cubicBezTo>
                    <a:cubicBezTo>
                      <a:pt x="5" y="6"/>
                      <a:pt x="5" y="6"/>
                      <a:pt x="5" y="6"/>
                    </a:cubicBezTo>
                    <a:cubicBezTo>
                      <a:pt x="13" y="15"/>
                      <a:pt x="18" y="26"/>
                      <a:pt x="18" y="38"/>
                    </a:cubicBezTo>
                    <a:cubicBezTo>
                      <a:pt x="18" y="52"/>
                      <a:pt x="12" y="65"/>
                      <a:pt x="1" y="74"/>
                    </a:cubicBezTo>
                    <a:cubicBezTo>
                      <a:pt x="0" y="75"/>
                      <a:pt x="0" y="76"/>
                      <a:pt x="1" y="77"/>
                    </a:cubicBezTo>
                    <a:cubicBezTo>
                      <a:pt x="1" y="77"/>
                      <a:pt x="2" y="78"/>
                      <a:pt x="2" y="78"/>
                    </a:cubicBezTo>
                    <a:cubicBezTo>
                      <a:pt x="3" y="78"/>
                      <a:pt x="3" y="77"/>
                      <a:pt x="4" y="77"/>
                    </a:cubicBezTo>
                    <a:cubicBezTo>
                      <a:pt x="15" y="67"/>
                      <a:pt x="22" y="53"/>
                      <a:pt x="22" y="38"/>
                    </a:cubicBezTo>
                    <a:cubicBezTo>
                      <a:pt x="22" y="25"/>
                      <a:pt x="17" y="13"/>
                      <a:pt x="9"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0" name="Freeform 103"/>
              <p:cNvSpPr>
                <a:spLocks/>
              </p:cNvSpPr>
              <p:nvPr/>
            </p:nvSpPr>
            <p:spPr bwMode="auto">
              <a:xfrm>
                <a:off x="7741209" y="1880003"/>
                <a:ext cx="196850" cy="727075"/>
              </a:xfrm>
              <a:custGeom>
                <a:avLst/>
                <a:gdLst>
                  <a:gd name="T0" fmla="*/ 13 w 21"/>
                  <a:gd name="T1" fmla="*/ 74 h 78"/>
                  <a:gd name="T2" fmla="*/ 6 w 21"/>
                  <a:gd name="T3" fmla="*/ 73 h 78"/>
                  <a:gd name="T4" fmla="*/ 5 w 21"/>
                  <a:gd name="T5" fmla="*/ 74 h 78"/>
                  <a:gd name="T6" fmla="*/ 4 w 21"/>
                  <a:gd name="T7" fmla="*/ 75 h 78"/>
                  <a:gd name="T8" fmla="*/ 6 w 21"/>
                  <a:gd name="T9" fmla="*/ 77 h 78"/>
                  <a:gd name="T10" fmla="*/ 20 w 21"/>
                  <a:gd name="T11" fmla="*/ 78 h 78"/>
                  <a:gd name="T12" fmla="*/ 19 w 21"/>
                  <a:gd name="T13" fmla="*/ 64 h 78"/>
                  <a:gd name="T14" fmla="*/ 19 w 21"/>
                  <a:gd name="T15" fmla="*/ 63 h 78"/>
                  <a:gd name="T16" fmla="*/ 17 w 21"/>
                  <a:gd name="T17" fmla="*/ 62 h 78"/>
                  <a:gd name="T18" fmla="*/ 17 w 21"/>
                  <a:gd name="T19" fmla="*/ 62 h 78"/>
                  <a:gd name="T20" fmla="*/ 16 w 21"/>
                  <a:gd name="T21" fmla="*/ 63 h 78"/>
                  <a:gd name="T22" fmla="*/ 16 w 21"/>
                  <a:gd name="T23" fmla="*/ 64 h 78"/>
                  <a:gd name="T24" fmla="*/ 16 w 21"/>
                  <a:gd name="T25" fmla="*/ 71 h 78"/>
                  <a:gd name="T26" fmla="*/ 4 w 21"/>
                  <a:gd name="T27" fmla="*/ 40 h 78"/>
                  <a:gd name="T28" fmla="*/ 20 w 21"/>
                  <a:gd name="T29" fmla="*/ 4 h 78"/>
                  <a:gd name="T30" fmla="*/ 20 w 21"/>
                  <a:gd name="T31" fmla="*/ 1 h 78"/>
                  <a:gd name="T32" fmla="*/ 19 w 21"/>
                  <a:gd name="T33" fmla="*/ 0 h 78"/>
                  <a:gd name="T34" fmla="*/ 18 w 21"/>
                  <a:gd name="T35" fmla="*/ 1 h 78"/>
                  <a:gd name="T36" fmla="*/ 0 w 21"/>
                  <a:gd name="T37" fmla="*/ 40 h 78"/>
                  <a:gd name="T38" fmla="*/ 13 w 21"/>
                  <a:gd name="T3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78">
                    <a:moveTo>
                      <a:pt x="13" y="74"/>
                    </a:moveTo>
                    <a:cubicBezTo>
                      <a:pt x="6" y="73"/>
                      <a:pt x="6" y="73"/>
                      <a:pt x="6" y="73"/>
                    </a:cubicBezTo>
                    <a:cubicBezTo>
                      <a:pt x="5" y="73"/>
                      <a:pt x="5" y="73"/>
                      <a:pt x="5" y="74"/>
                    </a:cubicBezTo>
                    <a:cubicBezTo>
                      <a:pt x="4" y="74"/>
                      <a:pt x="4" y="75"/>
                      <a:pt x="4" y="75"/>
                    </a:cubicBezTo>
                    <a:cubicBezTo>
                      <a:pt x="4" y="76"/>
                      <a:pt x="5" y="77"/>
                      <a:pt x="6" y="77"/>
                    </a:cubicBezTo>
                    <a:cubicBezTo>
                      <a:pt x="20" y="78"/>
                      <a:pt x="20" y="78"/>
                      <a:pt x="20" y="78"/>
                    </a:cubicBezTo>
                    <a:cubicBezTo>
                      <a:pt x="19" y="64"/>
                      <a:pt x="19" y="64"/>
                      <a:pt x="19" y="64"/>
                    </a:cubicBezTo>
                    <a:cubicBezTo>
                      <a:pt x="19" y="63"/>
                      <a:pt x="19" y="63"/>
                      <a:pt x="19" y="63"/>
                    </a:cubicBezTo>
                    <a:cubicBezTo>
                      <a:pt x="18" y="62"/>
                      <a:pt x="18" y="62"/>
                      <a:pt x="17" y="62"/>
                    </a:cubicBezTo>
                    <a:cubicBezTo>
                      <a:pt x="17" y="62"/>
                      <a:pt x="17" y="62"/>
                      <a:pt x="17" y="62"/>
                    </a:cubicBezTo>
                    <a:cubicBezTo>
                      <a:pt x="17" y="62"/>
                      <a:pt x="16" y="62"/>
                      <a:pt x="16" y="63"/>
                    </a:cubicBezTo>
                    <a:cubicBezTo>
                      <a:pt x="16" y="63"/>
                      <a:pt x="16" y="63"/>
                      <a:pt x="16" y="64"/>
                    </a:cubicBezTo>
                    <a:cubicBezTo>
                      <a:pt x="16" y="71"/>
                      <a:pt x="16" y="71"/>
                      <a:pt x="16" y="71"/>
                    </a:cubicBezTo>
                    <a:cubicBezTo>
                      <a:pt x="8" y="62"/>
                      <a:pt x="4" y="51"/>
                      <a:pt x="4" y="40"/>
                    </a:cubicBezTo>
                    <a:cubicBezTo>
                      <a:pt x="4" y="26"/>
                      <a:pt x="10" y="13"/>
                      <a:pt x="20" y="4"/>
                    </a:cubicBezTo>
                    <a:cubicBezTo>
                      <a:pt x="21" y="3"/>
                      <a:pt x="21" y="2"/>
                      <a:pt x="20" y="1"/>
                    </a:cubicBezTo>
                    <a:cubicBezTo>
                      <a:pt x="20" y="0"/>
                      <a:pt x="20" y="0"/>
                      <a:pt x="19" y="0"/>
                    </a:cubicBezTo>
                    <a:cubicBezTo>
                      <a:pt x="18" y="0"/>
                      <a:pt x="18" y="0"/>
                      <a:pt x="18" y="1"/>
                    </a:cubicBezTo>
                    <a:cubicBezTo>
                      <a:pt x="6" y="10"/>
                      <a:pt x="0" y="25"/>
                      <a:pt x="0" y="40"/>
                    </a:cubicBezTo>
                    <a:cubicBezTo>
                      <a:pt x="0" y="52"/>
                      <a:pt x="4" y="64"/>
                      <a:pt x="13"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sp>
        <p:nvSpPr>
          <p:cNvPr id="174" name="Rectangle 173"/>
          <p:cNvSpPr/>
          <p:nvPr/>
        </p:nvSpPr>
        <p:spPr>
          <a:xfrm>
            <a:off x="947827" y="1708030"/>
            <a:ext cx="10163385" cy="78558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r>
              <a:rPr lang="en-US" sz="1200" dirty="0">
                <a:solidFill>
                  <a:schemeClr val="tx1"/>
                </a:solidFill>
              </a:rPr>
              <a:t>We believe a successful hybrid cloud strategy will enable us to deliver much more </a:t>
            </a:r>
            <a:r>
              <a:rPr lang="en-US" sz="1200" b="1" dirty="0">
                <a:solidFill>
                  <a:schemeClr val="tx1"/>
                </a:solidFill>
              </a:rPr>
              <a:t>connected</a:t>
            </a:r>
            <a:r>
              <a:rPr lang="en-US" sz="1200" dirty="0">
                <a:solidFill>
                  <a:schemeClr val="tx1"/>
                </a:solidFill>
              </a:rPr>
              <a:t>, </a:t>
            </a:r>
            <a:r>
              <a:rPr lang="en-US" sz="1200" b="1" dirty="0">
                <a:solidFill>
                  <a:schemeClr val="tx1"/>
                </a:solidFill>
              </a:rPr>
              <a:t>flexible, effective and innovative</a:t>
            </a:r>
            <a:r>
              <a:rPr lang="en-US" sz="1200" dirty="0">
                <a:solidFill>
                  <a:schemeClr val="tx1"/>
                </a:solidFill>
              </a:rPr>
              <a:t> solutions than our competitors, retain </a:t>
            </a:r>
            <a:r>
              <a:rPr lang="en-US" sz="1200" b="1" dirty="0">
                <a:solidFill>
                  <a:schemeClr val="tx1"/>
                </a:solidFill>
              </a:rPr>
              <a:t>better operational and compliance controls</a:t>
            </a:r>
            <a:r>
              <a:rPr lang="en-US" sz="1200" dirty="0">
                <a:solidFill>
                  <a:schemeClr val="tx1"/>
                </a:solidFill>
              </a:rPr>
              <a:t>, deliver </a:t>
            </a:r>
            <a:r>
              <a:rPr lang="en-US" sz="1200" b="1" dirty="0">
                <a:solidFill>
                  <a:schemeClr val="tx1"/>
                </a:solidFill>
              </a:rPr>
              <a:t>freedom of choice</a:t>
            </a:r>
            <a:r>
              <a:rPr lang="en-US" sz="1200" dirty="0">
                <a:solidFill>
                  <a:schemeClr val="tx1"/>
                </a:solidFill>
              </a:rPr>
              <a:t> to developers, and ultimately deliver a </a:t>
            </a:r>
            <a:r>
              <a:rPr lang="en-US" sz="1200" b="1" dirty="0">
                <a:solidFill>
                  <a:schemeClr val="tx1"/>
                </a:solidFill>
              </a:rPr>
              <a:t>richer set of healthcare services. </a:t>
            </a:r>
            <a:r>
              <a:rPr lang="en-US" sz="1200" dirty="0">
                <a:solidFill>
                  <a:schemeClr val="tx1"/>
                </a:solidFill>
              </a:rPr>
              <a:t>This will lead us to be the technology pioneer in healthcare. </a:t>
            </a:r>
          </a:p>
        </p:txBody>
      </p:sp>
      <p:sp>
        <p:nvSpPr>
          <p:cNvPr id="175" name="Rectangle 174"/>
          <p:cNvSpPr/>
          <p:nvPr/>
        </p:nvSpPr>
        <p:spPr>
          <a:xfrm>
            <a:off x="947827" y="2426151"/>
            <a:ext cx="10163386" cy="67459"/>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endParaRPr>
          </a:p>
        </p:txBody>
      </p:sp>
      <p:sp>
        <p:nvSpPr>
          <p:cNvPr id="177" name="Freeform 11"/>
          <p:cNvSpPr>
            <a:spLocks noEditPoints="1"/>
          </p:cNvSpPr>
          <p:nvPr/>
        </p:nvSpPr>
        <p:spPr bwMode="auto">
          <a:xfrm>
            <a:off x="7984528" y="5363607"/>
            <a:ext cx="375043" cy="425529"/>
          </a:xfrm>
          <a:custGeom>
            <a:avLst/>
            <a:gdLst>
              <a:gd name="T0" fmla="*/ 107 w 193"/>
              <a:gd name="T1" fmla="*/ 198 h 219"/>
              <a:gd name="T2" fmla="*/ 150 w 193"/>
              <a:gd name="T3" fmla="*/ 97 h 219"/>
              <a:gd name="T4" fmla="*/ 123 w 193"/>
              <a:gd name="T5" fmla="*/ 145 h 219"/>
              <a:gd name="T6" fmla="*/ 126 w 193"/>
              <a:gd name="T7" fmla="*/ 159 h 219"/>
              <a:gd name="T8" fmla="*/ 178 w 193"/>
              <a:gd name="T9" fmla="*/ 159 h 219"/>
              <a:gd name="T10" fmla="*/ 181 w 193"/>
              <a:gd name="T11" fmla="*/ 145 h 219"/>
              <a:gd name="T12" fmla="*/ 156 w 193"/>
              <a:gd name="T13" fmla="*/ 98 h 219"/>
              <a:gd name="T14" fmla="*/ 187 w 193"/>
              <a:gd name="T15" fmla="*/ 107 h 219"/>
              <a:gd name="T16" fmla="*/ 188 w 193"/>
              <a:gd name="T17" fmla="*/ 97 h 219"/>
              <a:gd name="T18" fmla="*/ 107 w 193"/>
              <a:gd name="T19" fmla="*/ 51 h 219"/>
              <a:gd name="T20" fmla="*/ 96 w 193"/>
              <a:gd name="T21" fmla="*/ 0 h 219"/>
              <a:gd name="T22" fmla="*/ 85 w 193"/>
              <a:gd name="T23" fmla="*/ 51 h 219"/>
              <a:gd name="T24" fmla="*/ 7 w 193"/>
              <a:gd name="T25" fmla="*/ 43 h 219"/>
              <a:gd name="T26" fmla="*/ 4 w 193"/>
              <a:gd name="T27" fmla="*/ 54 h 219"/>
              <a:gd name="T28" fmla="*/ 11 w 193"/>
              <a:gd name="T29" fmla="*/ 113 h 219"/>
              <a:gd name="T30" fmla="*/ 11 w 193"/>
              <a:gd name="T31" fmla="*/ 116 h 219"/>
              <a:gd name="T32" fmla="*/ 40 w 193"/>
              <a:gd name="T33" fmla="*/ 142 h 219"/>
              <a:gd name="T34" fmla="*/ 69 w 193"/>
              <a:gd name="T35" fmla="*/ 116 h 219"/>
              <a:gd name="T36" fmla="*/ 69 w 193"/>
              <a:gd name="T37" fmla="*/ 113 h 219"/>
              <a:gd name="T38" fmla="*/ 43 w 193"/>
              <a:gd name="T39" fmla="*/ 65 h 219"/>
              <a:gd name="T40" fmla="*/ 86 w 193"/>
              <a:gd name="T41" fmla="*/ 198 h 219"/>
              <a:gd name="T42" fmla="*/ 0 w 193"/>
              <a:gd name="T43" fmla="*/ 209 h 219"/>
              <a:gd name="T44" fmla="*/ 11 w 193"/>
              <a:gd name="T45" fmla="*/ 219 h 219"/>
              <a:gd name="T46" fmla="*/ 192 w 193"/>
              <a:gd name="T47" fmla="*/ 209 h 219"/>
              <a:gd name="T48" fmla="*/ 182 w 193"/>
              <a:gd name="T49" fmla="*/ 198 h 219"/>
              <a:gd name="T50" fmla="*/ 152 w 193"/>
              <a:gd name="T51" fmla="*/ 103 h 219"/>
              <a:gd name="T52" fmla="*/ 129 w 193"/>
              <a:gd name="T53" fmla="*/ 145 h 219"/>
              <a:gd name="T54" fmla="*/ 107 w 193"/>
              <a:gd name="T55" fmla="*/ 27 h 219"/>
              <a:gd name="T56" fmla="*/ 96 w 193"/>
              <a:gd name="T57" fmla="*/ 38 h 219"/>
              <a:gd name="T58" fmla="*/ 86 w 193"/>
              <a:gd name="T59" fmla="*/ 27 h 219"/>
              <a:gd name="T60" fmla="*/ 17 w 193"/>
              <a:gd name="T61" fmla="*/ 113 h 219"/>
              <a:gd name="T62" fmla="*/ 64 w 193"/>
              <a:gd name="T63" fmla="*/ 11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3" h="219">
                <a:moveTo>
                  <a:pt x="182" y="198"/>
                </a:moveTo>
                <a:cubicBezTo>
                  <a:pt x="107" y="198"/>
                  <a:pt x="107" y="198"/>
                  <a:pt x="107" y="198"/>
                </a:cubicBezTo>
                <a:cubicBezTo>
                  <a:pt x="107" y="84"/>
                  <a:pt x="107" y="84"/>
                  <a:pt x="107" y="84"/>
                </a:cubicBezTo>
                <a:cubicBezTo>
                  <a:pt x="150" y="97"/>
                  <a:pt x="150" y="97"/>
                  <a:pt x="150" y="97"/>
                </a:cubicBezTo>
                <a:cubicBezTo>
                  <a:pt x="123" y="145"/>
                  <a:pt x="123" y="145"/>
                  <a:pt x="123" y="145"/>
                </a:cubicBezTo>
                <a:cubicBezTo>
                  <a:pt x="123" y="145"/>
                  <a:pt x="123" y="145"/>
                  <a:pt x="123" y="145"/>
                </a:cubicBezTo>
                <a:cubicBezTo>
                  <a:pt x="123" y="146"/>
                  <a:pt x="123" y="147"/>
                  <a:pt x="123" y="148"/>
                </a:cubicBezTo>
                <a:cubicBezTo>
                  <a:pt x="124" y="152"/>
                  <a:pt x="125" y="155"/>
                  <a:pt x="126" y="159"/>
                </a:cubicBezTo>
                <a:cubicBezTo>
                  <a:pt x="131" y="168"/>
                  <a:pt x="141" y="174"/>
                  <a:pt x="152" y="174"/>
                </a:cubicBezTo>
                <a:cubicBezTo>
                  <a:pt x="163" y="174"/>
                  <a:pt x="173" y="168"/>
                  <a:pt x="178" y="159"/>
                </a:cubicBezTo>
                <a:cubicBezTo>
                  <a:pt x="180" y="155"/>
                  <a:pt x="181" y="152"/>
                  <a:pt x="181" y="148"/>
                </a:cubicBezTo>
                <a:cubicBezTo>
                  <a:pt x="181" y="147"/>
                  <a:pt x="181" y="146"/>
                  <a:pt x="181" y="145"/>
                </a:cubicBezTo>
                <a:cubicBezTo>
                  <a:pt x="181" y="145"/>
                  <a:pt x="181" y="145"/>
                  <a:pt x="181" y="145"/>
                </a:cubicBezTo>
                <a:cubicBezTo>
                  <a:pt x="156" y="98"/>
                  <a:pt x="156" y="98"/>
                  <a:pt x="156" y="98"/>
                </a:cubicBezTo>
                <a:cubicBezTo>
                  <a:pt x="185" y="107"/>
                  <a:pt x="185" y="107"/>
                  <a:pt x="185" y="107"/>
                </a:cubicBezTo>
                <a:cubicBezTo>
                  <a:pt x="186" y="107"/>
                  <a:pt x="186" y="107"/>
                  <a:pt x="187" y="107"/>
                </a:cubicBezTo>
                <a:cubicBezTo>
                  <a:pt x="189" y="107"/>
                  <a:pt x="191" y="106"/>
                  <a:pt x="192" y="103"/>
                </a:cubicBezTo>
                <a:cubicBezTo>
                  <a:pt x="193" y="101"/>
                  <a:pt x="191" y="98"/>
                  <a:pt x="188" y="97"/>
                </a:cubicBezTo>
                <a:cubicBezTo>
                  <a:pt x="107" y="73"/>
                  <a:pt x="107" y="73"/>
                  <a:pt x="107" y="73"/>
                </a:cubicBezTo>
                <a:cubicBezTo>
                  <a:pt x="107" y="51"/>
                  <a:pt x="107" y="51"/>
                  <a:pt x="107" y="51"/>
                </a:cubicBezTo>
                <a:cubicBezTo>
                  <a:pt x="116" y="47"/>
                  <a:pt x="123" y="38"/>
                  <a:pt x="123" y="27"/>
                </a:cubicBezTo>
                <a:cubicBezTo>
                  <a:pt x="123" y="12"/>
                  <a:pt x="111" y="0"/>
                  <a:pt x="96" y="0"/>
                </a:cubicBezTo>
                <a:cubicBezTo>
                  <a:pt x="81" y="0"/>
                  <a:pt x="69" y="12"/>
                  <a:pt x="69" y="27"/>
                </a:cubicBezTo>
                <a:cubicBezTo>
                  <a:pt x="69" y="38"/>
                  <a:pt x="76" y="47"/>
                  <a:pt x="85" y="51"/>
                </a:cubicBezTo>
                <a:cubicBezTo>
                  <a:pt x="85" y="67"/>
                  <a:pt x="85" y="67"/>
                  <a:pt x="85" y="67"/>
                </a:cubicBezTo>
                <a:cubicBezTo>
                  <a:pt x="7" y="43"/>
                  <a:pt x="7" y="43"/>
                  <a:pt x="7" y="43"/>
                </a:cubicBezTo>
                <a:cubicBezTo>
                  <a:pt x="4" y="43"/>
                  <a:pt x="2" y="44"/>
                  <a:pt x="1" y="47"/>
                </a:cubicBezTo>
                <a:cubicBezTo>
                  <a:pt x="0" y="50"/>
                  <a:pt x="1" y="53"/>
                  <a:pt x="4" y="54"/>
                </a:cubicBezTo>
                <a:cubicBezTo>
                  <a:pt x="38" y="64"/>
                  <a:pt x="38" y="64"/>
                  <a:pt x="38" y="64"/>
                </a:cubicBezTo>
                <a:cubicBezTo>
                  <a:pt x="11" y="113"/>
                  <a:pt x="11" y="113"/>
                  <a:pt x="11" y="113"/>
                </a:cubicBezTo>
                <a:cubicBezTo>
                  <a:pt x="11" y="113"/>
                  <a:pt x="11" y="113"/>
                  <a:pt x="11" y="113"/>
                </a:cubicBezTo>
                <a:cubicBezTo>
                  <a:pt x="11" y="114"/>
                  <a:pt x="11" y="115"/>
                  <a:pt x="11" y="116"/>
                </a:cubicBezTo>
                <a:cubicBezTo>
                  <a:pt x="12" y="120"/>
                  <a:pt x="13" y="123"/>
                  <a:pt x="14" y="127"/>
                </a:cubicBezTo>
                <a:cubicBezTo>
                  <a:pt x="19" y="136"/>
                  <a:pt x="29" y="142"/>
                  <a:pt x="40" y="142"/>
                </a:cubicBezTo>
                <a:cubicBezTo>
                  <a:pt x="51" y="142"/>
                  <a:pt x="61" y="136"/>
                  <a:pt x="66" y="127"/>
                </a:cubicBezTo>
                <a:cubicBezTo>
                  <a:pt x="68" y="123"/>
                  <a:pt x="69" y="120"/>
                  <a:pt x="69" y="116"/>
                </a:cubicBezTo>
                <a:cubicBezTo>
                  <a:pt x="69" y="115"/>
                  <a:pt x="69" y="114"/>
                  <a:pt x="69" y="113"/>
                </a:cubicBezTo>
                <a:cubicBezTo>
                  <a:pt x="69" y="113"/>
                  <a:pt x="69" y="113"/>
                  <a:pt x="69" y="113"/>
                </a:cubicBezTo>
                <a:cubicBezTo>
                  <a:pt x="69" y="113"/>
                  <a:pt x="69" y="113"/>
                  <a:pt x="69" y="113"/>
                </a:cubicBezTo>
                <a:cubicBezTo>
                  <a:pt x="43" y="65"/>
                  <a:pt x="43" y="65"/>
                  <a:pt x="43" y="65"/>
                </a:cubicBezTo>
                <a:cubicBezTo>
                  <a:pt x="86" y="78"/>
                  <a:pt x="86" y="78"/>
                  <a:pt x="86" y="78"/>
                </a:cubicBezTo>
                <a:cubicBezTo>
                  <a:pt x="86" y="198"/>
                  <a:pt x="86" y="198"/>
                  <a:pt x="86" y="198"/>
                </a:cubicBezTo>
                <a:cubicBezTo>
                  <a:pt x="11" y="198"/>
                  <a:pt x="11" y="198"/>
                  <a:pt x="11" y="198"/>
                </a:cubicBezTo>
                <a:cubicBezTo>
                  <a:pt x="5" y="198"/>
                  <a:pt x="0" y="203"/>
                  <a:pt x="0" y="209"/>
                </a:cubicBezTo>
                <a:cubicBezTo>
                  <a:pt x="0" y="209"/>
                  <a:pt x="0" y="209"/>
                  <a:pt x="0" y="209"/>
                </a:cubicBezTo>
                <a:cubicBezTo>
                  <a:pt x="0" y="215"/>
                  <a:pt x="5" y="219"/>
                  <a:pt x="11" y="219"/>
                </a:cubicBezTo>
                <a:cubicBezTo>
                  <a:pt x="182" y="219"/>
                  <a:pt x="182" y="219"/>
                  <a:pt x="182" y="219"/>
                </a:cubicBezTo>
                <a:cubicBezTo>
                  <a:pt x="188" y="219"/>
                  <a:pt x="192" y="215"/>
                  <a:pt x="192" y="209"/>
                </a:cubicBezTo>
                <a:cubicBezTo>
                  <a:pt x="192" y="209"/>
                  <a:pt x="192" y="209"/>
                  <a:pt x="192" y="209"/>
                </a:cubicBezTo>
                <a:cubicBezTo>
                  <a:pt x="192" y="203"/>
                  <a:pt x="188" y="198"/>
                  <a:pt x="182" y="198"/>
                </a:cubicBezTo>
                <a:close/>
                <a:moveTo>
                  <a:pt x="129" y="145"/>
                </a:moveTo>
                <a:cubicBezTo>
                  <a:pt x="152" y="103"/>
                  <a:pt x="152" y="103"/>
                  <a:pt x="152" y="103"/>
                </a:cubicBezTo>
                <a:cubicBezTo>
                  <a:pt x="176" y="145"/>
                  <a:pt x="176" y="145"/>
                  <a:pt x="176" y="145"/>
                </a:cubicBezTo>
                <a:lnTo>
                  <a:pt x="129" y="145"/>
                </a:lnTo>
                <a:close/>
                <a:moveTo>
                  <a:pt x="96" y="17"/>
                </a:moveTo>
                <a:cubicBezTo>
                  <a:pt x="102" y="17"/>
                  <a:pt x="107" y="21"/>
                  <a:pt x="107" y="27"/>
                </a:cubicBezTo>
                <a:cubicBezTo>
                  <a:pt x="107" y="27"/>
                  <a:pt x="107" y="28"/>
                  <a:pt x="107" y="28"/>
                </a:cubicBezTo>
                <a:cubicBezTo>
                  <a:pt x="107" y="33"/>
                  <a:pt x="102" y="38"/>
                  <a:pt x="96" y="38"/>
                </a:cubicBezTo>
                <a:cubicBezTo>
                  <a:pt x="91" y="38"/>
                  <a:pt x="86" y="33"/>
                  <a:pt x="86" y="28"/>
                </a:cubicBezTo>
                <a:cubicBezTo>
                  <a:pt x="86" y="28"/>
                  <a:pt x="86" y="27"/>
                  <a:pt x="86" y="27"/>
                </a:cubicBezTo>
                <a:cubicBezTo>
                  <a:pt x="86" y="21"/>
                  <a:pt x="90" y="17"/>
                  <a:pt x="96" y="17"/>
                </a:cubicBezTo>
                <a:close/>
                <a:moveTo>
                  <a:pt x="17" y="113"/>
                </a:moveTo>
                <a:cubicBezTo>
                  <a:pt x="40" y="71"/>
                  <a:pt x="40" y="71"/>
                  <a:pt x="40" y="71"/>
                </a:cubicBezTo>
                <a:cubicBezTo>
                  <a:pt x="64" y="113"/>
                  <a:pt x="64" y="113"/>
                  <a:pt x="64" y="113"/>
                </a:cubicBezTo>
                <a:lnTo>
                  <a:pt x="17" y="11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nvGrpSpPr>
          <p:cNvPr id="178" name="Group 177"/>
          <p:cNvGrpSpPr/>
          <p:nvPr/>
        </p:nvGrpSpPr>
        <p:grpSpPr>
          <a:xfrm>
            <a:off x="10157462" y="3172205"/>
            <a:ext cx="556502" cy="556502"/>
            <a:chOff x="3774810" y="1302560"/>
            <a:chExt cx="814269" cy="814269"/>
          </a:xfrm>
        </p:grpSpPr>
        <p:sp>
          <p:nvSpPr>
            <p:cNvPr id="179" name="Oval 178"/>
            <p:cNvSpPr/>
            <p:nvPr/>
          </p:nvSpPr>
          <p:spPr>
            <a:xfrm>
              <a:off x="3774810" y="1302560"/>
              <a:ext cx="814269" cy="814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37160" rIns="0" rtlCol="0" anchor="t"/>
            <a:lstStyle/>
            <a:p>
              <a:pPr algn="ctr"/>
              <a:endParaRPr 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pic>
          <p:nvPicPr>
            <p:cNvPr id="180" name="Picture 8" descr="https://static.thenounproject.com/png/235453-200.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818270" y="1341051"/>
              <a:ext cx="727348" cy="727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1" name="Group 180"/>
          <p:cNvGrpSpPr/>
          <p:nvPr/>
        </p:nvGrpSpPr>
        <p:grpSpPr>
          <a:xfrm>
            <a:off x="7944454" y="3134487"/>
            <a:ext cx="495303" cy="538174"/>
            <a:chOff x="4208490" y="5737337"/>
            <a:chExt cx="495303" cy="538174"/>
          </a:xfrm>
        </p:grpSpPr>
        <p:sp>
          <p:nvSpPr>
            <p:cNvPr id="182" name="Freeform 177"/>
            <p:cNvSpPr>
              <a:spLocks/>
            </p:cNvSpPr>
            <p:nvPr/>
          </p:nvSpPr>
          <p:spPr bwMode="auto">
            <a:xfrm>
              <a:off x="4237065" y="6248523"/>
              <a:ext cx="438153" cy="26988"/>
            </a:xfrm>
            <a:custGeom>
              <a:avLst/>
              <a:gdLst>
                <a:gd name="T0" fmla="*/ 165 w 171"/>
                <a:gd name="T1" fmla="*/ 11 h 11"/>
                <a:gd name="T2" fmla="*/ 5 w 171"/>
                <a:gd name="T3" fmla="*/ 11 h 11"/>
                <a:gd name="T4" fmla="*/ 0 w 171"/>
                <a:gd name="T5" fmla="*/ 6 h 11"/>
                <a:gd name="T6" fmla="*/ 5 w 171"/>
                <a:gd name="T7" fmla="*/ 0 h 11"/>
                <a:gd name="T8" fmla="*/ 165 w 171"/>
                <a:gd name="T9" fmla="*/ 0 h 11"/>
                <a:gd name="T10" fmla="*/ 171 w 171"/>
                <a:gd name="T11" fmla="*/ 6 h 11"/>
                <a:gd name="T12" fmla="*/ 165 w 17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71" h="11">
                  <a:moveTo>
                    <a:pt x="165" y="11"/>
                  </a:moveTo>
                  <a:cubicBezTo>
                    <a:pt x="5" y="11"/>
                    <a:pt x="5" y="11"/>
                    <a:pt x="5" y="11"/>
                  </a:cubicBezTo>
                  <a:cubicBezTo>
                    <a:pt x="2" y="11"/>
                    <a:pt x="0" y="9"/>
                    <a:pt x="0" y="6"/>
                  </a:cubicBezTo>
                  <a:cubicBezTo>
                    <a:pt x="0" y="3"/>
                    <a:pt x="2" y="0"/>
                    <a:pt x="5" y="0"/>
                  </a:cubicBezTo>
                  <a:cubicBezTo>
                    <a:pt x="165" y="0"/>
                    <a:pt x="165" y="0"/>
                    <a:pt x="165" y="0"/>
                  </a:cubicBezTo>
                  <a:cubicBezTo>
                    <a:pt x="168" y="0"/>
                    <a:pt x="171" y="3"/>
                    <a:pt x="171" y="6"/>
                  </a:cubicBezTo>
                  <a:cubicBezTo>
                    <a:pt x="171" y="9"/>
                    <a:pt x="168" y="11"/>
                    <a:pt x="165"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3" name="Freeform 178"/>
            <p:cNvSpPr>
              <a:spLocks/>
            </p:cNvSpPr>
            <p:nvPr/>
          </p:nvSpPr>
          <p:spPr bwMode="auto">
            <a:xfrm>
              <a:off x="4291040" y="5811951"/>
              <a:ext cx="328615" cy="107952"/>
            </a:xfrm>
            <a:custGeom>
              <a:avLst/>
              <a:gdLst>
                <a:gd name="T0" fmla="*/ 103 w 207"/>
                <a:gd name="T1" fmla="*/ 0 h 68"/>
                <a:gd name="T2" fmla="*/ 0 w 207"/>
                <a:gd name="T3" fmla="*/ 68 h 68"/>
                <a:gd name="T4" fmla="*/ 207 w 207"/>
                <a:gd name="T5" fmla="*/ 68 h 68"/>
                <a:gd name="T6" fmla="*/ 103 w 207"/>
                <a:gd name="T7" fmla="*/ 0 h 68"/>
              </a:gdLst>
              <a:ahLst/>
              <a:cxnLst>
                <a:cxn ang="0">
                  <a:pos x="T0" y="T1"/>
                </a:cxn>
                <a:cxn ang="0">
                  <a:pos x="T2" y="T3"/>
                </a:cxn>
                <a:cxn ang="0">
                  <a:pos x="T4" y="T5"/>
                </a:cxn>
                <a:cxn ang="0">
                  <a:pos x="T6" y="T7"/>
                </a:cxn>
              </a:cxnLst>
              <a:rect l="0" t="0" r="r" b="b"/>
              <a:pathLst>
                <a:path w="207" h="68">
                  <a:moveTo>
                    <a:pt x="103" y="0"/>
                  </a:moveTo>
                  <a:lnTo>
                    <a:pt x="0" y="68"/>
                  </a:lnTo>
                  <a:lnTo>
                    <a:pt x="207" y="68"/>
                  </a:lnTo>
                  <a:lnTo>
                    <a:pt x="10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4" name="Freeform 179"/>
            <p:cNvSpPr>
              <a:spLocks/>
            </p:cNvSpPr>
            <p:nvPr/>
          </p:nvSpPr>
          <p:spPr bwMode="auto">
            <a:xfrm>
              <a:off x="4208490" y="5737337"/>
              <a:ext cx="495303" cy="192091"/>
            </a:xfrm>
            <a:custGeom>
              <a:avLst/>
              <a:gdLst>
                <a:gd name="T0" fmla="*/ 187 w 193"/>
                <a:gd name="T1" fmla="*/ 74 h 75"/>
                <a:gd name="T2" fmla="*/ 184 w 193"/>
                <a:gd name="T3" fmla="*/ 73 h 75"/>
                <a:gd name="T4" fmla="*/ 96 w 193"/>
                <a:gd name="T5" fmla="*/ 13 h 75"/>
                <a:gd name="T6" fmla="*/ 9 w 193"/>
                <a:gd name="T7" fmla="*/ 73 h 75"/>
                <a:gd name="T8" fmla="*/ 2 w 193"/>
                <a:gd name="T9" fmla="*/ 71 h 75"/>
                <a:gd name="T10" fmla="*/ 3 w 193"/>
                <a:gd name="T11" fmla="*/ 64 h 75"/>
                <a:gd name="T12" fmla="*/ 93 w 193"/>
                <a:gd name="T13" fmla="*/ 2 h 75"/>
                <a:gd name="T14" fmla="*/ 99 w 193"/>
                <a:gd name="T15" fmla="*/ 2 h 75"/>
                <a:gd name="T16" fmla="*/ 190 w 193"/>
                <a:gd name="T17" fmla="*/ 64 h 75"/>
                <a:gd name="T18" fmla="*/ 191 w 193"/>
                <a:gd name="T19" fmla="*/ 72 h 75"/>
                <a:gd name="T20" fmla="*/ 187 w 193"/>
                <a:gd name="T21"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75">
                  <a:moveTo>
                    <a:pt x="187" y="74"/>
                  </a:moveTo>
                  <a:cubicBezTo>
                    <a:pt x="186" y="74"/>
                    <a:pt x="185" y="74"/>
                    <a:pt x="184" y="73"/>
                  </a:cubicBezTo>
                  <a:cubicBezTo>
                    <a:pt x="96" y="13"/>
                    <a:pt x="96" y="13"/>
                    <a:pt x="96" y="13"/>
                  </a:cubicBezTo>
                  <a:cubicBezTo>
                    <a:pt x="9" y="73"/>
                    <a:pt x="9" y="73"/>
                    <a:pt x="9" y="73"/>
                  </a:cubicBezTo>
                  <a:cubicBezTo>
                    <a:pt x="7" y="75"/>
                    <a:pt x="3" y="74"/>
                    <a:pt x="2" y="71"/>
                  </a:cubicBezTo>
                  <a:cubicBezTo>
                    <a:pt x="0" y="69"/>
                    <a:pt x="0" y="66"/>
                    <a:pt x="3" y="64"/>
                  </a:cubicBezTo>
                  <a:cubicBezTo>
                    <a:pt x="93" y="2"/>
                    <a:pt x="93" y="2"/>
                    <a:pt x="93" y="2"/>
                  </a:cubicBezTo>
                  <a:cubicBezTo>
                    <a:pt x="95" y="0"/>
                    <a:pt x="98" y="0"/>
                    <a:pt x="99" y="2"/>
                  </a:cubicBezTo>
                  <a:cubicBezTo>
                    <a:pt x="190" y="64"/>
                    <a:pt x="190" y="64"/>
                    <a:pt x="190" y="64"/>
                  </a:cubicBezTo>
                  <a:cubicBezTo>
                    <a:pt x="192" y="66"/>
                    <a:pt x="193" y="69"/>
                    <a:pt x="191" y="72"/>
                  </a:cubicBezTo>
                  <a:cubicBezTo>
                    <a:pt x="190" y="73"/>
                    <a:pt x="188" y="74"/>
                    <a:pt x="187" y="7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5" name="Freeform 180"/>
            <p:cNvSpPr>
              <a:spLocks noEditPoints="1"/>
            </p:cNvSpPr>
            <p:nvPr/>
          </p:nvSpPr>
          <p:spPr bwMode="auto">
            <a:xfrm>
              <a:off x="4291040" y="5988167"/>
              <a:ext cx="80963" cy="193679"/>
            </a:xfrm>
            <a:custGeom>
              <a:avLst/>
              <a:gdLst>
                <a:gd name="T0" fmla="*/ 32 w 32"/>
                <a:gd name="T1" fmla="*/ 0 h 75"/>
                <a:gd name="T2" fmla="*/ 0 w 32"/>
                <a:gd name="T3" fmla="*/ 0 h 75"/>
                <a:gd name="T4" fmla="*/ 0 w 32"/>
                <a:gd name="T5" fmla="*/ 75 h 75"/>
                <a:gd name="T6" fmla="*/ 32 w 32"/>
                <a:gd name="T7" fmla="*/ 75 h 75"/>
                <a:gd name="T8" fmla="*/ 32 w 32"/>
                <a:gd name="T9" fmla="*/ 0 h 75"/>
                <a:gd name="T10" fmla="*/ 11 w 32"/>
                <a:gd name="T11" fmla="*/ 67 h 75"/>
                <a:gd name="T12" fmla="*/ 8 w 32"/>
                <a:gd name="T13" fmla="*/ 69 h 75"/>
                <a:gd name="T14" fmla="*/ 6 w 32"/>
                <a:gd name="T15" fmla="*/ 67 h 75"/>
                <a:gd name="T16" fmla="*/ 6 w 32"/>
                <a:gd name="T17" fmla="*/ 8 h 75"/>
                <a:gd name="T18" fmla="*/ 8 w 32"/>
                <a:gd name="T19" fmla="*/ 5 h 75"/>
                <a:gd name="T20" fmla="*/ 11 w 32"/>
                <a:gd name="T21" fmla="*/ 8 h 75"/>
                <a:gd name="T22" fmla="*/ 11 w 32"/>
                <a:gd name="T23"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75">
                  <a:moveTo>
                    <a:pt x="32" y="0"/>
                  </a:moveTo>
                  <a:cubicBezTo>
                    <a:pt x="0" y="0"/>
                    <a:pt x="0" y="0"/>
                    <a:pt x="0" y="0"/>
                  </a:cubicBezTo>
                  <a:cubicBezTo>
                    <a:pt x="0" y="75"/>
                    <a:pt x="0" y="75"/>
                    <a:pt x="0" y="75"/>
                  </a:cubicBezTo>
                  <a:cubicBezTo>
                    <a:pt x="32" y="75"/>
                    <a:pt x="32" y="75"/>
                    <a:pt x="32" y="75"/>
                  </a:cubicBezTo>
                  <a:lnTo>
                    <a:pt x="32" y="0"/>
                  </a:lnTo>
                  <a:close/>
                  <a:moveTo>
                    <a:pt x="11" y="67"/>
                  </a:moveTo>
                  <a:cubicBezTo>
                    <a:pt x="11" y="68"/>
                    <a:pt x="10" y="69"/>
                    <a:pt x="8" y="69"/>
                  </a:cubicBezTo>
                  <a:cubicBezTo>
                    <a:pt x="7" y="69"/>
                    <a:pt x="6" y="68"/>
                    <a:pt x="6" y="67"/>
                  </a:cubicBezTo>
                  <a:cubicBezTo>
                    <a:pt x="6" y="8"/>
                    <a:pt x="6" y="8"/>
                    <a:pt x="6" y="8"/>
                  </a:cubicBezTo>
                  <a:cubicBezTo>
                    <a:pt x="6" y="7"/>
                    <a:pt x="7" y="5"/>
                    <a:pt x="8" y="5"/>
                  </a:cubicBezTo>
                  <a:cubicBezTo>
                    <a:pt x="10" y="5"/>
                    <a:pt x="11" y="7"/>
                    <a:pt x="11" y="8"/>
                  </a:cubicBezTo>
                  <a:cubicBezTo>
                    <a:pt x="11" y="67"/>
                    <a:pt x="11" y="67"/>
                    <a:pt x="11"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6" name="Freeform 181"/>
            <p:cNvSpPr>
              <a:spLocks/>
            </p:cNvSpPr>
            <p:nvPr/>
          </p:nvSpPr>
          <p:spPr bwMode="auto">
            <a:xfrm>
              <a:off x="4276752" y="5946892"/>
              <a:ext cx="111126" cy="28576"/>
            </a:xfrm>
            <a:custGeom>
              <a:avLst/>
              <a:gdLst>
                <a:gd name="T0" fmla="*/ 37 w 43"/>
                <a:gd name="T1" fmla="*/ 0 h 11"/>
                <a:gd name="T2" fmla="*/ 5 w 43"/>
                <a:gd name="T3" fmla="*/ 0 h 11"/>
                <a:gd name="T4" fmla="*/ 0 w 43"/>
                <a:gd name="T5" fmla="*/ 5 h 11"/>
                <a:gd name="T6" fmla="*/ 5 w 43"/>
                <a:gd name="T7" fmla="*/ 11 h 11"/>
                <a:gd name="T8" fmla="*/ 37 w 43"/>
                <a:gd name="T9" fmla="*/ 11 h 11"/>
                <a:gd name="T10" fmla="*/ 43 w 43"/>
                <a:gd name="T11" fmla="*/ 5 h 11"/>
                <a:gd name="T12" fmla="*/ 37 w 4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3" h="11">
                  <a:moveTo>
                    <a:pt x="37" y="0"/>
                  </a:moveTo>
                  <a:cubicBezTo>
                    <a:pt x="5" y="0"/>
                    <a:pt x="5" y="0"/>
                    <a:pt x="5" y="0"/>
                  </a:cubicBezTo>
                  <a:cubicBezTo>
                    <a:pt x="2" y="0"/>
                    <a:pt x="0" y="2"/>
                    <a:pt x="0" y="5"/>
                  </a:cubicBezTo>
                  <a:cubicBezTo>
                    <a:pt x="0" y="8"/>
                    <a:pt x="2" y="11"/>
                    <a:pt x="5" y="11"/>
                  </a:cubicBezTo>
                  <a:cubicBezTo>
                    <a:pt x="37" y="11"/>
                    <a:pt x="37" y="11"/>
                    <a:pt x="37" y="11"/>
                  </a:cubicBezTo>
                  <a:cubicBezTo>
                    <a:pt x="40" y="11"/>
                    <a:pt x="43" y="8"/>
                    <a:pt x="43" y="5"/>
                  </a:cubicBezTo>
                  <a:cubicBezTo>
                    <a:pt x="43" y="2"/>
                    <a:pt x="40" y="0"/>
                    <a:pt x="3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7" name="Freeform 182"/>
            <p:cNvSpPr>
              <a:spLocks/>
            </p:cNvSpPr>
            <p:nvPr/>
          </p:nvSpPr>
          <p:spPr bwMode="auto">
            <a:xfrm>
              <a:off x="4276752" y="6194547"/>
              <a:ext cx="111126" cy="26988"/>
            </a:xfrm>
            <a:custGeom>
              <a:avLst/>
              <a:gdLst>
                <a:gd name="T0" fmla="*/ 37 w 43"/>
                <a:gd name="T1" fmla="*/ 0 h 11"/>
                <a:gd name="T2" fmla="*/ 5 w 43"/>
                <a:gd name="T3" fmla="*/ 0 h 11"/>
                <a:gd name="T4" fmla="*/ 0 w 43"/>
                <a:gd name="T5" fmla="*/ 5 h 11"/>
                <a:gd name="T6" fmla="*/ 5 w 43"/>
                <a:gd name="T7" fmla="*/ 11 h 11"/>
                <a:gd name="T8" fmla="*/ 37 w 43"/>
                <a:gd name="T9" fmla="*/ 11 h 11"/>
                <a:gd name="T10" fmla="*/ 43 w 43"/>
                <a:gd name="T11" fmla="*/ 5 h 11"/>
                <a:gd name="T12" fmla="*/ 37 w 4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3" h="11">
                  <a:moveTo>
                    <a:pt x="37" y="0"/>
                  </a:moveTo>
                  <a:cubicBezTo>
                    <a:pt x="5" y="0"/>
                    <a:pt x="5" y="0"/>
                    <a:pt x="5" y="0"/>
                  </a:cubicBezTo>
                  <a:cubicBezTo>
                    <a:pt x="2" y="0"/>
                    <a:pt x="0" y="2"/>
                    <a:pt x="0" y="5"/>
                  </a:cubicBezTo>
                  <a:cubicBezTo>
                    <a:pt x="0" y="8"/>
                    <a:pt x="2" y="11"/>
                    <a:pt x="5" y="11"/>
                  </a:cubicBezTo>
                  <a:cubicBezTo>
                    <a:pt x="37" y="11"/>
                    <a:pt x="37" y="11"/>
                    <a:pt x="37" y="11"/>
                  </a:cubicBezTo>
                  <a:cubicBezTo>
                    <a:pt x="40" y="11"/>
                    <a:pt x="43" y="8"/>
                    <a:pt x="43" y="5"/>
                  </a:cubicBezTo>
                  <a:cubicBezTo>
                    <a:pt x="43" y="2"/>
                    <a:pt x="40" y="0"/>
                    <a:pt x="3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8" name="Freeform 183"/>
            <p:cNvSpPr>
              <a:spLocks noEditPoints="1"/>
            </p:cNvSpPr>
            <p:nvPr/>
          </p:nvSpPr>
          <p:spPr bwMode="auto">
            <a:xfrm>
              <a:off x="4413278" y="5988167"/>
              <a:ext cx="82551" cy="193679"/>
            </a:xfrm>
            <a:custGeom>
              <a:avLst/>
              <a:gdLst>
                <a:gd name="T0" fmla="*/ 32 w 32"/>
                <a:gd name="T1" fmla="*/ 0 h 75"/>
                <a:gd name="T2" fmla="*/ 0 w 32"/>
                <a:gd name="T3" fmla="*/ 0 h 75"/>
                <a:gd name="T4" fmla="*/ 0 w 32"/>
                <a:gd name="T5" fmla="*/ 75 h 75"/>
                <a:gd name="T6" fmla="*/ 32 w 32"/>
                <a:gd name="T7" fmla="*/ 75 h 75"/>
                <a:gd name="T8" fmla="*/ 32 w 32"/>
                <a:gd name="T9" fmla="*/ 0 h 75"/>
                <a:gd name="T10" fmla="*/ 11 w 32"/>
                <a:gd name="T11" fmla="*/ 67 h 75"/>
                <a:gd name="T12" fmla="*/ 8 w 32"/>
                <a:gd name="T13" fmla="*/ 69 h 75"/>
                <a:gd name="T14" fmla="*/ 6 w 32"/>
                <a:gd name="T15" fmla="*/ 67 h 75"/>
                <a:gd name="T16" fmla="*/ 6 w 32"/>
                <a:gd name="T17" fmla="*/ 8 h 75"/>
                <a:gd name="T18" fmla="*/ 8 w 32"/>
                <a:gd name="T19" fmla="*/ 5 h 75"/>
                <a:gd name="T20" fmla="*/ 11 w 32"/>
                <a:gd name="T21" fmla="*/ 8 h 75"/>
                <a:gd name="T22" fmla="*/ 11 w 32"/>
                <a:gd name="T23"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75">
                  <a:moveTo>
                    <a:pt x="32" y="0"/>
                  </a:moveTo>
                  <a:cubicBezTo>
                    <a:pt x="0" y="0"/>
                    <a:pt x="0" y="0"/>
                    <a:pt x="0" y="0"/>
                  </a:cubicBezTo>
                  <a:cubicBezTo>
                    <a:pt x="0" y="75"/>
                    <a:pt x="0" y="75"/>
                    <a:pt x="0" y="75"/>
                  </a:cubicBezTo>
                  <a:cubicBezTo>
                    <a:pt x="32" y="75"/>
                    <a:pt x="32" y="75"/>
                    <a:pt x="32" y="75"/>
                  </a:cubicBezTo>
                  <a:lnTo>
                    <a:pt x="32" y="0"/>
                  </a:lnTo>
                  <a:close/>
                  <a:moveTo>
                    <a:pt x="11" y="67"/>
                  </a:moveTo>
                  <a:cubicBezTo>
                    <a:pt x="11" y="68"/>
                    <a:pt x="10" y="69"/>
                    <a:pt x="8" y="69"/>
                  </a:cubicBezTo>
                  <a:cubicBezTo>
                    <a:pt x="7" y="69"/>
                    <a:pt x="6" y="68"/>
                    <a:pt x="6" y="67"/>
                  </a:cubicBezTo>
                  <a:cubicBezTo>
                    <a:pt x="6" y="8"/>
                    <a:pt x="6" y="8"/>
                    <a:pt x="6" y="8"/>
                  </a:cubicBezTo>
                  <a:cubicBezTo>
                    <a:pt x="6" y="7"/>
                    <a:pt x="7" y="5"/>
                    <a:pt x="8" y="5"/>
                  </a:cubicBezTo>
                  <a:cubicBezTo>
                    <a:pt x="10" y="5"/>
                    <a:pt x="11" y="7"/>
                    <a:pt x="11" y="8"/>
                  </a:cubicBezTo>
                  <a:cubicBezTo>
                    <a:pt x="11" y="67"/>
                    <a:pt x="11" y="67"/>
                    <a:pt x="11"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9" name="Freeform 184"/>
            <p:cNvSpPr>
              <a:spLocks/>
            </p:cNvSpPr>
            <p:nvPr/>
          </p:nvSpPr>
          <p:spPr bwMode="auto">
            <a:xfrm>
              <a:off x="4400578" y="5946892"/>
              <a:ext cx="111126" cy="28576"/>
            </a:xfrm>
            <a:custGeom>
              <a:avLst/>
              <a:gdLst>
                <a:gd name="T0" fmla="*/ 37 w 43"/>
                <a:gd name="T1" fmla="*/ 0 h 11"/>
                <a:gd name="T2" fmla="*/ 5 w 43"/>
                <a:gd name="T3" fmla="*/ 0 h 11"/>
                <a:gd name="T4" fmla="*/ 0 w 43"/>
                <a:gd name="T5" fmla="*/ 5 h 11"/>
                <a:gd name="T6" fmla="*/ 5 w 43"/>
                <a:gd name="T7" fmla="*/ 11 h 11"/>
                <a:gd name="T8" fmla="*/ 37 w 43"/>
                <a:gd name="T9" fmla="*/ 11 h 11"/>
                <a:gd name="T10" fmla="*/ 43 w 43"/>
                <a:gd name="T11" fmla="*/ 5 h 11"/>
                <a:gd name="T12" fmla="*/ 37 w 4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3" h="11">
                  <a:moveTo>
                    <a:pt x="37" y="0"/>
                  </a:moveTo>
                  <a:cubicBezTo>
                    <a:pt x="5" y="0"/>
                    <a:pt x="5" y="0"/>
                    <a:pt x="5" y="0"/>
                  </a:cubicBezTo>
                  <a:cubicBezTo>
                    <a:pt x="2" y="0"/>
                    <a:pt x="0" y="2"/>
                    <a:pt x="0" y="5"/>
                  </a:cubicBezTo>
                  <a:cubicBezTo>
                    <a:pt x="0" y="8"/>
                    <a:pt x="2" y="11"/>
                    <a:pt x="5" y="11"/>
                  </a:cubicBezTo>
                  <a:cubicBezTo>
                    <a:pt x="37" y="11"/>
                    <a:pt x="37" y="11"/>
                    <a:pt x="37" y="11"/>
                  </a:cubicBezTo>
                  <a:cubicBezTo>
                    <a:pt x="40" y="11"/>
                    <a:pt x="43" y="8"/>
                    <a:pt x="43" y="5"/>
                  </a:cubicBezTo>
                  <a:cubicBezTo>
                    <a:pt x="43" y="2"/>
                    <a:pt x="40" y="0"/>
                    <a:pt x="3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0" name="Freeform 185"/>
            <p:cNvSpPr>
              <a:spLocks/>
            </p:cNvSpPr>
            <p:nvPr/>
          </p:nvSpPr>
          <p:spPr bwMode="auto">
            <a:xfrm>
              <a:off x="4400578" y="6194547"/>
              <a:ext cx="111126" cy="26988"/>
            </a:xfrm>
            <a:custGeom>
              <a:avLst/>
              <a:gdLst>
                <a:gd name="T0" fmla="*/ 37 w 43"/>
                <a:gd name="T1" fmla="*/ 0 h 11"/>
                <a:gd name="T2" fmla="*/ 5 w 43"/>
                <a:gd name="T3" fmla="*/ 0 h 11"/>
                <a:gd name="T4" fmla="*/ 0 w 43"/>
                <a:gd name="T5" fmla="*/ 5 h 11"/>
                <a:gd name="T6" fmla="*/ 5 w 43"/>
                <a:gd name="T7" fmla="*/ 11 h 11"/>
                <a:gd name="T8" fmla="*/ 37 w 43"/>
                <a:gd name="T9" fmla="*/ 11 h 11"/>
                <a:gd name="T10" fmla="*/ 43 w 43"/>
                <a:gd name="T11" fmla="*/ 5 h 11"/>
                <a:gd name="T12" fmla="*/ 37 w 4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3" h="11">
                  <a:moveTo>
                    <a:pt x="37" y="0"/>
                  </a:moveTo>
                  <a:cubicBezTo>
                    <a:pt x="5" y="0"/>
                    <a:pt x="5" y="0"/>
                    <a:pt x="5" y="0"/>
                  </a:cubicBezTo>
                  <a:cubicBezTo>
                    <a:pt x="2" y="0"/>
                    <a:pt x="0" y="2"/>
                    <a:pt x="0" y="5"/>
                  </a:cubicBezTo>
                  <a:cubicBezTo>
                    <a:pt x="0" y="8"/>
                    <a:pt x="2" y="11"/>
                    <a:pt x="5" y="11"/>
                  </a:cubicBezTo>
                  <a:cubicBezTo>
                    <a:pt x="37" y="11"/>
                    <a:pt x="37" y="11"/>
                    <a:pt x="37" y="11"/>
                  </a:cubicBezTo>
                  <a:cubicBezTo>
                    <a:pt x="40" y="11"/>
                    <a:pt x="43" y="8"/>
                    <a:pt x="43" y="5"/>
                  </a:cubicBezTo>
                  <a:cubicBezTo>
                    <a:pt x="43" y="2"/>
                    <a:pt x="40" y="0"/>
                    <a:pt x="3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1" name="Freeform 186"/>
            <p:cNvSpPr>
              <a:spLocks noEditPoints="1"/>
            </p:cNvSpPr>
            <p:nvPr/>
          </p:nvSpPr>
          <p:spPr bwMode="auto">
            <a:xfrm>
              <a:off x="4537104" y="5988167"/>
              <a:ext cx="82551" cy="193679"/>
            </a:xfrm>
            <a:custGeom>
              <a:avLst/>
              <a:gdLst>
                <a:gd name="T0" fmla="*/ 0 w 32"/>
                <a:gd name="T1" fmla="*/ 75 h 75"/>
                <a:gd name="T2" fmla="*/ 32 w 32"/>
                <a:gd name="T3" fmla="*/ 75 h 75"/>
                <a:gd name="T4" fmla="*/ 32 w 32"/>
                <a:gd name="T5" fmla="*/ 0 h 75"/>
                <a:gd name="T6" fmla="*/ 0 w 32"/>
                <a:gd name="T7" fmla="*/ 0 h 75"/>
                <a:gd name="T8" fmla="*/ 0 w 32"/>
                <a:gd name="T9" fmla="*/ 75 h 75"/>
                <a:gd name="T10" fmla="*/ 6 w 32"/>
                <a:gd name="T11" fmla="*/ 8 h 75"/>
                <a:gd name="T12" fmla="*/ 8 w 32"/>
                <a:gd name="T13" fmla="*/ 5 h 75"/>
                <a:gd name="T14" fmla="*/ 11 w 32"/>
                <a:gd name="T15" fmla="*/ 8 h 75"/>
                <a:gd name="T16" fmla="*/ 11 w 32"/>
                <a:gd name="T17" fmla="*/ 67 h 75"/>
                <a:gd name="T18" fmla="*/ 8 w 32"/>
                <a:gd name="T19" fmla="*/ 69 h 75"/>
                <a:gd name="T20" fmla="*/ 6 w 32"/>
                <a:gd name="T21" fmla="*/ 67 h 75"/>
                <a:gd name="T22" fmla="*/ 6 w 32"/>
                <a:gd name="T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75">
                  <a:moveTo>
                    <a:pt x="0" y="75"/>
                  </a:moveTo>
                  <a:cubicBezTo>
                    <a:pt x="32" y="75"/>
                    <a:pt x="32" y="75"/>
                    <a:pt x="32" y="75"/>
                  </a:cubicBezTo>
                  <a:cubicBezTo>
                    <a:pt x="32" y="0"/>
                    <a:pt x="32" y="0"/>
                    <a:pt x="32" y="0"/>
                  </a:cubicBezTo>
                  <a:cubicBezTo>
                    <a:pt x="0" y="0"/>
                    <a:pt x="0" y="0"/>
                    <a:pt x="0" y="0"/>
                  </a:cubicBezTo>
                  <a:lnTo>
                    <a:pt x="0" y="75"/>
                  </a:lnTo>
                  <a:close/>
                  <a:moveTo>
                    <a:pt x="6" y="8"/>
                  </a:moveTo>
                  <a:cubicBezTo>
                    <a:pt x="6" y="7"/>
                    <a:pt x="7" y="5"/>
                    <a:pt x="8" y="5"/>
                  </a:cubicBezTo>
                  <a:cubicBezTo>
                    <a:pt x="9" y="5"/>
                    <a:pt x="11" y="7"/>
                    <a:pt x="11" y="8"/>
                  </a:cubicBezTo>
                  <a:cubicBezTo>
                    <a:pt x="11" y="67"/>
                    <a:pt x="11" y="67"/>
                    <a:pt x="11" y="67"/>
                  </a:cubicBezTo>
                  <a:cubicBezTo>
                    <a:pt x="11" y="68"/>
                    <a:pt x="9" y="69"/>
                    <a:pt x="8" y="69"/>
                  </a:cubicBezTo>
                  <a:cubicBezTo>
                    <a:pt x="7" y="69"/>
                    <a:pt x="6" y="68"/>
                    <a:pt x="6" y="67"/>
                  </a:cubicBezTo>
                  <a:lnTo>
                    <a:pt x="6" y="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2" name="Freeform 187"/>
            <p:cNvSpPr>
              <a:spLocks/>
            </p:cNvSpPr>
            <p:nvPr/>
          </p:nvSpPr>
          <p:spPr bwMode="auto">
            <a:xfrm>
              <a:off x="4524404" y="5946892"/>
              <a:ext cx="109538" cy="28576"/>
            </a:xfrm>
            <a:custGeom>
              <a:avLst/>
              <a:gdLst>
                <a:gd name="T0" fmla="*/ 5 w 43"/>
                <a:gd name="T1" fmla="*/ 11 h 11"/>
                <a:gd name="T2" fmla="*/ 37 w 43"/>
                <a:gd name="T3" fmla="*/ 11 h 11"/>
                <a:gd name="T4" fmla="*/ 43 w 43"/>
                <a:gd name="T5" fmla="*/ 5 h 11"/>
                <a:gd name="T6" fmla="*/ 37 w 43"/>
                <a:gd name="T7" fmla="*/ 0 h 11"/>
                <a:gd name="T8" fmla="*/ 5 w 43"/>
                <a:gd name="T9" fmla="*/ 0 h 11"/>
                <a:gd name="T10" fmla="*/ 0 w 43"/>
                <a:gd name="T11" fmla="*/ 5 h 11"/>
                <a:gd name="T12" fmla="*/ 5 w 4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3" h="11">
                  <a:moveTo>
                    <a:pt x="5" y="11"/>
                  </a:moveTo>
                  <a:cubicBezTo>
                    <a:pt x="37" y="11"/>
                    <a:pt x="37" y="11"/>
                    <a:pt x="37" y="11"/>
                  </a:cubicBezTo>
                  <a:cubicBezTo>
                    <a:pt x="40" y="11"/>
                    <a:pt x="43" y="8"/>
                    <a:pt x="43" y="5"/>
                  </a:cubicBezTo>
                  <a:cubicBezTo>
                    <a:pt x="43" y="2"/>
                    <a:pt x="40" y="0"/>
                    <a:pt x="37" y="0"/>
                  </a:cubicBezTo>
                  <a:cubicBezTo>
                    <a:pt x="5" y="0"/>
                    <a:pt x="5" y="0"/>
                    <a:pt x="5" y="0"/>
                  </a:cubicBezTo>
                  <a:cubicBezTo>
                    <a:pt x="2" y="0"/>
                    <a:pt x="0" y="2"/>
                    <a:pt x="0" y="5"/>
                  </a:cubicBezTo>
                  <a:cubicBezTo>
                    <a:pt x="0" y="8"/>
                    <a:pt x="2" y="11"/>
                    <a:pt x="5"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3" name="Freeform 188"/>
            <p:cNvSpPr>
              <a:spLocks/>
            </p:cNvSpPr>
            <p:nvPr/>
          </p:nvSpPr>
          <p:spPr bwMode="auto">
            <a:xfrm>
              <a:off x="4524404" y="6194547"/>
              <a:ext cx="109538" cy="26988"/>
            </a:xfrm>
            <a:custGeom>
              <a:avLst/>
              <a:gdLst>
                <a:gd name="T0" fmla="*/ 37 w 43"/>
                <a:gd name="T1" fmla="*/ 0 h 11"/>
                <a:gd name="T2" fmla="*/ 5 w 43"/>
                <a:gd name="T3" fmla="*/ 0 h 11"/>
                <a:gd name="T4" fmla="*/ 0 w 43"/>
                <a:gd name="T5" fmla="*/ 5 h 11"/>
                <a:gd name="T6" fmla="*/ 5 w 43"/>
                <a:gd name="T7" fmla="*/ 11 h 11"/>
                <a:gd name="T8" fmla="*/ 37 w 43"/>
                <a:gd name="T9" fmla="*/ 11 h 11"/>
                <a:gd name="T10" fmla="*/ 43 w 43"/>
                <a:gd name="T11" fmla="*/ 5 h 11"/>
                <a:gd name="T12" fmla="*/ 37 w 4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3" h="11">
                  <a:moveTo>
                    <a:pt x="37" y="0"/>
                  </a:moveTo>
                  <a:cubicBezTo>
                    <a:pt x="5" y="0"/>
                    <a:pt x="5" y="0"/>
                    <a:pt x="5" y="0"/>
                  </a:cubicBezTo>
                  <a:cubicBezTo>
                    <a:pt x="2" y="0"/>
                    <a:pt x="0" y="2"/>
                    <a:pt x="0" y="5"/>
                  </a:cubicBezTo>
                  <a:cubicBezTo>
                    <a:pt x="0" y="8"/>
                    <a:pt x="2" y="11"/>
                    <a:pt x="5" y="11"/>
                  </a:cubicBezTo>
                  <a:cubicBezTo>
                    <a:pt x="37" y="11"/>
                    <a:pt x="37" y="11"/>
                    <a:pt x="37" y="11"/>
                  </a:cubicBezTo>
                  <a:cubicBezTo>
                    <a:pt x="40" y="11"/>
                    <a:pt x="43" y="8"/>
                    <a:pt x="43" y="5"/>
                  </a:cubicBezTo>
                  <a:cubicBezTo>
                    <a:pt x="43" y="2"/>
                    <a:pt x="40" y="0"/>
                    <a:pt x="3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nvGrpSpPr>
          <p:cNvPr id="194" name="Group 193"/>
          <p:cNvGrpSpPr/>
          <p:nvPr/>
        </p:nvGrpSpPr>
        <p:grpSpPr>
          <a:xfrm>
            <a:off x="5714712" y="3142210"/>
            <a:ext cx="527656" cy="524606"/>
            <a:chOff x="378733" y="4120593"/>
            <a:chExt cx="549275" cy="546100"/>
          </a:xfrm>
        </p:grpSpPr>
        <p:sp>
          <p:nvSpPr>
            <p:cNvPr id="195" name="Freeform 15"/>
            <p:cNvSpPr>
              <a:spLocks/>
            </p:cNvSpPr>
            <p:nvPr/>
          </p:nvSpPr>
          <p:spPr bwMode="auto">
            <a:xfrm>
              <a:off x="794658" y="4415868"/>
              <a:ext cx="133350" cy="133350"/>
            </a:xfrm>
            <a:custGeom>
              <a:avLst/>
              <a:gdLst>
                <a:gd name="T0" fmla="*/ 32 w 52"/>
                <a:gd name="T1" fmla="*/ 49 h 52"/>
                <a:gd name="T2" fmla="*/ 14 w 52"/>
                <a:gd name="T3" fmla="*/ 30 h 52"/>
                <a:gd name="T4" fmla="*/ 12 w 52"/>
                <a:gd name="T5" fmla="*/ 20 h 52"/>
                <a:gd name="T6" fmla="*/ 0 w 52"/>
                <a:gd name="T7" fmla="*/ 8 h 52"/>
                <a:gd name="T8" fmla="*/ 8 w 52"/>
                <a:gd name="T9" fmla="*/ 0 h 52"/>
                <a:gd name="T10" fmla="*/ 20 w 52"/>
                <a:gd name="T11" fmla="*/ 12 h 52"/>
                <a:gd name="T12" fmla="*/ 30 w 52"/>
                <a:gd name="T13" fmla="*/ 14 h 52"/>
                <a:gd name="T14" fmla="*/ 48 w 52"/>
                <a:gd name="T15" fmla="*/ 32 h 52"/>
                <a:gd name="T16" fmla="*/ 48 w 52"/>
                <a:gd name="T17" fmla="*/ 44 h 52"/>
                <a:gd name="T18" fmla="*/ 44 w 52"/>
                <a:gd name="T19" fmla="*/ 49 h 52"/>
                <a:gd name="T20" fmla="*/ 32 w 52"/>
                <a:gd name="T2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52">
                  <a:moveTo>
                    <a:pt x="32" y="49"/>
                  </a:moveTo>
                  <a:cubicBezTo>
                    <a:pt x="14" y="30"/>
                    <a:pt x="14" y="30"/>
                    <a:pt x="14" y="30"/>
                  </a:cubicBezTo>
                  <a:cubicBezTo>
                    <a:pt x="11" y="28"/>
                    <a:pt x="10" y="24"/>
                    <a:pt x="12" y="20"/>
                  </a:cubicBezTo>
                  <a:cubicBezTo>
                    <a:pt x="0" y="8"/>
                    <a:pt x="0" y="8"/>
                    <a:pt x="0" y="8"/>
                  </a:cubicBezTo>
                  <a:cubicBezTo>
                    <a:pt x="3" y="6"/>
                    <a:pt x="6" y="3"/>
                    <a:pt x="8" y="0"/>
                  </a:cubicBezTo>
                  <a:cubicBezTo>
                    <a:pt x="20" y="12"/>
                    <a:pt x="20" y="12"/>
                    <a:pt x="20" y="12"/>
                  </a:cubicBezTo>
                  <a:cubicBezTo>
                    <a:pt x="23" y="10"/>
                    <a:pt x="27" y="11"/>
                    <a:pt x="30" y="14"/>
                  </a:cubicBezTo>
                  <a:cubicBezTo>
                    <a:pt x="48" y="32"/>
                    <a:pt x="48" y="32"/>
                    <a:pt x="48" y="32"/>
                  </a:cubicBezTo>
                  <a:cubicBezTo>
                    <a:pt x="52" y="36"/>
                    <a:pt x="52" y="41"/>
                    <a:pt x="48" y="44"/>
                  </a:cubicBezTo>
                  <a:cubicBezTo>
                    <a:pt x="44" y="49"/>
                    <a:pt x="44" y="49"/>
                    <a:pt x="44" y="49"/>
                  </a:cubicBezTo>
                  <a:cubicBezTo>
                    <a:pt x="41" y="52"/>
                    <a:pt x="36" y="52"/>
                    <a:pt x="32" y="4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6" name="Freeform 16"/>
            <p:cNvSpPr>
              <a:spLocks/>
            </p:cNvSpPr>
            <p:nvPr/>
          </p:nvSpPr>
          <p:spPr bwMode="auto">
            <a:xfrm>
              <a:off x="431120" y="4406343"/>
              <a:ext cx="225425" cy="100013"/>
            </a:xfrm>
            <a:custGeom>
              <a:avLst/>
              <a:gdLst>
                <a:gd name="T0" fmla="*/ 80 w 88"/>
                <a:gd name="T1" fmla="*/ 5 h 39"/>
                <a:gd name="T2" fmla="*/ 60 w 88"/>
                <a:gd name="T3" fmla="*/ 26 h 39"/>
                <a:gd name="T4" fmla="*/ 37 w 88"/>
                <a:gd name="T5" fmla="*/ 3 h 39"/>
                <a:gd name="T6" fmla="*/ 29 w 88"/>
                <a:gd name="T7" fmla="*/ 3 h 39"/>
                <a:gd name="T8" fmla="*/ 2 w 88"/>
                <a:gd name="T9" fmla="*/ 29 h 39"/>
                <a:gd name="T10" fmla="*/ 2 w 88"/>
                <a:gd name="T11" fmla="*/ 37 h 39"/>
                <a:gd name="T12" fmla="*/ 10 w 88"/>
                <a:gd name="T13" fmla="*/ 37 h 39"/>
                <a:gd name="T14" fmla="*/ 33 w 88"/>
                <a:gd name="T15" fmla="*/ 14 h 39"/>
                <a:gd name="T16" fmla="*/ 56 w 88"/>
                <a:gd name="T17" fmla="*/ 37 h 39"/>
                <a:gd name="T18" fmla="*/ 60 w 88"/>
                <a:gd name="T19" fmla="*/ 38 h 39"/>
                <a:gd name="T20" fmla="*/ 64 w 88"/>
                <a:gd name="T21" fmla="*/ 37 h 39"/>
                <a:gd name="T22" fmla="*/ 88 w 88"/>
                <a:gd name="T23" fmla="*/ 13 h 39"/>
                <a:gd name="T24" fmla="*/ 80 w 88"/>
                <a:gd name="T25"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9">
                  <a:moveTo>
                    <a:pt x="80" y="5"/>
                  </a:moveTo>
                  <a:cubicBezTo>
                    <a:pt x="60" y="26"/>
                    <a:pt x="60" y="26"/>
                    <a:pt x="60" y="26"/>
                  </a:cubicBezTo>
                  <a:cubicBezTo>
                    <a:pt x="37" y="3"/>
                    <a:pt x="37" y="3"/>
                    <a:pt x="37" y="3"/>
                  </a:cubicBezTo>
                  <a:cubicBezTo>
                    <a:pt x="35" y="0"/>
                    <a:pt x="31" y="0"/>
                    <a:pt x="29" y="3"/>
                  </a:cubicBezTo>
                  <a:cubicBezTo>
                    <a:pt x="2" y="29"/>
                    <a:pt x="2" y="29"/>
                    <a:pt x="2" y="29"/>
                  </a:cubicBezTo>
                  <a:cubicBezTo>
                    <a:pt x="0" y="31"/>
                    <a:pt x="0" y="34"/>
                    <a:pt x="2" y="37"/>
                  </a:cubicBezTo>
                  <a:cubicBezTo>
                    <a:pt x="4" y="39"/>
                    <a:pt x="8" y="39"/>
                    <a:pt x="10" y="37"/>
                  </a:cubicBezTo>
                  <a:cubicBezTo>
                    <a:pt x="33" y="14"/>
                    <a:pt x="33" y="14"/>
                    <a:pt x="33" y="14"/>
                  </a:cubicBezTo>
                  <a:cubicBezTo>
                    <a:pt x="56" y="37"/>
                    <a:pt x="56" y="37"/>
                    <a:pt x="56" y="37"/>
                  </a:cubicBezTo>
                  <a:cubicBezTo>
                    <a:pt x="57" y="38"/>
                    <a:pt x="58" y="38"/>
                    <a:pt x="60" y="38"/>
                  </a:cubicBezTo>
                  <a:cubicBezTo>
                    <a:pt x="61" y="38"/>
                    <a:pt x="63" y="38"/>
                    <a:pt x="64" y="37"/>
                  </a:cubicBezTo>
                  <a:cubicBezTo>
                    <a:pt x="88" y="13"/>
                    <a:pt x="88" y="13"/>
                    <a:pt x="88" y="13"/>
                  </a:cubicBezTo>
                  <a:cubicBezTo>
                    <a:pt x="85" y="10"/>
                    <a:pt x="82" y="8"/>
                    <a:pt x="80"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7" name="Freeform 17"/>
            <p:cNvSpPr>
              <a:spLocks/>
            </p:cNvSpPr>
            <p:nvPr/>
          </p:nvSpPr>
          <p:spPr bwMode="auto">
            <a:xfrm>
              <a:off x="799420" y="4171393"/>
              <a:ext cx="103188" cy="103188"/>
            </a:xfrm>
            <a:custGeom>
              <a:avLst/>
              <a:gdLst>
                <a:gd name="T0" fmla="*/ 36 w 40"/>
                <a:gd name="T1" fmla="*/ 1 h 40"/>
                <a:gd name="T2" fmla="*/ 13 w 40"/>
                <a:gd name="T3" fmla="*/ 8 h 40"/>
                <a:gd name="T4" fmla="*/ 12 w 40"/>
                <a:gd name="T5" fmla="*/ 13 h 40"/>
                <a:gd name="T6" fmla="*/ 16 w 40"/>
                <a:gd name="T7" fmla="*/ 17 h 40"/>
                <a:gd name="T8" fmla="*/ 0 w 40"/>
                <a:gd name="T9" fmla="*/ 32 h 40"/>
                <a:gd name="T10" fmla="*/ 7 w 40"/>
                <a:gd name="T11" fmla="*/ 40 h 40"/>
                <a:gd name="T12" fmla="*/ 23 w 40"/>
                <a:gd name="T13" fmla="*/ 24 h 40"/>
                <a:gd name="T14" fmla="*/ 27 w 40"/>
                <a:gd name="T15" fmla="*/ 28 h 40"/>
                <a:gd name="T16" fmla="*/ 31 w 40"/>
                <a:gd name="T17" fmla="*/ 27 h 40"/>
                <a:gd name="T18" fmla="*/ 39 w 40"/>
                <a:gd name="T19" fmla="*/ 4 h 40"/>
                <a:gd name="T20" fmla="*/ 36 w 40"/>
                <a:gd name="T2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36" y="1"/>
                  </a:moveTo>
                  <a:cubicBezTo>
                    <a:pt x="13" y="8"/>
                    <a:pt x="13" y="8"/>
                    <a:pt x="13" y="8"/>
                  </a:cubicBezTo>
                  <a:cubicBezTo>
                    <a:pt x="11" y="9"/>
                    <a:pt x="10" y="11"/>
                    <a:pt x="12" y="13"/>
                  </a:cubicBezTo>
                  <a:cubicBezTo>
                    <a:pt x="16" y="17"/>
                    <a:pt x="16" y="17"/>
                    <a:pt x="16" y="17"/>
                  </a:cubicBezTo>
                  <a:cubicBezTo>
                    <a:pt x="0" y="32"/>
                    <a:pt x="0" y="32"/>
                    <a:pt x="0" y="32"/>
                  </a:cubicBezTo>
                  <a:cubicBezTo>
                    <a:pt x="3" y="35"/>
                    <a:pt x="5" y="37"/>
                    <a:pt x="7" y="40"/>
                  </a:cubicBezTo>
                  <a:cubicBezTo>
                    <a:pt x="23" y="24"/>
                    <a:pt x="23" y="24"/>
                    <a:pt x="23" y="24"/>
                  </a:cubicBezTo>
                  <a:cubicBezTo>
                    <a:pt x="27" y="28"/>
                    <a:pt x="27" y="28"/>
                    <a:pt x="27" y="28"/>
                  </a:cubicBezTo>
                  <a:cubicBezTo>
                    <a:pt x="28" y="29"/>
                    <a:pt x="31" y="29"/>
                    <a:pt x="31" y="27"/>
                  </a:cubicBezTo>
                  <a:cubicBezTo>
                    <a:pt x="39" y="4"/>
                    <a:pt x="39" y="4"/>
                    <a:pt x="39" y="4"/>
                  </a:cubicBezTo>
                  <a:cubicBezTo>
                    <a:pt x="40" y="2"/>
                    <a:pt x="38" y="0"/>
                    <a:pt x="36"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8" name="Freeform 18"/>
            <p:cNvSpPr>
              <a:spLocks noEditPoints="1"/>
            </p:cNvSpPr>
            <p:nvPr/>
          </p:nvSpPr>
          <p:spPr bwMode="auto">
            <a:xfrm>
              <a:off x="624795" y="4244418"/>
              <a:ext cx="204788" cy="204788"/>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40 w 80"/>
                <a:gd name="T11" fmla="*/ 69 h 80"/>
                <a:gd name="T12" fmla="*/ 10 w 80"/>
                <a:gd name="T13" fmla="*/ 40 h 80"/>
                <a:gd name="T14" fmla="*/ 40 w 80"/>
                <a:gd name="T15" fmla="*/ 11 h 80"/>
                <a:gd name="T16" fmla="*/ 69 w 80"/>
                <a:gd name="T17" fmla="*/ 40 h 80"/>
                <a:gd name="T18" fmla="*/ 40 w 80"/>
                <a:gd name="T19" fmla="*/ 6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40" y="69"/>
                  </a:moveTo>
                  <a:cubicBezTo>
                    <a:pt x="24" y="69"/>
                    <a:pt x="10" y="56"/>
                    <a:pt x="10" y="40"/>
                  </a:cubicBezTo>
                  <a:cubicBezTo>
                    <a:pt x="10" y="24"/>
                    <a:pt x="24" y="11"/>
                    <a:pt x="40" y="11"/>
                  </a:cubicBezTo>
                  <a:cubicBezTo>
                    <a:pt x="56" y="11"/>
                    <a:pt x="69" y="24"/>
                    <a:pt x="69" y="40"/>
                  </a:cubicBezTo>
                  <a:cubicBezTo>
                    <a:pt x="69" y="56"/>
                    <a:pt x="56" y="69"/>
                    <a:pt x="40" y="6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9" name="Freeform 19"/>
            <p:cNvSpPr>
              <a:spLocks noEditPoints="1"/>
            </p:cNvSpPr>
            <p:nvPr/>
          </p:nvSpPr>
          <p:spPr bwMode="auto">
            <a:xfrm>
              <a:off x="678770" y="4298393"/>
              <a:ext cx="98425" cy="96838"/>
            </a:xfrm>
            <a:custGeom>
              <a:avLst/>
              <a:gdLst>
                <a:gd name="T0" fmla="*/ 2 w 38"/>
                <a:gd name="T1" fmla="*/ 36 h 38"/>
                <a:gd name="T2" fmla="*/ 2 w 38"/>
                <a:gd name="T3" fmla="*/ 28 h 38"/>
                <a:gd name="T4" fmla="*/ 2 w 38"/>
                <a:gd name="T5" fmla="*/ 28 h 38"/>
                <a:gd name="T6" fmla="*/ 9 w 38"/>
                <a:gd name="T7" fmla="*/ 28 h 38"/>
                <a:gd name="T8" fmla="*/ 9 w 38"/>
                <a:gd name="T9" fmla="*/ 28 h 38"/>
                <a:gd name="T10" fmla="*/ 9 w 38"/>
                <a:gd name="T11" fmla="*/ 36 h 38"/>
                <a:gd name="T12" fmla="*/ 9 w 38"/>
                <a:gd name="T13" fmla="*/ 36 h 38"/>
                <a:gd name="T14" fmla="*/ 6 w 38"/>
                <a:gd name="T15" fmla="*/ 38 h 38"/>
                <a:gd name="T16" fmla="*/ 6 w 38"/>
                <a:gd name="T17" fmla="*/ 38 h 38"/>
                <a:gd name="T18" fmla="*/ 2 w 38"/>
                <a:gd name="T19" fmla="*/ 36 h 38"/>
                <a:gd name="T20" fmla="*/ 15 w 38"/>
                <a:gd name="T21" fmla="*/ 23 h 38"/>
                <a:gd name="T22" fmla="*/ 15 w 38"/>
                <a:gd name="T23" fmla="*/ 15 h 38"/>
                <a:gd name="T24" fmla="*/ 15 w 38"/>
                <a:gd name="T25" fmla="*/ 15 h 38"/>
                <a:gd name="T26" fmla="*/ 23 w 38"/>
                <a:gd name="T27" fmla="*/ 15 h 38"/>
                <a:gd name="T28" fmla="*/ 23 w 38"/>
                <a:gd name="T29" fmla="*/ 15 h 38"/>
                <a:gd name="T30" fmla="*/ 23 w 38"/>
                <a:gd name="T31" fmla="*/ 23 h 38"/>
                <a:gd name="T32" fmla="*/ 23 w 38"/>
                <a:gd name="T33" fmla="*/ 23 h 38"/>
                <a:gd name="T34" fmla="*/ 19 w 38"/>
                <a:gd name="T35" fmla="*/ 24 h 38"/>
                <a:gd name="T36" fmla="*/ 19 w 38"/>
                <a:gd name="T37" fmla="*/ 24 h 38"/>
                <a:gd name="T38" fmla="*/ 15 w 38"/>
                <a:gd name="T39" fmla="*/ 23 h 38"/>
                <a:gd name="T40" fmla="*/ 28 w 38"/>
                <a:gd name="T41" fmla="*/ 10 h 38"/>
                <a:gd name="T42" fmla="*/ 28 w 38"/>
                <a:gd name="T43" fmla="*/ 2 h 38"/>
                <a:gd name="T44" fmla="*/ 28 w 38"/>
                <a:gd name="T45" fmla="*/ 2 h 38"/>
                <a:gd name="T46" fmla="*/ 36 w 38"/>
                <a:gd name="T47" fmla="*/ 2 h 38"/>
                <a:gd name="T48" fmla="*/ 36 w 38"/>
                <a:gd name="T49" fmla="*/ 2 h 38"/>
                <a:gd name="T50" fmla="*/ 36 w 38"/>
                <a:gd name="T51" fmla="*/ 10 h 38"/>
                <a:gd name="T52" fmla="*/ 36 w 38"/>
                <a:gd name="T53" fmla="*/ 10 h 38"/>
                <a:gd name="T54" fmla="*/ 32 w 38"/>
                <a:gd name="T55" fmla="*/ 11 h 38"/>
                <a:gd name="T56" fmla="*/ 32 w 38"/>
                <a:gd name="T57" fmla="*/ 11 h 38"/>
                <a:gd name="T58" fmla="*/ 28 w 38"/>
                <a:gd name="T59"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8">
                  <a:moveTo>
                    <a:pt x="2" y="36"/>
                  </a:moveTo>
                  <a:cubicBezTo>
                    <a:pt x="0" y="34"/>
                    <a:pt x="0" y="30"/>
                    <a:pt x="2" y="28"/>
                  </a:cubicBezTo>
                  <a:cubicBezTo>
                    <a:pt x="2" y="28"/>
                    <a:pt x="2" y="28"/>
                    <a:pt x="2" y="28"/>
                  </a:cubicBezTo>
                  <a:cubicBezTo>
                    <a:pt x="4" y="26"/>
                    <a:pt x="7" y="26"/>
                    <a:pt x="9" y="28"/>
                  </a:cubicBezTo>
                  <a:cubicBezTo>
                    <a:pt x="9" y="28"/>
                    <a:pt x="9" y="28"/>
                    <a:pt x="9" y="28"/>
                  </a:cubicBezTo>
                  <a:cubicBezTo>
                    <a:pt x="11" y="30"/>
                    <a:pt x="11" y="34"/>
                    <a:pt x="9" y="36"/>
                  </a:cubicBezTo>
                  <a:cubicBezTo>
                    <a:pt x="9" y="36"/>
                    <a:pt x="9" y="36"/>
                    <a:pt x="9" y="36"/>
                  </a:cubicBezTo>
                  <a:cubicBezTo>
                    <a:pt x="8" y="37"/>
                    <a:pt x="7" y="38"/>
                    <a:pt x="6" y="38"/>
                  </a:cubicBezTo>
                  <a:cubicBezTo>
                    <a:pt x="6" y="38"/>
                    <a:pt x="6" y="38"/>
                    <a:pt x="6" y="38"/>
                  </a:cubicBezTo>
                  <a:cubicBezTo>
                    <a:pt x="4" y="37"/>
                    <a:pt x="3" y="37"/>
                    <a:pt x="2" y="36"/>
                  </a:cubicBezTo>
                  <a:close/>
                  <a:moveTo>
                    <a:pt x="15" y="23"/>
                  </a:moveTo>
                  <a:cubicBezTo>
                    <a:pt x="13" y="21"/>
                    <a:pt x="13" y="17"/>
                    <a:pt x="15" y="15"/>
                  </a:cubicBezTo>
                  <a:cubicBezTo>
                    <a:pt x="15" y="15"/>
                    <a:pt x="15" y="15"/>
                    <a:pt x="15" y="15"/>
                  </a:cubicBezTo>
                  <a:cubicBezTo>
                    <a:pt x="17" y="13"/>
                    <a:pt x="20" y="13"/>
                    <a:pt x="23" y="15"/>
                  </a:cubicBezTo>
                  <a:cubicBezTo>
                    <a:pt x="23" y="15"/>
                    <a:pt x="23" y="15"/>
                    <a:pt x="23" y="15"/>
                  </a:cubicBezTo>
                  <a:cubicBezTo>
                    <a:pt x="25" y="17"/>
                    <a:pt x="25" y="21"/>
                    <a:pt x="23" y="23"/>
                  </a:cubicBezTo>
                  <a:cubicBezTo>
                    <a:pt x="23" y="23"/>
                    <a:pt x="23" y="23"/>
                    <a:pt x="23" y="23"/>
                  </a:cubicBezTo>
                  <a:cubicBezTo>
                    <a:pt x="21" y="24"/>
                    <a:pt x="20" y="24"/>
                    <a:pt x="19" y="24"/>
                  </a:cubicBezTo>
                  <a:cubicBezTo>
                    <a:pt x="19" y="24"/>
                    <a:pt x="19" y="24"/>
                    <a:pt x="19" y="24"/>
                  </a:cubicBezTo>
                  <a:cubicBezTo>
                    <a:pt x="17" y="24"/>
                    <a:pt x="16" y="24"/>
                    <a:pt x="15" y="23"/>
                  </a:cubicBezTo>
                  <a:close/>
                  <a:moveTo>
                    <a:pt x="28" y="10"/>
                  </a:moveTo>
                  <a:cubicBezTo>
                    <a:pt x="26" y="7"/>
                    <a:pt x="26" y="4"/>
                    <a:pt x="28" y="2"/>
                  </a:cubicBezTo>
                  <a:cubicBezTo>
                    <a:pt x="28" y="2"/>
                    <a:pt x="28" y="2"/>
                    <a:pt x="28" y="2"/>
                  </a:cubicBezTo>
                  <a:cubicBezTo>
                    <a:pt x="30" y="0"/>
                    <a:pt x="33" y="0"/>
                    <a:pt x="36" y="2"/>
                  </a:cubicBezTo>
                  <a:cubicBezTo>
                    <a:pt x="36" y="2"/>
                    <a:pt x="36" y="2"/>
                    <a:pt x="36" y="2"/>
                  </a:cubicBezTo>
                  <a:cubicBezTo>
                    <a:pt x="38" y="4"/>
                    <a:pt x="38" y="7"/>
                    <a:pt x="36" y="10"/>
                  </a:cubicBezTo>
                  <a:cubicBezTo>
                    <a:pt x="36" y="10"/>
                    <a:pt x="36" y="10"/>
                    <a:pt x="36" y="10"/>
                  </a:cubicBezTo>
                  <a:cubicBezTo>
                    <a:pt x="35" y="11"/>
                    <a:pt x="33" y="11"/>
                    <a:pt x="32" y="11"/>
                  </a:cubicBezTo>
                  <a:cubicBezTo>
                    <a:pt x="32" y="11"/>
                    <a:pt x="32" y="11"/>
                    <a:pt x="32" y="11"/>
                  </a:cubicBezTo>
                  <a:cubicBezTo>
                    <a:pt x="30" y="11"/>
                    <a:pt x="29" y="11"/>
                    <a:pt x="28"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0" name="Freeform 20"/>
            <p:cNvSpPr>
              <a:spLocks/>
            </p:cNvSpPr>
            <p:nvPr/>
          </p:nvSpPr>
          <p:spPr bwMode="auto">
            <a:xfrm>
              <a:off x="378733" y="4120593"/>
              <a:ext cx="546100" cy="546100"/>
            </a:xfrm>
            <a:custGeom>
              <a:avLst/>
              <a:gdLst>
                <a:gd name="T0" fmla="*/ 344 w 344"/>
                <a:gd name="T1" fmla="*/ 344 h 344"/>
                <a:gd name="T2" fmla="*/ 0 w 344"/>
                <a:gd name="T3" fmla="*/ 344 h 344"/>
                <a:gd name="T4" fmla="*/ 0 w 344"/>
                <a:gd name="T5" fmla="*/ 0 h 344"/>
                <a:gd name="T6" fmla="*/ 17 w 344"/>
                <a:gd name="T7" fmla="*/ 0 h 344"/>
                <a:gd name="T8" fmla="*/ 17 w 344"/>
                <a:gd name="T9" fmla="*/ 328 h 344"/>
                <a:gd name="T10" fmla="*/ 344 w 344"/>
                <a:gd name="T11" fmla="*/ 328 h 344"/>
                <a:gd name="T12" fmla="*/ 344 w 344"/>
                <a:gd name="T13" fmla="*/ 344 h 344"/>
              </a:gdLst>
              <a:ahLst/>
              <a:cxnLst>
                <a:cxn ang="0">
                  <a:pos x="T0" y="T1"/>
                </a:cxn>
                <a:cxn ang="0">
                  <a:pos x="T2" y="T3"/>
                </a:cxn>
                <a:cxn ang="0">
                  <a:pos x="T4" y="T5"/>
                </a:cxn>
                <a:cxn ang="0">
                  <a:pos x="T6" y="T7"/>
                </a:cxn>
                <a:cxn ang="0">
                  <a:pos x="T8" y="T9"/>
                </a:cxn>
                <a:cxn ang="0">
                  <a:pos x="T10" y="T11"/>
                </a:cxn>
                <a:cxn ang="0">
                  <a:pos x="T12" y="T13"/>
                </a:cxn>
              </a:cxnLst>
              <a:rect l="0" t="0" r="r" b="b"/>
              <a:pathLst>
                <a:path w="344" h="344">
                  <a:moveTo>
                    <a:pt x="344" y="344"/>
                  </a:moveTo>
                  <a:lnTo>
                    <a:pt x="0" y="344"/>
                  </a:lnTo>
                  <a:lnTo>
                    <a:pt x="0" y="0"/>
                  </a:lnTo>
                  <a:lnTo>
                    <a:pt x="17" y="0"/>
                  </a:lnTo>
                  <a:lnTo>
                    <a:pt x="17" y="328"/>
                  </a:lnTo>
                  <a:lnTo>
                    <a:pt x="344" y="328"/>
                  </a:lnTo>
                  <a:lnTo>
                    <a:pt x="344"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grpSp>
        <p:nvGrpSpPr>
          <p:cNvPr id="206" name="Group 205"/>
          <p:cNvGrpSpPr/>
          <p:nvPr/>
        </p:nvGrpSpPr>
        <p:grpSpPr>
          <a:xfrm>
            <a:off x="10112962" y="3980328"/>
            <a:ext cx="653591" cy="522398"/>
            <a:chOff x="8036643" y="1702277"/>
            <a:chExt cx="958405" cy="776766"/>
          </a:xfrm>
        </p:grpSpPr>
        <p:sp>
          <p:nvSpPr>
            <p:cNvPr id="207" name="Freeform 36"/>
            <p:cNvSpPr>
              <a:spLocks noEditPoints="1"/>
            </p:cNvSpPr>
            <p:nvPr/>
          </p:nvSpPr>
          <p:spPr bwMode="auto">
            <a:xfrm>
              <a:off x="8475230" y="1904467"/>
              <a:ext cx="69373" cy="52178"/>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8" name="Freeform 37"/>
            <p:cNvSpPr>
              <a:spLocks noEditPoints="1"/>
            </p:cNvSpPr>
            <p:nvPr/>
          </p:nvSpPr>
          <p:spPr bwMode="auto">
            <a:xfrm>
              <a:off x="8475230" y="1904467"/>
              <a:ext cx="69373" cy="52178"/>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9" name="Freeform 38"/>
            <p:cNvSpPr>
              <a:spLocks noEditPoints="1"/>
            </p:cNvSpPr>
            <p:nvPr/>
          </p:nvSpPr>
          <p:spPr bwMode="auto">
            <a:xfrm>
              <a:off x="8429574" y="1702277"/>
              <a:ext cx="172544" cy="190331"/>
            </a:xfrm>
            <a:custGeom>
              <a:avLst/>
              <a:gdLst>
                <a:gd name="T0" fmla="*/ 74 w 159"/>
                <a:gd name="T1" fmla="*/ 0 h 176"/>
                <a:gd name="T2" fmla="*/ 0 w 159"/>
                <a:gd name="T3" fmla="*/ 75 h 176"/>
                <a:gd name="T4" fmla="*/ 13 w 159"/>
                <a:gd name="T5" fmla="*/ 118 h 176"/>
                <a:gd name="T6" fmla="*/ 22 w 159"/>
                <a:gd name="T7" fmla="*/ 128 h 176"/>
                <a:gd name="T8" fmla="*/ 42 w 159"/>
                <a:gd name="T9" fmla="*/ 176 h 176"/>
                <a:gd name="T10" fmla="*/ 106 w 159"/>
                <a:gd name="T11" fmla="*/ 176 h 176"/>
                <a:gd name="T12" fmla="*/ 127 w 159"/>
                <a:gd name="T13" fmla="*/ 128 h 176"/>
                <a:gd name="T14" fmla="*/ 136 w 159"/>
                <a:gd name="T15" fmla="*/ 118 h 176"/>
                <a:gd name="T16" fmla="*/ 117 w 159"/>
                <a:gd name="T17" fmla="*/ 14 h 176"/>
                <a:gd name="T18" fmla="*/ 74 w 159"/>
                <a:gd name="T19" fmla="*/ 0 h 176"/>
                <a:gd name="T20" fmla="*/ 133 w 159"/>
                <a:gd name="T21" fmla="*/ 75 h 176"/>
                <a:gd name="T22" fmla="*/ 74 w 159"/>
                <a:gd name="T23" fmla="*/ 16 h 176"/>
                <a:gd name="T24" fmla="*/ 74 w 159"/>
                <a:gd name="T25" fmla="*/ 11 h 176"/>
                <a:gd name="T26" fmla="*/ 138 w 159"/>
                <a:gd name="T27" fmla="*/ 75 h 176"/>
                <a:gd name="T28" fmla="*/ 133 w 159"/>
                <a:gd name="T29"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 h="176">
                  <a:moveTo>
                    <a:pt x="74" y="0"/>
                  </a:moveTo>
                  <a:cubicBezTo>
                    <a:pt x="33" y="0"/>
                    <a:pt x="0" y="34"/>
                    <a:pt x="0" y="75"/>
                  </a:cubicBezTo>
                  <a:cubicBezTo>
                    <a:pt x="0" y="90"/>
                    <a:pt x="4" y="105"/>
                    <a:pt x="13" y="118"/>
                  </a:cubicBezTo>
                  <a:cubicBezTo>
                    <a:pt x="16" y="121"/>
                    <a:pt x="19" y="125"/>
                    <a:pt x="22" y="128"/>
                  </a:cubicBezTo>
                  <a:cubicBezTo>
                    <a:pt x="39" y="145"/>
                    <a:pt x="42" y="149"/>
                    <a:pt x="42" y="176"/>
                  </a:cubicBezTo>
                  <a:cubicBezTo>
                    <a:pt x="106" y="176"/>
                    <a:pt x="106" y="176"/>
                    <a:pt x="106" y="176"/>
                  </a:cubicBezTo>
                  <a:cubicBezTo>
                    <a:pt x="106" y="149"/>
                    <a:pt x="110" y="145"/>
                    <a:pt x="127" y="128"/>
                  </a:cubicBezTo>
                  <a:cubicBezTo>
                    <a:pt x="130" y="125"/>
                    <a:pt x="133" y="121"/>
                    <a:pt x="136" y="118"/>
                  </a:cubicBezTo>
                  <a:cubicBezTo>
                    <a:pt x="159" y="84"/>
                    <a:pt x="151" y="37"/>
                    <a:pt x="117" y="14"/>
                  </a:cubicBezTo>
                  <a:cubicBezTo>
                    <a:pt x="105" y="5"/>
                    <a:pt x="90" y="0"/>
                    <a:pt x="74" y="0"/>
                  </a:cubicBezTo>
                  <a:close/>
                  <a:moveTo>
                    <a:pt x="133" y="75"/>
                  </a:moveTo>
                  <a:cubicBezTo>
                    <a:pt x="133" y="43"/>
                    <a:pt x="107" y="16"/>
                    <a:pt x="74" y="16"/>
                  </a:cubicBezTo>
                  <a:cubicBezTo>
                    <a:pt x="74" y="11"/>
                    <a:pt x="74" y="11"/>
                    <a:pt x="74" y="11"/>
                  </a:cubicBezTo>
                  <a:cubicBezTo>
                    <a:pt x="110" y="11"/>
                    <a:pt x="138" y="40"/>
                    <a:pt x="138" y="75"/>
                  </a:cubicBezTo>
                  <a:lnTo>
                    <a:pt x="133" y="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0" name="Freeform 37"/>
            <p:cNvSpPr>
              <a:spLocks/>
            </p:cNvSpPr>
            <p:nvPr/>
          </p:nvSpPr>
          <p:spPr bwMode="auto">
            <a:xfrm>
              <a:off x="8036643" y="1829938"/>
              <a:ext cx="304814" cy="317757"/>
            </a:xfrm>
            <a:custGeom>
              <a:avLst/>
              <a:gdLst>
                <a:gd name="T0" fmla="*/ 82 w 271"/>
                <a:gd name="T1" fmla="*/ 18 h 283"/>
                <a:gd name="T2" fmla="*/ 2 w 271"/>
                <a:gd name="T3" fmla="*/ 271 h 283"/>
                <a:gd name="T4" fmla="*/ 12 w 271"/>
                <a:gd name="T5" fmla="*/ 283 h 283"/>
                <a:gd name="T6" fmla="*/ 19 w 271"/>
                <a:gd name="T7" fmla="*/ 283 h 283"/>
                <a:gd name="T8" fmla="*/ 38 w 271"/>
                <a:gd name="T9" fmla="*/ 272 h 283"/>
                <a:gd name="T10" fmla="*/ 87 w 271"/>
                <a:gd name="T11" fmla="*/ 178 h 283"/>
                <a:gd name="T12" fmla="*/ 137 w 271"/>
                <a:gd name="T13" fmla="*/ 272 h 283"/>
                <a:gd name="T14" fmla="*/ 156 w 271"/>
                <a:gd name="T15" fmla="*/ 283 h 283"/>
                <a:gd name="T16" fmla="*/ 164 w 271"/>
                <a:gd name="T17" fmla="*/ 283 h 283"/>
                <a:gd name="T18" fmla="*/ 176 w 271"/>
                <a:gd name="T19" fmla="*/ 266 h 283"/>
                <a:gd name="T20" fmla="*/ 126 w 271"/>
                <a:gd name="T21" fmla="*/ 117 h 283"/>
                <a:gd name="T22" fmla="*/ 153 w 271"/>
                <a:gd name="T23" fmla="*/ 46 h 283"/>
                <a:gd name="T24" fmla="*/ 179 w 271"/>
                <a:gd name="T25" fmla="*/ 26 h 283"/>
                <a:gd name="T26" fmla="*/ 271 w 271"/>
                <a:gd name="T27" fmla="*/ 17 h 283"/>
                <a:gd name="T28" fmla="*/ 271 w 271"/>
                <a:gd name="T29" fmla="*/ 0 h 283"/>
                <a:gd name="T30" fmla="*/ 106 w 271"/>
                <a:gd name="T31" fmla="*/ 0 h 283"/>
                <a:gd name="T32" fmla="*/ 82 w 271"/>
                <a:gd name="T33" fmla="*/ 1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83">
                  <a:moveTo>
                    <a:pt x="82" y="18"/>
                  </a:moveTo>
                  <a:cubicBezTo>
                    <a:pt x="2" y="271"/>
                    <a:pt x="2" y="271"/>
                    <a:pt x="2" y="271"/>
                  </a:cubicBezTo>
                  <a:cubicBezTo>
                    <a:pt x="0" y="277"/>
                    <a:pt x="5" y="283"/>
                    <a:pt x="12" y="283"/>
                  </a:cubicBezTo>
                  <a:cubicBezTo>
                    <a:pt x="19" y="283"/>
                    <a:pt x="19" y="283"/>
                    <a:pt x="19" y="283"/>
                  </a:cubicBezTo>
                  <a:cubicBezTo>
                    <a:pt x="27" y="283"/>
                    <a:pt x="34" y="279"/>
                    <a:pt x="38" y="272"/>
                  </a:cubicBezTo>
                  <a:cubicBezTo>
                    <a:pt x="87" y="178"/>
                    <a:pt x="87" y="178"/>
                    <a:pt x="87" y="178"/>
                  </a:cubicBezTo>
                  <a:cubicBezTo>
                    <a:pt x="137" y="272"/>
                    <a:pt x="137" y="272"/>
                    <a:pt x="137" y="272"/>
                  </a:cubicBezTo>
                  <a:cubicBezTo>
                    <a:pt x="141" y="279"/>
                    <a:pt x="148" y="283"/>
                    <a:pt x="156" y="283"/>
                  </a:cubicBezTo>
                  <a:cubicBezTo>
                    <a:pt x="164" y="283"/>
                    <a:pt x="164" y="283"/>
                    <a:pt x="164" y="283"/>
                  </a:cubicBezTo>
                  <a:cubicBezTo>
                    <a:pt x="173" y="283"/>
                    <a:pt x="179" y="275"/>
                    <a:pt x="176" y="266"/>
                  </a:cubicBezTo>
                  <a:cubicBezTo>
                    <a:pt x="126" y="117"/>
                    <a:pt x="126" y="117"/>
                    <a:pt x="126" y="117"/>
                  </a:cubicBezTo>
                  <a:cubicBezTo>
                    <a:pt x="153" y="46"/>
                    <a:pt x="153" y="46"/>
                    <a:pt x="153" y="46"/>
                  </a:cubicBezTo>
                  <a:cubicBezTo>
                    <a:pt x="157" y="35"/>
                    <a:pt x="167" y="27"/>
                    <a:pt x="179" y="26"/>
                  </a:cubicBezTo>
                  <a:cubicBezTo>
                    <a:pt x="271" y="17"/>
                    <a:pt x="271" y="17"/>
                    <a:pt x="271" y="17"/>
                  </a:cubicBezTo>
                  <a:cubicBezTo>
                    <a:pt x="271" y="0"/>
                    <a:pt x="271" y="0"/>
                    <a:pt x="271" y="0"/>
                  </a:cubicBezTo>
                  <a:cubicBezTo>
                    <a:pt x="106" y="0"/>
                    <a:pt x="106" y="0"/>
                    <a:pt x="106" y="0"/>
                  </a:cubicBezTo>
                  <a:cubicBezTo>
                    <a:pt x="95" y="0"/>
                    <a:pt x="85" y="7"/>
                    <a:pt x="82" y="1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1" name="Oval 38"/>
            <p:cNvSpPr>
              <a:spLocks noChangeArrowheads="1"/>
            </p:cNvSpPr>
            <p:nvPr/>
          </p:nvSpPr>
          <p:spPr bwMode="auto">
            <a:xfrm>
              <a:off x="8160575" y="1736747"/>
              <a:ext cx="74100" cy="74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2" name="Freeform 39"/>
            <p:cNvSpPr>
              <a:spLocks/>
            </p:cNvSpPr>
            <p:nvPr/>
          </p:nvSpPr>
          <p:spPr bwMode="auto">
            <a:xfrm>
              <a:off x="8690234" y="1829938"/>
              <a:ext cx="304814" cy="317757"/>
            </a:xfrm>
            <a:custGeom>
              <a:avLst/>
              <a:gdLst>
                <a:gd name="T0" fmla="*/ 189 w 271"/>
                <a:gd name="T1" fmla="*/ 18 h 283"/>
                <a:gd name="T2" fmla="*/ 269 w 271"/>
                <a:gd name="T3" fmla="*/ 271 h 283"/>
                <a:gd name="T4" fmla="*/ 259 w 271"/>
                <a:gd name="T5" fmla="*/ 283 h 283"/>
                <a:gd name="T6" fmla="*/ 252 w 271"/>
                <a:gd name="T7" fmla="*/ 283 h 283"/>
                <a:gd name="T8" fmla="*/ 233 w 271"/>
                <a:gd name="T9" fmla="*/ 272 h 283"/>
                <a:gd name="T10" fmla="*/ 184 w 271"/>
                <a:gd name="T11" fmla="*/ 178 h 283"/>
                <a:gd name="T12" fmla="*/ 134 w 271"/>
                <a:gd name="T13" fmla="*/ 272 h 283"/>
                <a:gd name="T14" fmla="*/ 115 w 271"/>
                <a:gd name="T15" fmla="*/ 283 h 283"/>
                <a:gd name="T16" fmla="*/ 107 w 271"/>
                <a:gd name="T17" fmla="*/ 283 h 283"/>
                <a:gd name="T18" fmla="*/ 95 w 271"/>
                <a:gd name="T19" fmla="*/ 266 h 283"/>
                <a:gd name="T20" fmla="*/ 145 w 271"/>
                <a:gd name="T21" fmla="*/ 117 h 283"/>
                <a:gd name="T22" fmla="*/ 118 w 271"/>
                <a:gd name="T23" fmla="*/ 46 h 283"/>
                <a:gd name="T24" fmla="*/ 92 w 271"/>
                <a:gd name="T25" fmla="*/ 26 h 283"/>
                <a:gd name="T26" fmla="*/ 0 w 271"/>
                <a:gd name="T27" fmla="*/ 17 h 283"/>
                <a:gd name="T28" fmla="*/ 0 w 271"/>
                <a:gd name="T29" fmla="*/ 0 h 283"/>
                <a:gd name="T30" fmla="*/ 165 w 271"/>
                <a:gd name="T31" fmla="*/ 0 h 283"/>
                <a:gd name="T32" fmla="*/ 189 w 271"/>
                <a:gd name="T33" fmla="*/ 1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83">
                  <a:moveTo>
                    <a:pt x="189" y="18"/>
                  </a:moveTo>
                  <a:cubicBezTo>
                    <a:pt x="269" y="271"/>
                    <a:pt x="269" y="271"/>
                    <a:pt x="269" y="271"/>
                  </a:cubicBezTo>
                  <a:cubicBezTo>
                    <a:pt x="271" y="277"/>
                    <a:pt x="266" y="283"/>
                    <a:pt x="259" y="283"/>
                  </a:cubicBezTo>
                  <a:cubicBezTo>
                    <a:pt x="252" y="283"/>
                    <a:pt x="252" y="283"/>
                    <a:pt x="252" y="283"/>
                  </a:cubicBezTo>
                  <a:cubicBezTo>
                    <a:pt x="244" y="283"/>
                    <a:pt x="237" y="279"/>
                    <a:pt x="233" y="272"/>
                  </a:cubicBezTo>
                  <a:cubicBezTo>
                    <a:pt x="184" y="178"/>
                    <a:pt x="184" y="178"/>
                    <a:pt x="184" y="178"/>
                  </a:cubicBezTo>
                  <a:cubicBezTo>
                    <a:pt x="134" y="272"/>
                    <a:pt x="134" y="272"/>
                    <a:pt x="134" y="272"/>
                  </a:cubicBezTo>
                  <a:cubicBezTo>
                    <a:pt x="130" y="279"/>
                    <a:pt x="123" y="283"/>
                    <a:pt x="115" y="283"/>
                  </a:cubicBezTo>
                  <a:cubicBezTo>
                    <a:pt x="107" y="283"/>
                    <a:pt x="107" y="283"/>
                    <a:pt x="107" y="283"/>
                  </a:cubicBezTo>
                  <a:cubicBezTo>
                    <a:pt x="98" y="283"/>
                    <a:pt x="92" y="275"/>
                    <a:pt x="95" y="266"/>
                  </a:cubicBezTo>
                  <a:cubicBezTo>
                    <a:pt x="145" y="117"/>
                    <a:pt x="145" y="117"/>
                    <a:pt x="145" y="117"/>
                  </a:cubicBezTo>
                  <a:cubicBezTo>
                    <a:pt x="118" y="46"/>
                    <a:pt x="118" y="46"/>
                    <a:pt x="118" y="46"/>
                  </a:cubicBezTo>
                  <a:cubicBezTo>
                    <a:pt x="114" y="35"/>
                    <a:pt x="104" y="27"/>
                    <a:pt x="92" y="26"/>
                  </a:cubicBezTo>
                  <a:cubicBezTo>
                    <a:pt x="0" y="17"/>
                    <a:pt x="0" y="17"/>
                    <a:pt x="0" y="17"/>
                  </a:cubicBezTo>
                  <a:cubicBezTo>
                    <a:pt x="0" y="0"/>
                    <a:pt x="0" y="0"/>
                    <a:pt x="0" y="0"/>
                  </a:cubicBezTo>
                  <a:cubicBezTo>
                    <a:pt x="165" y="0"/>
                    <a:pt x="165" y="0"/>
                    <a:pt x="165" y="0"/>
                  </a:cubicBezTo>
                  <a:cubicBezTo>
                    <a:pt x="176" y="0"/>
                    <a:pt x="186" y="7"/>
                    <a:pt x="189" y="1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3" name="Oval 40"/>
            <p:cNvSpPr>
              <a:spLocks noChangeArrowheads="1"/>
            </p:cNvSpPr>
            <p:nvPr/>
          </p:nvSpPr>
          <p:spPr bwMode="auto">
            <a:xfrm>
              <a:off x="8797016" y="1736747"/>
              <a:ext cx="74424" cy="74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4" name="Oval 41"/>
            <p:cNvSpPr>
              <a:spLocks noChangeArrowheads="1"/>
            </p:cNvSpPr>
            <p:nvPr/>
          </p:nvSpPr>
          <p:spPr bwMode="auto">
            <a:xfrm>
              <a:off x="8480899" y="2058064"/>
              <a:ext cx="75395" cy="7507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5" name="Freeform 42"/>
            <p:cNvSpPr>
              <a:spLocks/>
            </p:cNvSpPr>
            <p:nvPr/>
          </p:nvSpPr>
          <p:spPr bwMode="auto">
            <a:xfrm>
              <a:off x="8347259" y="2066800"/>
              <a:ext cx="343967" cy="412243"/>
            </a:xfrm>
            <a:custGeom>
              <a:avLst/>
              <a:gdLst>
                <a:gd name="T0" fmla="*/ 294 w 306"/>
                <a:gd name="T1" fmla="*/ 0 h 367"/>
                <a:gd name="T2" fmla="*/ 189 w 306"/>
                <a:gd name="T3" fmla="*/ 63 h 367"/>
                <a:gd name="T4" fmla="*/ 153 w 306"/>
                <a:gd name="T5" fmla="*/ 72 h 367"/>
                <a:gd name="T6" fmla="*/ 153 w 306"/>
                <a:gd name="T7" fmla="*/ 72 h 367"/>
                <a:gd name="T8" fmla="*/ 117 w 306"/>
                <a:gd name="T9" fmla="*/ 63 h 367"/>
                <a:gd name="T10" fmla="*/ 11 w 306"/>
                <a:gd name="T11" fmla="*/ 0 h 367"/>
                <a:gd name="T12" fmla="*/ 0 w 306"/>
                <a:gd name="T13" fmla="*/ 17 h 367"/>
                <a:gd name="T14" fmla="*/ 64 w 306"/>
                <a:gd name="T15" fmla="*/ 69 h 367"/>
                <a:gd name="T16" fmla="*/ 112 w 306"/>
                <a:gd name="T17" fmla="*/ 179 h 367"/>
                <a:gd name="T18" fmla="*/ 111 w 306"/>
                <a:gd name="T19" fmla="*/ 200 h 367"/>
                <a:gd name="T20" fmla="*/ 67 w 306"/>
                <a:gd name="T21" fmla="*/ 367 h 367"/>
                <a:gd name="T22" fmla="*/ 92 w 306"/>
                <a:gd name="T23" fmla="*/ 367 h 367"/>
                <a:gd name="T24" fmla="*/ 110 w 306"/>
                <a:gd name="T25" fmla="*/ 354 h 367"/>
                <a:gd name="T26" fmla="*/ 153 w 306"/>
                <a:gd name="T27" fmla="*/ 231 h 367"/>
                <a:gd name="T28" fmla="*/ 196 w 306"/>
                <a:gd name="T29" fmla="*/ 354 h 367"/>
                <a:gd name="T30" fmla="*/ 214 w 306"/>
                <a:gd name="T31" fmla="*/ 367 h 367"/>
                <a:gd name="T32" fmla="*/ 239 w 306"/>
                <a:gd name="T33" fmla="*/ 367 h 367"/>
                <a:gd name="T34" fmla="*/ 194 w 306"/>
                <a:gd name="T35" fmla="*/ 200 h 367"/>
                <a:gd name="T36" fmla="*/ 193 w 306"/>
                <a:gd name="T37" fmla="*/ 179 h 367"/>
                <a:gd name="T38" fmla="*/ 241 w 306"/>
                <a:gd name="T39" fmla="*/ 69 h 367"/>
                <a:gd name="T40" fmla="*/ 306 w 306"/>
                <a:gd name="T41" fmla="*/ 17 h 367"/>
                <a:gd name="T42" fmla="*/ 294 w 306"/>
                <a:gd name="T4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6" h="367">
                  <a:moveTo>
                    <a:pt x="294" y="0"/>
                  </a:moveTo>
                  <a:cubicBezTo>
                    <a:pt x="189" y="63"/>
                    <a:pt x="189" y="63"/>
                    <a:pt x="189" y="63"/>
                  </a:cubicBezTo>
                  <a:cubicBezTo>
                    <a:pt x="178" y="69"/>
                    <a:pt x="166" y="72"/>
                    <a:pt x="153" y="72"/>
                  </a:cubicBezTo>
                  <a:cubicBezTo>
                    <a:pt x="153" y="72"/>
                    <a:pt x="153" y="72"/>
                    <a:pt x="153" y="72"/>
                  </a:cubicBezTo>
                  <a:cubicBezTo>
                    <a:pt x="140" y="72"/>
                    <a:pt x="128" y="69"/>
                    <a:pt x="117" y="63"/>
                  </a:cubicBezTo>
                  <a:cubicBezTo>
                    <a:pt x="11" y="0"/>
                    <a:pt x="11" y="0"/>
                    <a:pt x="11" y="0"/>
                  </a:cubicBezTo>
                  <a:cubicBezTo>
                    <a:pt x="0" y="17"/>
                    <a:pt x="0" y="17"/>
                    <a:pt x="0" y="17"/>
                  </a:cubicBezTo>
                  <a:cubicBezTo>
                    <a:pt x="64" y="69"/>
                    <a:pt x="64" y="69"/>
                    <a:pt x="64" y="69"/>
                  </a:cubicBezTo>
                  <a:cubicBezTo>
                    <a:pt x="97" y="96"/>
                    <a:pt x="115" y="136"/>
                    <a:pt x="112" y="179"/>
                  </a:cubicBezTo>
                  <a:cubicBezTo>
                    <a:pt x="111" y="200"/>
                    <a:pt x="111" y="200"/>
                    <a:pt x="111" y="200"/>
                  </a:cubicBezTo>
                  <a:cubicBezTo>
                    <a:pt x="67" y="367"/>
                    <a:pt x="67" y="367"/>
                    <a:pt x="67" y="367"/>
                  </a:cubicBezTo>
                  <a:cubicBezTo>
                    <a:pt x="92" y="367"/>
                    <a:pt x="92" y="367"/>
                    <a:pt x="92" y="367"/>
                  </a:cubicBezTo>
                  <a:cubicBezTo>
                    <a:pt x="100" y="367"/>
                    <a:pt x="107" y="362"/>
                    <a:pt x="110" y="354"/>
                  </a:cubicBezTo>
                  <a:cubicBezTo>
                    <a:pt x="153" y="231"/>
                    <a:pt x="153" y="231"/>
                    <a:pt x="153" y="231"/>
                  </a:cubicBezTo>
                  <a:cubicBezTo>
                    <a:pt x="196" y="354"/>
                    <a:pt x="196" y="354"/>
                    <a:pt x="196" y="354"/>
                  </a:cubicBezTo>
                  <a:cubicBezTo>
                    <a:pt x="198" y="362"/>
                    <a:pt x="205" y="367"/>
                    <a:pt x="214" y="367"/>
                  </a:cubicBezTo>
                  <a:cubicBezTo>
                    <a:pt x="239" y="367"/>
                    <a:pt x="239" y="367"/>
                    <a:pt x="239" y="367"/>
                  </a:cubicBezTo>
                  <a:cubicBezTo>
                    <a:pt x="194" y="200"/>
                    <a:pt x="194" y="200"/>
                    <a:pt x="194" y="200"/>
                  </a:cubicBezTo>
                  <a:cubicBezTo>
                    <a:pt x="193" y="179"/>
                    <a:pt x="193" y="179"/>
                    <a:pt x="193" y="179"/>
                  </a:cubicBezTo>
                  <a:cubicBezTo>
                    <a:pt x="190" y="136"/>
                    <a:pt x="208" y="96"/>
                    <a:pt x="241" y="69"/>
                  </a:cubicBezTo>
                  <a:cubicBezTo>
                    <a:pt x="306" y="17"/>
                    <a:pt x="306" y="17"/>
                    <a:pt x="306" y="17"/>
                  </a:cubicBezTo>
                  <a:lnTo>
                    <a:pt x="29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216" name="TextBox 215"/>
          <p:cNvSpPr txBox="1"/>
          <p:nvPr/>
        </p:nvSpPr>
        <p:spPr>
          <a:xfrm>
            <a:off x="9789589" y="4501162"/>
            <a:ext cx="1244939" cy="188613"/>
          </a:xfrm>
          <a:prstGeom prst="rect">
            <a:avLst/>
          </a:prstGeom>
          <a:noFill/>
        </p:spPr>
        <p:txBody>
          <a:bodyPr wrap="none" lIns="0" tIns="0" rIns="0" bIns="0" rtlCol="0">
            <a:noAutofit/>
          </a:bodyPr>
          <a:lstStyle/>
          <a:p>
            <a:pPr defTabSz="456758" fontAlgn="base">
              <a:spcBef>
                <a:spcPts val="1200"/>
              </a:spcBef>
            </a:pPr>
            <a:r>
              <a:rPr lang="en-US" sz="900" b="1" dirty="0">
                <a:cs typeface="Open Sans Light"/>
              </a:rPr>
              <a:t>Embrace Collaboration</a:t>
            </a:r>
          </a:p>
        </p:txBody>
      </p:sp>
      <p:sp>
        <p:nvSpPr>
          <p:cNvPr id="217" name="Freeform 6"/>
          <p:cNvSpPr>
            <a:spLocks/>
          </p:cNvSpPr>
          <p:nvPr/>
        </p:nvSpPr>
        <p:spPr bwMode="auto">
          <a:xfrm>
            <a:off x="10149123" y="4790686"/>
            <a:ext cx="533839" cy="255543"/>
          </a:xfrm>
          <a:custGeom>
            <a:avLst/>
            <a:gdLst/>
            <a:ahLst/>
            <a:cxnLst>
              <a:cxn ang="0">
                <a:pos x="137" y="90"/>
              </a:cxn>
              <a:cxn ang="0">
                <a:pos x="155" y="72"/>
              </a:cxn>
              <a:cxn ang="0">
                <a:pos x="170" y="87"/>
              </a:cxn>
              <a:cxn ang="0">
                <a:pos x="216" y="87"/>
              </a:cxn>
              <a:cxn ang="0">
                <a:pos x="216" y="40"/>
              </a:cxn>
              <a:cxn ang="0">
                <a:pos x="170" y="40"/>
              </a:cxn>
              <a:cxn ang="0">
                <a:pos x="105" y="105"/>
              </a:cxn>
              <a:cxn ang="0">
                <a:pos x="63" y="122"/>
              </a:cxn>
              <a:cxn ang="0">
                <a:pos x="63" y="122"/>
              </a:cxn>
              <a:cxn ang="0">
                <a:pos x="23" y="105"/>
              </a:cxn>
              <a:cxn ang="0">
                <a:pos x="23" y="22"/>
              </a:cxn>
              <a:cxn ang="0">
                <a:pos x="105" y="22"/>
              </a:cxn>
              <a:cxn ang="0">
                <a:pos x="119" y="36"/>
              </a:cxn>
              <a:cxn ang="0">
                <a:pos x="101" y="54"/>
              </a:cxn>
              <a:cxn ang="0">
                <a:pos x="87" y="40"/>
              </a:cxn>
              <a:cxn ang="0">
                <a:pos x="41" y="40"/>
              </a:cxn>
              <a:cxn ang="0">
                <a:pos x="41" y="87"/>
              </a:cxn>
              <a:cxn ang="0">
                <a:pos x="63" y="96"/>
              </a:cxn>
              <a:cxn ang="0">
                <a:pos x="63" y="96"/>
              </a:cxn>
              <a:cxn ang="0">
                <a:pos x="87" y="87"/>
              </a:cxn>
              <a:cxn ang="0">
                <a:pos x="152" y="22"/>
              </a:cxn>
              <a:cxn ang="0">
                <a:pos x="234" y="22"/>
              </a:cxn>
              <a:cxn ang="0">
                <a:pos x="234" y="105"/>
              </a:cxn>
              <a:cxn ang="0">
                <a:pos x="193" y="122"/>
              </a:cxn>
              <a:cxn ang="0">
                <a:pos x="193" y="122"/>
              </a:cxn>
              <a:cxn ang="0">
                <a:pos x="152" y="105"/>
              </a:cxn>
              <a:cxn ang="0">
                <a:pos x="137" y="90"/>
              </a:cxn>
            </a:cxnLst>
            <a:rect l="0" t="0" r="r" b="b"/>
            <a:pathLst>
              <a:path w="257" h="122">
                <a:moveTo>
                  <a:pt x="137" y="90"/>
                </a:moveTo>
                <a:cubicBezTo>
                  <a:pt x="155" y="72"/>
                  <a:pt x="155" y="72"/>
                  <a:pt x="155" y="72"/>
                </a:cubicBezTo>
                <a:cubicBezTo>
                  <a:pt x="170" y="87"/>
                  <a:pt x="170" y="87"/>
                  <a:pt x="170" y="87"/>
                </a:cubicBezTo>
                <a:cubicBezTo>
                  <a:pt x="183" y="100"/>
                  <a:pt x="204" y="100"/>
                  <a:pt x="216" y="87"/>
                </a:cubicBezTo>
                <a:cubicBezTo>
                  <a:pt x="229" y="74"/>
                  <a:pt x="229" y="53"/>
                  <a:pt x="216" y="40"/>
                </a:cubicBezTo>
                <a:cubicBezTo>
                  <a:pt x="204" y="27"/>
                  <a:pt x="183" y="27"/>
                  <a:pt x="170" y="40"/>
                </a:cubicBezTo>
                <a:cubicBezTo>
                  <a:pt x="105" y="105"/>
                  <a:pt x="105" y="105"/>
                  <a:pt x="105" y="105"/>
                </a:cubicBezTo>
                <a:cubicBezTo>
                  <a:pt x="93" y="116"/>
                  <a:pt x="79" y="122"/>
                  <a:pt x="63" y="122"/>
                </a:cubicBezTo>
                <a:cubicBezTo>
                  <a:pt x="63" y="122"/>
                  <a:pt x="63" y="122"/>
                  <a:pt x="63" y="122"/>
                </a:cubicBezTo>
                <a:cubicBezTo>
                  <a:pt x="47" y="122"/>
                  <a:pt x="34" y="116"/>
                  <a:pt x="23" y="105"/>
                </a:cubicBezTo>
                <a:cubicBezTo>
                  <a:pt x="0" y="82"/>
                  <a:pt x="0" y="45"/>
                  <a:pt x="23" y="22"/>
                </a:cubicBezTo>
                <a:cubicBezTo>
                  <a:pt x="44" y="0"/>
                  <a:pt x="82" y="0"/>
                  <a:pt x="105" y="22"/>
                </a:cubicBezTo>
                <a:cubicBezTo>
                  <a:pt x="119" y="36"/>
                  <a:pt x="119" y="36"/>
                  <a:pt x="119" y="36"/>
                </a:cubicBezTo>
                <a:cubicBezTo>
                  <a:pt x="101" y="54"/>
                  <a:pt x="101" y="54"/>
                  <a:pt x="101" y="54"/>
                </a:cubicBezTo>
                <a:cubicBezTo>
                  <a:pt x="87" y="40"/>
                  <a:pt x="87" y="40"/>
                  <a:pt x="87" y="40"/>
                </a:cubicBezTo>
                <a:cubicBezTo>
                  <a:pt x="74" y="27"/>
                  <a:pt x="53" y="27"/>
                  <a:pt x="41" y="40"/>
                </a:cubicBezTo>
                <a:cubicBezTo>
                  <a:pt x="28" y="53"/>
                  <a:pt x="28" y="74"/>
                  <a:pt x="41" y="87"/>
                </a:cubicBezTo>
                <a:cubicBezTo>
                  <a:pt x="46" y="93"/>
                  <a:pt x="54" y="96"/>
                  <a:pt x="63" y="96"/>
                </a:cubicBezTo>
                <a:cubicBezTo>
                  <a:pt x="63" y="96"/>
                  <a:pt x="63" y="96"/>
                  <a:pt x="63" y="96"/>
                </a:cubicBezTo>
                <a:cubicBezTo>
                  <a:pt x="72" y="96"/>
                  <a:pt x="80" y="93"/>
                  <a:pt x="87" y="87"/>
                </a:cubicBezTo>
                <a:cubicBezTo>
                  <a:pt x="152" y="22"/>
                  <a:pt x="152" y="22"/>
                  <a:pt x="152" y="22"/>
                </a:cubicBezTo>
                <a:cubicBezTo>
                  <a:pt x="175" y="0"/>
                  <a:pt x="212" y="0"/>
                  <a:pt x="234" y="22"/>
                </a:cubicBezTo>
                <a:cubicBezTo>
                  <a:pt x="257" y="45"/>
                  <a:pt x="257" y="82"/>
                  <a:pt x="234" y="105"/>
                </a:cubicBezTo>
                <a:cubicBezTo>
                  <a:pt x="223" y="116"/>
                  <a:pt x="209" y="122"/>
                  <a:pt x="193" y="122"/>
                </a:cubicBezTo>
                <a:cubicBezTo>
                  <a:pt x="193" y="122"/>
                  <a:pt x="193" y="122"/>
                  <a:pt x="193" y="122"/>
                </a:cubicBezTo>
                <a:cubicBezTo>
                  <a:pt x="178" y="122"/>
                  <a:pt x="163" y="116"/>
                  <a:pt x="152" y="105"/>
                </a:cubicBezTo>
                <a:lnTo>
                  <a:pt x="137" y="90"/>
                </a:ln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grpSp>
        <p:nvGrpSpPr>
          <p:cNvPr id="225" name="Group 224"/>
          <p:cNvGrpSpPr/>
          <p:nvPr/>
        </p:nvGrpSpPr>
        <p:grpSpPr>
          <a:xfrm>
            <a:off x="10184979" y="5345890"/>
            <a:ext cx="548777" cy="503569"/>
            <a:chOff x="10514013" y="3363913"/>
            <a:chExt cx="693737" cy="636587"/>
          </a:xfrm>
          <a:solidFill>
            <a:schemeClr val="accent2"/>
          </a:solidFill>
        </p:grpSpPr>
        <p:sp>
          <p:nvSpPr>
            <p:cNvPr id="226" name="Freeform 237"/>
            <p:cNvSpPr>
              <a:spLocks/>
            </p:cNvSpPr>
            <p:nvPr/>
          </p:nvSpPr>
          <p:spPr bwMode="auto">
            <a:xfrm>
              <a:off x="10650538" y="3363913"/>
              <a:ext cx="155575" cy="149225"/>
            </a:xfrm>
            <a:custGeom>
              <a:avLst/>
              <a:gdLst>
                <a:gd name="T0" fmla="*/ 10 w 46"/>
                <a:gd name="T1" fmla="*/ 19 h 44"/>
                <a:gd name="T2" fmla="*/ 9 w 46"/>
                <a:gd name="T3" fmla="*/ 25 h 44"/>
                <a:gd name="T4" fmla="*/ 28 w 46"/>
                <a:gd name="T5" fmla="*/ 44 h 44"/>
                <a:gd name="T6" fmla="*/ 46 w 46"/>
                <a:gd name="T7" fmla="*/ 25 h 44"/>
                <a:gd name="T8" fmla="*/ 28 w 46"/>
                <a:gd name="T9" fmla="*/ 6 h 44"/>
                <a:gd name="T10" fmla="*/ 18 w 46"/>
                <a:gd name="T11" fmla="*/ 9 h 44"/>
                <a:gd name="T12" fmla="*/ 9 w 46"/>
                <a:gd name="T13" fmla="*/ 0 h 44"/>
                <a:gd name="T14" fmla="*/ 0 w 46"/>
                <a:gd name="T15" fmla="*/ 10 h 44"/>
                <a:gd name="T16" fmla="*/ 9 w 46"/>
                <a:gd name="T17" fmla="*/ 19 h 44"/>
                <a:gd name="T18" fmla="*/ 10 w 46"/>
                <a:gd name="T1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10" y="19"/>
                  </a:moveTo>
                  <a:cubicBezTo>
                    <a:pt x="9" y="21"/>
                    <a:pt x="9" y="23"/>
                    <a:pt x="9" y="25"/>
                  </a:cubicBezTo>
                  <a:cubicBezTo>
                    <a:pt x="9" y="35"/>
                    <a:pt x="17" y="44"/>
                    <a:pt x="28" y="44"/>
                  </a:cubicBezTo>
                  <a:cubicBezTo>
                    <a:pt x="38" y="44"/>
                    <a:pt x="46" y="35"/>
                    <a:pt x="46" y="25"/>
                  </a:cubicBezTo>
                  <a:cubicBezTo>
                    <a:pt x="46" y="15"/>
                    <a:pt x="38" y="6"/>
                    <a:pt x="28" y="6"/>
                  </a:cubicBezTo>
                  <a:cubicBezTo>
                    <a:pt x="24" y="6"/>
                    <a:pt x="21" y="7"/>
                    <a:pt x="18" y="9"/>
                  </a:cubicBezTo>
                  <a:cubicBezTo>
                    <a:pt x="18" y="4"/>
                    <a:pt x="14" y="0"/>
                    <a:pt x="9" y="0"/>
                  </a:cubicBezTo>
                  <a:cubicBezTo>
                    <a:pt x="4" y="0"/>
                    <a:pt x="0" y="4"/>
                    <a:pt x="0" y="10"/>
                  </a:cubicBezTo>
                  <a:cubicBezTo>
                    <a:pt x="0" y="15"/>
                    <a:pt x="4" y="19"/>
                    <a:pt x="9" y="19"/>
                  </a:cubicBezTo>
                  <a:cubicBezTo>
                    <a:pt x="9" y="19"/>
                    <a:pt x="10"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27" name="Freeform 238"/>
            <p:cNvSpPr>
              <a:spLocks/>
            </p:cNvSpPr>
            <p:nvPr/>
          </p:nvSpPr>
          <p:spPr bwMode="auto">
            <a:xfrm>
              <a:off x="10680700" y="3524250"/>
              <a:ext cx="125412" cy="131762"/>
            </a:xfrm>
            <a:custGeom>
              <a:avLst/>
              <a:gdLst>
                <a:gd name="T0" fmla="*/ 30 w 37"/>
                <a:gd name="T1" fmla="*/ 0 h 39"/>
                <a:gd name="T2" fmla="*/ 19 w 37"/>
                <a:gd name="T3" fmla="*/ 3 h 39"/>
                <a:gd name="T4" fmla="*/ 8 w 37"/>
                <a:gd name="T5" fmla="*/ 0 h 39"/>
                <a:gd name="T6" fmla="*/ 0 w 37"/>
                <a:gd name="T7" fmla="*/ 15 h 39"/>
                <a:gd name="T8" fmla="*/ 0 w 37"/>
                <a:gd name="T9" fmla="*/ 15 h 39"/>
                <a:gd name="T10" fmla="*/ 0 w 37"/>
                <a:gd name="T11" fmla="*/ 39 h 39"/>
                <a:gd name="T12" fmla="*/ 37 w 37"/>
                <a:gd name="T13" fmla="*/ 39 h 39"/>
                <a:gd name="T14" fmla="*/ 37 w 37"/>
                <a:gd name="T15" fmla="*/ 15 h 39"/>
                <a:gd name="T16" fmla="*/ 37 w 37"/>
                <a:gd name="T17" fmla="*/ 15 h 39"/>
                <a:gd name="T18" fmla="*/ 30 w 37"/>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9">
                  <a:moveTo>
                    <a:pt x="30" y="0"/>
                  </a:moveTo>
                  <a:cubicBezTo>
                    <a:pt x="26" y="2"/>
                    <a:pt x="23" y="3"/>
                    <a:pt x="19" y="3"/>
                  </a:cubicBezTo>
                  <a:cubicBezTo>
                    <a:pt x="15" y="3"/>
                    <a:pt x="11" y="2"/>
                    <a:pt x="8" y="0"/>
                  </a:cubicBezTo>
                  <a:cubicBezTo>
                    <a:pt x="3" y="4"/>
                    <a:pt x="0" y="9"/>
                    <a:pt x="0" y="15"/>
                  </a:cubicBezTo>
                  <a:cubicBezTo>
                    <a:pt x="0" y="15"/>
                    <a:pt x="0" y="15"/>
                    <a:pt x="0" y="15"/>
                  </a:cubicBezTo>
                  <a:cubicBezTo>
                    <a:pt x="0" y="39"/>
                    <a:pt x="0" y="39"/>
                    <a:pt x="0" y="39"/>
                  </a:cubicBezTo>
                  <a:cubicBezTo>
                    <a:pt x="37" y="39"/>
                    <a:pt x="37" y="39"/>
                    <a:pt x="37" y="39"/>
                  </a:cubicBezTo>
                  <a:cubicBezTo>
                    <a:pt x="37" y="15"/>
                    <a:pt x="37" y="15"/>
                    <a:pt x="37" y="15"/>
                  </a:cubicBezTo>
                  <a:cubicBezTo>
                    <a:pt x="37" y="15"/>
                    <a:pt x="37" y="15"/>
                    <a:pt x="37" y="15"/>
                  </a:cubicBezTo>
                  <a:cubicBezTo>
                    <a:pt x="37" y="9"/>
                    <a:pt x="34" y="4"/>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28" name="Oval 239"/>
            <p:cNvSpPr>
              <a:spLocks noChangeArrowheads="1"/>
            </p:cNvSpPr>
            <p:nvPr/>
          </p:nvSpPr>
          <p:spPr bwMode="auto">
            <a:xfrm>
              <a:off x="10936288" y="3384550"/>
              <a:ext cx="125412" cy="1285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29" name="Freeform 240"/>
            <p:cNvSpPr>
              <a:spLocks/>
            </p:cNvSpPr>
            <p:nvPr/>
          </p:nvSpPr>
          <p:spPr bwMode="auto">
            <a:xfrm>
              <a:off x="10936288" y="3524250"/>
              <a:ext cx="125412" cy="131762"/>
            </a:xfrm>
            <a:custGeom>
              <a:avLst/>
              <a:gdLst>
                <a:gd name="T0" fmla="*/ 29 w 37"/>
                <a:gd name="T1" fmla="*/ 0 h 39"/>
                <a:gd name="T2" fmla="*/ 18 w 37"/>
                <a:gd name="T3" fmla="*/ 3 h 39"/>
                <a:gd name="T4" fmla="*/ 7 w 37"/>
                <a:gd name="T5" fmla="*/ 0 h 39"/>
                <a:gd name="T6" fmla="*/ 0 w 37"/>
                <a:gd name="T7" fmla="*/ 15 h 39"/>
                <a:gd name="T8" fmla="*/ 0 w 37"/>
                <a:gd name="T9" fmla="*/ 15 h 39"/>
                <a:gd name="T10" fmla="*/ 0 w 37"/>
                <a:gd name="T11" fmla="*/ 39 h 39"/>
                <a:gd name="T12" fmla="*/ 37 w 37"/>
                <a:gd name="T13" fmla="*/ 39 h 39"/>
                <a:gd name="T14" fmla="*/ 37 w 37"/>
                <a:gd name="T15" fmla="*/ 15 h 39"/>
                <a:gd name="T16" fmla="*/ 37 w 37"/>
                <a:gd name="T17" fmla="*/ 15 h 39"/>
                <a:gd name="T18" fmla="*/ 29 w 37"/>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9">
                  <a:moveTo>
                    <a:pt x="29" y="0"/>
                  </a:moveTo>
                  <a:cubicBezTo>
                    <a:pt x="26" y="2"/>
                    <a:pt x="22" y="3"/>
                    <a:pt x="18" y="3"/>
                  </a:cubicBezTo>
                  <a:cubicBezTo>
                    <a:pt x="14" y="3"/>
                    <a:pt x="11" y="2"/>
                    <a:pt x="7" y="0"/>
                  </a:cubicBezTo>
                  <a:cubicBezTo>
                    <a:pt x="3" y="4"/>
                    <a:pt x="0" y="9"/>
                    <a:pt x="0" y="15"/>
                  </a:cubicBezTo>
                  <a:cubicBezTo>
                    <a:pt x="0" y="15"/>
                    <a:pt x="0" y="15"/>
                    <a:pt x="0" y="15"/>
                  </a:cubicBezTo>
                  <a:cubicBezTo>
                    <a:pt x="0" y="39"/>
                    <a:pt x="0" y="39"/>
                    <a:pt x="0" y="39"/>
                  </a:cubicBezTo>
                  <a:cubicBezTo>
                    <a:pt x="37" y="39"/>
                    <a:pt x="37" y="39"/>
                    <a:pt x="37" y="39"/>
                  </a:cubicBezTo>
                  <a:cubicBezTo>
                    <a:pt x="37" y="15"/>
                    <a:pt x="37" y="15"/>
                    <a:pt x="37" y="15"/>
                  </a:cubicBezTo>
                  <a:cubicBezTo>
                    <a:pt x="37" y="15"/>
                    <a:pt x="37" y="15"/>
                    <a:pt x="37" y="15"/>
                  </a:cubicBezTo>
                  <a:cubicBezTo>
                    <a:pt x="37" y="9"/>
                    <a:pt x="34" y="4"/>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0" name="Oval 241"/>
            <p:cNvSpPr>
              <a:spLocks noChangeArrowheads="1"/>
            </p:cNvSpPr>
            <p:nvPr/>
          </p:nvSpPr>
          <p:spPr bwMode="auto">
            <a:xfrm>
              <a:off x="10829925" y="3479800"/>
              <a:ext cx="82550"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1" name="Freeform 242"/>
            <p:cNvSpPr>
              <a:spLocks/>
            </p:cNvSpPr>
            <p:nvPr/>
          </p:nvSpPr>
          <p:spPr bwMode="auto">
            <a:xfrm>
              <a:off x="10829925" y="3578225"/>
              <a:ext cx="82550" cy="77787"/>
            </a:xfrm>
            <a:custGeom>
              <a:avLst/>
              <a:gdLst>
                <a:gd name="T0" fmla="*/ 21 w 24"/>
                <a:gd name="T1" fmla="*/ 0 h 23"/>
                <a:gd name="T2" fmla="*/ 12 w 24"/>
                <a:gd name="T3" fmla="*/ 3 h 23"/>
                <a:gd name="T4" fmla="*/ 3 w 24"/>
                <a:gd name="T5" fmla="*/ 0 h 23"/>
                <a:gd name="T6" fmla="*/ 0 w 24"/>
                <a:gd name="T7" fmla="*/ 9 h 23"/>
                <a:gd name="T8" fmla="*/ 0 w 24"/>
                <a:gd name="T9" fmla="*/ 9 h 23"/>
                <a:gd name="T10" fmla="*/ 0 w 24"/>
                <a:gd name="T11" fmla="*/ 23 h 23"/>
                <a:gd name="T12" fmla="*/ 24 w 24"/>
                <a:gd name="T13" fmla="*/ 23 h 23"/>
                <a:gd name="T14" fmla="*/ 24 w 24"/>
                <a:gd name="T15" fmla="*/ 9 h 23"/>
                <a:gd name="T16" fmla="*/ 24 w 24"/>
                <a:gd name="T17" fmla="*/ 9 h 23"/>
                <a:gd name="T18" fmla="*/ 21 w 2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0"/>
                  </a:moveTo>
                  <a:cubicBezTo>
                    <a:pt x="18" y="2"/>
                    <a:pt x="15" y="3"/>
                    <a:pt x="12" y="3"/>
                  </a:cubicBezTo>
                  <a:cubicBezTo>
                    <a:pt x="9" y="3"/>
                    <a:pt x="6" y="2"/>
                    <a:pt x="3" y="0"/>
                  </a:cubicBezTo>
                  <a:cubicBezTo>
                    <a:pt x="1" y="2"/>
                    <a:pt x="0" y="5"/>
                    <a:pt x="0" y="9"/>
                  </a:cubicBezTo>
                  <a:cubicBezTo>
                    <a:pt x="0" y="9"/>
                    <a:pt x="0" y="9"/>
                    <a:pt x="0" y="9"/>
                  </a:cubicBezTo>
                  <a:cubicBezTo>
                    <a:pt x="0" y="23"/>
                    <a:pt x="0" y="23"/>
                    <a:pt x="0" y="23"/>
                  </a:cubicBezTo>
                  <a:cubicBezTo>
                    <a:pt x="24" y="23"/>
                    <a:pt x="24" y="23"/>
                    <a:pt x="24" y="23"/>
                  </a:cubicBezTo>
                  <a:cubicBezTo>
                    <a:pt x="24" y="9"/>
                    <a:pt x="24" y="9"/>
                    <a:pt x="24" y="9"/>
                  </a:cubicBezTo>
                  <a:cubicBezTo>
                    <a:pt x="24" y="9"/>
                    <a:pt x="24" y="9"/>
                    <a:pt x="24" y="9"/>
                  </a:cubicBezTo>
                  <a:cubicBezTo>
                    <a:pt x="24" y="5"/>
                    <a:pt x="23" y="2"/>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2" name="Freeform 243"/>
            <p:cNvSpPr>
              <a:spLocks/>
            </p:cNvSpPr>
            <p:nvPr/>
          </p:nvSpPr>
          <p:spPr bwMode="auto">
            <a:xfrm>
              <a:off x="10850563" y="3417888"/>
              <a:ext cx="41275" cy="38100"/>
            </a:xfrm>
            <a:custGeom>
              <a:avLst/>
              <a:gdLst>
                <a:gd name="T0" fmla="*/ 5 w 12"/>
                <a:gd name="T1" fmla="*/ 10 h 11"/>
                <a:gd name="T2" fmla="*/ 6 w 12"/>
                <a:gd name="T3" fmla="*/ 11 h 11"/>
                <a:gd name="T4" fmla="*/ 6 w 12"/>
                <a:gd name="T5" fmla="*/ 11 h 11"/>
                <a:gd name="T6" fmla="*/ 7 w 12"/>
                <a:gd name="T7" fmla="*/ 10 h 11"/>
                <a:gd name="T8" fmla="*/ 12 w 12"/>
                <a:gd name="T9" fmla="*/ 3 h 11"/>
                <a:gd name="T10" fmla="*/ 12 w 12"/>
                <a:gd name="T11" fmla="*/ 3 h 11"/>
                <a:gd name="T12" fmla="*/ 9 w 12"/>
                <a:gd name="T13" fmla="*/ 0 h 11"/>
                <a:gd name="T14" fmla="*/ 9 w 12"/>
                <a:gd name="T15" fmla="*/ 0 h 11"/>
                <a:gd name="T16" fmla="*/ 8 w 12"/>
                <a:gd name="T17" fmla="*/ 0 h 11"/>
                <a:gd name="T18" fmla="*/ 8 w 12"/>
                <a:gd name="T19" fmla="*/ 0 h 11"/>
                <a:gd name="T20" fmla="*/ 7 w 12"/>
                <a:gd name="T21" fmla="*/ 1 h 11"/>
                <a:gd name="T22" fmla="*/ 6 w 12"/>
                <a:gd name="T23" fmla="*/ 2 h 11"/>
                <a:gd name="T24" fmla="*/ 5 w 12"/>
                <a:gd name="T25" fmla="*/ 1 h 11"/>
                <a:gd name="T26" fmla="*/ 4 w 12"/>
                <a:gd name="T27" fmla="*/ 0 h 11"/>
                <a:gd name="T28" fmla="*/ 4 w 12"/>
                <a:gd name="T29" fmla="*/ 0 h 11"/>
                <a:gd name="T30" fmla="*/ 3 w 12"/>
                <a:gd name="T31" fmla="*/ 0 h 11"/>
                <a:gd name="T32" fmla="*/ 3 w 12"/>
                <a:gd name="T33" fmla="*/ 0 h 11"/>
                <a:gd name="T34" fmla="*/ 0 w 12"/>
                <a:gd name="T35" fmla="*/ 3 h 11"/>
                <a:gd name="T36" fmla="*/ 0 w 12"/>
                <a:gd name="T37" fmla="*/ 3 h 11"/>
                <a:gd name="T38" fmla="*/ 5 w 12"/>
                <a:gd name="T3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1">
                  <a:moveTo>
                    <a:pt x="5" y="10"/>
                  </a:moveTo>
                  <a:cubicBezTo>
                    <a:pt x="5" y="11"/>
                    <a:pt x="6" y="11"/>
                    <a:pt x="6" y="11"/>
                  </a:cubicBezTo>
                  <a:cubicBezTo>
                    <a:pt x="6" y="11"/>
                    <a:pt x="6" y="11"/>
                    <a:pt x="6" y="11"/>
                  </a:cubicBezTo>
                  <a:cubicBezTo>
                    <a:pt x="7" y="11"/>
                    <a:pt x="7" y="11"/>
                    <a:pt x="7" y="10"/>
                  </a:cubicBezTo>
                  <a:cubicBezTo>
                    <a:pt x="9" y="9"/>
                    <a:pt x="12" y="6"/>
                    <a:pt x="12" y="3"/>
                  </a:cubicBezTo>
                  <a:cubicBezTo>
                    <a:pt x="12" y="3"/>
                    <a:pt x="12" y="3"/>
                    <a:pt x="12" y="3"/>
                  </a:cubicBezTo>
                  <a:cubicBezTo>
                    <a:pt x="12" y="1"/>
                    <a:pt x="11" y="0"/>
                    <a:pt x="9" y="0"/>
                  </a:cubicBezTo>
                  <a:cubicBezTo>
                    <a:pt x="9" y="0"/>
                    <a:pt x="9" y="0"/>
                    <a:pt x="9" y="0"/>
                  </a:cubicBezTo>
                  <a:cubicBezTo>
                    <a:pt x="9" y="0"/>
                    <a:pt x="8" y="0"/>
                    <a:pt x="8" y="0"/>
                  </a:cubicBezTo>
                  <a:cubicBezTo>
                    <a:pt x="8" y="0"/>
                    <a:pt x="8" y="0"/>
                    <a:pt x="8" y="0"/>
                  </a:cubicBezTo>
                  <a:cubicBezTo>
                    <a:pt x="7" y="0"/>
                    <a:pt x="7" y="0"/>
                    <a:pt x="7" y="1"/>
                  </a:cubicBezTo>
                  <a:cubicBezTo>
                    <a:pt x="6" y="1"/>
                    <a:pt x="6" y="1"/>
                    <a:pt x="6" y="2"/>
                  </a:cubicBezTo>
                  <a:cubicBezTo>
                    <a:pt x="6" y="1"/>
                    <a:pt x="6" y="1"/>
                    <a:pt x="5" y="1"/>
                  </a:cubicBezTo>
                  <a:cubicBezTo>
                    <a:pt x="5" y="0"/>
                    <a:pt x="5" y="0"/>
                    <a:pt x="4" y="0"/>
                  </a:cubicBezTo>
                  <a:cubicBezTo>
                    <a:pt x="4" y="0"/>
                    <a:pt x="4" y="0"/>
                    <a:pt x="4" y="0"/>
                  </a:cubicBezTo>
                  <a:cubicBezTo>
                    <a:pt x="4" y="0"/>
                    <a:pt x="4" y="0"/>
                    <a:pt x="3" y="0"/>
                  </a:cubicBezTo>
                  <a:cubicBezTo>
                    <a:pt x="3" y="0"/>
                    <a:pt x="3" y="0"/>
                    <a:pt x="3" y="0"/>
                  </a:cubicBezTo>
                  <a:cubicBezTo>
                    <a:pt x="1" y="0"/>
                    <a:pt x="0" y="1"/>
                    <a:pt x="0" y="3"/>
                  </a:cubicBezTo>
                  <a:cubicBezTo>
                    <a:pt x="0" y="3"/>
                    <a:pt x="0" y="3"/>
                    <a:pt x="0" y="3"/>
                  </a:cubicBezTo>
                  <a:cubicBezTo>
                    <a:pt x="0" y="6"/>
                    <a:pt x="3" y="9"/>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3" name="Freeform 244"/>
            <p:cNvSpPr>
              <a:spLocks/>
            </p:cNvSpPr>
            <p:nvPr/>
          </p:nvSpPr>
          <p:spPr bwMode="auto">
            <a:xfrm>
              <a:off x="10514013" y="3656013"/>
              <a:ext cx="693737" cy="344487"/>
            </a:xfrm>
            <a:custGeom>
              <a:avLst/>
              <a:gdLst>
                <a:gd name="T0" fmla="*/ 166 w 204"/>
                <a:gd name="T1" fmla="*/ 29 h 101"/>
                <a:gd name="T2" fmla="*/ 166 w 204"/>
                <a:gd name="T3" fmla="*/ 29 h 101"/>
                <a:gd name="T4" fmla="*/ 157 w 204"/>
                <a:gd name="T5" fmla="*/ 22 h 101"/>
                <a:gd name="T6" fmla="*/ 141 w 204"/>
                <a:gd name="T7" fmla="*/ 17 h 101"/>
                <a:gd name="T8" fmla="*/ 141 w 204"/>
                <a:gd name="T9" fmla="*/ 17 h 101"/>
                <a:gd name="T10" fmla="*/ 140 w 204"/>
                <a:gd name="T11" fmla="*/ 17 h 101"/>
                <a:gd name="T12" fmla="*/ 140 w 204"/>
                <a:gd name="T13" fmla="*/ 17 h 101"/>
                <a:gd name="T14" fmla="*/ 140 w 204"/>
                <a:gd name="T15" fmla="*/ 17 h 101"/>
                <a:gd name="T16" fmla="*/ 140 w 204"/>
                <a:gd name="T17" fmla="*/ 17 h 101"/>
                <a:gd name="T18" fmla="*/ 64 w 204"/>
                <a:gd name="T19" fmla="*/ 17 h 101"/>
                <a:gd name="T20" fmla="*/ 55 w 204"/>
                <a:gd name="T21" fmla="*/ 21 h 101"/>
                <a:gd name="T22" fmla="*/ 54 w 204"/>
                <a:gd name="T23" fmla="*/ 22 h 101"/>
                <a:gd name="T24" fmla="*/ 53 w 204"/>
                <a:gd name="T25" fmla="*/ 23 h 101"/>
                <a:gd name="T26" fmla="*/ 53 w 204"/>
                <a:gd name="T27" fmla="*/ 23 h 101"/>
                <a:gd name="T28" fmla="*/ 52 w 204"/>
                <a:gd name="T29" fmla="*/ 24 h 101"/>
                <a:gd name="T30" fmla="*/ 52 w 204"/>
                <a:gd name="T31" fmla="*/ 24 h 101"/>
                <a:gd name="T32" fmla="*/ 51 w 204"/>
                <a:gd name="T33" fmla="*/ 31 h 101"/>
                <a:gd name="T34" fmla="*/ 51 w 204"/>
                <a:gd name="T35" fmla="*/ 31 h 101"/>
                <a:gd name="T36" fmla="*/ 51 w 204"/>
                <a:gd name="T37" fmla="*/ 31 h 101"/>
                <a:gd name="T38" fmla="*/ 64 w 204"/>
                <a:gd name="T39" fmla="*/ 44 h 101"/>
                <a:gd name="T40" fmla="*/ 64 w 204"/>
                <a:gd name="T41" fmla="*/ 44 h 101"/>
                <a:gd name="T42" fmla="*/ 116 w 204"/>
                <a:gd name="T43" fmla="*/ 44 h 101"/>
                <a:gd name="T44" fmla="*/ 116 w 204"/>
                <a:gd name="T45" fmla="*/ 50 h 101"/>
                <a:gd name="T46" fmla="*/ 70 w 204"/>
                <a:gd name="T47" fmla="*/ 50 h 101"/>
                <a:gd name="T48" fmla="*/ 64 w 204"/>
                <a:gd name="T49" fmla="*/ 50 h 101"/>
                <a:gd name="T50" fmla="*/ 45 w 204"/>
                <a:gd name="T51" fmla="*/ 31 h 101"/>
                <a:gd name="T52" fmla="*/ 46 w 204"/>
                <a:gd name="T53" fmla="*/ 26 h 101"/>
                <a:gd name="T54" fmla="*/ 24 w 204"/>
                <a:gd name="T55" fmla="*/ 4 h 101"/>
                <a:gd name="T56" fmla="*/ 14 w 204"/>
                <a:gd name="T57" fmla="*/ 0 h 101"/>
                <a:gd name="T58" fmla="*/ 5 w 204"/>
                <a:gd name="T59" fmla="*/ 4 h 101"/>
                <a:gd name="T60" fmla="*/ 5 w 204"/>
                <a:gd name="T61" fmla="*/ 23 h 101"/>
                <a:gd name="T62" fmla="*/ 55 w 204"/>
                <a:gd name="T63" fmla="*/ 73 h 101"/>
                <a:gd name="T64" fmla="*/ 56 w 204"/>
                <a:gd name="T65" fmla="*/ 74 h 101"/>
                <a:gd name="T66" fmla="*/ 56 w 204"/>
                <a:gd name="T67" fmla="*/ 74 h 101"/>
                <a:gd name="T68" fmla="*/ 57 w 204"/>
                <a:gd name="T69" fmla="*/ 74 h 101"/>
                <a:gd name="T70" fmla="*/ 57 w 204"/>
                <a:gd name="T71" fmla="*/ 75 h 101"/>
                <a:gd name="T72" fmla="*/ 58 w 204"/>
                <a:gd name="T73" fmla="*/ 75 h 101"/>
                <a:gd name="T74" fmla="*/ 58 w 204"/>
                <a:gd name="T75" fmla="*/ 75 h 101"/>
                <a:gd name="T76" fmla="*/ 59 w 204"/>
                <a:gd name="T77" fmla="*/ 76 h 101"/>
                <a:gd name="T78" fmla="*/ 59 w 204"/>
                <a:gd name="T79" fmla="*/ 76 h 101"/>
                <a:gd name="T80" fmla="*/ 60 w 204"/>
                <a:gd name="T81" fmla="*/ 76 h 101"/>
                <a:gd name="T82" fmla="*/ 61 w 204"/>
                <a:gd name="T83" fmla="*/ 76 h 101"/>
                <a:gd name="T84" fmla="*/ 62 w 204"/>
                <a:gd name="T85" fmla="*/ 76 h 101"/>
                <a:gd name="T86" fmla="*/ 62 w 204"/>
                <a:gd name="T87" fmla="*/ 77 h 101"/>
                <a:gd name="T88" fmla="*/ 63 w 204"/>
                <a:gd name="T89" fmla="*/ 77 h 101"/>
                <a:gd name="T90" fmla="*/ 64 w 204"/>
                <a:gd name="T91" fmla="*/ 77 h 101"/>
                <a:gd name="T92" fmla="*/ 64 w 204"/>
                <a:gd name="T93" fmla="*/ 77 h 101"/>
                <a:gd name="T94" fmla="*/ 140 w 204"/>
                <a:gd name="T95" fmla="*/ 77 h 101"/>
                <a:gd name="T96" fmla="*/ 144 w 204"/>
                <a:gd name="T97" fmla="*/ 76 h 101"/>
                <a:gd name="T98" fmla="*/ 169 w 204"/>
                <a:gd name="T99" fmla="*/ 101 h 101"/>
                <a:gd name="T100" fmla="*/ 204 w 204"/>
                <a:gd name="T101" fmla="*/ 67 h 101"/>
                <a:gd name="T102" fmla="*/ 166 w 204"/>
                <a:gd name="T103" fmla="*/ 2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 h="101">
                  <a:moveTo>
                    <a:pt x="166" y="29"/>
                  </a:moveTo>
                  <a:cubicBezTo>
                    <a:pt x="166" y="29"/>
                    <a:pt x="166" y="29"/>
                    <a:pt x="166" y="29"/>
                  </a:cubicBezTo>
                  <a:cubicBezTo>
                    <a:pt x="166" y="29"/>
                    <a:pt x="163" y="25"/>
                    <a:pt x="157" y="22"/>
                  </a:cubicBezTo>
                  <a:cubicBezTo>
                    <a:pt x="153" y="20"/>
                    <a:pt x="147" y="18"/>
                    <a:pt x="141" y="17"/>
                  </a:cubicBezTo>
                  <a:cubicBezTo>
                    <a:pt x="141" y="17"/>
                    <a:pt x="141" y="17"/>
                    <a:pt x="141" y="17"/>
                  </a:cubicBezTo>
                  <a:cubicBezTo>
                    <a:pt x="141" y="17"/>
                    <a:pt x="140" y="17"/>
                    <a:pt x="140" y="17"/>
                  </a:cubicBezTo>
                  <a:cubicBezTo>
                    <a:pt x="140" y="17"/>
                    <a:pt x="140" y="17"/>
                    <a:pt x="140" y="17"/>
                  </a:cubicBezTo>
                  <a:cubicBezTo>
                    <a:pt x="140" y="17"/>
                    <a:pt x="140" y="17"/>
                    <a:pt x="140" y="17"/>
                  </a:cubicBezTo>
                  <a:cubicBezTo>
                    <a:pt x="140" y="17"/>
                    <a:pt x="140" y="17"/>
                    <a:pt x="140" y="17"/>
                  </a:cubicBezTo>
                  <a:cubicBezTo>
                    <a:pt x="64" y="17"/>
                    <a:pt x="64" y="17"/>
                    <a:pt x="64" y="17"/>
                  </a:cubicBezTo>
                  <a:cubicBezTo>
                    <a:pt x="60" y="17"/>
                    <a:pt x="57" y="19"/>
                    <a:pt x="55" y="21"/>
                  </a:cubicBezTo>
                  <a:cubicBezTo>
                    <a:pt x="54" y="22"/>
                    <a:pt x="54" y="22"/>
                    <a:pt x="54" y="22"/>
                  </a:cubicBezTo>
                  <a:cubicBezTo>
                    <a:pt x="54" y="22"/>
                    <a:pt x="53" y="23"/>
                    <a:pt x="53" y="23"/>
                  </a:cubicBezTo>
                  <a:cubicBezTo>
                    <a:pt x="53" y="23"/>
                    <a:pt x="53" y="23"/>
                    <a:pt x="53" y="23"/>
                  </a:cubicBezTo>
                  <a:cubicBezTo>
                    <a:pt x="53" y="23"/>
                    <a:pt x="53" y="24"/>
                    <a:pt x="52" y="24"/>
                  </a:cubicBezTo>
                  <a:cubicBezTo>
                    <a:pt x="52" y="24"/>
                    <a:pt x="52" y="24"/>
                    <a:pt x="52" y="24"/>
                  </a:cubicBezTo>
                  <a:cubicBezTo>
                    <a:pt x="51" y="26"/>
                    <a:pt x="51" y="28"/>
                    <a:pt x="51" y="31"/>
                  </a:cubicBezTo>
                  <a:cubicBezTo>
                    <a:pt x="51" y="31"/>
                    <a:pt x="51" y="31"/>
                    <a:pt x="51" y="31"/>
                  </a:cubicBezTo>
                  <a:cubicBezTo>
                    <a:pt x="51" y="31"/>
                    <a:pt x="51" y="31"/>
                    <a:pt x="51" y="31"/>
                  </a:cubicBezTo>
                  <a:cubicBezTo>
                    <a:pt x="51" y="38"/>
                    <a:pt x="57" y="44"/>
                    <a:pt x="64" y="44"/>
                  </a:cubicBezTo>
                  <a:cubicBezTo>
                    <a:pt x="64" y="44"/>
                    <a:pt x="64" y="44"/>
                    <a:pt x="64" y="44"/>
                  </a:cubicBezTo>
                  <a:cubicBezTo>
                    <a:pt x="116" y="44"/>
                    <a:pt x="116" y="44"/>
                    <a:pt x="116" y="44"/>
                  </a:cubicBezTo>
                  <a:cubicBezTo>
                    <a:pt x="116" y="50"/>
                    <a:pt x="116" y="50"/>
                    <a:pt x="116" y="50"/>
                  </a:cubicBezTo>
                  <a:cubicBezTo>
                    <a:pt x="70" y="50"/>
                    <a:pt x="70" y="50"/>
                    <a:pt x="70" y="50"/>
                  </a:cubicBezTo>
                  <a:cubicBezTo>
                    <a:pt x="64" y="50"/>
                    <a:pt x="64" y="50"/>
                    <a:pt x="64" y="50"/>
                  </a:cubicBezTo>
                  <a:cubicBezTo>
                    <a:pt x="54" y="50"/>
                    <a:pt x="45" y="41"/>
                    <a:pt x="45" y="31"/>
                  </a:cubicBezTo>
                  <a:cubicBezTo>
                    <a:pt x="45" y="29"/>
                    <a:pt x="46" y="27"/>
                    <a:pt x="46" y="26"/>
                  </a:cubicBezTo>
                  <a:cubicBezTo>
                    <a:pt x="24" y="4"/>
                    <a:pt x="24" y="4"/>
                    <a:pt x="24" y="4"/>
                  </a:cubicBezTo>
                  <a:cubicBezTo>
                    <a:pt x="21" y="1"/>
                    <a:pt x="18" y="0"/>
                    <a:pt x="14" y="0"/>
                  </a:cubicBezTo>
                  <a:cubicBezTo>
                    <a:pt x="11" y="0"/>
                    <a:pt x="8" y="1"/>
                    <a:pt x="5" y="4"/>
                  </a:cubicBezTo>
                  <a:cubicBezTo>
                    <a:pt x="0" y="9"/>
                    <a:pt x="0" y="18"/>
                    <a:pt x="5" y="23"/>
                  </a:cubicBezTo>
                  <a:cubicBezTo>
                    <a:pt x="55" y="73"/>
                    <a:pt x="55" y="73"/>
                    <a:pt x="55" y="73"/>
                  </a:cubicBezTo>
                  <a:cubicBezTo>
                    <a:pt x="55" y="73"/>
                    <a:pt x="55" y="73"/>
                    <a:pt x="56" y="74"/>
                  </a:cubicBezTo>
                  <a:cubicBezTo>
                    <a:pt x="56" y="74"/>
                    <a:pt x="56" y="74"/>
                    <a:pt x="56" y="74"/>
                  </a:cubicBezTo>
                  <a:cubicBezTo>
                    <a:pt x="56" y="74"/>
                    <a:pt x="56" y="74"/>
                    <a:pt x="57" y="74"/>
                  </a:cubicBezTo>
                  <a:cubicBezTo>
                    <a:pt x="57" y="75"/>
                    <a:pt x="57" y="75"/>
                    <a:pt x="57" y="75"/>
                  </a:cubicBezTo>
                  <a:cubicBezTo>
                    <a:pt x="57" y="75"/>
                    <a:pt x="58" y="75"/>
                    <a:pt x="58" y="75"/>
                  </a:cubicBezTo>
                  <a:cubicBezTo>
                    <a:pt x="58" y="75"/>
                    <a:pt x="58" y="75"/>
                    <a:pt x="58" y="75"/>
                  </a:cubicBezTo>
                  <a:cubicBezTo>
                    <a:pt x="59" y="76"/>
                    <a:pt x="59" y="76"/>
                    <a:pt x="59" y="76"/>
                  </a:cubicBezTo>
                  <a:cubicBezTo>
                    <a:pt x="59" y="76"/>
                    <a:pt x="59" y="76"/>
                    <a:pt x="59" y="76"/>
                  </a:cubicBezTo>
                  <a:cubicBezTo>
                    <a:pt x="60" y="76"/>
                    <a:pt x="60" y="76"/>
                    <a:pt x="60" y="76"/>
                  </a:cubicBezTo>
                  <a:cubicBezTo>
                    <a:pt x="60" y="76"/>
                    <a:pt x="61" y="76"/>
                    <a:pt x="61" y="76"/>
                  </a:cubicBezTo>
                  <a:cubicBezTo>
                    <a:pt x="61" y="76"/>
                    <a:pt x="61" y="76"/>
                    <a:pt x="62" y="76"/>
                  </a:cubicBezTo>
                  <a:cubicBezTo>
                    <a:pt x="62" y="77"/>
                    <a:pt x="62" y="77"/>
                    <a:pt x="62" y="77"/>
                  </a:cubicBezTo>
                  <a:cubicBezTo>
                    <a:pt x="62" y="77"/>
                    <a:pt x="63" y="77"/>
                    <a:pt x="63" y="77"/>
                  </a:cubicBezTo>
                  <a:cubicBezTo>
                    <a:pt x="63" y="77"/>
                    <a:pt x="63" y="77"/>
                    <a:pt x="64" y="77"/>
                  </a:cubicBezTo>
                  <a:cubicBezTo>
                    <a:pt x="64" y="77"/>
                    <a:pt x="64" y="77"/>
                    <a:pt x="64" y="77"/>
                  </a:cubicBezTo>
                  <a:cubicBezTo>
                    <a:pt x="140" y="77"/>
                    <a:pt x="140" y="77"/>
                    <a:pt x="140" y="77"/>
                  </a:cubicBezTo>
                  <a:cubicBezTo>
                    <a:pt x="141" y="77"/>
                    <a:pt x="143" y="77"/>
                    <a:pt x="144" y="76"/>
                  </a:cubicBezTo>
                  <a:cubicBezTo>
                    <a:pt x="169" y="101"/>
                    <a:pt x="169" y="101"/>
                    <a:pt x="169" y="101"/>
                  </a:cubicBezTo>
                  <a:cubicBezTo>
                    <a:pt x="204" y="67"/>
                    <a:pt x="204" y="67"/>
                    <a:pt x="204" y="67"/>
                  </a:cubicBezTo>
                  <a:lnTo>
                    <a:pt x="166"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242" name="TextBox 241"/>
          <p:cNvSpPr txBox="1"/>
          <p:nvPr/>
        </p:nvSpPr>
        <p:spPr>
          <a:xfrm>
            <a:off x="9868651" y="5110170"/>
            <a:ext cx="1086815" cy="188613"/>
          </a:xfrm>
          <a:prstGeom prst="rect">
            <a:avLst/>
          </a:prstGeom>
          <a:noFill/>
        </p:spPr>
        <p:txBody>
          <a:bodyPr wrap="none" lIns="0" tIns="0" rIns="0" bIns="0" rtlCol="0">
            <a:noAutofit/>
          </a:bodyPr>
          <a:lstStyle/>
          <a:p>
            <a:pPr defTabSz="456758" fontAlgn="base">
              <a:spcBef>
                <a:spcPts val="1200"/>
              </a:spcBef>
            </a:pPr>
            <a:r>
              <a:rPr lang="en-US" sz="900" b="1" dirty="0">
                <a:cs typeface="Open Sans Light"/>
              </a:rPr>
              <a:t>Exploit Opportunities</a:t>
            </a:r>
          </a:p>
        </p:txBody>
      </p:sp>
      <p:sp>
        <p:nvSpPr>
          <p:cNvPr id="151" name="Freeform 4977"/>
          <p:cNvSpPr>
            <a:spLocks noEditPoints="1"/>
          </p:cNvSpPr>
          <p:nvPr/>
        </p:nvSpPr>
        <p:spPr bwMode="auto">
          <a:xfrm>
            <a:off x="1339684" y="5303109"/>
            <a:ext cx="453388" cy="453388"/>
          </a:xfrm>
          <a:custGeom>
            <a:avLst/>
            <a:gdLst>
              <a:gd name="T0" fmla="*/ 354 w 392"/>
              <a:gd name="T1" fmla="*/ 130 h 392"/>
              <a:gd name="T2" fmla="*/ 342 w 392"/>
              <a:gd name="T3" fmla="*/ 72 h 392"/>
              <a:gd name="T4" fmla="*/ 276 w 392"/>
              <a:gd name="T5" fmla="*/ 36 h 392"/>
              <a:gd name="T6" fmla="*/ 228 w 392"/>
              <a:gd name="T7" fmla="*/ 52 h 392"/>
              <a:gd name="T8" fmla="*/ 154 w 392"/>
              <a:gd name="T9" fmla="*/ 46 h 392"/>
              <a:gd name="T10" fmla="*/ 100 w 392"/>
              <a:gd name="T11" fmla="*/ 38 h 392"/>
              <a:gd name="T12" fmla="*/ 42 w 392"/>
              <a:gd name="T13" fmla="*/ 84 h 392"/>
              <a:gd name="T14" fmla="*/ 42 w 392"/>
              <a:gd name="T15" fmla="*/ 148 h 392"/>
              <a:gd name="T16" fmla="*/ 68 w 392"/>
              <a:gd name="T17" fmla="*/ 124 h 392"/>
              <a:gd name="T18" fmla="*/ 76 w 392"/>
              <a:gd name="T19" fmla="*/ 90 h 392"/>
              <a:gd name="T20" fmla="*/ 116 w 392"/>
              <a:gd name="T21" fmla="*/ 68 h 392"/>
              <a:gd name="T22" fmla="*/ 150 w 392"/>
              <a:gd name="T23" fmla="*/ 82 h 392"/>
              <a:gd name="T24" fmla="*/ 164 w 392"/>
              <a:gd name="T25" fmla="*/ 148 h 392"/>
              <a:gd name="T26" fmla="*/ 228 w 392"/>
              <a:gd name="T27" fmla="*/ 148 h 392"/>
              <a:gd name="T28" fmla="*/ 236 w 392"/>
              <a:gd name="T29" fmla="*/ 90 h 392"/>
              <a:gd name="T30" fmla="*/ 276 w 392"/>
              <a:gd name="T31" fmla="*/ 68 h 392"/>
              <a:gd name="T32" fmla="*/ 310 w 392"/>
              <a:gd name="T33" fmla="*/ 82 h 392"/>
              <a:gd name="T34" fmla="*/ 324 w 392"/>
              <a:gd name="T35" fmla="*/ 116 h 392"/>
              <a:gd name="T36" fmla="*/ 302 w 392"/>
              <a:gd name="T37" fmla="*/ 156 h 392"/>
              <a:gd name="T38" fmla="*/ 228 w 392"/>
              <a:gd name="T39" fmla="*/ 164 h 392"/>
              <a:gd name="T40" fmla="*/ 114 w 392"/>
              <a:gd name="T41" fmla="*/ 164 h 392"/>
              <a:gd name="T42" fmla="*/ 52 w 392"/>
              <a:gd name="T43" fmla="*/ 228 h 392"/>
              <a:gd name="T44" fmla="*/ 36 w 392"/>
              <a:gd name="T45" fmla="*/ 276 h 392"/>
              <a:gd name="T46" fmla="*/ 60 w 392"/>
              <a:gd name="T47" fmla="*/ 332 h 392"/>
              <a:gd name="T48" fmla="*/ 116 w 392"/>
              <a:gd name="T49" fmla="*/ 356 h 392"/>
              <a:gd name="T50" fmla="*/ 164 w 392"/>
              <a:gd name="T51" fmla="*/ 392 h 392"/>
              <a:gd name="T52" fmla="*/ 250 w 392"/>
              <a:gd name="T53" fmla="*/ 352 h 392"/>
              <a:gd name="T54" fmla="*/ 308 w 392"/>
              <a:gd name="T55" fmla="*/ 350 h 392"/>
              <a:gd name="T56" fmla="*/ 354 w 392"/>
              <a:gd name="T57" fmla="*/ 292 h 392"/>
              <a:gd name="T58" fmla="*/ 312 w 392"/>
              <a:gd name="T59" fmla="*/ 244 h 392"/>
              <a:gd name="T60" fmla="*/ 324 w 392"/>
              <a:gd name="T61" fmla="*/ 276 h 392"/>
              <a:gd name="T62" fmla="*/ 310 w 392"/>
              <a:gd name="T63" fmla="*/ 310 h 392"/>
              <a:gd name="T64" fmla="*/ 276 w 392"/>
              <a:gd name="T65" fmla="*/ 324 h 392"/>
              <a:gd name="T66" fmla="*/ 236 w 392"/>
              <a:gd name="T67" fmla="*/ 302 h 392"/>
              <a:gd name="T68" fmla="*/ 204 w 392"/>
              <a:gd name="T69" fmla="*/ 244 h 392"/>
              <a:gd name="T70" fmla="*/ 164 w 392"/>
              <a:gd name="T71" fmla="*/ 276 h 392"/>
              <a:gd name="T72" fmla="*/ 150 w 392"/>
              <a:gd name="T73" fmla="*/ 310 h 392"/>
              <a:gd name="T74" fmla="*/ 116 w 392"/>
              <a:gd name="T75" fmla="*/ 324 h 392"/>
              <a:gd name="T76" fmla="*/ 76 w 392"/>
              <a:gd name="T77" fmla="*/ 302 h 392"/>
              <a:gd name="T78" fmla="*/ 68 w 392"/>
              <a:gd name="T79" fmla="*/ 266 h 392"/>
              <a:gd name="T80" fmla="*/ 98 w 392"/>
              <a:gd name="T81" fmla="*/ 232 h 392"/>
              <a:gd name="T82" fmla="*/ 228 w 392"/>
              <a:gd name="T83" fmla="*/ 228 h 392"/>
              <a:gd name="T84" fmla="*/ 340 w 392"/>
              <a:gd name="T85" fmla="*/ 228 h 392"/>
              <a:gd name="T86" fmla="*/ 204 w 392"/>
              <a:gd name="T87" fmla="*/ 102 h 392"/>
              <a:gd name="T88" fmla="*/ 204 w 392"/>
              <a:gd name="T89" fmla="*/ 50 h 392"/>
              <a:gd name="T90" fmla="*/ 50 w 392"/>
              <a:gd name="T91" fmla="*/ 204 h 392"/>
              <a:gd name="T92" fmla="*/ 188 w 392"/>
              <a:gd name="T93" fmla="*/ 290 h 392"/>
              <a:gd name="T94" fmla="*/ 188 w 392"/>
              <a:gd name="T95" fmla="*/ 342 h 392"/>
              <a:gd name="T96" fmla="*/ 104 w 392"/>
              <a:gd name="T97" fmla="*/ 204 h 392"/>
              <a:gd name="T98" fmla="*/ 156 w 392"/>
              <a:gd name="T99" fmla="*/ 204 h 392"/>
              <a:gd name="T100" fmla="*/ 210 w 392"/>
              <a:gd name="T101" fmla="*/ 204 h 392"/>
              <a:gd name="T102" fmla="*/ 262 w 392"/>
              <a:gd name="T103" fmla="*/ 204 h 392"/>
              <a:gd name="T104" fmla="*/ 316 w 392"/>
              <a:gd name="T105" fmla="*/ 204 h 392"/>
              <a:gd name="T106" fmla="*/ 368 w 392"/>
              <a:gd name="T107" fmla="*/ 20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2" h="392">
                <a:moveTo>
                  <a:pt x="340" y="164"/>
                </a:moveTo>
                <a:lnTo>
                  <a:pt x="340" y="164"/>
                </a:lnTo>
                <a:lnTo>
                  <a:pt x="346" y="154"/>
                </a:lnTo>
                <a:lnTo>
                  <a:pt x="352" y="142"/>
                </a:lnTo>
                <a:lnTo>
                  <a:pt x="354" y="130"/>
                </a:lnTo>
                <a:lnTo>
                  <a:pt x="356" y="116"/>
                </a:lnTo>
                <a:lnTo>
                  <a:pt x="356" y="116"/>
                </a:lnTo>
                <a:lnTo>
                  <a:pt x="354" y="100"/>
                </a:lnTo>
                <a:lnTo>
                  <a:pt x="350" y="84"/>
                </a:lnTo>
                <a:lnTo>
                  <a:pt x="342" y="72"/>
                </a:lnTo>
                <a:lnTo>
                  <a:pt x="332" y="60"/>
                </a:lnTo>
                <a:lnTo>
                  <a:pt x="320" y="50"/>
                </a:lnTo>
                <a:lnTo>
                  <a:pt x="308" y="42"/>
                </a:lnTo>
                <a:lnTo>
                  <a:pt x="292" y="38"/>
                </a:lnTo>
                <a:lnTo>
                  <a:pt x="276" y="36"/>
                </a:lnTo>
                <a:lnTo>
                  <a:pt x="276" y="36"/>
                </a:lnTo>
                <a:lnTo>
                  <a:pt x="262" y="38"/>
                </a:lnTo>
                <a:lnTo>
                  <a:pt x="250" y="40"/>
                </a:lnTo>
                <a:lnTo>
                  <a:pt x="238" y="46"/>
                </a:lnTo>
                <a:lnTo>
                  <a:pt x="228" y="52"/>
                </a:lnTo>
                <a:lnTo>
                  <a:pt x="228" y="0"/>
                </a:lnTo>
                <a:lnTo>
                  <a:pt x="164" y="0"/>
                </a:lnTo>
                <a:lnTo>
                  <a:pt x="164" y="52"/>
                </a:lnTo>
                <a:lnTo>
                  <a:pt x="164" y="52"/>
                </a:lnTo>
                <a:lnTo>
                  <a:pt x="154" y="46"/>
                </a:lnTo>
                <a:lnTo>
                  <a:pt x="142" y="40"/>
                </a:lnTo>
                <a:lnTo>
                  <a:pt x="130" y="38"/>
                </a:lnTo>
                <a:lnTo>
                  <a:pt x="116" y="36"/>
                </a:lnTo>
                <a:lnTo>
                  <a:pt x="116" y="36"/>
                </a:lnTo>
                <a:lnTo>
                  <a:pt x="100" y="38"/>
                </a:lnTo>
                <a:lnTo>
                  <a:pt x="84" y="42"/>
                </a:lnTo>
                <a:lnTo>
                  <a:pt x="72" y="50"/>
                </a:lnTo>
                <a:lnTo>
                  <a:pt x="60" y="60"/>
                </a:lnTo>
                <a:lnTo>
                  <a:pt x="50" y="72"/>
                </a:lnTo>
                <a:lnTo>
                  <a:pt x="42" y="84"/>
                </a:lnTo>
                <a:lnTo>
                  <a:pt x="38" y="100"/>
                </a:lnTo>
                <a:lnTo>
                  <a:pt x="36" y="116"/>
                </a:lnTo>
                <a:lnTo>
                  <a:pt x="36" y="116"/>
                </a:lnTo>
                <a:lnTo>
                  <a:pt x="38" y="132"/>
                </a:lnTo>
                <a:lnTo>
                  <a:pt x="42" y="148"/>
                </a:lnTo>
                <a:lnTo>
                  <a:pt x="80" y="148"/>
                </a:lnTo>
                <a:lnTo>
                  <a:pt x="80" y="148"/>
                </a:lnTo>
                <a:lnTo>
                  <a:pt x="74" y="140"/>
                </a:lnTo>
                <a:lnTo>
                  <a:pt x="72" y="132"/>
                </a:lnTo>
                <a:lnTo>
                  <a:pt x="68" y="124"/>
                </a:lnTo>
                <a:lnTo>
                  <a:pt x="68" y="116"/>
                </a:lnTo>
                <a:lnTo>
                  <a:pt x="68" y="116"/>
                </a:lnTo>
                <a:lnTo>
                  <a:pt x="68" y="106"/>
                </a:lnTo>
                <a:lnTo>
                  <a:pt x="72" y="98"/>
                </a:lnTo>
                <a:lnTo>
                  <a:pt x="76" y="90"/>
                </a:lnTo>
                <a:lnTo>
                  <a:pt x="82" y="82"/>
                </a:lnTo>
                <a:lnTo>
                  <a:pt x="90" y="76"/>
                </a:lnTo>
                <a:lnTo>
                  <a:pt x="98" y="72"/>
                </a:lnTo>
                <a:lnTo>
                  <a:pt x="106" y="68"/>
                </a:lnTo>
                <a:lnTo>
                  <a:pt x="116" y="68"/>
                </a:lnTo>
                <a:lnTo>
                  <a:pt x="116" y="68"/>
                </a:lnTo>
                <a:lnTo>
                  <a:pt x="126" y="68"/>
                </a:lnTo>
                <a:lnTo>
                  <a:pt x="134" y="72"/>
                </a:lnTo>
                <a:lnTo>
                  <a:pt x="142" y="76"/>
                </a:lnTo>
                <a:lnTo>
                  <a:pt x="150" y="82"/>
                </a:lnTo>
                <a:lnTo>
                  <a:pt x="156" y="90"/>
                </a:lnTo>
                <a:lnTo>
                  <a:pt x="160" y="98"/>
                </a:lnTo>
                <a:lnTo>
                  <a:pt x="164" y="106"/>
                </a:lnTo>
                <a:lnTo>
                  <a:pt x="164" y="116"/>
                </a:lnTo>
                <a:lnTo>
                  <a:pt x="164" y="148"/>
                </a:lnTo>
                <a:lnTo>
                  <a:pt x="188" y="148"/>
                </a:lnTo>
                <a:lnTo>
                  <a:pt x="188" y="128"/>
                </a:lnTo>
                <a:lnTo>
                  <a:pt x="204" y="128"/>
                </a:lnTo>
                <a:lnTo>
                  <a:pt x="204" y="148"/>
                </a:lnTo>
                <a:lnTo>
                  <a:pt x="228" y="148"/>
                </a:lnTo>
                <a:lnTo>
                  <a:pt x="228" y="116"/>
                </a:lnTo>
                <a:lnTo>
                  <a:pt x="228" y="116"/>
                </a:lnTo>
                <a:lnTo>
                  <a:pt x="228" y="106"/>
                </a:lnTo>
                <a:lnTo>
                  <a:pt x="232" y="98"/>
                </a:lnTo>
                <a:lnTo>
                  <a:pt x="236" y="90"/>
                </a:lnTo>
                <a:lnTo>
                  <a:pt x="242" y="82"/>
                </a:lnTo>
                <a:lnTo>
                  <a:pt x="250" y="76"/>
                </a:lnTo>
                <a:lnTo>
                  <a:pt x="258" y="72"/>
                </a:lnTo>
                <a:lnTo>
                  <a:pt x="266" y="68"/>
                </a:lnTo>
                <a:lnTo>
                  <a:pt x="276" y="68"/>
                </a:lnTo>
                <a:lnTo>
                  <a:pt x="276" y="68"/>
                </a:lnTo>
                <a:lnTo>
                  <a:pt x="286" y="68"/>
                </a:lnTo>
                <a:lnTo>
                  <a:pt x="294" y="72"/>
                </a:lnTo>
                <a:lnTo>
                  <a:pt x="302" y="76"/>
                </a:lnTo>
                <a:lnTo>
                  <a:pt x="310" y="82"/>
                </a:lnTo>
                <a:lnTo>
                  <a:pt x="316" y="90"/>
                </a:lnTo>
                <a:lnTo>
                  <a:pt x="320" y="98"/>
                </a:lnTo>
                <a:lnTo>
                  <a:pt x="324" y="106"/>
                </a:lnTo>
                <a:lnTo>
                  <a:pt x="324" y="116"/>
                </a:lnTo>
                <a:lnTo>
                  <a:pt x="324" y="116"/>
                </a:lnTo>
                <a:lnTo>
                  <a:pt x="324" y="126"/>
                </a:lnTo>
                <a:lnTo>
                  <a:pt x="320" y="134"/>
                </a:lnTo>
                <a:lnTo>
                  <a:pt x="316" y="142"/>
                </a:lnTo>
                <a:lnTo>
                  <a:pt x="310" y="150"/>
                </a:lnTo>
                <a:lnTo>
                  <a:pt x="302" y="156"/>
                </a:lnTo>
                <a:lnTo>
                  <a:pt x="294" y="160"/>
                </a:lnTo>
                <a:lnTo>
                  <a:pt x="286" y="164"/>
                </a:lnTo>
                <a:lnTo>
                  <a:pt x="276" y="164"/>
                </a:lnTo>
                <a:lnTo>
                  <a:pt x="228" y="164"/>
                </a:lnTo>
                <a:lnTo>
                  <a:pt x="228" y="164"/>
                </a:lnTo>
                <a:lnTo>
                  <a:pt x="164" y="164"/>
                </a:lnTo>
                <a:lnTo>
                  <a:pt x="164" y="164"/>
                </a:lnTo>
                <a:lnTo>
                  <a:pt x="116" y="164"/>
                </a:lnTo>
                <a:lnTo>
                  <a:pt x="116" y="164"/>
                </a:lnTo>
                <a:lnTo>
                  <a:pt x="114" y="164"/>
                </a:lnTo>
                <a:lnTo>
                  <a:pt x="52" y="164"/>
                </a:lnTo>
                <a:lnTo>
                  <a:pt x="16" y="164"/>
                </a:lnTo>
                <a:lnTo>
                  <a:pt x="0" y="164"/>
                </a:lnTo>
                <a:lnTo>
                  <a:pt x="0" y="228"/>
                </a:lnTo>
                <a:lnTo>
                  <a:pt x="52" y="228"/>
                </a:lnTo>
                <a:lnTo>
                  <a:pt x="52" y="228"/>
                </a:lnTo>
                <a:lnTo>
                  <a:pt x="46" y="238"/>
                </a:lnTo>
                <a:lnTo>
                  <a:pt x="40" y="250"/>
                </a:lnTo>
                <a:lnTo>
                  <a:pt x="38" y="262"/>
                </a:lnTo>
                <a:lnTo>
                  <a:pt x="36" y="276"/>
                </a:lnTo>
                <a:lnTo>
                  <a:pt x="36" y="276"/>
                </a:lnTo>
                <a:lnTo>
                  <a:pt x="38" y="292"/>
                </a:lnTo>
                <a:lnTo>
                  <a:pt x="42" y="308"/>
                </a:lnTo>
                <a:lnTo>
                  <a:pt x="50" y="320"/>
                </a:lnTo>
                <a:lnTo>
                  <a:pt x="60" y="332"/>
                </a:lnTo>
                <a:lnTo>
                  <a:pt x="72" y="342"/>
                </a:lnTo>
                <a:lnTo>
                  <a:pt x="84" y="350"/>
                </a:lnTo>
                <a:lnTo>
                  <a:pt x="100" y="354"/>
                </a:lnTo>
                <a:lnTo>
                  <a:pt x="116" y="356"/>
                </a:lnTo>
                <a:lnTo>
                  <a:pt x="116" y="356"/>
                </a:lnTo>
                <a:lnTo>
                  <a:pt x="130" y="354"/>
                </a:lnTo>
                <a:lnTo>
                  <a:pt x="142" y="352"/>
                </a:lnTo>
                <a:lnTo>
                  <a:pt x="154" y="346"/>
                </a:lnTo>
                <a:lnTo>
                  <a:pt x="164" y="340"/>
                </a:lnTo>
                <a:lnTo>
                  <a:pt x="164" y="392"/>
                </a:lnTo>
                <a:lnTo>
                  <a:pt x="228" y="392"/>
                </a:lnTo>
                <a:lnTo>
                  <a:pt x="228" y="340"/>
                </a:lnTo>
                <a:lnTo>
                  <a:pt x="228" y="340"/>
                </a:lnTo>
                <a:lnTo>
                  <a:pt x="238" y="346"/>
                </a:lnTo>
                <a:lnTo>
                  <a:pt x="250" y="352"/>
                </a:lnTo>
                <a:lnTo>
                  <a:pt x="262" y="354"/>
                </a:lnTo>
                <a:lnTo>
                  <a:pt x="276" y="356"/>
                </a:lnTo>
                <a:lnTo>
                  <a:pt x="276" y="356"/>
                </a:lnTo>
                <a:lnTo>
                  <a:pt x="292" y="354"/>
                </a:lnTo>
                <a:lnTo>
                  <a:pt x="308" y="350"/>
                </a:lnTo>
                <a:lnTo>
                  <a:pt x="320" y="342"/>
                </a:lnTo>
                <a:lnTo>
                  <a:pt x="332" y="332"/>
                </a:lnTo>
                <a:lnTo>
                  <a:pt x="342" y="320"/>
                </a:lnTo>
                <a:lnTo>
                  <a:pt x="350" y="308"/>
                </a:lnTo>
                <a:lnTo>
                  <a:pt x="354" y="292"/>
                </a:lnTo>
                <a:lnTo>
                  <a:pt x="356" y="276"/>
                </a:lnTo>
                <a:lnTo>
                  <a:pt x="356" y="276"/>
                </a:lnTo>
                <a:lnTo>
                  <a:pt x="354" y="260"/>
                </a:lnTo>
                <a:lnTo>
                  <a:pt x="350" y="244"/>
                </a:lnTo>
                <a:lnTo>
                  <a:pt x="312" y="244"/>
                </a:lnTo>
                <a:lnTo>
                  <a:pt x="312" y="244"/>
                </a:lnTo>
                <a:lnTo>
                  <a:pt x="318" y="252"/>
                </a:lnTo>
                <a:lnTo>
                  <a:pt x="320" y="260"/>
                </a:lnTo>
                <a:lnTo>
                  <a:pt x="324" y="268"/>
                </a:lnTo>
                <a:lnTo>
                  <a:pt x="324" y="276"/>
                </a:lnTo>
                <a:lnTo>
                  <a:pt x="324" y="276"/>
                </a:lnTo>
                <a:lnTo>
                  <a:pt x="324" y="286"/>
                </a:lnTo>
                <a:lnTo>
                  <a:pt x="320" y="294"/>
                </a:lnTo>
                <a:lnTo>
                  <a:pt x="316" y="302"/>
                </a:lnTo>
                <a:lnTo>
                  <a:pt x="310" y="310"/>
                </a:lnTo>
                <a:lnTo>
                  <a:pt x="302" y="316"/>
                </a:lnTo>
                <a:lnTo>
                  <a:pt x="294" y="320"/>
                </a:lnTo>
                <a:lnTo>
                  <a:pt x="286" y="324"/>
                </a:lnTo>
                <a:lnTo>
                  <a:pt x="276" y="324"/>
                </a:lnTo>
                <a:lnTo>
                  <a:pt x="276" y="324"/>
                </a:lnTo>
                <a:lnTo>
                  <a:pt x="266" y="324"/>
                </a:lnTo>
                <a:lnTo>
                  <a:pt x="258" y="320"/>
                </a:lnTo>
                <a:lnTo>
                  <a:pt x="250" y="316"/>
                </a:lnTo>
                <a:lnTo>
                  <a:pt x="242" y="310"/>
                </a:lnTo>
                <a:lnTo>
                  <a:pt x="236" y="302"/>
                </a:lnTo>
                <a:lnTo>
                  <a:pt x="232" y="294"/>
                </a:lnTo>
                <a:lnTo>
                  <a:pt x="228" y="286"/>
                </a:lnTo>
                <a:lnTo>
                  <a:pt x="228" y="276"/>
                </a:lnTo>
                <a:lnTo>
                  <a:pt x="228" y="244"/>
                </a:lnTo>
                <a:lnTo>
                  <a:pt x="204" y="244"/>
                </a:lnTo>
                <a:lnTo>
                  <a:pt x="204" y="264"/>
                </a:lnTo>
                <a:lnTo>
                  <a:pt x="188" y="264"/>
                </a:lnTo>
                <a:lnTo>
                  <a:pt x="188" y="244"/>
                </a:lnTo>
                <a:lnTo>
                  <a:pt x="164" y="244"/>
                </a:lnTo>
                <a:lnTo>
                  <a:pt x="164" y="276"/>
                </a:lnTo>
                <a:lnTo>
                  <a:pt x="164" y="276"/>
                </a:lnTo>
                <a:lnTo>
                  <a:pt x="164" y="286"/>
                </a:lnTo>
                <a:lnTo>
                  <a:pt x="160" y="294"/>
                </a:lnTo>
                <a:lnTo>
                  <a:pt x="156" y="302"/>
                </a:lnTo>
                <a:lnTo>
                  <a:pt x="150" y="310"/>
                </a:lnTo>
                <a:lnTo>
                  <a:pt x="142" y="316"/>
                </a:lnTo>
                <a:lnTo>
                  <a:pt x="134" y="320"/>
                </a:lnTo>
                <a:lnTo>
                  <a:pt x="126" y="324"/>
                </a:lnTo>
                <a:lnTo>
                  <a:pt x="116" y="324"/>
                </a:lnTo>
                <a:lnTo>
                  <a:pt x="116" y="324"/>
                </a:lnTo>
                <a:lnTo>
                  <a:pt x="106" y="324"/>
                </a:lnTo>
                <a:lnTo>
                  <a:pt x="98" y="320"/>
                </a:lnTo>
                <a:lnTo>
                  <a:pt x="90" y="316"/>
                </a:lnTo>
                <a:lnTo>
                  <a:pt x="82" y="310"/>
                </a:lnTo>
                <a:lnTo>
                  <a:pt x="76" y="302"/>
                </a:lnTo>
                <a:lnTo>
                  <a:pt x="72" y="294"/>
                </a:lnTo>
                <a:lnTo>
                  <a:pt x="68" y="286"/>
                </a:lnTo>
                <a:lnTo>
                  <a:pt x="68" y="276"/>
                </a:lnTo>
                <a:lnTo>
                  <a:pt x="68" y="276"/>
                </a:lnTo>
                <a:lnTo>
                  <a:pt x="68" y="266"/>
                </a:lnTo>
                <a:lnTo>
                  <a:pt x="72" y="258"/>
                </a:lnTo>
                <a:lnTo>
                  <a:pt x="76" y="250"/>
                </a:lnTo>
                <a:lnTo>
                  <a:pt x="82" y="242"/>
                </a:lnTo>
                <a:lnTo>
                  <a:pt x="90" y="236"/>
                </a:lnTo>
                <a:lnTo>
                  <a:pt x="98" y="232"/>
                </a:lnTo>
                <a:lnTo>
                  <a:pt x="106" y="228"/>
                </a:lnTo>
                <a:lnTo>
                  <a:pt x="116" y="228"/>
                </a:lnTo>
                <a:lnTo>
                  <a:pt x="164" y="228"/>
                </a:lnTo>
                <a:lnTo>
                  <a:pt x="164" y="228"/>
                </a:lnTo>
                <a:lnTo>
                  <a:pt x="228" y="228"/>
                </a:lnTo>
                <a:lnTo>
                  <a:pt x="228" y="228"/>
                </a:lnTo>
                <a:lnTo>
                  <a:pt x="276" y="228"/>
                </a:lnTo>
                <a:lnTo>
                  <a:pt x="276" y="228"/>
                </a:lnTo>
                <a:lnTo>
                  <a:pt x="278" y="228"/>
                </a:lnTo>
                <a:lnTo>
                  <a:pt x="340" y="228"/>
                </a:lnTo>
                <a:lnTo>
                  <a:pt x="340" y="228"/>
                </a:lnTo>
                <a:lnTo>
                  <a:pt x="392" y="228"/>
                </a:lnTo>
                <a:lnTo>
                  <a:pt x="392" y="164"/>
                </a:lnTo>
                <a:lnTo>
                  <a:pt x="340" y="164"/>
                </a:lnTo>
                <a:close/>
                <a:moveTo>
                  <a:pt x="204" y="102"/>
                </a:moveTo>
                <a:lnTo>
                  <a:pt x="188" y="102"/>
                </a:lnTo>
                <a:lnTo>
                  <a:pt x="188" y="76"/>
                </a:lnTo>
                <a:lnTo>
                  <a:pt x="204" y="76"/>
                </a:lnTo>
                <a:lnTo>
                  <a:pt x="204" y="102"/>
                </a:lnTo>
                <a:close/>
                <a:moveTo>
                  <a:pt x="204" y="50"/>
                </a:moveTo>
                <a:lnTo>
                  <a:pt x="188" y="50"/>
                </a:lnTo>
                <a:lnTo>
                  <a:pt x="188" y="24"/>
                </a:lnTo>
                <a:lnTo>
                  <a:pt x="204" y="24"/>
                </a:lnTo>
                <a:lnTo>
                  <a:pt x="204" y="50"/>
                </a:lnTo>
                <a:close/>
                <a:moveTo>
                  <a:pt x="50" y="204"/>
                </a:moveTo>
                <a:lnTo>
                  <a:pt x="24" y="204"/>
                </a:lnTo>
                <a:lnTo>
                  <a:pt x="24" y="188"/>
                </a:lnTo>
                <a:lnTo>
                  <a:pt x="50" y="188"/>
                </a:lnTo>
                <a:lnTo>
                  <a:pt x="50" y="204"/>
                </a:lnTo>
                <a:close/>
                <a:moveTo>
                  <a:pt x="188" y="290"/>
                </a:moveTo>
                <a:lnTo>
                  <a:pt x="204" y="290"/>
                </a:lnTo>
                <a:lnTo>
                  <a:pt x="204" y="316"/>
                </a:lnTo>
                <a:lnTo>
                  <a:pt x="188" y="316"/>
                </a:lnTo>
                <a:lnTo>
                  <a:pt x="188" y="290"/>
                </a:lnTo>
                <a:close/>
                <a:moveTo>
                  <a:pt x="188" y="342"/>
                </a:moveTo>
                <a:lnTo>
                  <a:pt x="204" y="342"/>
                </a:lnTo>
                <a:lnTo>
                  <a:pt x="204" y="368"/>
                </a:lnTo>
                <a:lnTo>
                  <a:pt x="188" y="368"/>
                </a:lnTo>
                <a:lnTo>
                  <a:pt x="188" y="342"/>
                </a:lnTo>
                <a:close/>
                <a:moveTo>
                  <a:pt x="104" y="204"/>
                </a:moveTo>
                <a:lnTo>
                  <a:pt x="76" y="204"/>
                </a:lnTo>
                <a:lnTo>
                  <a:pt x="76" y="188"/>
                </a:lnTo>
                <a:lnTo>
                  <a:pt x="104" y="188"/>
                </a:lnTo>
                <a:lnTo>
                  <a:pt x="104" y="204"/>
                </a:lnTo>
                <a:close/>
                <a:moveTo>
                  <a:pt x="156" y="204"/>
                </a:moveTo>
                <a:lnTo>
                  <a:pt x="130" y="204"/>
                </a:lnTo>
                <a:lnTo>
                  <a:pt x="130" y="188"/>
                </a:lnTo>
                <a:lnTo>
                  <a:pt x="156" y="188"/>
                </a:lnTo>
                <a:lnTo>
                  <a:pt x="156" y="204"/>
                </a:lnTo>
                <a:close/>
                <a:moveTo>
                  <a:pt x="210" y="204"/>
                </a:moveTo>
                <a:lnTo>
                  <a:pt x="182" y="204"/>
                </a:lnTo>
                <a:lnTo>
                  <a:pt x="182" y="188"/>
                </a:lnTo>
                <a:lnTo>
                  <a:pt x="210" y="188"/>
                </a:lnTo>
                <a:lnTo>
                  <a:pt x="210" y="204"/>
                </a:lnTo>
                <a:close/>
                <a:moveTo>
                  <a:pt x="262" y="204"/>
                </a:moveTo>
                <a:lnTo>
                  <a:pt x="236" y="204"/>
                </a:lnTo>
                <a:lnTo>
                  <a:pt x="236" y="188"/>
                </a:lnTo>
                <a:lnTo>
                  <a:pt x="262" y="188"/>
                </a:lnTo>
                <a:lnTo>
                  <a:pt x="262" y="204"/>
                </a:lnTo>
                <a:close/>
                <a:moveTo>
                  <a:pt x="316" y="204"/>
                </a:moveTo>
                <a:lnTo>
                  <a:pt x="288" y="204"/>
                </a:lnTo>
                <a:lnTo>
                  <a:pt x="288" y="188"/>
                </a:lnTo>
                <a:lnTo>
                  <a:pt x="316" y="188"/>
                </a:lnTo>
                <a:lnTo>
                  <a:pt x="316" y="204"/>
                </a:lnTo>
                <a:close/>
                <a:moveTo>
                  <a:pt x="368" y="204"/>
                </a:moveTo>
                <a:lnTo>
                  <a:pt x="342" y="204"/>
                </a:lnTo>
                <a:lnTo>
                  <a:pt x="342" y="188"/>
                </a:lnTo>
                <a:lnTo>
                  <a:pt x="368" y="188"/>
                </a:lnTo>
                <a:lnTo>
                  <a:pt x="368" y="204"/>
                </a:lnTo>
                <a:close/>
              </a:path>
            </a:pathLst>
          </a:custGeom>
          <a:solidFill>
            <a:srgbClr val="064E69"/>
          </a:solidFill>
          <a:ln>
            <a:noFill/>
          </a:ln>
        </p:spPr>
        <p:txBody>
          <a:bodyPr vert="horz" wrap="square" lIns="91440" tIns="45720" rIns="91440" bIns="45720" numCol="1" anchor="t" anchorCtr="0" compatLnSpc="1">
            <a:prstTxWarp prst="textNoShape">
              <a:avLst/>
            </a:prstTxWarp>
          </a:bodyPr>
          <a:lstStyle/>
          <a:p>
            <a:endParaRPr lang="en-GB">
              <a:solidFill>
                <a:srgbClr val="FF0000"/>
              </a:solidFill>
              <a:latin typeface="Arial" panose="020B0604020202020204" pitchFamily="34" charset="0"/>
              <a:cs typeface="Arial" panose="020B0604020202020204" pitchFamily="34" charset="0"/>
              <a:sym typeface="Arial" panose="020B0604020202020204" pitchFamily="34" charset="0"/>
            </a:endParaRPr>
          </a:p>
        </p:txBody>
      </p:sp>
      <p:grpSp>
        <p:nvGrpSpPr>
          <p:cNvPr id="158" name="Group 157"/>
          <p:cNvGrpSpPr/>
          <p:nvPr/>
        </p:nvGrpSpPr>
        <p:grpSpPr>
          <a:xfrm rot="1638352">
            <a:off x="1342435" y="3889626"/>
            <a:ext cx="496529" cy="485013"/>
            <a:chOff x="252413" y="1048068"/>
            <a:chExt cx="4699000" cy="4699000"/>
          </a:xfrm>
        </p:grpSpPr>
        <p:sp>
          <p:nvSpPr>
            <p:cNvPr id="176" name="Rectangle 17"/>
            <p:cNvSpPr>
              <a:spLocks noChangeArrowheads="1"/>
            </p:cNvSpPr>
            <p:nvPr/>
          </p:nvSpPr>
          <p:spPr bwMode="auto">
            <a:xfrm>
              <a:off x="3046413" y="4553268"/>
              <a:ext cx="901700" cy="393700"/>
            </a:xfrm>
            <a:prstGeom prst="rect">
              <a:avLst/>
            </a:prstGeom>
            <a:solidFill>
              <a:srgbClr val="094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1" name="Freeform 18"/>
            <p:cNvSpPr>
              <a:spLocks noEditPoints="1"/>
            </p:cNvSpPr>
            <p:nvPr/>
          </p:nvSpPr>
          <p:spPr bwMode="auto">
            <a:xfrm>
              <a:off x="2449513" y="3797618"/>
              <a:ext cx="2501900" cy="1149350"/>
            </a:xfrm>
            <a:custGeom>
              <a:avLst/>
              <a:gdLst>
                <a:gd name="T0" fmla="*/ 191 w 222"/>
                <a:gd name="T1" fmla="*/ 0 h 102"/>
                <a:gd name="T2" fmla="*/ 166 w 222"/>
                <a:gd name="T3" fmla="*/ 14 h 102"/>
                <a:gd name="T4" fmla="*/ 36 w 222"/>
                <a:gd name="T5" fmla="*/ 14 h 102"/>
                <a:gd name="T6" fmla="*/ 0 w 222"/>
                <a:gd name="T7" fmla="*/ 14 h 102"/>
                <a:gd name="T8" fmla="*/ 0 w 222"/>
                <a:gd name="T9" fmla="*/ 49 h 102"/>
                <a:gd name="T10" fmla="*/ 0 w 222"/>
                <a:gd name="T11" fmla="*/ 89 h 102"/>
                <a:gd name="T12" fmla="*/ 13 w 222"/>
                <a:gd name="T13" fmla="*/ 102 h 102"/>
                <a:gd name="T14" fmla="*/ 22 w 222"/>
                <a:gd name="T15" fmla="*/ 102 h 102"/>
                <a:gd name="T16" fmla="*/ 36 w 222"/>
                <a:gd name="T17" fmla="*/ 89 h 102"/>
                <a:gd name="T18" fmla="*/ 36 w 222"/>
                <a:gd name="T19" fmla="*/ 49 h 102"/>
                <a:gd name="T20" fmla="*/ 166 w 222"/>
                <a:gd name="T21" fmla="*/ 49 h 102"/>
                <a:gd name="T22" fmla="*/ 191 w 222"/>
                <a:gd name="T23" fmla="*/ 62 h 102"/>
                <a:gd name="T24" fmla="*/ 222 w 222"/>
                <a:gd name="T25" fmla="*/ 31 h 102"/>
                <a:gd name="T26" fmla="*/ 191 w 222"/>
                <a:gd name="T27" fmla="*/ 0 h 102"/>
                <a:gd name="T28" fmla="*/ 191 w 222"/>
                <a:gd name="T29" fmla="*/ 54 h 102"/>
                <a:gd name="T30" fmla="*/ 169 w 222"/>
                <a:gd name="T31" fmla="*/ 31 h 102"/>
                <a:gd name="T32" fmla="*/ 191 w 222"/>
                <a:gd name="T33" fmla="*/ 9 h 102"/>
                <a:gd name="T34" fmla="*/ 213 w 222"/>
                <a:gd name="T35" fmla="*/ 31 h 102"/>
                <a:gd name="T36" fmla="*/ 191 w 222"/>
                <a:gd name="T3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02">
                  <a:moveTo>
                    <a:pt x="191" y="0"/>
                  </a:moveTo>
                  <a:cubicBezTo>
                    <a:pt x="180" y="0"/>
                    <a:pt x="171" y="6"/>
                    <a:pt x="166" y="14"/>
                  </a:cubicBezTo>
                  <a:cubicBezTo>
                    <a:pt x="36" y="14"/>
                    <a:pt x="36" y="14"/>
                    <a:pt x="36" y="14"/>
                  </a:cubicBezTo>
                  <a:cubicBezTo>
                    <a:pt x="0" y="14"/>
                    <a:pt x="0" y="14"/>
                    <a:pt x="0" y="14"/>
                  </a:cubicBezTo>
                  <a:cubicBezTo>
                    <a:pt x="0" y="49"/>
                    <a:pt x="0" y="49"/>
                    <a:pt x="0" y="49"/>
                  </a:cubicBezTo>
                  <a:cubicBezTo>
                    <a:pt x="0" y="89"/>
                    <a:pt x="0" y="89"/>
                    <a:pt x="0" y="89"/>
                  </a:cubicBezTo>
                  <a:cubicBezTo>
                    <a:pt x="0" y="97"/>
                    <a:pt x="6" y="102"/>
                    <a:pt x="13" y="102"/>
                  </a:cubicBezTo>
                  <a:cubicBezTo>
                    <a:pt x="22" y="102"/>
                    <a:pt x="22" y="102"/>
                    <a:pt x="22" y="102"/>
                  </a:cubicBezTo>
                  <a:cubicBezTo>
                    <a:pt x="30" y="102"/>
                    <a:pt x="36" y="97"/>
                    <a:pt x="36" y="89"/>
                  </a:cubicBezTo>
                  <a:cubicBezTo>
                    <a:pt x="36" y="49"/>
                    <a:pt x="36" y="49"/>
                    <a:pt x="36" y="49"/>
                  </a:cubicBezTo>
                  <a:cubicBezTo>
                    <a:pt x="166" y="49"/>
                    <a:pt x="166" y="49"/>
                    <a:pt x="166" y="49"/>
                  </a:cubicBezTo>
                  <a:cubicBezTo>
                    <a:pt x="171" y="57"/>
                    <a:pt x="180" y="62"/>
                    <a:pt x="191" y="62"/>
                  </a:cubicBezTo>
                  <a:cubicBezTo>
                    <a:pt x="208" y="62"/>
                    <a:pt x="222" y="48"/>
                    <a:pt x="222" y="31"/>
                  </a:cubicBezTo>
                  <a:cubicBezTo>
                    <a:pt x="222" y="14"/>
                    <a:pt x="208" y="0"/>
                    <a:pt x="191" y="0"/>
                  </a:cubicBezTo>
                  <a:close/>
                  <a:moveTo>
                    <a:pt x="191" y="54"/>
                  </a:moveTo>
                  <a:cubicBezTo>
                    <a:pt x="179" y="54"/>
                    <a:pt x="169" y="44"/>
                    <a:pt x="169" y="31"/>
                  </a:cubicBezTo>
                  <a:cubicBezTo>
                    <a:pt x="169" y="19"/>
                    <a:pt x="179" y="9"/>
                    <a:pt x="191" y="9"/>
                  </a:cubicBezTo>
                  <a:cubicBezTo>
                    <a:pt x="203" y="9"/>
                    <a:pt x="213" y="19"/>
                    <a:pt x="213" y="31"/>
                  </a:cubicBezTo>
                  <a:cubicBezTo>
                    <a:pt x="213" y="44"/>
                    <a:pt x="203" y="54"/>
                    <a:pt x="191" y="54"/>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2" name="Rectangle 19"/>
            <p:cNvSpPr>
              <a:spLocks noChangeArrowheads="1"/>
            </p:cNvSpPr>
            <p:nvPr/>
          </p:nvSpPr>
          <p:spPr bwMode="auto">
            <a:xfrm>
              <a:off x="1244601" y="1848168"/>
              <a:ext cx="901700" cy="406400"/>
            </a:xfrm>
            <a:prstGeom prst="rect">
              <a:avLst/>
            </a:prstGeom>
            <a:solidFill>
              <a:srgbClr val="094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3" name="Freeform 20"/>
            <p:cNvSpPr>
              <a:spLocks noEditPoints="1"/>
            </p:cNvSpPr>
            <p:nvPr/>
          </p:nvSpPr>
          <p:spPr bwMode="auto">
            <a:xfrm>
              <a:off x="252413" y="1848168"/>
              <a:ext cx="2501900" cy="1149350"/>
            </a:xfrm>
            <a:custGeom>
              <a:avLst/>
              <a:gdLst>
                <a:gd name="T0" fmla="*/ 31 w 222"/>
                <a:gd name="T1" fmla="*/ 102 h 102"/>
                <a:gd name="T2" fmla="*/ 56 w 222"/>
                <a:gd name="T3" fmla="*/ 89 h 102"/>
                <a:gd name="T4" fmla="*/ 186 w 222"/>
                <a:gd name="T5" fmla="*/ 89 h 102"/>
                <a:gd name="T6" fmla="*/ 222 w 222"/>
                <a:gd name="T7" fmla="*/ 89 h 102"/>
                <a:gd name="T8" fmla="*/ 222 w 222"/>
                <a:gd name="T9" fmla="*/ 53 h 102"/>
                <a:gd name="T10" fmla="*/ 222 w 222"/>
                <a:gd name="T11" fmla="*/ 13 h 102"/>
                <a:gd name="T12" fmla="*/ 209 w 222"/>
                <a:gd name="T13" fmla="*/ 0 h 102"/>
                <a:gd name="T14" fmla="*/ 199 w 222"/>
                <a:gd name="T15" fmla="*/ 0 h 102"/>
                <a:gd name="T16" fmla="*/ 186 w 222"/>
                <a:gd name="T17" fmla="*/ 13 h 102"/>
                <a:gd name="T18" fmla="*/ 186 w 222"/>
                <a:gd name="T19" fmla="*/ 53 h 102"/>
                <a:gd name="T20" fmla="*/ 56 w 222"/>
                <a:gd name="T21" fmla="*/ 53 h 102"/>
                <a:gd name="T22" fmla="*/ 31 w 222"/>
                <a:gd name="T23" fmla="*/ 40 h 102"/>
                <a:gd name="T24" fmla="*/ 0 w 222"/>
                <a:gd name="T25" fmla="*/ 71 h 102"/>
                <a:gd name="T26" fmla="*/ 31 w 222"/>
                <a:gd name="T27" fmla="*/ 102 h 102"/>
                <a:gd name="T28" fmla="*/ 31 w 222"/>
                <a:gd name="T29" fmla="*/ 49 h 102"/>
                <a:gd name="T30" fmla="*/ 53 w 222"/>
                <a:gd name="T31" fmla="*/ 71 h 102"/>
                <a:gd name="T32" fmla="*/ 31 w 222"/>
                <a:gd name="T33" fmla="*/ 93 h 102"/>
                <a:gd name="T34" fmla="*/ 8 w 222"/>
                <a:gd name="T35" fmla="*/ 71 h 102"/>
                <a:gd name="T36" fmla="*/ 31 w 222"/>
                <a:gd name="T37" fmla="*/ 4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102">
                  <a:moveTo>
                    <a:pt x="31" y="102"/>
                  </a:moveTo>
                  <a:cubicBezTo>
                    <a:pt x="41" y="102"/>
                    <a:pt x="51" y="97"/>
                    <a:pt x="56" y="89"/>
                  </a:cubicBezTo>
                  <a:cubicBezTo>
                    <a:pt x="186" y="89"/>
                    <a:pt x="186" y="89"/>
                    <a:pt x="186" y="89"/>
                  </a:cubicBezTo>
                  <a:cubicBezTo>
                    <a:pt x="222" y="89"/>
                    <a:pt x="222" y="89"/>
                    <a:pt x="222" y="89"/>
                  </a:cubicBezTo>
                  <a:cubicBezTo>
                    <a:pt x="222" y="53"/>
                    <a:pt x="222" y="53"/>
                    <a:pt x="222" y="53"/>
                  </a:cubicBezTo>
                  <a:cubicBezTo>
                    <a:pt x="222" y="13"/>
                    <a:pt x="222" y="13"/>
                    <a:pt x="222" y="13"/>
                  </a:cubicBezTo>
                  <a:cubicBezTo>
                    <a:pt x="222" y="6"/>
                    <a:pt x="216" y="0"/>
                    <a:pt x="209" y="0"/>
                  </a:cubicBezTo>
                  <a:cubicBezTo>
                    <a:pt x="199" y="0"/>
                    <a:pt x="199" y="0"/>
                    <a:pt x="199" y="0"/>
                  </a:cubicBezTo>
                  <a:cubicBezTo>
                    <a:pt x="192" y="0"/>
                    <a:pt x="186" y="6"/>
                    <a:pt x="186" y="13"/>
                  </a:cubicBezTo>
                  <a:cubicBezTo>
                    <a:pt x="186" y="53"/>
                    <a:pt x="186" y="53"/>
                    <a:pt x="186" y="53"/>
                  </a:cubicBezTo>
                  <a:cubicBezTo>
                    <a:pt x="56" y="53"/>
                    <a:pt x="56" y="53"/>
                    <a:pt x="56" y="53"/>
                  </a:cubicBezTo>
                  <a:cubicBezTo>
                    <a:pt x="51" y="45"/>
                    <a:pt x="41" y="40"/>
                    <a:pt x="31" y="40"/>
                  </a:cubicBezTo>
                  <a:cubicBezTo>
                    <a:pt x="14" y="40"/>
                    <a:pt x="0" y="54"/>
                    <a:pt x="0" y="71"/>
                  </a:cubicBezTo>
                  <a:cubicBezTo>
                    <a:pt x="0" y="88"/>
                    <a:pt x="14" y="102"/>
                    <a:pt x="31" y="102"/>
                  </a:cubicBezTo>
                  <a:close/>
                  <a:moveTo>
                    <a:pt x="31" y="49"/>
                  </a:moveTo>
                  <a:cubicBezTo>
                    <a:pt x="43" y="49"/>
                    <a:pt x="53" y="59"/>
                    <a:pt x="53" y="71"/>
                  </a:cubicBezTo>
                  <a:cubicBezTo>
                    <a:pt x="53" y="83"/>
                    <a:pt x="43" y="93"/>
                    <a:pt x="31" y="93"/>
                  </a:cubicBezTo>
                  <a:cubicBezTo>
                    <a:pt x="18" y="93"/>
                    <a:pt x="8" y="83"/>
                    <a:pt x="8" y="71"/>
                  </a:cubicBezTo>
                  <a:cubicBezTo>
                    <a:pt x="8" y="59"/>
                    <a:pt x="18" y="49"/>
                    <a:pt x="31" y="49"/>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4" name="Rectangle 21"/>
            <p:cNvSpPr>
              <a:spLocks noChangeArrowheads="1"/>
            </p:cNvSpPr>
            <p:nvPr/>
          </p:nvSpPr>
          <p:spPr bwMode="auto">
            <a:xfrm>
              <a:off x="1052513" y="3854768"/>
              <a:ext cx="393700" cy="900113"/>
            </a:xfrm>
            <a:prstGeom prst="rect">
              <a:avLst/>
            </a:prstGeom>
            <a:solidFill>
              <a:srgbClr val="094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5" name="Freeform 22"/>
            <p:cNvSpPr>
              <a:spLocks noEditPoints="1"/>
            </p:cNvSpPr>
            <p:nvPr/>
          </p:nvSpPr>
          <p:spPr bwMode="auto">
            <a:xfrm>
              <a:off x="1052513" y="3245168"/>
              <a:ext cx="1149350" cy="2501900"/>
            </a:xfrm>
            <a:custGeom>
              <a:avLst/>
              <a:gdLst>
                <a:gd name="T0" fmla="*/ 102 w 102"/>
                <a:gd name="T1" fmla="*/ 191 h 222"/>
                <a:gd name="T2" fmla="*/ 88 w 102"/>
                <a:gd name="T3" fmla="*/ 166 h 222"/>
                <a:gd name="T4" fmla="*/ 88 w 102"/>
                <a:gd name="T5" fmla="*/ 36 h 222"/>
                <a:gd name="T6" fmla="*/ 88 w 102"/>
                <a:gd name="T7" fmla="*/ 0 h 222"/>
                <a:gd name="T8" fmla="*/ 53 w 102"/>
                <a:gd name="T9" fmla="*/ 0 h 222"/>
                <a:gd name="T10" fmla="*/ 13 w 102"/>
                <a:gd name="T11" fmla="*/ 0 h 222"/>
                <a:gd name="T12" fmla="*/ 0 w 102"/>
                <a:gd name="T13" fmla="*/ 13 h 222"/>
                <a:gd name="T14" fmla="*/ 0 w 102"/>
                <a:gd name="T15" fmla="*/ 23 h 222"/>
                <a:gd name="T16" fmla="*/ 13 w 102"/>
                <a:gd name="T17" fmla="*/ 36 h 222"/>
                <a:gd name="T18" fmla="*/ 53 w 102"/>
                <a:gd name="T19" fmla="*/ 36 h 222"/>
                <a:gd name="T20" fmla="*/ 53 w 102"/>
                <a:gd name="T21" fmla="*/ 166 h 222"/>
                <a:gd name="T22" fmla="*/ 40 w 102"/>
                <a:gd name="T23" fmla="*/ 191 h 222"/>
                <a:gd name="T24" fmla="*/ 71 w 102"/>
                <a:gd name="T25" fmla="*/ 222 h 222"/>
                <a:gd name="T26" fmla="*/ 102 w 102"/>
                <a:gd name="T27" fmla="*/ 191 h 222"/>
                <a:gd name="T28" fmla="*/ 49 w 102"/>
                <a:gd name="T29" fmla="*/ 191 h 222"/>
                <a:gd name="T30" fmla="*/ 71 w 102"/>
                <a:gd name="T31" fmla="*/ 169 h 222"/>
                <a:gd name="T32" fmla="*/ 93 w 102"/>
                <a:gd name="T33" fmla="*/ 191 h 222"/>
                <a:gd name="T34" fmla="*/ 71 w 102"/>
                <a:gd name="T35" fmla="*/ 214 h 222"/>
                <a:gd name="T36" fmla="*/ 49 w 102"/>
                <a:gd name="T37" fmla="*/ 19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222">
                  <a:moveTo>
                    <a:pt x="102" y="191"/>
                  </a:moveTo>
                  <a:cubicBezTo>
                    <a:pt x="102" y="181"/>
                    <a:pt x="97" y="172"/>
                    <a:pt x="88" y="166"/>
                  </a:cubicBezTo>
                  <a:cubicBezTo>
                    <a:pt x="88" y="36"/>
                    <a:pt x="88" y="36"/>
                    <a:pt x="88" y="36"/>
                  </a:cubicBezTo>
                  <a:cubicBezTo>
                    <a:pt x="88" y="0"/>
                    <a:pt x="88" y="0"/>
                    <a:pt x="88" y="0"/>
                  </a:cubicBezTo>
                  <a:cubicBezTo>
                    <a:pt x="53" y="0"/>
                    <a:pt x="53" y="0"/>
                    <a:pt x="53" y="0"/>
                  </a:cubicBezTo>
                  <a:cubicBezTo>
                    <a:pt x="13" y="0"/>
                    <a:pt x="13" y="0"/>
                    <a:pt x="13" y="0"/>
                  </a:cubicBezTo>
                  <a:cubicBezTo>
                    <a:pt x="6" y="0"/>
                    <a:pt x="0" y="6"/>
                    <a:pt x="0" y="13"/>
                  </a:cubicBezTo>
                  <a:cubicBezTo>
                    <a:pt x="0" y="23"/>
                    <a:pt x="0" y="23"/>
                    <a:pt x="0" y="23"/>
                  </a:cubicBezTo>
                  <a:cubicBezTo>
                    <a:pt x="0" y="30"/>
                    <a:pt x="6" y="36"/>
                    <a:pt x="13" y="36"/>
                  </a:cubicBezTo>
                  <a:cubicBezTo>
                    <a:pt x="53" y="36"/>
                    <a:pt x="53" y="36"/>
                    <a:pt x="53" y="36"/>
                  </a:cubicBezTo>
                  <a:cubicBezTo>
                    <a:pt x="53" y="166"/>
                    <a:pt x="53" y="166"/>
                    <a:pt x="53" y="166"/>
                  </a:cubicBezTo>
                  <a:cubicBezTo>
                    <a:pt x="45" y="172"/>
                    <a:pt x="40" y="181"/>
                    <a:pt x="40" y="191"/>
                  </a:cubicBezTo>
                  <a:cubicBezTo>
                    <a:pt x="40" y="208"/>
                    <a:pt x="54" y="222"/>
                    <a:pt x="71" y="222"/>
                  </a:cubicBezTo>
                  <a:cubicBezTo>
                    <a:pt x="88" y="222"/>
                    <a:pt x="102" y="208"/>
                    <a:pt x="102" y="191"/>
                  </a:cubicBezTo>
                  <a:close/>
                  <a:moveTo>
                    <a:pt x="49" y="191"/>
                  </a:moveTo>
                  <a:cubicBezTo>
                    <a:pt x="49" y="179"/>
                    <a:pt x="58" y="169"/>
                    <a:pt x="71" y="169"/>
                  </a:cubicBezTo>
                  <a:cubicBezTo>
                    <a:pt x="83" y="169"/>
                    <a:pt x="93" y="179"/>
                    <a:pt x="93" y="191"/>
                  </a:cubicBezTo>
                  <a:cubicBezTo>
                    <a:pt x="93" y="204"/>
                    <a:pt x="83" y="214"/>
                    <a:pt x="71" y="214"/>
                  </a:cubicBezTo>
                  <a:cubicBezTo>
                    <a:pt x="58" y="214"/>
                    <a:pt x="49" y="204"/>
                    <a:pt x="49" y="191"/>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18" name="Rectangle 23"/>
            <p:cNvSpPr>
              <a:spLocks noChangeArrowheads="1"/>
            </p:cNvSpPr>
            <p:nvPr/>
          </p:nvSpPr>
          <p:spPr bwMode="auto">
            <a:xfrm>
              <a:off x="3744913" y="2051368"/>
              <a:ext cx="406400" cy="901700"/>
            </a:xfrm>
            <a:prstGeom prst="rect">
              <a:avLst/>
            </a:prstGeom>
            <a:solidFill>
              <a:srgbClr val="094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19" name="Freeform 24"/>
            <p:cNvSpPr>
              <a:spLocks noEditPoints="1"/>
            </p:cNvSpPr>
            <p:nvPr/>
          </p:nvSpPr>
          <p:spPr bwMode="auto">
            <a:xfrm>
              <a:off x="3001963" y="1048068"/>
              <a:ext cx="1149350" cy="2501900"/>
            </a:xfrm>
            <a:custGeom>
              <a:avLst/>
              <a:gdLst>
                <a:gd name="T0" fmla="*/ 0 w 102"/>
                <a:gd name="T1" fmla="*/ 31 h 222"/>
                <a:gd name="T2" fmla="*/ 13 w 102"/>
                <a:gd name="T3" fmla="*/ 57 h 222"/>
                <a:gd name="T4" fmla="*/ 13 w 102"/>
                <a:gd name="T5" fmla="*/ 187 h 222"/>
                <a:gd name="T6" fmla="*/ 13 w 102"/>
                <a:gd name="T7" fmla="*/ 222 h 222"/>
                <a:gd name="T8" fmla="*/ 49 w 102"/>
                <a:gd name="T9" fmla="*/ 222 h 222"/>
                <a:gd name="T10" fmla="*/ 89 w 102"/>
                <a:gd name="T11" fmla="*/ 222 h 222"/>
                <a:gd name="T12" fmla="*/ 102 w 102"/>
                <a:gd name="T13" fmla="*/ 209 h 222"/>
                <a:gd name="T14" fmla="*/ 102 w 102"/>
                <a:gd name="T15" fmla="*/ 200 h 222"/>
                <a:gd name="T16" fmla="*/ 89 w 102"/>
                <a:gd name="T17" fmla="*/ 187 h 222"/>
                <a:gd name="T18" fmla="*/ 49 w 102"/>
                <a:gd name="T19" fmla="*/ 187 h 222"/>
                <a:gd name="T20" fmla="*/ 49 w 102"/>
                <a:gd name="T21" fmla="*/ 57 h 222"/>
                <a:gd name="T22" fmla="*/ 62 w 102"/>
                <a:gd name="T23" fmla="*/ 31 h 222"/>
                <a:gd name="T24" fmla="*/ 31 w 102"/>
                <a:gd name="T25" fmla="*/ 0 h 222"/>
                <a:gd name="T26" fmla="*/ 0 w 102"/>
                <a:gd name="T27" fmla="*/ 31 h 222"/>
                <a:gd name="T28" fmla="*/ 53 w 102"/>
                <a:gd name="T29" fmla="*/ 31 h 222"/>
                <a:gd name="T30" fmla="*/ 31 w 102"/>
                <a:gd name="T31" fmla="*/ 53 h 222"/>
                <a:gd name="T32" fmla="*/ 9 w 102"/>
                <a:gd name="T33" fmla="*/ 31 h 222"/>
                <a:gd name="T34" fmla="*/ 31 w 102"/>
                <a:gd name="T35" fmla="*/ 9 h 222"/>
                <a:gd name="T36" fmla="*/ 53 w 102"/>
                <a:gd name="T37" fmla="*/ 3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222">
                  <a:moveTo>
                    <a:pt x="0" y="31"/>
                  </a:moveTo>
                  <a:cubicBezTo>
                    <a:pt x="0" y="42"/>
                    <a:pt x="5" y="51"/>
                    <a:pt x="13" y="57"/>
                  </a:cubicBezTo>
                  <a:cubicBezTo>
                    <a:pt x="13" y="187"/>
                    <a:pt x="13" y="187"/>
                    <a:pt x="13" y="187"/>
                  </a:cubicBezTo>
                  <a:cubicBezTo>
                    <a:pt x="13" y="222"/>
                    <a:pt x="13" y="222"/>
                    <a:pt x="13" y="222"/>
                  </a:cubicBezTo>
                  <a:cubicBezTo>
                    <a:pt x="49" y="222"/>
                    <a:pt x="49" y="222"/>
                    <a:pt x="49" y="222"/>
                  </a:cubicBezTo>
                  <a:cubicBezTo>
                    <a:pt x="89" y="222"/>
                    <a:pt x="89" y="222"/>
                    <a:pt x="89" y="222"/>
                  </a:cubicBezTo>
                  <a:cubicBezTo>
                    <a:pt x="96" y="222"/>
                    <a:pt x="102" y="216"/>
                    <a:pt x="102" y="209"/>
                  </a:cubicBezTo>
                  <a:cubicBezTo>
                    <a:pt x="102" y="200"/>
                    <a:pt x="102" y="200"/>
                    <a:pt x="102" y="200"/>
                  </a:cubicBezTo>
                  <a:cubicBezTo>
                    <a:pt x="102" y="192"/>
                    <a:pt x="96" y="187"/>
                    <a:pt x="89" y="187"/>
                  </a:cubicBezTo>
                  <a:cubicBezTo>
                    <a:pt x="49" y="187"/>
                    <a:pt x="49" y="187"/>
                    <a:pt x="49" y="187"/>
                  </a:cubicBezTo>
                  <a:cubicBezTo>
                    <a:pt x="49" y="57"/>
                    <a:pt x="49" y="57"/>
                    <a:pt x="49" y="57"/>
                  </a:cubicBezTo>
                  <a:cubicBezTo>
                    <a:pt x="57" y="51"/>
                    <a:pt x="62" y="42"/>
                    <a:pt x="62" y="31"/>
                  </a:cubicBezTo>
                  <a:cubicBezTo>
                    <a:pt x="62" y="14"/>
                    <a:pt x="48" y="0"/>
                    <a:pt x="31" y="0"/>
                  </a:cubicBezTo>
                  <a:cubicBezTo>
                    <a:pt x="14" y="0"/>
                    <a:pt x="0" y="14"/>
                    <a:pt x="0" y="31"/>
                  </a:cubicBezTo>
                  <a:close/>
                  <a:moveTo>
                    <a:pt x="53" y="31"/>
                  </a:moveTo>
                  <a:cubicBezTo>
                    <a:pt x="53" y="43"/>
                    <a:pt x="43" y="53"/>
                    <a:pt x="31" y="53"/>
                  </a:cubicBezTo>
                  <a:cubicBezTo>
                    <a:pt x="19" y="53"/>
                    <a:pt x="9" y="43"/>
                    <a:pt x="9" y="31"/>
                  </a:cubicBezTo>
                  <a:cubicBezTo>
                    <a:pt x="9" y="19"/>
                    <a:pt x="19" y="9"/>
                    <a:pt x="31" y="9"/>
                  </a:cubicBezTo>
                  <a:cubicBezTo>
                    <a:pt x="43" y="9"/>
                    <a:pt x="53" y="19"/>
                    <a:pt x="53" y="31"/>
                  </a:cubicBezTo>
                  <a:close/>
                </a:path>
              </a:pathLst>
            </a:custGeom>
            <a:solidFill>
              <a:srgbClr val="094F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3992099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379"/>
            <a:ext cx="9965473" cy="476805"/>
          </a:xfrm>
        </p:spPr>
        <p:txBody>
          <a:bodyPr/>
          <a:lstStyle/>
          <a:p>
            <a:pPr defTabSz="914180"/>
            <a:r>
              <a:rPr lang="en-US" sz="3200" dirty="0"/>
              <a:t>Enterprise Cloud Strategy: Control Plane Mapping</a:t>
            </a:r>
          </a:p>
        </p:txBody>
      </p:sp>
      <p:graphicFrame>
        <p:nvGraphicFramePr>
          <p:cNvPr id="5" name="Table 4"/>
          <p:cNvGraphicFramePr>
            <a:graphicFrameLocks noGrp="1"/>
          </p:cNvGraphicFramePr>
          <p:nvPr/>
        </p:nvGraphicFramePr>
        <p:xfrm>
          <a:off x="783915" y="1705543"/>
          <a:ext cx="10285505" cy="4594532"/>
        </p:xfrm>
        <a:graphic>
          <a:graphicData uri="http://schemas.openxmlformats.org/drawingml/2006/table">
            <a:tbl>
              <a:tblPr firstRow="1" bandRow="1">
                <a:tableStyleId>{5C22544A-7EE6-4342-B048-85BDC9FD1C3A}</a:tableStyleId>
              </a:tblPr>
              <a:tblGrid>
                <a:gridCol w="2981113">
                  <a:extLst>
                    <a:ext uri="{9D8B030D-6E8A-4147-A177-3AD203B41FA5}">
                      <a16:colId xmlns:a16="http://schemas.microsoft.com/office/drawing/2014/main" val="20000"/>
                    </a:ext>
                  </a:extLst>
                </a:gridCol>
                <a:gridCol w="1442151">
                  <a:extLst>
                    <a:ext uri="{9D8B030D-6E8A-4147-A177-3AD203B41FA5}">
                      <a16:colId xmlns:a16="http://schemas.microsoft.com/office/drawing/2014/main" val="20001"/>
                    </a:ext>
                  </a:extLst>
                </a:gridCol>
                <a:gridCol w="5862241">
                  <a:extLst>
                    <a:ext uri="{9D8B030D-6E8A-4147-A177-3AD203B41FA5}">
                      <a16:colId xmlns:a16="http://schemas.microsoft.com/office/drawing/2014/main" val="20002"/>
                    </a:ext>
                  </a:extLst>
                </a:gridCol>
              </a:tblGrid>
              <a:tr h="381702">
                <a:tc>
                  <a:txBody>
                    <a:bodyPr/>
                    <a:lstStyle/>
                    <a:p>
                      <a:r>
                        <a:rPr lang="en-US" sz="1400" dirty="0"/>
                        <a:t>Control Plane Category</a:t>
                      </a:r>
                    </a:p>
                  </a:txBody>
                  <a:tcPr marL="91416" marR="91416" marT="34290" marB="34290"/>
                </a:tc>
                <a:tc>
                  <a:txBody>
                    <a:bodyPr/>
                    <a:lstStyle/>
                    <a:p>
                      <a:r>
                        <a:rPr lang="en-US" sz="1400" dirty="0"/>
                        <a:t>Maps To</a:t>
                      </a:r>
                    </a:p>
                  </a:txBody>
                  <a:tcPr marL="91416" marR="91416" marT="34290" marB="34290"/>
                </a:tc>
                <a:tc>
                  <a:txBody>
                    <a:bodyPr/>
                    <a:lstStyle/>
                    <a:p>
                      <a:r>
                        <a:rPr lang="en-US" sz="1400" dirty="0"/>
                        <a:t>GS Control</a:t>
                      </a:r>
                    </a:p>
                  </a:txBody>
                  <a:tcPr marL="91416" marR="91416" marT="34290" marB="34290"/>
                </a:tc>
                <a:extLst>
                  <a:ext uri="{0D108BD9-81ED-4DB2-BD59-A6C34878D82A}">
                    <a16:rowId xmlns:a16="http://schemas.microsoft.com/office/drawing/2014/main" val="10000"/>
                  </a:ext>
                </a:extLst>
              </a:tr>
              <a:tr h="538627">
                <a:tc>
                  <a:txBody>
                    <a:bodyPr/>
                    <a:lstStyle/>
                    <a:p>
                      <a:r>
                        <a:rPr lang="en-US" sz="1400" dirty="0"/>
                        <a:t>Access</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Identity &amp; Access Management, Data Security, Data Loss Prevention</a:t>
                      </a:r>
                    </a:p>
                  </a:txBody>
                  <a:tcPr marL="91416" marR="91416" marT="34290" marB="34290" anchor="ctr"/>
                </a:tc>
                <a:extLst>
                  <a:ext uri="{0D108BD9-81ED-4DB2-BD59-A6C34878D82A}">
                    <a16:rowId xmlns:a16="http://schemas.microsoft.com/office/drawing/2014/main" val="10001"/>
                  </a:ext>
                </a:extLst>
              </a:tr>
              <a:tr h="507314">
                <a:tc>
                  <a:txBody>
                    <a:bodyPr/>
                    <a:lstStyle/>
                    <a:p>
                      <a:r>
                        <a:rPr lang="en-US" sz="1400" dirty="0"/>
                        <a:t>Hybrid Cloud Management</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Infrastructure As Code, Data Security, Data Loss Prevention</a:t>
                      </a:r>
                    </a:p>
                  </a:txBody>
                  <a:tcPr marL="91416" marR="91416" marT="34290" marB="34290" anchor="ctr"/>
                </a:tc>
                <a:extLst>
                  <a:ext uri="{0D108BD9-81ED-4DB2-BD59-A6C34878D82A}">
                    <a16:rowId xmlns:a16="http://schemas.microsoft.com/office/drawing/2014/main" val="10002"/>
                  </a:ext>
                </a:extLst>
              </a:tr>
              <a:tr h="541543">
                <a:tc>
                  <a:txBody>
                    <a:bodyPr/>
                    <a:lstStyle/>
                    <a:p>
                      <a:r>
                        <a:rPr lang="en-US" sz="1400" dirty="0"/>
                        <a:t>Vulnerability</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IT Hygiene</a:t>
                      </a:r>
                    </a:p>
                  </a:txBody>
                  <a:tcPr marL="91416" marR="91416" marT="34290" marB="34290" anchor="ctr"/>
                </a:tc>
                <a:extLst>
                  <a:ext uri="{0D108BD9-81ED-4DB2-BD59-A6C34878D82A}">
                    <a16:rowId xmlns:a16="http://schemas.microsoft.com/office/drawing/2014/main" val="10003"/>
                  </a:ext>
                </a:extLst>
              </a:tr>
              <a:tr h="494630">
                <a:tc>
                  <a:txBody>
                    <a:bodyPr/>
                    <a:lstStyle/>
                    <a:p>
                      <a:r>
                        <a:rPr lang="en-US" sz="1400" dirty="0"/>
                        <a:t>Repository</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*ALL 25 Controls</a:t>
                      </a:r>
                    </a:p>
                  </a:txBody>
                  <a:tcPr marL="91416" marR="91416" marT="34290" marB="34290" anchor="ctr"/>
                </a:tc>
                <a:extLst>
                  <a:ext uri="{0D108BD9-81ED-4DB2-BD59-A6C34878D82A}">
                    <a16:rowId xmlns:a16="http://schemas.microsoft.com/office/drawing/2014/main" val="10004"/>
                  </a:ext>
                </a:extLst>
              </a:tr>
              <a:tr h="570727">
                <a:tc>
                  <a:txBody>
                    <a:bodyPr/>
                    <a:lstStyle/>
                    <a:p>
                      <a:r>
                        <a:rPr lang="en-US" sz="1400" dirty="0"/>
                        <a:t>Network</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Network Security</a:t>
                      </a:r>
                    </a:p>
                  </a:txBody>
                  <a:tcPr marL="91416" marR="91416" marT="34290" marB="34290" anchor="ctr"/>
                </a:tc>
                <a:extLst>
                  <a:ext uri="{0D108BD9-81ED-4DB2-BD59-A6C34878D82A}">
                    <a16:rowId xmlns:a16="http://schemas.microsoft.com/office/drawing/2014/main" val="10005"/>
                  </a:ext>
                </a:extLst>
              </a:tr>
              <a:tr h="507313">
                <a:tc>
                  <a:txBody>
                    <a:bodyPr/>
                    <a:lstStyle/>
                    <a:p>
                      <a:r>
                        <a:rPr lang="en-US" sz="1400" dirty="0"/>
                        <a:t>Incident, Problem, Change</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Security Event Logging/Incident Response</a:t>
                      </a:r>
                    </a:p>
                  </a:txBody>
                  <a:tcPr marL="91416" marR="91416" marT="34290" marB="34290" anchor="ctr"/>
                </a:tc>
                <a:extLst>
                  <a:ext uri="{0D108BD9-81ED-4DB2-BD59-A6C34878D82A}">
                    <a16:rowId xmlns:a16="http://schemas.microsoft.com/office/drawing/2014/main" val="10006"/>
                  </a:ext>
                </a:extLst>
              </a:tr>
              <a:tr h="558045">
                <a:tc>
                  <a:txBody>
                    <a:bodyPr/>
                    <a:lstStyle/>
                    <a:p>
                      <a:r>
                        <a:rPr lang="en-US" sz="1400" dirty="0"/>
                        <a:t>Monitoring</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Security Event Logging/Incident Response</a:t>
                      </a:r>
                    </a:p>
                  </a:txBody>
                  <a:tcPr marL="91416" marR="91416" marT="34290" marB="34290" anchor="ctr"/>
                </a:tc>
                <a:extLst>
                  <a:ext uri="{0D108BD9-81ED-4DB2-BD59-A6C34878D82A}">
                    <a16:rowId xmlns:a16="http://schemas.microsoft.com/office/drawing/2014/main" val="10007"/>
                  </a:ext>
                </a:extLst>
              </a:tr>
              <a:tr h="494631">
                <a:tc>
                  <a:txBody>
                    <a:bodyPr/>
                    <a:lstStyle/>
                    <a:p>
                      <a:r>
                        <a:rPr lang="en-US" sz="1400" dirty="0"/>
                        <a:t>Inventory</a:t>
                      </a:r>
                    </a:p>
                  </a:txBody>
                  <a:tcPr marL="91416" marR="91416" marT="34290" marB="34290" anchor="ctr"/>
                </a:tc>
                <a:tc>
                  <a:txBody>
                    <a:bodyPr/>
                    <a:lstStyle/>
                    <a:p>
                      <a:endParaRPr lang="en-US" sz="1000" dirty="0"/>
                    </a:p>
                  </a:txBody>
                  <a:tcPr marL="91416" marR="91416" marT="34290" marB="34290" anchor="ctr"/>
                </a:tc>
                <a:tc>
                  <a:txBody>
                    <a:bodyPr/>
                    <a:lstStyle/>
                    <a:p>
                      <a:r>
                        <a:rPr lang="en-US" sz="1200" dirty="0"/>
                        <a:t>IT Hygiene</a:t>
                      </a:r>
                    </a:p>
                  </a:txBody>
                  <a:tcPr marL="91416" marR="91416" marT="34290" marB="34290" anchor="ctr"/>
                </a:tc>
                <a:extLst>
                  <a:ext uri="{0D108BD9-81ED-4DB2-BD59-A6C34878D82A}">
                    <a16:rowId xmlns:a16="http://schemas.microsoft.com/office/drawing/2014/main" val="10008"/>
                  </a:ext>
                </a:extLst>
              </a:tr>
            </a:tbl>
          </a:graphicData>
        </a:graphic>
      </p:graphicFrame>
      <p:grpSp>
        <p:nvGrpSpPr>
          <p:cNvPr id="6" name="Group 5"/>
          <p:cNvGrpSpPr/>
          <p:nvPr/>
        </p:nvGrpSpPr>
        <p:grpSpPr>
          <a:xfrm>
            <a:off x="3772021" y="2222539"/>
            <a:ext cx="1086125" cy="3955518"/>
            <a:chOff x="4674241" y="1169019"/>
            <a:chExt cx="1086406" cy="5274024"/>
          </a:xfrm>
        </p:grpSpPr>
        <p:sp>
          <p:nvSpPr>
            <p:cNvPr id="7" name="Right Arrow 6"/>
            <p:cNvSpPr/>
            <p:nvPr/>
          </p:nvSpPr>
          <p:spPr>
            <a:xfrm>
              <a:off x="4684861" y="3182007"/>
              <a:ext cx="1075786"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grpSp>
          <p:nvGrpSpPr>
            <p:cNvPr id="8" name="Group 7"/>
            <p:cNvGrpSpPr/>
            <p:nvPr/>
          </p:nvGrpSpPr>
          <p:grpSpPr>
            <a:xfrm>
              <a:off x="4674241" y="1169019"/>
              <a:ext cx="1086402" cy="5274024"/>
              <a:chOff x="4302282" y="1229997"/>
              <a:chExt cx="1086402" cy="5274024"/>
            </a:xfrm>
          </p:grpSpPr>
          <p:sp>
            <p:nvSpPr>
              <p:cNvPr id="9" name="Right Arrow 8"/>
              <p:cNvSpPr/>
              <p:nvPr/>
            </p:nvSpPr>
            <p:spPr>
              <a:xfrm>
                <a:off x="4304142" y="1229997"/>
                <a:ext cx="1075786"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sp>
            <p:nvSpPr>
              <p:cNvPr id="10" name="Right Arrow 9"/>
              <p:cNvSpPr/>
              <p:nvPr/>
            </p:nvSpPr>
            <p:spPr>
              <a:xfrm>
                <a:off x="4302282" y="3889090"/>
                <a:ext cx="1075786"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sp>
            <p:nvSpPr>
              <p:cNvPr id="11" name="Right Arrow 10"/>
              <p:cNvSpPr/>
              <p:nvPr/>
            </p:nvSpPr>
            <p:spPr>
              <a:xfrm>
                <a:off x="4304143" y="4632406"/>
                <a:ext cx="1075782"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sp>
            <p:nvSpPr>
              <p:cNvPr id="12" name="Right Arrow 11"/>
              <p:cNvSpPr/>
              <p:nvPr/>
            </p:nvSpPr>
            <p:spPr>
              <a:xfrm>
                <a:off x="4302282" y="5306466"/>
                <a:ext cx="1077643" cy="51643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sp>
            <p:nvSpPr>
              <p:cNvPr id="13" name="Right Arrow 12"/>
              <p:cNvSpPr/>
              <p:nvPr/>
            </p:nvSpPr>
            <p:spPr>
              <a:xfrm>
                <a:off x="4302283" y="6019389"/>
                <a:ext cx="1077642"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sp>
            <p:nvSpPr>
              <p:cNvPr id="14" name="Right Arrow 13"/>
              <p:cNvSpPr/>
              <p:nvPr/>
            </p:nvSpPr>
            <p:spPr>
              <a:xfrm>
                <a:off x="4304142" y="1925088"/>
                <a:ext cx="1075785"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sp>
            <p:nvSpPr>
              <p:cNvPr id="15" name="Right Arrow 14"/>
              <p:cNvSpPr/>
              <p:nvPr/>
            </p:nvSpPr>
            <p:spPr>
              <a:xfrm>
                <a:off x="4312899" y="2585441"/>
                <a:ext cx="1075785"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Open Sans Bold"/>
                  <a:cs typeface="Open Sans Bold"/>
                </a:endParaRPr>
              </a:p>
            </p:txBody>
          </p:sp>
        </p:grpSp>
      </p:grpSp>
    </p:spTree>
    <p:extLst>
      <p:ext uri="{BB962C8B-B14F-4D97-AF65-F5344CB8AC3E}">
        <p14:creationId xmlns:p14="http://schemas.microsoft.com/office/powerpoint/2010/main" val="3463589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a:solidFill>
                  <a:schemeClr val="accent1"/>
                </a:solidFill>
              </a:rPr>
              <a:t>Cloud Agnostic</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7" y="1847043"/>
            <a:ext cx="5763359" cy="4673026"/>
          </a:xfrm>
        </p:spPr>
        <p:txBody>
          <a:bodyPr/>
          <a:lstStyle/>
          <a:p>
            <a:r>
              <a:rPr lang="en-US">
                <a:solidFill>
                  <a:schemeClr val="accent2"/>
                </a:solidFill>
              </a:rPr>
              <a:t>Pros</a:t>
            </a:r>
          </a:p>
          <a:p>
            <a:pPr marL="285750" indent="-285750">
              <a:buFont typeface="Arial" panose="020B0604020202020204" pitchFamily="34" charset="0"/>
              <a:buChar char="•"/>
            </a:pPr>
            <a:r>
              <a:rPr lang="en-US" b="0">
                <a:solidFill>
                  <a:schemeClr val="accent2"/>
                </a:solidFill>
              </a:rPr>
              <a:t>Portability</a:t>
            </a:r>
          </a:p>
          <a:p>
            <a:pPr marL="457200" lvl="2" indent="-285750"/>
            <a:r>
              <a:rPr lang="en-US" sz="1600" b="0"/>
              <a:t>Can move workloads seamlessly between cloud platforms, and between on-prem infrastructure and cloud platforms </a:t>
            </a:r>
          </a:p>
          <a:p>
            <a:pPr marL="457200" lvl="2" indent="-285750"/>
            <a:r>
              <a:rPr lang="en-US" sz="1600" b="0"/>
              <a:t>Assurance of consistent and standard performance whatever platform the application is deployed on</a:t>
            </a:r>
          </a:p>
          <a:p>
            <a:pPr marL="457200" lvl="2" indent="-285750"/>
            <a:r>
              <a:rPr lang="en-US" sz="1600"/>
              <a:t>Avoid vendor lock-in</a:t>
            </a:r>
          </a:p>
          <a:p>
            <a:pPr marL="285750" indent="-285750">
              <a:buFont typeface="Arial" panose="020B0604020202020204" pitchFamily="34" charset="0"/>
              <a:buChar char="•"/>
            </a:pPr>
            <a:r>
              <a:rPr lang="en-US" b="0">
                <a:solidFill>
                  <a:schemeClr val="accent2"/>
                </a:solidFill>
              </a:rPr>
              <a:t>Cost and Competitive Advantage</a:t>
            </a:r>
          </a:p>
          <a:p>
            <a:pPr marL="457200" lvl="2" indent="-285750"/>
            <a:r>
              <a:rPr lang="en-US" sz="1600" b="0"/>
              <a:t>Efficiently scale use of cloud services and take advantage of different features and price structures</a:t>
            </a:r>
          </a:p>
          <a:p>
            <a:pPr marL="457200" lvl="2" indent="-285750"/>
            <a:r>
              <a:rPr lang="en-US" sz="1600" b="0"/>
              <a:t>Maximize redundancy</a:t>
            </a:r>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1847044"/>
            <a:ext cx="5623582" cy="5090468"/>
          </a:xfrm>
        </p:spPr>
        <p:txBody>
          <a:bodyPr/>
          <a:lstStyle/>
          <a:p>
            <a:r>
              <a:rPr lang="en-US">
                <a:solidFill>
                  <a:schemeClr val="accent2"/>
                </a:solidFill>
              </a:rPr>
              <a:t>Cons</a:t>
            </a:r>
          </a:p>
          <a:p>
            <a:pPr marL="285750" indent="-285750">
              <a:buFont typeface="Arial" panose="020B0604020202020204" pitchFamily="34" charset="0"/>
              <a:buChar char="•"/>
            </a:pPr>
            <a:r>
              <a:rPr lang="en-US" b="0">
                <a:solidFill>
                  <a:schemeClr val="accent2"/>
                </a:solidFill>
              </a:rPr>
              <a:t>Velocity and Cost</a:t>
            </a:r>
            <a:endParaRPr lang="en-US" b="0"/>
          </a:p>
          <a:p>
            <a:pPr marL="457200" lvl="2" indent="-285750"/>
            <a:r>
              <a:rPr lang="en-US" sz="1600"/>
              <a:t>Potentially high upfront costs of developing and deploying applications with unique features</a:t>
            </a:r>
          </a:p>
          <a:p>
            <a:pPr marL="457200" lvl="2" indent="-285750"/>
            <a:r>
              <a:rPr lang="en-US" sz="1600"/>
              <a:t>Spending more time building a cloud agnostic tool instead of getting started immediately</a:t>
            </a:r>
            <a:endParaRPr lang="en-US" b="0">
              <a:solidFill>
                <a:schemeClr val="accent2"/>
              </a:solidFill>
            </a:endParaRPr>
          </a:p>
          <a:p>
            <a:pPr marL="285750" indent="-285750">
              <a:buFont typeface="Arial" panose="020B0604020202020204" pitchFamily="34" charset="0"/>
              <a:buChar char="•"/>
            </a:pPr>
            <a:r>
              <a:rPr lang="en-US" b="0">
                <a:solidFill>
                  <a:schemeClr val="accent2"/>
                </a:solidFill>
              </a:rPr>
              <a:t>Security </a:t>
            </a:r>
          </a:p>
          <a:p>
            <a:pPr marL="457200" lvl="2" indent="-285750"/>
            <a:r>
              <a:rPr lang="en-US" sz="1600" b="0"/>
              <a:t>Generally, businesses have to accept the lowest common denominator in standards of security</a:t>
            </a:r>
          </a:p>
          <a:p>
            <a:pPr marL="285750" indent="-285750">
              <a:buFont typeface="Arial" panose="020B0604020202020204" pitchFamily="34" charset="0"/>
              <a:buChar char="•"/>
            </a:pPr>
            <a:r>
              <a:rPr lang="en-US" b="0">
                <a:solidFill>
                  <a:schemeClr val="accent2"/>
                </a:solidFill>
              </a:rPr>
              <a:t>Competitive Advantage</a:t>
            </a:r>
          </a:p>
          <a:p>
            <a:pPr marL="457200" lvl="2" indent="-285750"/>
            <a:r>
              <a:rPr lang="en-US" sz="1600" b="0"/>
              <a:t>Lose access to </a:t>
            </a:r>
            <a:r>
              <a:rPr lang="en-US" sz="1600"/>
              <a:t>built-in features in </a:t>
            </a:r>
            <a:r>
              <a:rPr lang="en-US" sz="1600" b="0"/>
              <a:t>successful platforms</a:t>
            </a:r>
          </a:p>
          <a:p>
            <a:pPr marL="457200" lvl="2" indent="-285750"/>
            <a:r>
              <a:rPr lang="en-US" sz="1600" b="0"/>
              <a:t>Not leveraging the cloud provider native managed services</a:t>
            </a:r>
          </a:p>
          <a:p>
            <a:pPr marL="285750" indent="-285750">
              <a:buFont typeface="Arial" panose="020B0604020202020204" pitchFamily="34" charset="0"/>
              <a:buChar char="•"/>
            </a:pPr>
            <a:endParaRPr lang="en-US"/>
          </a:p>
        </p:txBody>
      </p:sp>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646331"/>
          </a:xfrm>
          <a:prstGeom prst="rect">
            <a:avLst/>
          </a:prstGeom>
        </p:spPr>
        <p:txBody>
          <a:bodyPr wrap="square">
            <a:spAutoFit/>
          </a:bodyPr>
          <a:lstStyle/>
          <a:p>
            <a:r>
              <a:rPr lang="en-US" b="1">
                <a:solidFill>
                  <a:schemeClr val="accent2"/>
                </a:solidFill>
              </a:rPr>
              <a:t>Definition</a:t>
            </a:r>
            <a:r>
              <a:rPr lang="en-US">
                <a:solidFill>
                  <a:schemeClr val="accent2"/>
                </a:solidFill>
              </a:rPr>
              <a:t>: </a:t>
            </a:r>
            <a:r>
              <a:rPr lang="en-US" i="1">
                <a:solidFill>
                  <a:schemeClr val="tx2"/>
                </a:solidFill>
              </a:rPr>
              <a:t>Cloud Agnostic platforms are environments that are capable of operating with any public cloud provider with minimal disruptions to a business. </a:t>
            </a:r>
          </a:p>
        </p:txBody>
      </p:sp>
    </p:spTree>
    <p:extLst>
      <p:ext uri="{BB962C8B-B14F-4D97-AF65-F5344CB8AC3E}">
        <p14:creationId xmlns:p14="http://schemas.microsoft.com/office/powerpoint/2010/main" val="3996846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Necessary Action (1 of  2)</a:t>
            </a:r>
          </a:p>
        </p:txBody>
      </p:sp>
      <p:sp>
        <p:nvSpPr>
          <p:cNvPr id="3" name="Text Placeholder 2"/>
          <p:cNvSpPr>
            <a:spLocks noGrp="1"/>
          </p:cNvSpPr>
          <p:nvPr>
            <p:ph type="body" sz="quarter" idx="11"/>
          </p:nvPr>
        </p:nvSpPr>
        <p:spPr/>
        <p:txBody>
          <a:bodyPr/>
          <a:lstStyle/>
          <a:p>
            <a:r>
              <a:rPr lang="en-US" dirty="0"/>
              <a:t>Hybrid Cloud Connect new and existing assets, drive freedom of choice to mash up hybrid capabilities in creating Connected Health</a:t>
            </a:r>
          </a:p>
        </p:txBody>
      </p:sp>
      <p:cxnSp>
        <p:nvCxnSpPr>
          <p:cNvPr id="5" name="Straight Connector 4"/>
          <p:cNvCxnSpPr/>
          <p:nvPr/>
        </p:nvCxnSpPr>
        <p:spPr>
          <a:xfrm>
            <a:off x="704976" y="4314873"/>
            <a:ext cx="10654709"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D4008C0-B385-46CF-AC0A-8DA6EDDFE2BF}"/>
              </a:ext>
            </a:extLst>
          </p:cNvPr>
          <p:cNvGrpSpPr/>
          <p:nvPr/>
        </p:nvGrpSpPr>
        <p:grpSpPr>
          <a:xfrm>
            <a:off x="285566" y="4460842"/>
            <a:ext cx="1913915" cy="1285866"/>
            <a:chOff x="220267" y="1812011"/>
            <a:chExt cx="1394605" cy="696064"/>
          </a:xfrm>
        </p:grpSpPr>
        <p:sp>
          <p:nvSpPr>
            <p:cNvPr id="7" name="Rectangle 6">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8" name="Rectangle 7">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noProof="0" dirty="0">
                  <a:solidFill>
                    <a:schemeClr val="bg1"/>
                  </a:solidFill>
                  <a:latin typeface="+mj-lt"/>
                  <a:ea typeface="Georgia" charset="0"/>
                  <a:cs typeface="Georgia" charset="0"/>
                </a:rPr>
                <a:t>IT Operations</a:t>
              </a:r>
              <a:endParaRPr kumimoji="0" lang="en-US" sz="1400" b="1" i="0" u="none" strike="noStrike" kern="0" cap="none" spc="0" normalizeH="0" baseline="0" noProof="0" dirty="0">
                <a:ln>
                  <a:noFill/>
                </a:ln>
                <a:solidFill>
                  <a:schemeClr val="bg1"/>
                </a:solidFill>
                <a:effectLst/>
                <a:uLnTx/>
                <a:uFillTx/>
                <a:latin typeface="+mj-lt"/>
                <a:ea typeface="Georgia" charset="0"/>
                <a:cs typeface="Georgia"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0000"/>
                </a:solidFill>
                <a:effectLst/>
                <a:uLnTx/>
                <a:uFillTx/>
                <a:latin typeface="+mj-lt"/>
                <a:ea typeface="Georgia" charset="0"/>
                <a:cs typeface="Georgia" charset="0"/>
              </a:endParaRPr>
            </a:p>
          </p:txBody>
        </p:sp>
      </p:grpSp>
      <p:grpSp>
        <p:nvGrpSpPr>
          <p:cNvPr id="9" name="Group 8"/>
          <p:cNvGrpSpPr/>
          <p:nvPr/>
        </p:nvGrpSpPr>
        <p:grpSpPr>
          <a:xfrm>
            <a:off x="285566" y="2423730"/>
            <a:ext cx="1913915" cy="1285866"/>
            <a:chOff x="220267" y="1812011"/>
            <a:chExt cx="1394605" cy="696064"/>
          </a:xfrm>
        </p:grpSpPr>
        <p:sp>
          <p:nvSpPr>
            <p:cNvPr id="10" name="Rectangle 9"/>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11" name="Rectangle 10"/>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lvl="0" algn="ctr">
                <a:defRPr/>
              </a:pPr>
              <a:r>
                <a:rPr lang="en-US" sz="1400" b="1" kern="0" dirty="0">
                  <a:solidFill>
                    <a:schemeClr val="bg1"/>
                  </a:solidFill>
                  <a:ea typeface="Georgia" charset="0"/>
                  <a:cs typeface="Georgia" charset="0"/>
                </a:rPr>
                <a:t>Hybrid Cloud</a:t>
              </a:r>
            </a:p>
            <a:p>
              <a:pPr lvl="0" algn="ctr">
                <a:defRPr/>
              </a:pPr>
              <a:r>
                <a:rPr lang="en-US" sz="1400" b="1" kern="0" dirty="0">
                  <a:solidFill>
                    <a:schemeClr val="bg1"/>
                  </a:solidFill>
                  <a:ea typeface="Georgia" charset="0"/>
                  <a:cs typeface="Georgia" charset="0"/>
                </a:rPr>
                <a:t>Connected Assets</a:t>
              </a:r>
            </a:p>
          </p:txBody>
        </p:sp>
      </p:grpSp>
      <p:sp>
        <p:nvSpPr>
          <p:cNvPr id="12" name="TextBox 11"/>
          <p:cNvSpPr txBox="1"/>
          <p:nvPr/>
        </p:nvSpPr>
        <p:spPr>
          <a:xfrm>
            <a:off x="56099" y="1744727"/>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Capability Area</a:t>
            </a:r>
          </a:p>
        </p:txBody>
      </p:sp>
      <p:sp>
        <p:nvSpPr>
          <p:cNvPr id="13" name="TextBox 12"/>
          <p:cNvSpPr txBox="1"/>
          <p:nvPr/>
        </p:nvSpPr>
        <p:spPr>
          <a:xfrm>
            <a:off x="2500648" y="1744727"/>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In Scope</a:t>
            </a:r>
          </a:p>
        </p:txBody>
      </p:sp>
      <p:sp>
        <p:nvSpPr>
          <p:cNvPr id="14" name="TextBox 13"/>
          <p:cNvSpPr txBox="1"/>
          <p:nvPr/>
        </p:nvSpPr>
        <p:spPr>
          <a:xfrm>
            <a:off x="7225047" y="1626618"/>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Necessary Actions</a:t>
            </a:r>
          </a:p>
        </p:txBody>
      </p:sp>
      <p:sp>
        <p:nvSpPr>
          <p:cNvPr id="16" name="Rectangle: Rounded Corners 88">
            <a:extLst>
              <a:ext uri="{FF2B5EF4-FFF2-40B4-BE49-F238E27FC236}">
                <a16:creationId xmlns:a16="http://schemas.microsoft.com/office/drawing/2014/main" id="{4929B503-D3D0-49C4-8FD3-0ECC3FF850F9}"/>
              </a:ext>
            </a:extLst>
          </p:cNvPr>
          <p:cNvSpPr/>
          <p:nvPr/>
        </p:nvSpPr>
        <p:spPr>
          <a:xfrm>
            <a:off x="2640215" y="4600793"/>
            <a:ext cx="2179784"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Leverage Capability</a:t>
            </a:r>
          </a:p>
        </p:txBody>
      </p:sp>
      <p:sp>
        <p:nvSpPr>
          <p:cNvPr id="21" name="Rectangle 20"/>
          <p:cNvSpPr/>
          <p:nvPr/>
        </p:nvSpPr>
        <p:spPr>
          <a:xfrm>
            <a:off x="5396590" y="4501378"/>
            <a:ext cx="6115051" cy="1692771"/>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ea typeface="Georgia" charset="0"/>
                <a:cs typeface="Georgia" charset="0"/>
              </a:rPr>
              <a:t>Expand and leverage capabilities and compute models to provide flexible services that cross infrastructure, platform, container, function and data</a:t>
            </a:r>
          </a:p>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cs typeface="Open Sans Light"/>
              </a:rPr>
              <a:t>Centralize service inventory and u</a:t>
            </a:r>
            <a:r>
              <a:rPr lang="en-US" sz="1400" dirty="0">
                <a:solidFill>
                  <a:schemeClr val="tx1">
                    <a:lumMod val="75000"/>
                    <a:lumOff val="25000"/>
                  </a:schemeClr>
                </a:solidFill>
                <a:ea typeface="Georgia" charset="0"/>
                <a:cs typeface="Georgia" charset="0"/>
              </a:rPr>
              <a:t>se a global catalog to register and share hybrid cloud assets and services </a:t>
            </a:r>
          </a:p>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ea typeface="Georgia" charset="0"/>
                <a:cs typeface="Georgia" charset="0"/>
              </a:rPr>
              <a:t>Enable centralized service consumption monitoring, transparent resource provisioning</a:t>
            </a:r>
          </a:p>
        </p:txBody>
      </p:sp>
      <p:sp>
        <p:nvSpPr>
          <p:cNvPr id="23" name="Rectangle 22"/>
          <p:cNvSpPr/>
          <p:nvPr/>
        </p:nvSpPr>
        <p:spPr>
          <a:xfrm>
            <a:off x="5370498" y="2423730"/>
            <a:ext cx="6167233" cy="1107996"/>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cs typeface="Open Sans Light"/>
              </a:rPr>
              <a:t>Make core assets in the traditional data center environment the first class citizens of the CVS Hybrid Cloud</a:t>
            </a:r>
            <a:endParaRPr lang="en-US" sz="1400" dirty="0">
              <a:solidFill>
                <a:schemeClr val="tx1">
                  <a:lumMod val="75000"/>
                  <a:lumOff val="25000"/>
                </a:schemeClr>
              </a:solidFill>
              <a:ea typeface="Georgia" charset="0"/>
              <a:cs typeface="Georgia" charset="0"/>
            </a:endParaRPr>
          </a:p>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ea typeface="Georgia" charset="0"/>
                <a:cs typeface="Georgia" charset="0"/>
              </a:rPr>
              <a:t>Leverage cloud native patterns for all new product and program</a:t>
            </a:r>
            <a:r>
              <a:rPr lang="en-US" sz="1400" strike="sngStrike" dirty="0">
                <a:solidFill>
                  <a:schemeClr val="tx1">
                    <a:lumMod val="75000"/>
                    <a:lumOff val="25000"/>
                  </a:schemeClr>
                </a:solidFill>
                <a:ea typeface="Georgia" charset="0"/>
                <a:cs typeface="Georgia" charset="0"/>
              </a:rPr>
              <a:t>s</a:t>
            </a:r>
            <a:r>
              <a:rPr lang="en-US" sz="1400" dirty="0">
                <a:solidFill>
                  <a:schemeClr val="tx1">
                    <a:lumMod val="75000"/>
                    <a:lumOff val="25000"/>
                  </a:schemeClr>
                </a:solidFill>
                <a:ea typeface="Georgia" charset="0"/>
                <a:cs typeface="Georgia" charset="0"/>
              </a:rPr>
              <a:t> development</a:t>
            </a:r>
          </a:p>
        </p:txBody>
      </p:sp>
      <p:sp>
        <p:nvSpPr>
          <p:cNvPr id="25" name="Rectangle: Rounded Corners 88">
            <a:extLst>
              <a:ext uri="{FF2B5EF4-FFF2-40B4-BE49-F238E27FC236}">
                <a16:creationId xmlns:a16="http://schemas.microsoft.com/office/drawing/2014/main" id="{4929B503-D3D0-49C4-8FD3-0ECC3FF850F9}"/>
              </a:ext>
            </a:extLst>
          </p:cNvPr>
          <p:cNvSpPr/>
          <p:nvPr/>
        </p:nvSpPr>
        <p:spPr>
          <a:xfrm>
            <a:off x="3757390" y="5192526"/>
            <a:ext cx="1062609"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Manage Consumption</a:t>
            </a:r>
          </a:p>
        </p:txBody>
      </p:sp>
      <p:sp>
        <p:nvSpPr>
          <p:cNvPr id="27" name="Oval 26"/>
          <p:cNvSpPr/>
          <p:nvPr/>
        </p:nvSpPr>
        <p:spPr>
          <a:xfrm rot="5400000">
            <a:off x="5403863" y="4601091"/>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2" name="Oval 31"/>
          <p:cNvSpPr/>
          <p:nvPr/>
        </p:nvSpPr>
        <p:spPr>
          <a:xfrm rot="5400000">
            <a:off x="5403863" y="2535534"/>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3" name="Oval 32"/>
          <p:cNvSpPr/>
          <p:nvPr/>
        </p:nvSpPr>
        <p:spPr>
          <a:xfrm rot="5400000">
            <a:off x="5396290" y="3108491"/>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4" name="Oval 33"/>
          <p:cNvSpPr/>
          <p:nvPr/>
        </p:nvSpPr>
        <p:spPr>
          <a:xfrm rot="5400000">
            <a:off x="5396292" y="5165874"/>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5" name="Oval 34"/>
          <p:cNvSpPr/>
          <p:nvPr/>
        </p:nvSpPr>
        <p:spPr>
          <a:xfrm rot="5400000">
            <a:off x="5396291" y="5729043"/>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8" name="Rectangle: Rounded Corners 86">
            <a:extLst>
              <a:ext uri="{FF2B5EF4-FFF2-40B4-BE49-F238E27FC236}">
                <a16:creationId xmlns:a16="http://schemas.microsoft.com/office/drawing/2014/main" id="{F491920A-0562-420D-981D-E0F8B99A1CEB}"/>
              </a:ext>
            </a:extLst>
          </p:cNvPr>
          <p:cNvSpPr/>
          <p:nvPr/>
        </p:nvSpPr>
        <p:spPr>
          <a:xfrm>
            <a:off x="2639432" y="2563681"/>
            <a:ext cx="2180567"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lumMod val="75000"/>
                    <a:lumOff val="25000"/>
                  </a:schemeClr>
                </a:solidFill>
                <a:cs typeface="Open Sans Bold"/>
              </a:rPr>
              <a:t>Hybrid Cloud Connect </a:t>
            </a:r>
          </a:p>
          <a:p>
            <a:pPr algn="ctr"/>
            <a:r>
              <a:rPr lang="en-US" sz="1000" b="1" dirty="0">
                <a:solidFill>
                  <a:schemeClr val="tx1">
                    <a:lumMod val="75000"/>
                    <a:lumOff val="25000"/>
                  </a:schemeClr>
                </a:solidFill>
                <a:cs typeface="Open Sans Bold"/>
              </a:rPr>
              <a:t>All Existing Assets</a:t>
            </a:r>
            <a:endParaRPr lang="en-US" sz="1000" b="1" dirty="0">
              <a:solidFill>
                <a:schemeClr val="tx1">
                  <a:lumMod val="75000"/>
                  <a:lumOff val="25000"/>
                </a:schemeClr>
              </a:solidFill>
              <a:latin typeface="+mj-lt"/>
              <a:cs typeface="Open Sans Bold"/>
            </a:endParaRPr>
          </a:p>
        </p:txBody>
      </p:sp>
      <p:sp>
        <p:nvSpPr>
          <p:cNvPr id="31" name="Rectangle: Rounded Corners 86">
            <a:extLst>
              <a:ext uri="{FF2B5EF4-FFF2-40B4-BE49-F238E27FC236}">
                <a16:creationId xmlns:a16="http://schemas.microsoft.com/office/drawing/2014/main" id="{F491920A-0562-420D-981D-E0F8B99A1CEB}"/>
              </a:ext>
            </a:extLst>
          </p:cNvPr>
          <p:cNvSpPr/>
          <p:nvPr/>
        </p:nvSpPr>
        <p:spPr>
          <a:xfrm>
            <a:off x="2639432" y="3155414"/>
            <a:ext cx="2180567"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lumMod val="75000"/>
                    <a:lumOff val="25000"/>
                  </a:schemeClr>
                </a:solidFill>
                <a:cs typeface="Open Sans Bold"/>
              </a:rPr>
              <a:t>Make New Assets</a:t>
            </a:r>
          </a:p>
          <a:p>
            <a:pPr algn="ctr"/>
            <a:r>
              <a:rPr lang="en-US" sz="1000" b="1" dirty="0">
                <a:solidFill>
                  <a:schemeClr val="tx1">
                    <a:lumMod val="75000"/>
                    <a:lumOff val="25000"/>
                  </a:schemeClr>
                </a:solidFill>
                <a:latin typeface="+mj-lt"/>
                <a:cs typeface="Open Sans Bold"/>
              </a:rPr>
              <a:t>Hybrid Cloud Connected</a:t>
            </a:r>
          </a:p>
        </p:txBody>
      </p:sp>
      <p:sp>
        <p:nvSpPr>
          <p:cNvPr id="40" name="Rectangle: Rounded Corners 88">
            <a:extLst>
              <a:ext uri="{FF2B5EF4-FFF2-40B4-BE49-F238E27FC236}">
                <a16:creationId xmlns:a16="http://schemas.microsoft.com/office/drawing/2014/main" id="{4929B503-D3D0-49C4-8FD3-0ECC3FF850F9}"/>
              </a:ext>
            </a:extLst>
          </p:cNvPr>
          <p:cNvSpPr/>
          <p:nvPr/>
        </p:nvSpPr>
        <p:spPr>
          <a:xfrm>
            <a:off x="2640215" y="5192500"/>
            <a:ext cx="1072887" cy="55420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Global Catalog</a:t>
            </a:r>
          </a:p>
        </p:txBody>
      </p:sp>
    </p:spTree>
    <p:extLst>
      <p:ext uri="{BB962C8B-B14F-4D97-AF65-F5344CB8AC3E}">
        <p14:creationId xmlns:p14="http://schemas.microsoft.com/office/powerpoint/2010/main" val="309455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Necessary Action (2 of  2)</a:t>
            </a:r>
          </a:p>
        </p:txBody>
      </p:sp>
      <p:sp>
        <p:nvSpPr>
          <p:cNvPr id="3" name="Text Placeholder 2"/>
          <p:cNvSpPr>
            <a:spLocks noGrp="1"/>
          </p:cNvSpPr>
          <p:nvPr>
            <p:ph type="body" sz="quarter" idx="11"/>
          </p:nvPr>
        </p:nvSpPr>
        <p:spPr>
          <a:xfrm>
            <a:off x="485775" y="860151"/>
            <a:ext cx="9782176" cy="423094"/>
          </a:xfrm>
        </p:spPr>
        <p:txBody>
          <a:bodyPr/>
          <a:lstStyle/>
          <a:p>
            <a:r>
              <a:rPr lang="en-US" dirty="0"/>
              <a:t>An optimized CVS Health Hybrid Cloud requires integration across the enterprise</a:t>
            </a:r>
          </a:p>
        </p:txBody>
      </p:sp>
      <p:cxnSp>
        <p:nvCxnSpPr>
          <p:cNvPr id="5" name="Straight Connector 4"/>
          <p:cNvCxnSpPr/>
          <p:nvPr/>
        </p:nvCxnSpPr>
        <p:spPr>
          <a:xfrm>
            <a:off x="736978" y="4395825"/>
            <a:ext cx="10654709" cy="0"/>
          </a:xfrm>
          <a:prstGeom prst="line">
            <a:avLst/>
          </a:prstGeom>
          <a:ln w="12700" cmpd="sng">
            <a:solidFill>
              <a:schemeClr val="bg2">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85566" y="2423730"/>
            <a:ext cx="1913915" cy="1285866"/>
            <a:chOff x="220267" y="1812011"/>
            <a:chExt cx="1394605" cy="696064"/>
          </a:xfrm>
        </p:grpSpPr>
        <p:sp>
          <p:nvSpPr>
            <p:cNvPr id="7" name="Rectangle 6"/>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8" name="Rectangle 7"/>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mj-lt"/>
                  <a:ea typeface="Georgia" charset="0"/>
                  <a:cs typeface="Georgia" charset="0"/>
                </a:rPr>
                <a:t>Ecosystem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white"/>
                  </a:solidFill>
                  <a:latin typeface="+mj-lt"/>
                  <a:ea typeface="Georgia" charset="0"/>
                  <a:cs typeface="Georgia" charset="0"/>
                </a:rPr>
                <a:t>&amp; Integration</a:t>
              </a:r>
              <a:endParaRPr kumimoji="0" lang="en-US" sz="1400" b="1" i="0" u="none" strike="noStrike" kern="0" cap="none" spc="0" normalizeH="0" baseline="0" noProof="0" dirty="0">
                <a:ln>
                  <a:noFill/>
                </a:ln>
                <a:solidFill>
                  <a:prstClr val="white"/>
                </a:solidFill>
                <a:effectLst/>
                <a:uLnTx/>
                <a:uFillTx/>
                <a:latin typeface="+mj-lt"/>
                <a:ea typeface="Georgia" charset="0"/>
                <a:cs typeface="Georgia" charset="0"/>
              </a:endParaRPr>
            </a:p>
          </p:txBody>
        </p:sp>
      </p:grpSp>
      <p:grpSp>
        <p:nvGrpSpPr>
          <p:cNvPr id="9" name="Group 8">
            <a:extLst>
              <a:ext uri="{FF2B5EF4-FFF2-40B4-BE49-F238E27FC236}">
                <a16:creationId xmlns:a16="http://schemas.microsoft.com/office/drawing/2014/main" id="{CD4008C0-B385-46CF-AC0A-8DA6EDDFE2BF}"/>
              </a:ext>
            </a:extLst>
          </p:cNvPr>
          <p:cNvGrpSpPr/>
          <p:nvPr/>
        </p:nvGrpSpPr>
        <p:grpSpPr>
          <a:xfrm>
            <a:off x="285566" y="4664556"/>
            <a:ext cx="1913915" cy="1285866"/>
            <a:chOff x="220267" y="1812011"/>
            <a:chExt cx="1394605" cy="696064"/>
          </a:xfrm>
        </p:grpSpPr>
        <p:sp>
          <p:nvSpPr>
            <p:cNvPr id="10" name="Rectangle 9">
              <a:extLst>
                <a:ext uri="{FF2B5EF4-FFF2-40B4-BE49-F238E27FC236}">
                  <a16:creationId xmlns:a16="http://schemas.microsoft.com/office/drawing/2014/main" id="{30907CA7-786A-4A76-8EC1-52F34A6C3175}"/>
                </a:ext>
              </a:extLst>
            </p:cNvPr>
            <p:cNvSpPr/>
            <p:nvPr/>
          </p:nvSpPr>
          <p:spPr>
            <a:xfrm>
              <a:off x="220267" y="1812011"/>
              <a:ext cx="1252341" cy="620306"/>
            </a:xfrm>
            <a:prstGeom prst="rect">
              <a:avLst/>
            </a:prstGeom>
            <a:solidFill>
              <a:srgbClr val="00859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Georgia" charset="0"/>
                <a:ea typeface="Georgia" charset="0"/>
                <a:cs typeface="Georgia" charset="0"/>
              </a:endParaRPr>
            </a:p>
          </p:txBody>
        </p:sp>
        <p:sp>
          <p:nvSpPr>
            <p:cNvPr id="11" name="Rectangle 10">
              <a:extLst>
                <a:ext uri="{FF2B5EF4-FFF2-40B4-BE49-F238E27FC236}">
                  <a16:creationId xmlns:a16="http://schemas.microsoft.com/office/drawing/2014/main" id="{D7E5BA69-9455-4100-BDD3-5326EB8CEAD7}"/>
                </a:ext>
              </a:extLst>
            </p:cNvPr>
            <p:cNvSpPr/>
            <p:nvPr/>
          </p:nvSpPr>
          <p:spPr>
            <a:xfrm>
              <a:off x="282415" y="1887769"/>
              <a:ext cx="1332457" cy="620306"/>
            </a:xfrm>
            <a:prstGeom prst="rect">
              <a:avLst/>
            </a:prstGeom>
            <a:solidFill>
              <a:srgbClr val="064E69"/>
            </a:solidFill>
            <a:ln w="25400" cap="flat" cmpd="sng" algn="ctr">
              <a:noFill/>
              <a:prstDash val="solid"/>
            </a:ln>
            <a:effectLst/>
          </p:spPr>
          <p:txBody>
            <a:bodyPr lIns="45720" rIns="45720" rtlCol="0" anchor="ctr"/>
            <a:lstStyle/>
            <a:p>
              <a:pPr algn="ctr">
                <a:defRPr/>
              </a:pPr>
              <a:r>
                <a:rPr lang="en-US" sz="1400" b="1" kern="0" dirty="0">
                  <a:solidFill>
                    <a:prstClr val="white"/>
                  </a:solidFill>
                  <a:ea typeface="Georgia" charset="0"/>
                  <a:cs typeface="Georgia" charset="0"/>
                </a:rPr>
                <a:t>Infrastructure</a:t>
              </a:r>
            </a:p>
            <a:p>
              <a:pPr lvl="0" algn="ctr">
                <a:defRPr/>
              </a:pPr>
              <a:r>
                <a:rPr lang="en-US" sz="1400" b="1" kern="0" dirty="0">
                  <a:solidFill>
                    <a:schemeClr val="bg1"/>
                  </a:solidFill>
                  <a:ea typeface="Georgia" charset="0"/>
                  <a:cs typeface="Georgia" charset="0"/>
                </a:rPr>
                <a:t> &amp; </a:t>
              </a:r>
              <a:r>
                <a:rPr lang="en-US" sz="1400" b="1" kern="0" dirty="0">
                  <a:solidFill>
                    <a:prstClr val="white"/>
                  </a:solidFill>
                  <a:ea typeface="Georgia" charset="0"/>
                  <a:cs typeface="Georgia" charset="0"/>
                </a:rPr>
                <a:t>Management</a:t>
              </a:r>
            </a:p>
            <a:p>
              <a:pPr lvl="0" algn="ctr">
                <a:defRPr/>
              </a:pPr>
              <a:r>
                <a:rPr lang="en-US" sz="1400" b="1" kern="0" dirty="0">
                  <a:solidFill>
                    <a:prstClr val="white"/>
                  </a:solidFill>
                  <a:ea typeface="Georgia" charset="0"/>
                  <a:cs typeface="Georgia" charset="0"/>
                </a:rPr>
                <a:t>Platform</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bg1"/>
                </a:solidFill>
                <a:effectLst/>
                <a:uLnTx/>
                <a:uFillTx/>
                <a:latin typeface="+mj-lt"/>
                <a:ea typeface="Georgia" charset="0"/>
                <a:cs typeface="Georgia" charset="0"/>
              </a:endParaRPr>
            </a:p>
          </p:txBody>
        </p:sp>
      </p:grpSp>
      <p:sp>
        <p:nvSpPr>
          <p:cNvPr id="12" name="TextBox 11"/>
          <p:cNvSpPr txBox="1"/>
          <p:nvPr/>
        </p:nvSpPr>
        <p:spPr>
          <a:xfrm>
            <a:off x="56099" y="1744727"/>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Capability Area</a:t>
            </a:r>
          </a:p>
        </p:txBody>
      </p:sp>
      <p:sp>
        <p:nvSpPr>
          <p:cNvPr id="13" name="TextBox 12"/>
          <p:cNvSpPr txBox="1"/>
          <p:nvPr/>
        </p:nvSpPr>
        <p:spPr>
          <a:xfrm>
            <a:off x="2353848" y="1744727"/>
            <a:ext cx="2458137"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In Scope</a:t>
            </a:r>
            <a:endParaRPr lang="en-US" sz="1600" b="1" baseline="30000" dirty="0">
              <a:solidFill>
                <a:schemeClr val="accent2"/>
              </a:solidFill>
              <a:cs typeface="Open Sans Light"/>
            </a:endParaRPr>
          </a:p>
        </p:txBody>
      </p:sp>
      <p:sp>
        <p:nvSpPr>
          <p:cNvPr id="14" name="Rectangle: Rounded Corners 88">
            <a:extLst>
              <a:ext uri="{FF2B5EF4-FFF2-40B4-BE49-F238E27FC236}">
                <a16:creationId xmlns:a16="http://schemas.microsoft.com/office/drawing/2014/main" id="{4929B503-D3D0-49C4-8FD3-0ECC3FF850F9}"/>
              </a:ext>
            </a:extLst>
          </p:cNvPr>
          <p:cNvSpPr/>
          <p:nvPr/>
        </p:nvSpPr>
        <p:spPr>
          <a:xfrm>
            <a:off x="2353848" y="3169293"/>
            <a:ext cx="2458136" cy="55420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API Management Platform</a:t>
            </a:r>
          </a:p>
        </p:txBody>
      </p:sp>
      <p:sp>
        <p:nvSpPr>
          <p:cNvPr id="16" name="Rectangle: Rounded Corners 88">
            <a:extLst>
              <a:ext uri="{FF2B5EF4-FFF2-40B4-BE49-F238E27FC236}">
                <a16:creationId xmlns:a16="http://schemas.microsoft.com/office/drawing/2014/main" id="{4929B503-D3D0-49C4-8FD3-0ECC3FF850F9}"/>
              </a:ext>
            </a:extLst>
          </p:cNvPr>
          <p:cNvSpPr/>
          <p:nvPr/>
        </p:nvSpPr>
        <p:spPr>
          <a:xfrm>
            <a:off x="2353848" y="2563707"/>
            <a:ext cx="1200117"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Global Identity</a:t>
            </a:r>
          </a:p>
          <a:p>
            <a:pPr algn="ctr"/>
            <a:r>
              <a:rPr lang="en-US" sz="1000" b="1" dirty="0">
                <a:solidFill>
                  <a:schemeClr val="tx1"/>
                </a:solidFill>
                <a:latin typeface="+mj-lt"/>
                <a:cs typeface="Open Sans Bold"/>
              </a:rPr>
              <a:t>Preferences</a:t>
            </a:r>
          </a:p>
        </p:txBody>
      </p:sp>
      <p:sp>
        <p:nvSpPr>
          <p:cNvPr id="18" name="Oval 17"/>
          <p:cNvSpPr/>
          <p:nvPr/>
        </p:nvSpPr>
        <p:spPr>
          <a:xfrm rot="5400000">
            <a:off x="5316497" y="3687907"/>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9" name="TextBox 18"/>
          <p:cNvSpPr txBox="1"/>
          <p:nvPr/>
        </p:nvSpPr>
        <p:spPr>
          <a:xfrm>
            <a:off x="6739537" y="1744727"/>
            <a:ext cx="2943648" cy="281685"/>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Necessary Actions</a:t>
            </a:r>
          </a:p>
        </p:txBody>
      </p:sp>
      <p:sp>
        <p:nvSpPr>
          <p:cNvPr id="20" name="Rectangle: Rounded Corners 88">
            <a:extLst>
              <a:ext uri="{FF2B5EF4-FFF2-40B4-BE49-F238E27FC236}">
                <a16:creationId xmlns:a16="http://schemas.microsoft.com/office/drawing/2014/main" id="{4929B503-D3D0-49C4-8FD3-0ECC3FF850F9}"/>
              </a:ext>
            </a:extLst>
          </p:cNvPr>
          <p:cNvSpPr/>
          <p:nvPr/>
        </p:nvSpPr>
        <p:spPr>
          <a:xfrm>
            <a:off x="3600511" y="2563707"/>
            <a:ext cx="1211473" cy="554182"/>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cs typeface="Open Sans Bold"/>
              </a:rPr>
              <a:t>Account for Life</a:t>
            </a:r>
          </a:p>
          <a:p>
            <a:pPr algn="ctr"/>
            <a:r>
              <a:rPr lang="en-US" sz="1000" b="1" dirty="0">
                <a:solidFill>
                  <a:schemeClr val="tx1"/>
                </a:solidFill>
                <a:latin typeface="+mj-lt"/>
                <a:cs typeface="Open Sans Bold"/>
              </a:rPr>
              <a:t>Omni Channel</a:t>
            </a:r>
          </a:p>
        </p:txBody>
      </p:sp>
      <p:sp>
        <p:nvSpPr>
          <p:cNvPr id="21" name="Rectangle: Rounded Corners 88">
            <a:extLst>
              <a:ext uri="{FF2B5EF4-FFF2-40B4-BE49-F238E27FC236}">
                <a16:creationId xmlns:a16="http://schemas.microsoft.com/office/drawing/2014/main" id="{4929B503-D3D0-49C4-8FD3-0ECC3FF850F9}"/>
              </a:ext>
            </a:extLst>
          </p:cNvPr>
          <p:cNvSpPr/>
          <p:nvPr/>
        </p:nvSpPr>
        <p:spPr>
          <a:xfrm>
            <a:off x="2514236" y="5411028"/>
            <a:ext cx="2081618" cy="539393"/>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Open Sans Bold"/>
              </a:rPr>
              <a:t>Hybrid Cloud Control Plane</a:t>
            </a:r>
            <a:endParaRPr lang="en-US" sz="1000" b="1" dirty="0">
              <a:solidFill>
                <a:schemeClr val="tx1"/>
              </a:solidFill>
              <a:latin typeface="+mj-lt"/>
              <a:cs typeface="Open Sans Bold"/>
            </a:endParaRPr>
          </a:p>
        </p:txBody>
      </p:sp>
      <p:sp>
        <p:nvSpPr>
          <p:cNvPr id="22" name="Rectangle: Rounded Corners 88">
            <a:extLst>
              <a:ext uri="{FF2B5EF4-FFF2-40B4-BE49-F238E27FC236}">
                <a16:creationId xmlns:a16="http://schemas.microsoft.com/office/drawing/2014/main" id="{4929B503-D3D0-49C4-8FD3-0ECC3FF850F9}"/>
              </a:ext>
            </a:extLst>
          </p:cNvPr>
          <p:cNvSpPr/>
          <p:nvPr/>
        </p:nvSpPr>
        <p:spPr>
          <a:xfrm>
            <a:off x="2512075" y="4804507"/>
            <a:ext cx="2083779" cy="525039"/>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Open Sans Bold"/>
              </a:rPr>
              <a:t>Network Backbone</a:t>
            </a:r>
            <a:endParaRPr lang="en-US" sz="1000" b="1" dirty="0">
              <a:solidFill>
                <a:schemeClr val="tx1"/>
              </a:solidFill>
              <a:latin typeface="+mj-lt"/>
              <a:cs typeface="Open Sans Bold"/>
            </a:endParaRPr>
          </a:p>
        </p:txBody>
      </p:sp>
      <p:sp>
        <p:nvSpPr>
          <p:cNvPr id="23" name="Rectangle 22"/>
          <p:cNvSpPr/>
          <p:nvPr/>
        </p:nvSpPr>
        <p:spPr>
          <a:xfrm>
            <a:off x="5316795" y="2302281"/>
            <a:ext cx="6498842" cy="1631216"/>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cs typeface="Open Sans Light"/>
              </a:rPr>
              <a:t>Enforce adoption of Global Identity and Account for Life across all constituents</a:t>
            </a:r>
            <a:endParaRPr lang="en-US" sz="1400" dirty="0">
              <a:solidFill>
                <a:schemeClr val="tx1">
                  <a:lumMod val="65000"/>
                  <a:lumOff val="35000"/>
                </a:schemeClr>
              </a:solidFill>
              <a:ea typeface="Georgia" charset="0"/>
              <a:cs typeface="Georgia" charset="0"/>
            </a:endParaRPr>
          </a:p>
          <a:p>
            <a:pPr marL="171450" indent="-171450">
              <a:spcBef>
                <a:spcPts val="1200"/>
              </a:spcBef>
              <a:buFont typeface="Arial" panose="020B0604020202020204" pitchFamily="34" charset="0"/>
              <a:buChar char="•"/>
              <a:defRPr/>
            </a:pPr>
            <a:r>
              <a:rPr lang="en-US" sz="1400" dirty="0">
                <a:solidFill>
                  <a:schemeClr val="tx1">
                    <a:lumMod val="65000"/>
                    <a:lumOff val="35000"/>
                  </a:schemeClr>
                </a:solidFill>
              </a:rPr>
              <a:t>Implement customer Preference to engage consistent and compliant personalization</a:t>
            </a:r>
            <a:endParaRPr lang="en-US" sz="1400" dirty="0">
              <a:solidFill>
                <a:schemeClr val="tx1">
                  <a:lumMod val="65000"/>
                  <a:lumOff val="35000"/>
                </a:schemeClr>
              </a:solidFill>
              <a:ea typeface="Georgia" charset="0"/>
              <a:cs typeface="Georgia" charset="0"/>
            </a:endParaRPr>
          </a:p>
          <a:p>
            <a:pPr marL="171450" indent="-171450">
              <a:spcBef>
                <a:spcPts val="1200"/>
              </a:spcBef>
              <a:buFont typeface="Arial" panose="020B0604020202020204" pitchFamily="34" charset="0"/>
              <a:buChar char="•"/>
              <a:defRPr/>
            </a:pPr>
            <a:r>
              <a:rPr lang="en-US" sz="1400" dirty="0">
                <a:solidFill>
                  <a:schemeClr val="tx1">
                    <a:lumMod val="65000"/>
                    <a:lumOff val="35000"/>
                  </a:schemeClr>
                </a:solidFill>
                <a:ea typeface="Georgia" charset="0"/>
                <a:cs typeface="Georgia" charset="0"/>
              </a:rPr>
              <a:t>Enable Omni Channel interaction to deliver connected experience</a:t>
            </a:r>
          </a:p>
          <a:p>
            <a:pPr marL="171450" indent="-171450">
              <a:spcBef>
                <a:spcPts val="1200"/>
              </a:spcBef>
              <a:buFont typeface="Arial" panose="020B0604020202020204" pitchFamily="34" charset="0"/>
              <a:buChar char="•"/>
              <a:defRPr/>
            </a:pPr>
            <a:r>
              <a:rPr lang="en-US" sz="1400" dirty="0">
                <a:solidFill>
                  <a:schemeClr val="tx1">
                    <a:lumMod val="65000"/>
                    <a:lumOff val="35000"/>
                  </a:schemeClr>
                </a:solidFill>
                <a:latin typeface="Arial" panose="020B0604020202020204" pitchFamily="34" charset="0"/>
                <a:ea typeface="Open Sans" charset="0"/>
                <a:cs typeface="Arial" panose="020B0604020202020204" pitchFamily="34" charset="0"/>
              </a:rPr>
              <a:t>Build out and </a:t>
            </a:r>
            <a:r>
              <a:rPr lang="en-US" sz="1400" dirty="0">
                <a:solidFill>
                  <a:schemeClr val="tx1">
                    <a:lumMod val="75000"/>
                    <a:lumOff val="25000"/>
                  </a:schemeClr>
                </a:solidFill>
                <a:cs typeface="Open Sans Light"/>
              </a:rPr>
              <a:t>unify Hybrid Cloud API management on a single platform</a:t>
            </a:r>
          </a:p>
        </p:txBody>
      </p:sp>
      <p:sp>
        <p:nvSpPr>
          <p:cNvPr id="24" name="Oval 23"/>
          <p:cNvSpPr/>
          <p:nvPr/>
        </p:nvSpPr>
        <p:spPr>
          <a:xfrm rot="5400000">
            <a:off x="5316497" y="3330470"/>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5" name="Oval 24"/>
          <p:cNvSpPr/>
          <p:nvPr/>
        </p:nvSpPr>
        <p:spPr>
          <a:xfrm rot="5400000">
            <a:off x="5316870" y="2752046"/>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6" name="Oval 25"/>
          <p:cNvSpPr/>
          <p:nvPr/>
        </p:nvSpPr>
        <p:spPr>
          <a:xfrm rot="5400000">
            <a:off x="5316869" y="2385358"/>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1" name="Oval 30"/>
          <p:cNvSpPr/>
          <p:nvPr/>
        </p:nvSpPr>
        <p:spPr>
          <a:xfrm rot="5400000">
            <a:off x="5317206" y="5195660"/>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2" name="Oval 31"/>
          <p:cNvSpPr/>
          <p:nvPr/>
        </p:nvSpPr>
        <p:spPr>
          <a:xfrm rot="5400000">
            <a:off x="5316497" y="4834074"/>
            <a:ext cx="151141" cy="150545"/>
          </a:xfrm>
          <a:prstGeom prst="ellipse">
            <a:avLst/>
          </a:prstGeom>
          <a:solidFill>
            <a:srgbClr val="054D6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6" name="Rectangle 35"/>
          <p:cNvSpPr/>
          <p:nvPr/>
        </p:nvSpPr>
        <p:spPr>
          <a:xfrm>
            <a:off x="5316795" y="4737637"/>
            <a:ext cx="6498842" cy="892552"/>
          </a:xfrm>
          <a:prstGeom prst="rect">
            <a:avLst/>
          </a:prstGeom>
        </p:spPr>
        <p:txBody>
          <a:bodyPr wrap="square">
            <a:spAutoFit/>
          </a:bodyPr>
          <a:lstStyle/>
          <a:p>
            <a:pPr marL="171450" indent="-171450">
              <a:spcBef>
                <a:spcPts val="1200"/>
              </a:spcBef>
              <a:buFont typeface="Arial" panose="020B0604020202020204" pitchFamily="34" charset="0"/>
              <a:buChar char="•"/>
              <a:defRPr/>
            </a:pPr>
            <a:r>
              <a:rPr lang="en-US" sz="1400" dirty="0">
                <a:solidFill>
                  <a:schemeClr val="tx1">
                    <a:lumMod val="65000"/>
                    <a:lumOff val="35000"/>
                  </a:schemeClr>
                </a:solidFill>
                <a:ea typeface="Georgia" charset="0"/>
                <a:cs typeface="Georgia" charset="0"/>
              </a:rPr>
              <a:t>Strengthen and promote network backbone for all hybrid cloud connections</a:t>
            </a:r>
          </a:p>
          <a:p>
            <a:pPr marL="171450" indent="-171450">
              <a:spcBef>
                <a:spcPts val="1200"/>
              </a:spcBef>
              <a:buFont typeface="Arial" panose="020B0604020202020204" pitchFamily="34" charset="0"/>
              <a:buChar char="•"/>
              <a:defRPr/>
            </a:pPr>
            <a:r>
              <a:rPr lang="en-US" sz="1400" dirty="0">
                <a:solidFill>
                  <a:schemeClr val="tx1">
                    <a:lumMod val="75000"/>
                    <a:lumOff val="25000"/>
                  </a:schemeClr>
                </a:solidFill>
                <a:cs typeface="Open Sans Light"/>
              </a:rPr>
              <a:t>Enhance Hybrid Cloud Control Plane management capabilities, promote unified adoption</a:t>
            </a:r>
          </a:p>
        </p:txBody>
      </p:sp>
    </p:spTree>
    <p:extLst>
      <p:ext uri="{BB962C8B-B14F-4D97-AF65-F5344CB8AC3E}">
        <p14:creationId xmlns:p14="http://schemas.microsoft.com/office/powerpoint/2010/main" val="42277965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Tree>
    <p:extLst>
      <p:ext uri="{BB962C8B-B14F-4D97-AF65-F5344CB8AC3E}">
        <p14:creationId xmlns:p14="http://schemas.microsoft.com/office/powerpoint/2010/main" val="115826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a:solidFill>
                  <a:schemeClr val="accent1"/>
                </a:solidFill>
              </a:rPr>
              <a:t>Cloud Native</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8" y="1847043"/>
            <a:ext cx="5683846" cy="4673026"/>
          </a:xfrm>
        </p:spPr>
        <p:txBody>
          <a:bodyPr/>
          <a:lstStyle/>
          <a:p>
            <a:r>
              <a:rPr lang="en-US">
                <a:solidFill>
                  <a:schemeClr val="accent2"/>
                </a:solidFill>
              </a:rPr>
              <a:t>Pros</a:t>
            </a:r>
          </a:p>
          <a:p>
            <a:pPr marL="285750" indent="-285750">
              <a:buFont typeface="Arial" panose="020B0604020202020204" pitchFamily="34" charset="0"/>
              <a:buChar char="•"/>
            </a:pPr>
            <a:r>
              <a:rPr lang="en-US" b="0">
                <a:solidFill>
                  <a:schemeClr val="accent2"/>
                </a:solidFill>
              </a:rPr>
              <a:t>Competitive Advantage</a:t>
            </a:r>
          </a:p>
          <a:p>
            <a:pPr marL="457200" lvl="2" indent="-285750"/>
            <a:r>
              <a:rPr lang="en-US" sz="1600" b="0"/>
              <a:t>Take advantage of the strengths of the underlying platform / native capabilities</a:t>
            </a:r>
          </a:p>
          <a:p>
            <a:pPr marL="285750" indent="-285750">
              <a:buFont typeface="Arial" panose="020B0604020202020204" pitchFamily="34" charset="0"/>
              <a:buChar char="•"/>
            </a:pPr>
            <a:r>
              <a:rPr lang="en-US" b="0">
                <a:solidFill>
                  <a:schemeClr val="accent2"/>
                </a:solidFill>
              </a:rPr>
              <a:t>Velocity / Cost</a:t>
            </a:r>
          </a:p>
          <a:p>
            <a:pPr marL="457200" lvl="2" indent="-285750"/>
            <a:r>
              <a:rPr lang="en-US" sz="1600" b="0"/>
              <a:t>Fast deployment that helps you take products and services to market faster</a:t>
            </a:r>
          </a:p>
          <a:p>
            <a:pPr marL="457200" lvl="2" indent="-285750"/>
            <a:r>
              <a:rPr lang="en-US" sz="1600" b="0"/>
              <a:t>Can result in better performance, better efficiency and lower costs out-of-the-box</a:t>
            </a:r>
          </a:p>
          <a:p>
            <a:pPr marL="457200" lvl="2" indent="-285750"/>
            <a:r>
              <a:rPr lang="en-US" sz="1600" b="0"/>
              <a:t>Avoid repetitive work by using a cloud platform’s native features</a:t>
            </a:r>
          </a:p>
          <a:p>
            <a:pPr marL="457200" lvl="2" indent="-285750"/>
            <a:r>
              <a:rPr lang="en-US" sz="1600" b="0"/>
              <a:t>Generally easier to log, monitor, and manage using provider’s native management tools</a:t>
            </a:r>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1847044"/>
            <a:ext cx="5461790" cy="5090468"/>
          </a:xfrm>
        </p:spPr>
        <p:txBody>
          <a:bodyPr/>
          <a:lstStyle/>
          <a:p>
            <a:r>
              <a:rPr lang="en-US">
                <a:solidFill>
                  <a:schemeClr val="accent2"/>
                </a:solidFill>
              </a:rPr>
              <a:t>Cons</a:t>
            </a:r>
          </a:p>
          <a:p>
            <a:pPr marL="285750" indent="-285750">
              <a:buFont typeface="Arial" panose="020B0604020202020204" pitchFamily="34" charset="0"/>
              <a:buChar char="•"/>
            </a:pPr>
            <a:r>
              <a:rPr lang="en-US" b="0">
                <a:solidFill>
                  <a:schemeClr val="accent2"/>
                </a:solidFill>
              </a:rPr>
              <a:t>Portability</a:t>
            </a:r>
          </a:p>
          <a:p>
            <a:pPr marL="457200" lvl="2" indent="-285750"/>
            <a:r>
              <a:rPr lang="en-US" sz="1600" b="0"/>
              <a:t>Not assured of consistent performance if migrating native applications to another cloud</a:t>
            </a:r>
          </a:p>
          <a:p>
            <a:pPr marL="457200" lvl="2" indent="-285750"/>
            <a:r>
              <a:rPr lang="en-US" sz="1600" b="0"/>
              <a:t>At risk from vendor lock-in</a:t>
            </a:r>
          </a:p>
          <a:p>
            <a:pPr marL="457200" lvl="2" indent="-285750"/>
            <a:r>
              <a:rPr lang="en-US" sz="1600" b="0"/>
              <a:t>At risk from cloud provider service outages (if maintaining a single cloud environment)</a:t>
            </a:r>
          </a:p>
          <a:p>
            <a:pPr marL="285750" indent="-285750">
              <a:buFont typeface="Arial" panose="020B0604020202020204" pitchFamily="34" charset="0"/>
              <a:buChar char="•"/>
            </a:pPr>
            <a:endParaRPr lang="en-US"/>
          </a:p>
          <a:p>
            <a:endParaRPr lang="en-US"/>
          </a:p>
        </p:txBody>
      </p:sp>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646331"/>
          </a:xfrm>
          <a:prstGeom prst="rect">
            <a:avLst/>
          </a:prstGeom>
        </p:spPr>
        <p:txBody>
          <a:bodyPr wrap="square">
            <a:spAutoFit/>
          </a:bodyPr>
          <a:lstStyle/>
          <a:p>
            <a:r>
              <a:rPr lang="en-US" b="1">
                <a:solidFill>
                  <a:schemeClr val="accent2"/>
                </a:solidFill>
              </a:rPr>
              <a:t>Definition</a:t>
            </a:r>
            <a:r>
              <a:rPr lang="en-US">
                <a:solidFill>
                  <a:schemeClr val="accent2"/>
                </a:solidFill>
              </a:rPr>
              <a:t>:</a:t>
            </a:r>
            <a:r>
              <a:rPr lang="en-US">
                <a:solidFill>
                  <a:schemeClr val="tx2"/>
                </a:solidFill>
              </a:rPr>
              <a:t> </a:t>
            </a:r>
            <a:r>
              <a:rPr lang="en-US" i="1">
                <a:solidFill>
                  <a:schemeClr val="tx2"/>
                </a:solidFill>
              </a:rPr>
              <a:t>Cloud Native is an approach to building and running an application that exploits the advantages of the cloud delivery model</a:t>
            </a:r>
          </a:p>
        </p:txBody>
      </p:sp>
    </p:spTree>
    <p:extLst>
      <p:ext uri="{BB962C8B-B14F-4D97-AF65-F5344CB8AC3E}">
        <p14:creationId xmlns:p14="http://schemas.microsoft.com/office/powerpoint/2010/main" val="354599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solidFill>
                  <a:schemeClr val="accent1"/>
                </a:solidFill>
                <a:cs typeface="Arial" panose="020B0604020202020204" pitchFamily="34" charset="0"/>
                <a:sym typeface="Arial" panose="020B0604020202020204" pitchFamily="34" charset="0"/>
              </a:rPr>
              <a:t>Strategic Option Moving Forward</a:t>
            </a:r>
          </a:p>
        </p:txBody>
      </p:sp>
      <p:sp>
        <p:nvSpPr>
          <p:cNvPr id="3" name="Text Placeholder 2"/>
          <p:cNvSpPr>
            <a:spLocks noGrp="1"/>
          </p:cNvSpPr>
          <p:nvPr>
            <p:ph type="body" sz="quarter" idx="4294967295"/>
          </p:nvPr>
        </p:nvSpPr>
        <p:spPr>
          <a:xfrm>
            <a:off x="559372" y="679475"/>
            <a:ext cx="9685338" cy="422275"/>
          </a:xfrm>
        </p:spPr>
        <p:txBody>
          <a:bodyPr/>
          <a:lstStyle/>
          <a:p>
            <a:r>
              <a:rPr lang="en-US">
                <a:cs typeface="Arial" panose="020B0604020202020204" pitchFamily="34" charset="0"/>
                <a:sym typeface="Arial" panose="020B0604020202020204" pitchFamily="34" charset="0"/>
              </a:rPr>
              <a:t>Our Technology department considered three options to guide and refocus our Journey to the Cloud. </a:t>
            </a:r>
            <a:br>
              <a:rPr lang="en-US">
                <a:cs typeface="Arial" panose="020B0604020202020204" pitchFamily="34" charset="0"/>
                <a:sym typeface="Arial" panose="020B0604020202020204" pitchFamily="34" charset="0"/>
              </a:rPr>
            </a:br>
            <a:r>
              <a:rPr lang="en-US" b="1">
                <a:cs typeface="Arial" panose="020B0604020202020204" pitchFamily="34" charset="0"/>
                <a:sym typeface="Arial" panose="020B0604020202020204" pitchFamily="34" charset="0"/>
              </a:rPr>
              <a:t>Option 3 </a:t>
            </a:r>
            <a:r>
              <a:rPr lang="en-US">
                <a:cs typeface="Arial" panose="020B0604020202020204" pitchFamily="34" charset="0"/>
                <a:sym typeface="Arial" panose="020B0604020202020204" pitchFamily="34" charset="0"/>
              </a:rPr>
              <a:t>was selected during the 03/25 LT Cloud Strategy session. </a:t>
            </a:r>
            <a:endParaRPr lang="en-US" b="1">
              <a:cs typeface="Arial" panose="020B0604020202020204" pitchFamily="34" charset="0"/>
              <a:sym typeface="Arial" panose="020B0604020202020204" pitchFamily="34" charset="0"/>
            </a:endParaRPr>
          </a:p>
        </p:txBody>
      </p:sp>
      <p:cxnSp>
        <p:nvCxnSpPr>
          <p:cNvPr id="5" name="Straight Connector 4"/>
          <p:cNvCxnSpPr>
            <a:cxnSpLocks/>
          </p:cNvCxnSpPr>
          <p:nvPr/>
        </p:nvCxnSpPr>
        <p:spPr>
          <a:xfrm flipH="1">
            <a:off x="695159" y="1726217"/>
            <a:ext cx="10812481"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33230" y="1573907"/>
            <a:ext cx="2579505" cy="304571"/>
          </a:xfrm>
          <a:prstGeom prst="rect">
            <a:avLst/>
          </a:prstGeom>
          <a:solidFill>
            <a:schemeClr val="bg1"/>
          </a:solidFill>
        </p:spPr>
        <p:txBody>
          <a:bodyPr wrap="none" lIns="91416" tIns="0" rIns="91416" bIns="0" rtlCol="0">
            <a:spAutoFit/>
          </a:bodyPr>
          <a:lstStyle/>
          <a:p>
            <a:pPr algn="ctr">
              <a:lnSpc>
                <a:spcPct val="90000"/>
              </a:lnSpc>
            </a:pPr>
            <a:r>
              <a:rPr lang="en-US" sz="2199" b="1">
                <a:solidFill>
                  <a:schemeClr val="tx2"/>
                </a:solidFill>
                <a:ea typeface="Domaine Display" charset="0"/>
                <a:cs typeface="Arial" panose="020B0604020202020204" pitchFamily="34" charset="0"/>
                <a:sym typeface="Arial" panose="020B0604020202020204" pitchFamily="34" charset="0"/>
              </a:rPr>
              <a:t>Strategic Options</a:t>
            </a:r>
          </a:p>
        </p:txBody>
      </p:sp>
      <p:sp>
        <p:nvSpPr>
          <p:cNvPr id="7" name="Oval 6"/>
          <p:cNvSpPr/>
          <p:nvPr/>
        </p:nvSpPr>
        <p:spPr>
          <a:xfrm>
            <a:off x="3761320" y="1429945"/>
            <a:ext cx="617392" cy="596535"/>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8" name="Freeform 9"/>
          <p:cNvSpPr>
            <a:spLocks noEditPoints="1"/>
          </p:cNvSpPr>
          <p:nvPr/>
        </p:nvSpPr>
        <p:spPr bwMode="auto">
          <a:xfrm>
            <a:off x="3878183" y="1533504"/>
            <a:ext cx="383886" cy="3852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791" tIns="50395" rIns="100791" bIns="50395" numCol="1" anchor="t" anchorCtr="0" compatLnSpc="1">
            <a:prstTxWarp prst="textNoShape">
              <a:avLst/>
            </a:prstTxWarp>
          </a:bodyPr>
          <a:lstStyle/>
          <a:p>
            <a:endParaRPr lang="en-US" sz="2204">
              <a:cs typeface="Arial" panose="020B0604020202020204" pitchFamily="34" charset="0"/>
              <a:sym typeface="Arial" panose="020B0604020202020204" pitchFamily="34" charset="0"/>
            </a:endParaRPr>
          </a:p>
        </p:txBody>
      </p:sp>
      <p:sp>
        <p:nvSpPr>
          <p:cNvPr id="9" name="TextBox 8"/>
          <p:cNvSpPr txBox="1"/>
          <p:nvPr/>
        </p:nvSpPr>
        <p:spPr>
          <a:xfrm>
            <a:off x="591744" y="2228967"/>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2"/>
                </a:solidFill>
                <a:cs typeface="Arial" panose="020B0604020202020204" pitchFamily="34" charset="0"/>
                <a:sym typeface="Arial" panose="020B0604020202020204" pitchFamily="34" charset="0"/>
              </a:rPr>
              <a:t>Option 1</a:t>
            </a:r>
          </a:p>
        </p:txBody>
      </p:sp>
      <p:sp>
        <p:nvSpPr>
          <p:cNvPr id="10" name="TextBox 9"/>
          <p:cNvSpPr txBox="1"/>
          <p:nvPr/>
        </p:nvSpPr>
        <p:spPr>
          <a:xfrm>
            <a:off x="4257056" y="2228966"/>
            <a:ext cx="3138337"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2"/>
                </a:solidFill>
                <a:cs typeface="Arial" panose="020B0604020202020204" pitchFamily="34" charset="0"/>
                <a:sym typeface="Arial" panose="020B0604020202020204" pitchFamily="34" charset="0"/>
              </a:rPr>
              <a:t>Option 2</a:t>
            </a:r>
          </a:p>
        </p:txBody>
      </p:sp>
      <p:sp>
        <p:nvSpPr>
          <p:cNvPr id="12" name="TextBox 11"/>
          <p:cNvSpPr txBox="1"/>
          <p:nvPr/>
        </p:nvSpPr>
        <p:spPr>
          <a:xfrm>
            <a:off x="557928" y="2621258"/>
            <a:ext cx="3533849" cy="1457458"/>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Adopt a Cloud </a:t>
            </a:r>
            <a:r>
              <a:rPr lang="en-US" sz="1600" b="1">
                <a:solidFill>
                  <a:schemeClr val="tx1">
                    <a:lumMod val="75000"/>
                    <a:lumOff val="25000"/>
                  </a:schemeClr>
                </a:solidFill>
                <a:cs typeface="Arial" panose="020B0604020202020204" pitchFamily="34" charset="0"/>
                <a:sym typeface="Arial" panose="020B0604020202020204" pitchFamily="34" charset="0"/>
              </a:rPr>
              <a:t>Agnostic</a:t>
            </a:r>
            <a:r>
              <a:rPr lang="en-US" sz="1600">
                <a:solidFill>
                  <a:schemeClr val="tx1">
                    <a:lumMod val="75000"/>
                    <a:lumOff val="25000"/>
                  </a:schemeClr>
                </a:solidFill>
                <a:cs typeface="Arial" panose="020B0604020202020204" pitchFamily="34" charset="0"/>
                <a:sym typeface="Arial" panose="020B0604020202020204" pitchFamily="34" charset="0"/>
              </a:rPr>
              <a:t> approach</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panose="020B0604020202020204" pitchFamily="34" charset="0"/>
                <a:sym typeface="Arial" panose="020B0604020202020204" pitchFamily="34" charset="0"/>
              </a:rPr>
              <a:t>Leverage the system portability and cloud redundancy of an Agnostic approach</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panose="020B0604020202020204" pitchFamily="34" charset="0"/>
                <a:sym typeface="Arial" panose="020B0604020202020204" pitchFamily="34" charset="0"/>
              </a:rPr>
              <a:t>Take advantage of different features and price structures</a:t>
            </a:r>
          </a:p>
          <a:p>
            <a:pPr marL="285750" indent="-285750" defTabSz="456621" fontAlgn="base">
              <a:spcBef>
                <a:spcPts val="1200"/>
              </a:spcBef>
              <a:buFont typeface="Arial" panose="020B0604020202020204" pitchFamily="34" charset="0"/>
              <a:buChar char="•"/>
            </a:pPr>
            <a:endParaRPr lang="en-US" sz="1600">
              <a:solidFill>
                <a:schemeClr val="tx1">
                  <a:lumMod val="75000"/>
                  <a:lumOff val="25000"/>
                </a:schemeClr>
              </a:solidFill>
              <a:cs typeface="Arial" panose="020B0604020202020204" pitchFamily="34" charset="0"/>
              <a:sym typeface="Arial" panose="020B0604020202020204" pitchFamily="34" charset="0"/>
            </a:endParaRPr>
          </a:p>
        </p:txBody>
      </p:sp>
      <p:sp>
        <p:nvSpPr>
          <p:cNvPr id="13" name="TextBox 12"/>
          <p:cNvSpPr txBox="1"/>
          <p:nvPr/>
        </p:nvSpPr>
        <p:spPr>
          <a:xfrm>
            <a:off x="4286873" y="2621258"/>
            <a:ext cx="3357041" cy="1457458"/>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Adopt a Cloud </a:t>
            </a:r>
            <a:r>
              <a:rPr lang="en-US" sz="1600" b="1">
                <a:solidFill>
                  <a:schemeClr val="tx1">
                    <a:lumMod val="75000"/>
                    <a:lumOff val="25000"/>
                  </a:schemeClr>
                </a:solidFill>
                <a:cs typeface="Arial" panose="020B0604020202020204" pitchFamily="34" charset="0"/>
                <a:sym typeface="Arial" panose="020B0604020202020204" pitchFamily="34" charset="0"/>
              </a:rPr>
              <a:t>Native</a:t>
            </a:r>
            <a:r>
              <a:rPr lang="en-US" sz="1600">
                <a:solidFill>
                  <a:schemeClr val="tx1">
                    <a:lumMod val="75000"/>
                    <a:lumOff val="25000"/>
                  </a:schemeClr>
                </a:solidFill>
                <a:cs typeface="Arial" panose="020B0604020202020204" pitchFamily="34" charset="0"/>
                <a:sym typeface="Arial" panose="020B0604020202020204" pitchFamily="34" charset="0"/>
              </a:rPr>
              <a:t> Approach</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panose="020B0604020202020204" pitchFamily="34" charset="0"/>
                <a:sym typeface="Arial" panose="020B0604020202020204" pitchFamily="34" charset="0"/>
              </a:rPr>
              <a:t>Gain the agility, lower costs and better performance and efficiency out-of-the-box from Native capabilities</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For maximum benefit, we recommend our organization to strive towards a Cloud Native </a:t>
            </a:r>
            <a:r>
              <a:rPr lang="en-US" sz="1500" b="1">
                <a:solidFill>
                  <a:schemeClr val="tx1">
                    <a:lumMod val="75000"/>
                    <a:lumOff val="25000"/>
                  </a:schemeClr>
                </a:solidFill>
                <a:cs typeface="Arial"/>
                <a:sym typeface="Arial" panose="020B0604020202020204" pitchFamily="34" charset="0"/>
                <a:hlinkClick r:id="rId7" action="ppaction://hlinksldjump">
                  <a:extLst>
                    <a:ext uri="{A12FA001-AC4F-418D-AE19-62706E023703}">
                      <ahyp:hlinkClr xmlns:ahyp="http://schemas.microsoft.com/office/drawing/2018/hyperlinkcolor" val="tx"/>
                    </a:ext>
                  </a:extLst>
                </a:hlinkClick>
              </a:rPr>
              <a:t>Culture</a:t>
            </a:r>
            <a:r>
              <a:rPr lang="en-US" sz="1500" b="1">
                <a:solidFill>
                  <a:schemeClr val="tx1">
                    <a:lumMod val="75000"/>
                    <a:lumOff val="25000"/>
                  </a:schemeClr>
                </a:solidFill>
                <a:cs typeface="Arial"/>
                <a:sym typeface="Arial" panose="020B0604020202020204" pitchFamily="34" charset="0"/>
              </a:rPr>
              <a:t>*</a:t>
            </a:r>
            <a:endParaRPr lang="en-US" sz="1500" b="1">
              <a:solidFill>
                <a:schemeClr val="tx1">
                  <a:lumMod val="75000"/>
                  <a:lumOff val="25000"/>
                </a:schemeClr>
              </a:solidFill>
              <a:cs typeface="Arial"/>
            </a:endParaRPr>
          </a:p>
        </p:txBody>
      </p:sp>
      <p:cxnSp>
        <p:nvCxnSpPr>
          <p:cNvPr id="15" name="Straight Connector 14"/>
          <p:cNvCxnSpPr>
            <a:cxnSpLocks/>
          </p:cNvCxnSpPr>
          <p:nvPr/>
        </p:nvCxnSpPr>
        <p:spPr>
          <a:xfrm>
            <a:off x="4161880" y="1833480"/>
            <a:ext cx="0" cy="1653183"/>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7643919" y="1818234"/>
            <a:ext cx="0" cy="1626524"/>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25" name="Freeform 9">
            <a:extLst>
              <a:ext uri="{FF2B5EF4-FFF2-40B4-BE49-F238E27FC236}">
                <a16:creationId xmlns:a16="http://schemas.microsoft.com/office/drawing/2014/main" id="{A198B8A4-47DA-404B-BFDD-DA7C7DD0D47A}"/>
              </a:ext>
            </a:extLst>
          </p:cNvPr>
          <p:cNvSpPr>
            <a:spLocks noEditPoints="1"/>
          </p:cNvSpPr>
          <p:nvPr/>
        </p:nvSpPr>
        <p:spPr bwMode="auto">
          <a:xfrm>
            <a:off x="4203928" y="6016135"/>
            <a:ext cx="383886" cy="350184"/>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bg1"/>
          </a:solidFill>
          <a:ln w="9525">
            <a:noFill/>
            <a:round/>
            <a:headEnd/>
            <a:tailEnd/>
          </a:ln>
        </p:spPr>
        <p:txBody>
          <a:bodyPr vert="horz" wrap="square" lIns="100791" tIns="50395" rIns="100791" bIns="50395" numCol="1" anchor="t" anchorCtr="0" compatLnSpc="1">
            <a:prstTxWarp prst="textNoShape">
              <a:avLst/>
            </a:prstTxWarp>
          </a:bodyPr>
          <a:lstStyle/>
          <a:p>
            <a:endParaRPr lang="en-US" sz="2204">
              <a:cs typeface="Arial" panose="020B0604020202020204" pitchFamily="34" charset="0"/>
              <a:sym typeface="Arial" panose="020B0604020202020204" pitchFamily="34" charset="0"/>
            </a:endParaRPr>
          </a:p>
        </p:txBody>
      </p:sp>
      <p:sp>
        <p:nvSpPr>
          <p:cNvPr id="28" name="Rectangle 27">
            <a:extLst>
              <a:ext uri="{FF2B5EF4-FFF2-40B4-BE49-F238E27FC236}">
                <a16:creationId xmlns:a16="http://schemas.microsoft.com/office/drawing/2014/main" id="{73D2C257-FB8B-4A04-876A-537042A7215F}"/>
              </a:ext>
            </a:extLst>
          </p:cNvPr>
          <p:cNvSpPr/>
          <p:nvPr/>
        </p:nvSpPr>
        <p:spPr>
          <a:xfrm>
            <a:off x="2367933" y="6491912"/>
            <a:ext cx="6840334" cy="276999"/>
          </a:xfrm>
          <a:prstGeom prst="rect">
            <a:avLst/>
          </a:prstGeom>
        </p:spPr>
        <p:txBody>
          <a:bodyPr wrap="none">
            <a:spAutoFit/>
          </a:bodyPr>
          <a:lstStyle/>
          <a:p>
            <a:pPr algn="ctr">
              <a:defRPr/>
            </a:pPr>
            <a:r>
              <a:rPr lang="en-US" sz="1200" b="1">
                <a:solidFill>
                  <a:schemeClr val="tx2"/>
                </a:solidFill>
              </a:rPr>
              <a:t>* For more details on our 03/25 Strategy presentation, see </a:t>
            </a:r>
            <a:r>
              <a:rPr lang="en-US" sz="1200" b="1">
                <a:solidFill>
                  <a:schemeClr val="tx2"/>
                </a:solidFill>
                <a:hlinkClick r:id="rId8"/>
              </a:rPr>
              <a:t>TAI Cloud Strategy March 2021</a:t>
            </a:r>
            <a:endParaRPr lang="en-US" sz="1200">
              <a:solidFill>
                <a:schemeClr val="tx2"/>
              </a:solidFill>
              <a:highlight>
                <a:srgbClr val="FFFF00"/>
              </a:highlight>
            </a:endParaRPr>
          </a:p>
        </p:txBody>
      </p:sp>
      <p:sp>
        <p:nvSpPr>
          <p:cNvPr id="32" name="TextBox 31">
            <a:extLst>
              <a:ext uri="{FF2B5EF4-FFF2-40B4-BE49-F238E27FC236}">
                <a16:creationId xmlns:a16="http://schemas.microsoft.com/office/drawing/2014/main" id="{0C2CD092-2712-47B1-98D1-BB91525AE6FE}"/>
              </a:ext>
            </a:extLst>
          </p:cNvPr>
          <p:cNvSpPr txBox="1"/>
          <p:nvPr/>
        </p:nvSpPr>
        <p:spPr>
          <a:xfrm>
            <a:off x="7714017" y="2228965"/>
            <a:ext cx="3636735" cy="340960"/>
          </a:xfrm>
          <a:prstGeom prst="rect">
            <a:avLst/>
          </a:prstGeom>
          <a:noFill/>
        </p:spPr>
        <p:txBody>
          <a:bodyPr wrap="square" lIns="0" tIns="0" rIns="0" bIns="0" rtlCol="0">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Option 3</a:t>
            </a:r>
          </a:p>
        </p:txBody>
      </p:sp>
      <p:sp>
        <p:nvSpPr>
          <p:cNvPr id="33" name="TextBox 32">
            <a:extLst>
              <a:ext uri="{FF2B5EF4-FFF2-40B4-BE49-F238E27FC236}">
                <a16:creationId xmlns:a16="http://schemas.microsoft.com/office/drawing/2014/main" id="{07089B26-92B3-40B3-9562-5AA92AD34612}"/>
              </a:ext>
            </a:extLst>
          </p:cNvPr>
          <p:cNvSpPr txBox="1"/>
          <p:nvPr/>
        </p:nvSpPr>
        <p:spPr>
          <a:xfrm>
            <a:off x="7714018" y="2621256"/>
            <a:ext cx="3802790" cy="3703342"/>
          </a:xfrm>
          <a:prstGeom prst="rect">
            <a:avLst/>
          </a:prstGeom>
          <a:noFill/>
        </p:spPr>
        <p:txBody>
          <a:bodyPr wrap="square" lIns="0" tIns="0" rIns="0" bIns="0" rtlCol="0">
            <a:noAutofit/>
          </a:bodyPr>
          <a:lstStyle/>
          <a:p>
            <a:pPr marL="285750" indent="-285750" defTabSz="456621" fontAlgn="base">
              <a:spcBef>
                <a:spcPts val="1200"/>
              </a:spcBef>
              <a:buFont typeface="Arial" panose="020B0604020202020204" pitchFamily="34" charset="0"/>
              <a:buChar char="•"/>
            </a:pPr>
            <a:r>
              <a:rPr lang="en-US" sz="1600">
                <a:solidFill>
                  <a:schemeClr val="tx1">
                    <a:lumMod val="75000"/>
                    <a:lumOff val="25000"/>
                  </a:schemeClr>
                </a:solidFill>
                <a:cs typeface="Arial" panose="020B0604020202020204" pitchFamily="34" charset="0"/>
                <a:sym typeface="Arial" panose="020B0604020202020204" pitchFamily="34" charset="0"/>
              </a:rPr>
              <a:t>Adopt a Cloud </a:t>
            </a:r>
            <a:r>
              <a:rPr lang="en-US" sz="1600" b="1">
                <a:solidFill>
                  <a:schemeClr val="tx1">
                    <a:lumMod val="75000"/>
                    <a:lumOff val="25000"/>
                  </a:schemeClr>
                </a:solidFill>
                <a:cs typeface="Arial" panose="020B0604020202020204" pitchFamily="34" charset="0"/>
                <a:sym typeface="Arial" panose="020B0604020202020204" pitchFamily="34" charset="0"/>
              </a:rPr>
              <a:t>Native</a:t>
            </a:r>
            <a:r>
              <a:rPr lang="en-US" sz="1600">
                <a:solidFill>
                  <a:schemeClr val="tx1">
                    <a:lumMod val="75000"/>
                    <a:lumOff val="25000"/>
                  </a:schemeClr>
                </a:solidFill>
                <a:cs typeface="Arial" panose="020B0604020202020204" pitchFamily="34" charset="0"/>
                <a:sym typeface="Arial" panose="020B0604020202020204" pitchFamily="34" charset="0"/>
              </a:rPr>
              <a:t> approach with a</a:t>
            </a:r>
            <a:r>
              <a:rPr lang="en-US" sz="1600" b="1">
                <a:solidFill>
                  <a:schemeClr val="tx1">
                    <a:lumMod val="75000"/>
                    <a:lumOff val="25000"/>
                  </a:schemeClr>
                </a:solidFill>
                <a:cs typeface="Arial" panose="020B0604020202020204" pitchFamily="34" charset="0"/>
                <a:sym typeface="Arial" panose="020B0604020202020204" pitchFamily="34" charset="0"/>
              </a:rPr>
              <a:t> centralized </a:t>
            </a:r>
            <a:r>
              <a:rPr lang="en-US" sz="1600">
                <a:solidFill>
                  <a:schemeClr val="tx1">
                    <a:lumMod val="75000"/>
                    <a:lumOff val="25000"/>
                  </a:schemeClr>
                </a:solidFill>
                <a:cs typeface="Arial" panose="020B0604020202020204" pitchFamily="34" charset="0"/>
                <a:sym typeface="Arial" panose="020B0604020202020204" pitchFamily="34" charset="0"/>
              </a:rPr>
              <a:t>set of Cloud </a:t>
            </a:r>
            <a:r>
              <a:rPr lang="en-US" sz="1600" b="1">
                <a:solidFill>
                  <a:schemeClr val="tx1">
                    <a:lumMod val="75000"/>
                    <a:lumOff val="25000"/>
                  </a:schemeClr>
                </a:solidFill>
                <a:cs typeface="Arial" panose="020B0604020202020204" pitchFamily="34" charset="0"/>
                <a:sym typeface="Arial" panose="020B0604020202020204" pitchFamily="34" charset="0"/>
              </a:rPr>
              <a:t>Agnostic </a:t>
            </a:r>
            <a:r>
              <a:rPr lang="en-US" sz="1600">
                <a:solidFill>
                  <a:schemeClr val="tx1">
                    <a:lumMod val="75000"/>
                    <a:lumOff val="25000"/>
                  </a:schemeClr>
                </a:solidFill>
                <a:cs typeface="Arial" panose="020B0604020202020204" pitchFamily="34" charset="0"/>
                <a:sym typeface="Arial" panose="020B0604020202020204" pitchFamily="34" charset="0"/>
              </a:rPr>
              <a:t>services</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Go Cloud Native but stay Cloud Agnostic for foundational areas such as Data (Snowflake) and API Integration (APIC)</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Best of both worlds – bimodal approach will speed up innovation with native while ensuring flexibility in our foundational areas </a:t>
            </a:r>
          </a:p>
          <a:p>
            <a:pPr marL="742950" lvl="1" indent="-285750" defTabSz="456621" fontAlgn="base">
              <a:spcBef>
                <a:spcPts val="1200"/>
              </a:spcBef>
              <a:buFont typeface="Arial" panose="020B0604020202020204" pitchFamily="34" charset="0"/>
              <a:buChar char="•"/>
            </a:pPr>
            <a:r>
              <a:rPr lang="en-US" sz="1500">
                <a:solidFill>
                  <a:schemeClr val="tx1">
                    <a:lumMod val="75000"/>
                    <a:lumOff val="25000"/>
                  </a:schemeClr>
                </a:solidFill>
                <a:cs typeface="Arial"/>
                <a:sym typeface="Arial" panose="020B0604020202020204" pitchFamily="34" charset="0"/>
              </a:rPr>
              <a:t>For maximum benefit, we recommend to strive towards a Cloud Native </a:t>
            </a:r>
            <a:r>
              <a:rPr lang="en-US" sz="1500" b="1">
                <a:solidFill>
                  <a:schemeClr val="tx1">
                    <a:lumMod val="75000"/>
                    <a:lumOff val="25000"/>
                  </a:schemeClr>
                </a:solidFill>
                <a:cs typeface="Arial"/>
                <a:sym typeface="Arial" panose="020B0604020202020204" pitchFamily="34" charset="0"/>
                <a:hlinkClick r:id="rId9" action="ppaction://hlinksldjump">
                  <a:extLst>
                    <a:ext uri="{A12FA001-AC4F-418D-AE19-62706E023703}">
                      <ahyp:hlinkClr xmlns:ahyp="http://schemas.microsoft.com/office/drawing/2018/hyperlinkcolor" val="tx"/>
                    </a:ext>
                  </a:extLst>
                </a:hlinkClick>
              </a:rPr>
              <a:t>Culture</a:t>
            </a:r>
            <a:r>
              <a:rPr lang="en-US" sz="1500" b="1">
                <a:solidFill>
                  <a:schemeClr val="tx1">
                    <a:lumMod val="75000"/>
                    <a:lumOff val="25000"/>
                  </a:schemeClr>
                </a:solidFill>
                <a:cs typeface="Arial"/>
                <a:sym typeface="Arial" panose="020B0604020202020204" pitchFamily="34" charset="0"/>
              </a:rPr>
              <a:t>*</a:t>
            </a:r>
            <a:endParaRPr lang="en-US" sz="1500" b="1">
              <a:solidFill>
                <a:schemeClr val="tx1">
                  <a:lumMod val="75000"/>
                  <a:lumOff val="25000"/>
                </a:schemeClr>
              </a:solidFill>
              <a:cs typeface="Arial"/>
            </a:endParaRPr>
          </a:p>
          <a:p>
            <a:pPr marL="742950" lvl="1" indent="-285750" defTabSz="456621" fontAlgn="base">
              <a:spcBef>
                <a:spcPts val="1200"/>
              </a:spcBef>
              <a:buFont typeface="Arial" panose="020B0604020202020204" pitchFamily="34" charset="0"/>
              <a:buChar char="•"/>
            </a:pPr>
            <a:endParaRPr lang="en-US" sz="1600">
              <a:solidFill>
                <a:schemeClr val="tx1">
                  <a:lumMod val="75000"/>
                  <a:lumOff val="25000"/>
                </a:schemeClr>
              </a:solidFill>
              <a:cs typeface="Arial" panose="020B0604020202020204" pitchFamily="34" charset="0"/>
              <a:sym typeface="Arial" panose="020B0604020202020204" pitchFamily="34" charset="0"/>
            </a:endParaRPr>
          </a:p>
        </p:txBody>
      </p:sp>
      <p:sp>
        <p:nvSpPr>
          <p:cNvPr id="34" name="Oval 33">
            <a:extLst>
              <a:ext uri="{FF2B5EF4-FFF2-40B4-BE49-F238E27FC236}">
                <a16:creationId xmlns:a16="http://schemas.microsoft.com/office/drawing/2014/main" id="{EC99AE7A-0D6C-474B-9905-11EFE290E110}"/>
              </a:ext>
            </a:extLst>
          </p:cNvPr>
          <p:cNvSpPr/>
          <p:nvPr/>
        </p:nvSpPr>
        <p:spPr bwMode="gray">
          <a:xfrm>
            <a:off x="7675758" y="1175845"/>
            <a:ext cx="4377258" cy="5715000"/>
          </a:xfrm>
          <a:prstGeom prst="ellipse">
            <a:avLst/>
          </a:prstGeom>
          <a:noFill/>
          <a:ln w="254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Tree>
    <p:extLst>
      <p:ext uri="{BB962C8B-B14F-4D97-AF65-F5344CB8AC3E}">
        <p14:creationId xmlns:p14="http://schemas.microsoft.com/office/powerpoint/2010/main" val="16895663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F0FD7-590D-477C-84D8-04F64A55F94D}">
  <ds:schemaRefs>
    <ds:schemaRef ds:uri="http://schemas.microsoft.com/office/2006/documentManagement/types"/>
    <ds:schemaRef ds:uri="http://schemas.microsoft.com/office/infopath/2007/PartnerControls"/>
    <ds:schemaRef ds:uri="b1cf5257-8992-498b-aff9-2ccb2706890d"/>
    <ds:schemaRef ds:uri="http://purl.org/dc/elements/1.1/"/>
    <ds:schemaRef ds:uri="http://schemas.microsoft.com/office/2006/metadata/properties"/>
    <ds:schemaRef ds:uri="f8f3ac21-d33a-4f17-9d4e-9f9f14b93e81"/>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EB56C4A-3981-44E5-99CC-B0C53D917D07}"/>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TAI Cloud Architecture North Star</Template>
  <TotalTime>2536</TotalTime>
  <Words>9011</Words>
  <Application>Microsoft Office PowerPoint</Application>
  <PresentationFormat>Widescreen</PresentationFormat>
  <Paragraphs>1355</Paragraphs>
  <Slides>72</Slides>
  <Notes>50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CVS_Health_PPT_Everyday_Widescreen_Template</vt:lpstr>
      <vt:lpstr>Cloud Architecture  North Star</vt:lpstr>
      <vt:lpstr>Executive Summary </vt:lpstr>
      <vt:lpstr>Where are we today? (1 of 2)</vt:lpstr>
      <vt:lpstr>Where are we today? (2 of 2)</vt:lpstr>
      <vt:lpstr>Cloud Native Services and Guidance on Candidate Apps</vt:lpstr>
      <vt:lpstr>Recommended Strategies to Migrate Legacy Workloads</vt:lpstr>
      <vt:lpstr>Cloud Agnostic</vt:lpstr>
      <vt:lpstr>Cloud Native</vt:lpstr>
      <vt:lpstr>Strategic Option Moving Forward</vt:lpstr>
      <vt:lpstr>Adopting a Cloud Native Culture</vt:lpstr>
      <vt:lpstr>Business Opportunity</vt:lpstr>
      <vt:lpstr>Cloud – Foundational Principles (1 of 3)</vt:lpstr>
      <vt:lpstr>Cloud – Foundational Principles (2 of 3)</vt:lpstr>
      <vt:lpstr>Cloud – Foundational Principles (3 of 3)</vt:lpstr>
      <vt:lpstr>Key Takeaway: Elevate Talent</vt:lpstr>
      <vt:lpstr>Checklist and Things to Consider</vt:lpstr>
      <vt:lpstr>Recommendations</vt:lpstr>
      <vt:lpstr>Into Action.</vt:lpstr>
      <vt:lpstr>PowerPoint Presentation</vt:lpstr>
      <vt:lpstr>Cloud Strategy</vt:lpstr>
      <vt:lpstr>PowerPoint Presentation</vt:lpstr>
      <vt:lpstr>PowerPoint Presentation</vt:lpstr>
      <vt:lpstr>The *aaS Cloud Categories Are Fading</vt:lpstr>
      <vt:lpstr>Shifting Center  of Infrastructure Gravity </vt:lpstr>
      <vt:lpstr>Solutioning Trends  </vt:lpstr>
      <vt:lpstr>Run - As Cloud Adoption Levels Off, Containers Rise</vt:lpstr>
      <vt:lpstr>Everything about Building Apps is Changing at Once</vt:lpstr>
      <vt:lpstr>“Plan-Build-Run” Evolving To “Enable-Integrate-Manage”</vt:lpstr>
      <vt:lpstr>Four Levers That Drive Cloud Decision Making</vt:lpstr>
      <vt:lpstr>Factors For Strategy Consideration</vt:lpstr>
      <vt:lpstr>PowerPoint Presentation</vt:lpstr>
      <vt:lpstr>Cloud Agnostic</vt:lpstr>
      <vt:lpstr>Cloud Native</vt:lpstr>
      <vt:lpstr>3 Options to Move Forward</vt:lpstr>
      <vt:lpstr>PowerPoint Presentation</vt:lpstr>
      <vt:lpstr>Barriers to Adoption of the Cloud</vt:lpstr>
      <vt:lpstr>Cloud First / Enablement Process Ensure that All New Development Takes Cloud First Approach</vt:lpstr>
      <vt:lpstr>Key Takeaway: Elevate Talent</vt:lpstr>
      <vt:lpstr>Shifting to a Native Culture</vt:lpstr>
      <vt:lpstr>Recommendations</vt:lpstr>
      <vt:lpstr>PowerPoint Presentation</vt:lpstr>
      <vt:lpstr>Current State  and  Accomplishments</vt:lpstr>
      <vt:lpstr>Current State</vt:lpstr>
      <vt:lpstr>Cloud Architecture Community of Practice</vt:lpstr>
      <vt:lpstr>Key Cloud Application deployments</vt:lpstr>
      <vt:lpstr>Cloud Stakeholders</vt:lpstr>
      <vt:lpstr>Cloud Teams and Stakeholders – Intake View</vt:lpstr>
      <vt:lpstr>Cloud Teams and Stakeholders – Steering View</vt:lpstr>
      <vt:lpstr>Cloud Delivery Leads (Build Phase)</vt:lpstr>
      <vt:lpstr>Governance Evaluation Questionnaire</vt:lpstr>
      <vt:lpstr>Design Options for the Best Cloud Fit  Application Disposition - Evaluation Questionnaire</vt:lpstr>
      <vt:lpstr>Cloud-First Guiding Principles</vt:lpstr>
      <vt:lpstr>PowerPoint Presentation</vt:lpstr>
      <vt:lpstr>PowerPoint Presentation</vt:lpstr>
      <vt:lpstr>PowerPoint Presentation</vt:lpstr>
      <vt:lpstr>PowerPoint Presentation</vt:lpstr>
      <vt:lpstr>API Integration Patterns</vt:lpstr>
      <vt:lpstr>Integration Patterns &amp; API Platform Recommendations</vt:lpstr>
      <vt:lpstr>Digital Foundational Platform</vt:lpstr>
      <vt:lpstr>*Digital Foundational Platform - Mission</vt:lpstr>
      <vt:lpstr>*Digital Foundational Platform - Roles and Responsibilities</vt:lpstr>
      <vt:lpstr>Journey to Hybrid Cloud 2019 North Star</vt:lpstr>
      <vt:lpstr>* Executive Summary</vt:lpstr>
      <vt:lpstr>How Hybrid Cloud fits into the overall Tech Strategy?</vt:lpstr>
      <vt:lpstr>Hybrid Cloud – Avoid Building New ‘Legacy’</vt:lpstr>
      <vt:lpstr>On-Premise Assets can be Hybrid Cloud Connected</vt:lpstr>
      <vt:lpstr>Cloud / SaaS Assets can be Hybrid Cloud Connected</vt:lpstr>
      <vt:lpstr>What We Need to Excel</vt:lpstr>
      <vt:lpstr>Enterprise Cloud Strategy: Control Plane Mapping</vt:lpstr>
      <vt:lpstr>Necessary Action (1 of  2)</vt:lpstr>
      <vt:lpstr>Necessary Action (2 of  2)</vt:lpstr>
      <vt:lpstr>Into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Architecture  North Star</dc:title>
  <dc:creator>Perez Diaz, Karen</dc:creator>
  <cp:lastModifiedBy>Perez Diaz, Karen</cp:lastModifiedBy>
  <cp:revision>7</cp:revision>
  <cp:lastPrinted>2019-07-30T11:49:09Z</cp:lastPrinted>
  <dcterms:created xsi:type="dcterms:W3CDTF">2021-02-02T16:27:18Z</dcterms:created>
  <dcterms:modified xsi:type="dcterms:W3CDTF">2021-12-03T05:06:05Z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y fmtid="{D5CDD505-2E9C-101B-9397-08002B2CF9AE}" pid="12" name="ItemStatus">
    <vt:lpwstr/>
  </property>
</Properties>
</file>