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4" r:id="rId7"/>
    <p:sldId id="262" r:id="rId8"/>
    <p:sldId id="265" r:id="rId9"/>
    <p:sldId id="266" r:id="rId10"/>
    <p:sldId id="267" r:id="rId11"/>
    <p:sldId id="270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35" autoAdjust="0"/>
    <p:restoredTop sz="94660"/>
  </p:normalViewPr>
  <p:slideViewPr>
    <p:cSldViewPr snapToGrid="0">
      <p:cViewPr varScale="1">
        <p:scale>
          <a:sx n="52" d="100"/>
          <a:sy n="52" d="100"/>
        </p:scale>
        <p:origin x="4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63AD-70D6-4D68-9D09-746A59A36A95}" type="datetimeFigureOut">
              <a:rPr lang="de-DE" smtClean="0"/>
              <a:t>20.12.2016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1414-73EA-447D-852B-C52B527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06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63AD-70D6-4D68-9D09-746A59A36A95}" type="datetimeFigureOut">
              <a:rPr lang="de-DE" smtClean="0"/>
              <a:t>20.12.2016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1414-73EA-447D-852B-C52B527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36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63AD-70D6-4D68-9D09-746A59A36A95}" type="datetimeFigureOut">
              <a:rPr lang="de-DE" smtClean="0"/>
              <a:t>20.12.2016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1414-73EA-447D-852B-C52B527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39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63AD-70D6-4D68-9D09-746A59A36A95}" type="datetimeFigureOut">
              <a:rPr lang="de-DE" smtClean="0"/>
              <a:t>20.12.2016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1414-73EA-447D-852B-C52B527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14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63AD-70D6-4D68-9D09-746A59A36A95}" type="datetimeFigureOut">
              <a:rPr lang="de-DE" smtClean="0"/>
              <a:t>20.12.2016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1414-73EA-447D-852B-C52B527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6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63AD-70D6-4D68-9D09-746A59A36A95}" type="datetimeFigureOut">
              <a:rPr lang="de-DE" smtClean="0"/>
              <a:t>20.12.2016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1414-73EA-447D-852B-C52B527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24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63AD-70D6-4D68-9D09-746A59A36A95}" type="datetimeFigureOut">
              <a:rPr lang="de-DE" smtClean="0"/>
              <a:t>20.12.2016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1414-73EA-447D-852B-C52B527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36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63AD-70D6-4D68-9D09-746A59A36A95}" type="datetimeFigureOut">
              <a:rPr lang="de-DE" smtClean="0"/>
              <a:t>20.12.2016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1414-73EA-447D-852B-C52B527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73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63AD-70D6-4D68-9D09-746A59A36A95}" type="datetimeFigureOut">
              <a:rPr lang="de-DE" smtClean="0"/>
              <a:t>20.12.2016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1414-73EA-447D-852B-C52B527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3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63AD-70D6-4D68-9D09-746A59A36A95}" type="datetimeFigureOut">
              <a:rPr lang="de-DE" smtClean="0"/>
              <a:t>20.12.2016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1414-73EA-447D-852B-C52B527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55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63AD-70D6-4D68-9D09-746A59A36A95}" type="datetimeFigureOut">
              <a:rPr lang="de-DE" smtClean="0"/>
              <a:t>20.12.2016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1414-73EA-447D-852B-C52B527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38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163AD-70D6-4D68-9D09-746A59A36A95}" type="datetimeFigureOut">
              <a:rPr lang="de-DE" smtClean="0"/>
              <a:t>20.12.2016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1414-73EA-447D-852B-C52B5278E8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90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83879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983979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129015" y="5076653"/>
            <a:ext cx="3433071" cy="790747"/>
          </a:xfrm>
        </p:spPr>
        <p:txBody>
          <a:bodyPr>
            <a:normAutofit/>
          </a:bodyPr>
          <a:lstStyle/>
          <a:p>
            <a:pPr algn="l"/>
            <a:r>
              <a:rPr lang="de-DE" sz="3200" dirty="0"/>
              <a:t>Präsentation</a:t>
            </a:r>
          </a:p>
        </p:txBody>
      </p:sp>
      <p:sp>
        <p:nvSpPr>
          <p:cNvPr id="18" name="Rechteck 17"/>
          <p:cNvSpPr/>
          <p:nvPr/>
        </p:nvSpPr>
        <p:spPr>
          <a:xfrm>
            <a:off x="2438396" y="187119"/>
            <a:ext cx="2650435" cy="2782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2438397" y="6070833"/>
            <a:ext cx="2650435" cy="2782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4797285" y="3008243"/>
            <a:ext cx="1855305" cy="4240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835964" y="4225787"/>
            <a:ext cx="1855305" cy="4240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3763615" y="3617033"/>
            <a:ext cx="1855305" cy="4240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1808125" y="3622823"/>
            <a:ext cx="1855305" cy="4240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855886" y="3004935"/>
            <a:ext cx="1855305" cy="4240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2835964" y="3004935"/>
            <a:ext cx="1855305" cy="4240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763616" y="2389548"/>
            <a:ext cx="1855305" cy="4240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1808125" y="2392856"/>
            <a:ext cx="1855305" cy="4240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2835964" y="1808931"/>
            <a:ext cx="1855305" cy="4240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3519444" y="686969"/>
            <a:ext cx="488344" cy="488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3519441" y="5388351"/>
            <a:ext cx="488344" cy="488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494" y="1737391"/>
            <a:ext cx="5106506" cy="3759284"/>
          </a:xfrm>
          <a:prstGeom prst="rect">
            <a:avLst/>
          </a:prstGeom>
        </p:spPr>
      </p:pic>
      <p:sp>
        <p:nvSpPr>
          <p:cNvPr id="24" name="Untertitel 2"/>
          <p:cNvSpPr txBox="1">
            <a:spLocks/>
          </p:cNvSpPr>
          <p:nvPr/>
        </p:nvSpPr>
        <p:spPr>
          <a:xfrm>
            <a:off x="6682930" y="5735994"/>
            <a:ext cx="2069184" cy="8862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800" dirty="0">
                <a:latin typeface="04b03b" panose="00000400000000000000" pitchFamily="2" charset="0"/>
              </a:rPr>
              <a:t>MARTIN </a:t>
            </a:r>
          </a:p>
          <a:p>
            <a:pPr algn="l"/>
            <a:r>
              <a:rPr lang="de-DE" sz="2800" dirty="0">
                <a:latin typeface="04b03b" panose="00000400000000000000" pitchFamily="2" charset="0"/>
              </a:rPr>
              <a:t>MELLER</a:t>
            </a:r>
          </a:p>
        </p:txBody>
      </p:sp>
      <p:sp>
        <p:nvSpPr>
          <p:cNvPr id="25" name="Untertitel 2"/>
          <p:cNvSpPr txBox="1">
            <a:spLocks/>
          </p:cNvSpPr>
          <p:nvPr/>
        </p:nvSpPr>
        <p:spPr>
          <a:xfrm>
            <a:off x="8277028" y="5735994"/>
            <a:ext cx="2069184" cy="8862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800" dirty="0">
                <a:latin typeface="04b03b" panose="00000400000000000000" pitchFamily="2" charset="0"/>
              </a:rPr>
              <a:t>WALDEMAR</a:t>
            </a:r>
          </a:p>
          <a:p>
            <a:pPr algn="l"/>
            <a:r>
              <a:rPr lang="de-DE" sz="2800" dirty="0">
                <a:latin typeface="04b03b" panose="00000400000000000000" pitchFamily="2" charset="0"/>
              </a:rPr>
              <a:t>GOSSMAN</a:t>
            </a:r>
          </a:p>
        </p:txBody>
      </p:sp>
      <p:sp>
        <p:nvSpPr>
          <p:cNvPr id="28" name="Untertitel 2"/>
          <p:cNvSpPr txBox="1">
            <a:spLocks/>
          </p:cNvSpPr>
          <p:nvPr/>
        </p:nvSpPr>
        <p:spPr>
          <a:xfrm>
            <a:off x="10346212" y="5735994"/>
            <a:ext cx="2069184" cy="8862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800" dirty="0">
                <a:latin typeface="04b03b" panose="00000400000000000000" pitchFamily="2" charset="0"/>
              </a:rPr>
              <a:t>SELIM</a:t>
            </a:r>
          </a:p>
          <a:p>
            <a:pPr algn="l"/>
            <a:r>
              <a:rPr lang="de-DE" sz="2800" dirty="0">
                <a:latin typeface="04b03b" panose="00000400000000000000" pitchFamily="2" charset="0"/>
              </a:rPr>
              <a:t>ARIGUIB</a:t>
            </a:r>
          </a:p>
        </p:txBody>
      </p:sp>
    </p:spTree>
    <p:extLst>
      <p:ext uri="{BB962C8B-B14F-4D97-AF65-F5344CB8AC3E}">
        <p14:creationId xmlns:p14="http://schemas.microsoft.com/office/powerpoint/2010/main" val="25488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250"/>
                            </p:stCondLst>
                            <p:childTnLst>
                              <p:par>
                                <p:cTn id="83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75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250"/>
                            </p:stCondLst>
                            <p:childTnLst>
                              <p:par>
                                <p:cTn id="95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500"/>
                            </p:stCondLst>
                            <p:childTnLst>
                              <p:par>
                                <p:cTn id="98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750"/>
                            </p:stCondLst>
                            <p:childTnLst>
                              <p:par>
                                <p:cTn id="101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000"/>
                            </p:stCondLst>
                            <p:childTnLst>
                              <p:par>
                                <p:cTn id="10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-3.95833E-6 0.33079 " pathEditMode="relative" rAng="0" ptsTypes="AA">
                                      <p:cBhvr>
                                        <p:cTn id="10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528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-3.95833E-6 -0.35486 " pathEditMode="relative" rAng="0" ptsTypes="AA">
                                      <p:cBhvr>
                                        <p:cTn id="107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250"/>
                            </p:stCondLst>
                            <p:childTnLst>
                              <p:par>
                                <p:cTn id="109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  <p:bldP spid="18" grpId="1" animBg="1"/>
      <p:bldP spid="26" grpId="0" animBg="1"/>
      <p:bldP spid="26" grpId="1" animBg="1"/>
      <p:bldP spid="27" grpId="0" animBg="1"/>
      <p:bldP spid="27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20" grpId="0" animBg="1"/>
      <p:bldP spid="20" grpId="1" animBg="1"/>
      <p:bldP spid="20" grpId="2" animBg="1"/>
      <p:bldP spid="39" grpId="0" animBg="1"/>
      <p:bldP spid="39" grpId="1" animBg="1"/>
      <p:bldP spid="39" grpId="2" animBg="1"/>
      <p:bldP spid="24" grpId="0" uiExpand="1" build="p"/>
      <p:bldP spid="25" grpId="0" uiExpand="1" build="p"/>
      <p:bldP spid="28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83879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983979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8356707" y="279261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de-DE" sz="6600" dirty="0">
                <a:latin typeface="04b03b" panose="00000400000000000000" pitchFamily="2" charset="0"/>
              </a:rPr>
              <a:t>ITEMS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8356707" y="3802049"/>
            <a:ext cx="3142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04b03b" panose="00000400000000000000" pitchFamily="2" charset="0"/>
              </a:rPr>
              <a:t>GLUE ITEM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698" y="4159196"/>
            <a:ext cx="4704996" cy="346370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" y="241200"/>
            <a:ext cx="8096370" cy="64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77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83879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983979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8356707" y="279261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de-DE" sz="6600" dirty="0">
                <a:latin typeface="04b03b" panose="00000400000000000000" pitchFamily="2" charset="0"/>
              </a:rPr>
              <a:t>ITEMS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8356707" y="3802049"/>
            <a:ext cx="3835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04b03b" panose="00000400000000000000" pitchFamily="2" charset="0"/>
              </a:rPr>
              <a:t>CONTROL CHANGE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698" y="4159196"/>
            <a:ext cx="4704996" cy="3463702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" y="241200"/>
            <a:ext cx="8096370" cy="64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77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83879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983979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8356707" y="279261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de-DE" sz="5400" dirty="0">
                <a:latin typeface="04b03b" panose="00000400000000000000" pitchFamily="2" charset="0"/>
              </a:rPr>
              <a:t>ZEITPLAN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698" y="4159196"/>
            <a:ext cx="4704996" cy="3463702"/>
          </a:xfrm>
          <a:prstGeom prst="rect">
            <a:avLst/>
          </a:prstGeom>
        </p:spPr>
      </p:pic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326623"/>
              </p:ext>
            </p:extLst>
          </p:nvPr>
        </p:nvGraphicFramePr>
        <p:xfrm>
          <a:off x="155839" y="1103095"/>
          <a:ext cx="7800818" cy="45693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900409">
                  <a:extLst>
                    <a:ext uri="{9D8B030D-6E8A-4147-A177-3AD203B41FA5}">
                      <a16:colId xmlns:a16="http://schemas.microsoft.com/office/drawing/2014/main" val="2210137199"/>
                    </a:ext>
                  </a:extLst>
                </a:gridCol>
                <a:gridCol w="3900409">
                  <a:extLst>
                    <a:ext uri="{9D8B030D-6E8A-4147-A177-3AD203B41FA5}">
                      <a16:colId xmlns:a16="http://schemas.microsoft.com/office/drawing/2014/main" val="2607949203"/>
                    </a:ext>
                  </a:extLst>
                </a:gridCol>
              </a:tblGrid>
              <a:tr h="355912"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 marL="87759" marR="87759" marT="43880" marB="43880"/>
                </a:tc>
                <a:tc>
                  <a:txBody>
                    <a:bodyPr/>
                    <a:lstStyle/>
                    <a:p>
                      <a:r>
                        <a:rPr lang="de-DE" sz="3200" dirty="0"/>
                        <a:t>Stunden</a:t>
                      </a:r>
                    </a:p>
                  </a:txBody>
                  <a:tcPr marL="87759" marR="87759" marT="43880" marB="43880"/>
                </a:tc>
                <a:extLst>
                  <a:ext uri="{0D108BD9-81ED-4DB2-BD59-A6C34878D82A}">
                    <a16:rowId xmlns:a16="http://schemas.microsoft.com/office/drawing/2014/main" val="3307477943"/>
                  </a:ext>
                </a:extLst>
              </a:tr>
              <a:tr h="497302">
                <a:tc>
                  <a:txBody>
                    <a:bodyPr/>
                    <a:lstStyle/>
                    <a:p>
                      <a:r>
                        <a:rPr lang="de-DE" sz="2700" dirty="0"/>
                        <a:t>Projektentwicklung</a:t>
                      </a:r>
                    </a:p>
                  </a:txBody>
                  <a:tcPr marL="87759" marR="87759" marT="43880" marB="43880"/>
                </a:tc>
                <a:tc>
                  <a:txBody>
                    <a:bodyPr/>
                    <a:lstStyle/>
                    <a:p>
                      <a:r>
                        <a:rPr lang="de-DE" sz="2700" dirty="0"/>
                        <a:t>4</a:t>
                      </a:r>
                    </a:p>
                  </a:txBody>
                  <a:tcPr marL="87759" marR="87759" marT="43880" marB="43880"/>
                </a:tc>
                <a:extLst>
                  <a:ext uri="{0D108BD9-81ED-4DB2-BD59-A6C34878D82A}">
                    <a16:rowId xmlns:a16="http://schemas.microsoft.com/office/drawing/2014/main" val="3814010347"/>
                  </a:ext>
                </a:extLst>
              </a:tr>
              <a:tr h="497302">
                <a:tc>
                  <a:txBody>
                    <a:bodyPr/>
                    <a:lstStyle/>
                    <a:p>
                      <a:r>
                        <a:rPr lang="de-DE" sz="2700" dirty="0"/>
                        <a:t>Einarbeitung</a:t>
                      </a:r>
                    </a:p>
                  </a:txBody>
                  <a:tcPr marL="87759" marR="87759" marT="43880" marB="43880"/>
                </a:tc>
                <a:tc>
                  <a:txBody>
                    <a:bodyPr/>
                    <a:lstStyle/>
                    <a:p>
                      <a:r>
                        <a:rPr lang="de-DE" sz="2700" dirty="0"/>
                        <a:t>10</a:t>
                      </a:r>
                    </a:p>
                  </a:txBody>
                  <a:tcPr marL="87759" marR="87759" marT="43880" marB="43880"/>
                </a:tc>
                <a:extLst>
                  <a:ext uri="{0D108BD9-81ED-4DB2-BD59-A6C34878D82A}">
                    <a16:rowId xmlns:a16="http://schemas.microsoft.com/office/drawing/2014/main" val="1038707736"/>
                  </a:ext>
                </a:extLst>
              </a:tr>
              <a:tr h="497302">
                <a:tc>
                  <a:txBody>
                    <a:bodyPr/>
                    <a:lstStyle/>
                    <a:p>
                      <a:r>
                        <a:rPr lang="de-DE" sz="2700" dirty="0" err="1"/>
                        <a:t>Bugfixes</a:t>
                      </a:r>
                      <a:endParaRPr lang="de-DE" sz="2700" dirty="0"/>
                    </a:p>
                  </a:txBody>
                  <a:tcPr marL="87759" marR="87759" marT="43880" marB="43880"/>
                </a:tc>
                <a:tc>
                  <a:txBody>
                    <a:bodyPr/>
                    <a:lstStyle/>
                    <a:p>
                      <a:r>
                        <a:rPr lang="de-DE" sz="2700" dirty="0"/>
                        <a:t>30</a:t>
                      </a:r>
                    </a:p>
                  </a:txBody>
                  <a:tcPr marL="87759" marR="87759" marT="43880" marB="43880"/>
                </a:tc>
                <a:extLst>
                  <a:ext uri="{0D108BD9-81ED-4DB2-BD59-A6C34878D82A}">
                    <a16:rowId xmlns:a16="http://schemas.microsoft.com/office/drawing/2014/main" val="795052254"/>
                  </a:ext>
                </a:extLst>
              </a:tr>
              <a:tr h="497302">
                <a:tc>
                  <a:txBody>
                    <a:bodyPr/>
                    <a:lstStyle/>
                    <a:p>
                      <a:r>
                        <a:rPr lang="de-DE" sz="2700" dirty="0"/>
                        <a:t>Level</a:t>
                      </a:r>
                    </a:p>
                  </a:txBody>
                  <a:tcPr marL="87759" marR="87759" marT="43880" marB="43880"/>
                </a:tc>
                <a:tc>
                  <a:txBody>
                    <a:bodyPr/>
                    <a:lstStyle/>
                    <a:p>
                      <a:r>
                        <a:rPr lang="de-DE" sz="2700" dirty="0"/>
                        <a:t>10</a:t>
                      </a:r>
                    </a:p>
                  </a:txBody>
                  <a:tcPr marL="87759" marR="87759" marT="43880" marB="43880"/>
                </a:tc>
                <a:extLst>
                  <a:ext uri="{0D108BD9-81ED-4DB2-BD59-A6C34878D82A}">
                    <a16:rowId xmlns:a16="http://schemas.microsoft.com/office/drawing/2014/main" val="2728347822"/>
                  </a:ext>
                </a:extLst>
              </a:tr>
              <a:tr h="497302">
                <a:tc>
                  <a:txBody>
                    <a:bodyPr/>
                    <a:lstStyle/>
                    <a:p>
                      <a:r>
                        <a:rPr lang="de-DE" sz="2700" dirty="0" err="1"/>
                        <a:t>Gameplay</a:t>
                      </a:r>
                      <a:endParaRPr lang="de-DE" sz="2700" dirty="0"/>
                    </a:p>
                  </a:txBody>
                  <a:tcPr marL="87759" marR="87759" marT="43880" marB="43880"/>
                </a:tc>
                <a:tc>
                  <a:txBody>
                    <a:bodyPr/>
                    <a:lstStyle/>
                    <a:p>
                      <a:r>
                        <a:rPr lang="de-DE" sz="2700" dirty="0"/>
                        <a:t>68</a:t>
                      </a:r>
                    </a:p>
                  </a:txBody>
                  <a:tcPr marL="87759" marR="87759" marT="43880" marB="43880"/>
                </a:tc>
                <a:extLst>
                  <a:ext uri="{0D108BD9-81ED-4DB2-BD59-A6C34878D82A}">
                    <a16:rowId xmlns:a16="http://schemas.microsoft.com/office/drawing/2014/main" val="3189812073"/>
                  </a:ext>
                </a:extLst>
              </a:tr>
              <a:tr h="497302">
                <a:tc>
                  <a:txBody>
                    <a:bodyPr/>
                    <a:lstStyle/>
                    <a:p>
                      <a:r>
                        <a:rPr lang="de-DE" sz="2700" dirty="0"/>
                        <a:t>Sound</a:t>
                      </a:r>
                    </a:p>
                  </a:txBody>
                  <a:tcPr marL="87759" marR="87759" marT="43880" marB="43880"/>
                </a:tc>
                <a:tc>
                  <a:txBody>
                    <a:bodyPr/>
                    <a:lstStyle/>
                    <a:p>
                      <a:r>
                        <a:rPr lang="de-DE" sz="2700" dirty="0"/>
                        <a:t>22</a:t>
                      </a:r>
                    </a:p>
                  </a:txBody>
                  <a:tcPr marL="87759" marR="87759" marT="43880" marB="43880"/>
                </a:tc>
                <a:extLst>
                  <a:ext uri="{0D108BD9-81ED-4DB2-BD59-A6C34878D82A}">
                    <a16:rowId xmlns:a16="http://schemas.microsoft.com/office/drawing/2014/main" val="2025424142"/>
                  </a:ext>
                </a:extLst>
              </a:tr>
              <a:tr h="497302">
                <a:tc>
                  <a:txBody>
                    <a:bodyPr/>
                    <a:lstStyle/>
                    <a:p>
                      <a:r>
                        <a:rPr lang="de-DE" sz="2700" dirty="0" err="1"/>
                        <a:t>Balancing</a:t>
                      </a:r>
                      <a:endParaRPr lang="de-DE" sz="2700" dirty="0"/>
                    </a:p>
                  </a:txBody>
                  <a:tcPr marL="87759" marR="87759" marT="43880" marB="43880"/>
                </a:tc>
                <a:tc>
                  <a:txBody>
                    <a:bodyPr/>
                    <a:lstStyle/>
                    <a:p>
                      <a:r>
                        <a:rPr lang="de-DE" sz="2700" dirty="0"/>
                        <a:t>8</a:t>
                      </a:r>
                    </a:p>
                  </a:txBody>
                  <a:tcPr marL="87759" marR="87759" marT="43880" marB="43880"/>
                </a:tc>
                <a:extLst>
                  <a:ext uri="{0D108BD9-81ED-4DB2-BD59-A6C34878D82A}">
                    <a16:rowId xmlns:a16="http://schemas.microsoft.com/office/drawing/2014/main" val="604166437"/>
                  </a:ext>
                </a:extLst>
              </a:tr>
              <a:tr h="497302">
                <a:tc>
                  <a:txBody>
                    <a:bodyPr/>
                    <a:lstStyle/>
                    <a:p>
                      <a:r>
                        <a:rPr lang="de-DE" sz="2700" dirty="0"/>
                        <a:t>GESAMT</a:t>
                      </a:r>
                    </a:p>
                  </a:txBody>
                  <a:tcPr marL="87759" marR="87759" marT="43880" marB="43880"/>
                </a:tc>
                <a:tc>
                  <a:txBody>
                    <a:bodyPr/>
                    <a:lstStyle/>
                    <a:p>
                      <a:r>
                        <a:rPr lang="de-DE" sz="2700" dirty="0"/>
                        <a:t>156</a:t>
                      </a:r>
                    </a:p>
                  </a:txBody>
                  <a:tcPr marL="87759" marR="87759" marT="43880" marB="43880"/>
                </a:tc>
                <a:extLst>
                  <a:ext uri="{0D108BD9-81ED-4DB2-BD59-A6C34878D82A}">
                    <a16:rowId xmlns:a16="http://schemas.microsoft.com/office/drawing/2014/main" val="3505674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701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83879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983979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2179842" y="300449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de-DE" sz="6600" b="1" dirty="0">
                <a:latin typeface="+mj-lt"/>
              </a:rPr>
              <a:t>DANKE FÜRS ZUHÖREN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698" y="4159196"/>
            <a:ext cx="4704996" cy="346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59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83879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983979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15040" y="431964"/>
            <a:ext cx="3433071" cy="790747"/>
          </a:xfrm>
        </p:spPr>
        <p:txBody>
          <a:bodyPr>
            <a:normAutofit/>
          </a:bodyPr>
          <a:lstStyle/>
          <a:p>
            <a:pPr algn="l"/>
            <a:r>
              <a:rPr lang="de-DE" sz="4000" dirty="0"/>
              <a:t>Meilensteine</a:t>
            </a:r>
            <a:endParaRPr lang="de-DE" sz="3200" dirty="0"/>
          </a:p>
        </p:txBody>
      </p:sp>
      <p:sp>
        <p:nvSpPr>
          <p:cNvPr id="69" name="Rechteck 68"/>
          <p:cNvSpPr/>
          <p:nvPr/>
        </p:nvSpPr>
        <p:spPr>
          <a:xfrm>
            <a:off x="754569" y="4759704"/>
            <a:ext cx="2949937" cy="64935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453565" y="1997356"/>
            <a:ext cx="2949937" cy="64935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754569" y="2943917"/>
            <a:ext cx="2949937" cy="64935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3990620" y="2932599"/>
            <a:ext cx="2949937" cy="64935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2415041" y="3826788"/>
            <a:ext cx="2949937" cy="64935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3990620" y="4751974"/>
            <a:ext cx="2949937" cy="64935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3209781" y="2101844"/>
            <a:ext cx="294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Unity</a:t>
            </a: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&amp; C#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1148159" y="2998005"/>
            <a:ext cx="294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Erster Prototyp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4105908" y="3030717"/>
            <a:ext cx="2949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Umsetzung unsere Ideen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2987532" y="3911667"/>
            <a:ext cx="294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Hauptmenü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4777675" y="4826908"/>
            <a:ext cx="294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Design</a:t>
            </a:r>
          </a:p>
        </p:txBody>
      </p:sp>
      <p:sp>
        <p:nvSpPr>
          <p:cNvPr id="80" name="Textfeld 79"/>
          <p:cNvSpPr txBox="1"/>
          <p:nvPr/>
        </p:nvSpPr>
        <p:spPr>
          <a:xfrm>
            <a:off x="1667640" y="4826908"/>
            <a:ext cx="294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Sound</a:t>
            </a:r>
          </a:p>
        </p:txBody>
      </p:sp>
      <p:sp>
        <p:nvSpPr>
          <p:cNvPr id="81" name="Rechteck 80"/>
          <p:cNvSpPr/>
          <p:nvPr/>
        </p:nvSpPr>
        <p:spPr>
          <a:xfrm>
            <a:off x="2453566" y="1997357"/>
            <a:ext cx="2949937" cy="649357"/>
          </a:xfrm>
          <a:prstGeom prst="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762381" y="2944629"/>
            <a:ext cx="2949937" cy="649357"/>
          </a:xfrm>
          <a:prstGeom prst="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982808" y="2930481"/>
            <a:ext cx="2949937" cy="649357"/>
          </a:xfrm>
          <a:prstGeom prst="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415040" y="3833032"/>
            <a:ext cx="2949937" cy="649357"/>
          </a:xfrm>
          <a:prstGeom prst="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754568" y="4759810"/>
            <a:ext cx="2949937" cy="649357"/>
          </a:xfrm>
          <a:prstGeom prst="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3987336" y="4759704"/>
            <a:ext cx="2949937" cy="649357"/>
          </a:xfrm>
          <a:prstGeom prst="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494" y="1737391"/>
            <a:ext cx="5106506" cy="375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2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6" grpId="0"/>
      <p:bldP spid="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83879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983979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7961194" y="528382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de-DE" sz="6600" dirty="0">
                <a:latin typeface="04b03b" panose="00000400000000000000" pitchFamily="2" charset="0"/>
              </a:rPr>
              <a:t>LEVEL 1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494" y="1737391"/>
            <a:ext cx="5106506" cy="375928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5" y="452515"/>
            <a:ext cx="7585101" cy="60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69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83879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983979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7961194" y="528382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de-DE" sz="6600" dirty="0">
                <a:latin typeface="04b03b" panose="00000400000000000000" pitchFamily="2" charset="0"/>
              </a:rPr>
              <a:t>LEVEL 2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494" y="1737391"/>
            <a:ext cx="5106506" cy="375928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5" y="452515"/>
            <a:ext cx="7585101" cy="604382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" y="453739"/>
            <a:ext cx="7532180" cy="60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48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83879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983979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7961194" y="528382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de-DE" sz="6600" dirty="0">
                <a:latin typeface="04b03b" panose="00000400000000000000" pitchFamily="2" charset="0"/>
              </a:rPr>
              <a:t>LEVEL 3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494" y="1737391"/>
            <a:ext cx="5106506" cy="375928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5" y="452515"/>
            <a:ext cx="7585101" cy="60438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1" y="421274"/>
            <a:ext cx="7641439" cy="608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51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13522"/>
            <a:ext cx="9554382" cy="7643506"/>
          </a:xfrm>
          <a:prstGeom prst="rect">
            <a:avLst/>
          </a:prstGeom>
        </p:spPr>
      </p:pic>
      <p:sp>
        <p:nvSpPr>
          <p:cNvPr id="21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83879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983979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698" y="4159196"/>
            <a:ext cx="4704996" cy="346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56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83879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983979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8356707" y="279261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de-DE" sz="6600" dirty="0">
                <a:latin typeface="04b03b" panose="00000400000000000000" pitchFamily="2" charset="0"/>
              </a:rPr>
              <a:t>ITEMS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5" y="452515"/>
            <a:ext cx="7585101" cy="60438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1" y="421274"/>
            <a:ext cx="7641439" cy="608871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43" y="452515"/>
            <a:ext cx="7686333" cy="612448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8373904" y="3802049"/>
            <a:ext cx="2744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04b03b" panose="00000400000000000000" pitchFamily="2" charset="0"/>
              </a:rPr>
              <a:t>SHIELD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698" y="4159196"/>
            <a:ext cx="4704996" cy="346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78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83879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983979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8356707" y="279261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de-DE" sz="6600" dirty="0">
                <a:latin typeface="04b03b" panose="00000400000000000000" pitchFamily="2" charset="0"/>
              </a:rPr>
              <a:t>ITEMS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8356707" y="3802049"/>
            <a:ext cx="3142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04b03b" panose="00000400000000000000" pitchFamily="2" charset="0"/>
              </a:rPr>
              <a:t>POWERBALL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698" y="4159196"/>
            <a:ext cx="4704996" cy="3463702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9" y="242273"/>
            <a:ext cx="8096289" cy="645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27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83879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983979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8356707" y="279261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de-DE" sz="6600" dirty="0">
                <a:latin typeface="04b03b" panose="00000400000000000000" pitchFamily="2" charset="0"/>
              </a:rPr>
              <a:t>ITEMS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8356707" y="3802049"/>
            <a:ext cx="3142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04b03b" panose="00000400000000000000" pitchFamily="2" charset="0"/>
              </a:rPr>
              <a:t>POWERBALL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698" y="4159196"/>
            <a:ext cx="4704996" cy="3463702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9" y="242273"/>
            <a:ext cx="8096289" cy="645113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" y="241200"/>
            <a:ext cx="8096370" cy="64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34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46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04b03b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BRICKS GAME  </dc:title>
  <dc:creator>Harry Guib</dc:creator>
  <cp:lastModifiedBy>Harry Guib</cp:lastModifiedBy>
  <cp:revision>30</cp:revision>
  <dcterms:created xsi:type="dcterms:W3CDTF">2016-10-18T16:27:07Z</dcterms:created>
  <dcterms:modified xsi:type="dcterms:W3CDTF">2016-12-21T01:14:46Z</dcterms:modified>
</cp:coreProperties>
</file>