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03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163AD-70D6-4D68-9D09-746A59A36A95}" type="datetimeFigureOut">
              <a:rPr lang="de-DE" smtClean="0"/>
              <a:t>18.10.2016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71414-73EA-447D-852B-C52B5278E8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9069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163AD-70D6-4D68-9D09-746A59A36A95}" type="datetimeFigureOut">
              <a:rPr lang="de-DE" smtClean="0"/>
              <a:t>18.10.2016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71414-73EA-447D-852B-C52B5278E8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5367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163AD-70D6-4D68-9D09-746A59A36A95}" type="datetimeFigureOut">
              <a:rPr lang="de-DE" smtClean="0"/>
              <a:t>18.10.2016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71414-73EA-447D-852B-C52B5278E8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3394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163AD-70D6-4D68-9D09-746A59A36A95}" type="datetimeFigureOut">
              <a:rPr lang="de-DE" smtClean="0"/>
              <a:t>18.10.2016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71414-73EA-447D-852B-C52B5278E8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7146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163AD-70D6-4D68-9D09-746A59A36A95}" type="datetimeFigureOut">
              <a:rPr lang="de-DE" smtClean="0"/>
              <a:t>18.10.2016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71414-73EA-447D-852B-C52B5278E8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868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163AD-70D6-4D68-9D09-746A59A36A95}" type="datetimeFigureOut">
              <a:rPr lang="de-DE" smtClean="0"/>
              <a:t>18.10.2016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71414-73EA-447D-852B-C52B5278E8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6244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163AD-70D6-4D68-9D09-746A59A36A95}" type="datetimeFigureOut">
              <a:rPr lang="de-DE" smtClean="0"/>
              <a:t>18.10.2016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71414-73EA-447D-852B-C52B5278E8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3366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163AD-70D6-4D68-9D09-746A59A36A95}" type="datetimeFigureOut">
              <a:rPr lang="de-DE" smtClean="0"/>
              <a:t>18.10.2016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71414-73EA-447D-852B-C52B5278E8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0738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163AD-70D6-4D68-9D09-746A59A36A95}" type="datetimeFigureOut">
              <a:rPr lang="de-DE" smtClean="0"/>
              <a:t>18.10.2016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71414-73EA-447D-852B-C52B5278E8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933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163AD-70D6-4D68-9D09-746A59A36A95}" type="datetimeFigureOut">
              <a:rPr lang="de-DE" smtClean="0"/>
              <a:t>18.10.2016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71414-73EA-447D-852B-C52B5278E8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8552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163AD-70D6-4D68-9D09-746A59A36A95}" type="datetimeFigureOut">
              <a:rPr lang="de-DE" smtClean="0"/>
              <a:t>18.10.2016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71414-73EA-447D-852B-C52B5278E8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2385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4163AD-70D6-4D68-9D09-746A59A36A95}" type="datetimeFigureOut">
              <a:rPr lang="de-DE" smtClean="0"/>
              <a:t>18.10.2016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71414-73EA-447D-852B-C52B5278E8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9908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183879" y="1348782"/>
            <a:ext cx="935037" cy="824315"/>
          </a:xfrm>
          <a:custGeom>
            <a:avLst/>
            <a:gdLst>
              <a:gd name="T0" fmla="*/ 225 w 785"/>
              <a:gd name="T1" fmla="*/ 692 h 692"/>
              <a:gd name="T2" fmla="*/ 177 w 785"/>
              <a:gd name="T3" fmla="*/ 665 h 692"/>
              <a:gd name="T4" fmla="*/ 9 w 785"/>
              <a:gd name="T5" fmla="*/ 374 h 692"/>
              <a:gd name="T6" fmla="*/ 9 w 785"/>
              <a:gd name="T7" fmla="*/ 318 h 692"/>
              <a:gd name="T8" fmla="*/ 177 w 785"/>
              <a:gd name="T9" fmla="*/ 27 h 692"/>
              <a:gd name="T10" fmla="*/ 225 w 785"/>
              <a:gd name="T11" fmla="*/ 0 h 692"/>
              <a:gd name="T12" fmla="*/ 561 w 785"/>
              <a:gd name="T13" fmla="*/ 0 h 692"/>
              <a:gd name="T14" fmla="*/ 609 w 785"/>
              <a:gd name="T15" fmla="*/ 27 h 692"/>
              <a:gd name="T16" fmla="*/ 777 w 785"/>
              <a:gd name="T17" fmla="*/ 318 h 692"/>
              <a:gd name="T18" fmla="*/ 777 w 785"/>
              <a:gd name="T19" fmla="*/ 374 h 692"/>
              <a:gd name="T20" fmla="*/ 609 w 785"/>
              <a:gd name="T21" fmla="*/ 665 h 692"/>
              <a:gd name="T22" fmla="*/ 561 w 785"/>
              <a:gd name="T23" fmla="*/ 692 h 692"/>
              <a:gd name="T24" fmla="*/ 225 w 785"/>
              <a:gd name="T25" fmla="*/ 692 h 6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85" h="692">
                <a:moveTo>
                  <a:pt x="225" y="692"/>
                </a:moveTo>
                <a:cubicBezTo>
                  <a:pt x="207" y="692"/>
                  <a:pt x="185" y="680"/>
                  <a:pt x="177" y="665"/>
                </a:cubicBezTo>
                <a:cubicBezTo>
                  <a:pt x="9" y="374"/>
                  <a:pt x="9" y="374"/>
                  <a:pt x="9" y="374"/>
                </a:cubicBezTo>
                <a:cubicBezTo>
                  <a:pt x="0" y="358"/>
                  <a:pt x="0" y="334"/>
                  <a:pt x="9" y="318"/>
                </a:cubicBezTo>
                <a:cubicBezTo>
                  <a:pt x="177" y="27"/>
                  <a:pt x="177" y="27"/>
                  <a:pt x="177" y="27"/>
                </a:cubicBezTo>
                <a:cubicBezTo>
                  <a:pt x="185" y="12"/>
                  <a:pt x="207" y="0"/>
                  <a:pt x="225" y="0"/>
                </a:cubicBezTo>
                <a:cubicBezTo>
                  <a:pt x="561" y="0"/>
                  <a:pt x="561" y="0"/>
                  <a:pt x="561" y="0"/>
                </a:cubicBezTo>
                <a:cubicBezTo>
                  <a:pt x="578" y="0"/>
                  <a:pt x="600" y="12"/>
                  <a:pt x="609" y="27"/>
                </a:cubicBezTo>
                <a:cubicBezTo>
                  <a:pt x="777" y="318"/>
                  <a:pt x="777" y="318"/>
                  <a:pt x="777" y="318"/>
                </a:cubicBezTo>
                <a:cubicBezTo>
                  <a:pt x="785" y="334"/>
                  <a:pt x="785" y="358"/>
                  <a:pt x="777" y="374"/>
                </a:cubicBezTo>
                <a:cubicBezTo>
                  <a:pt x="609" y="665"/>
                  <a:pt x="609" y="665"/>
                  <a:pt x="609" y="665"/>
                </a:cubicBezTo>
                <a:cubicBezTo>
                  <a:pt x="600" y="680"/>
                  <a:pt x="578" y="692"/>
                  <a:pt x="561" y="692"/>
                </a:cubicBezTo>
                <a:lnTo>
                  <a:pt x="225" y="692"/>
                </a:lnTo>
                <a:close/>
              </a:path>
            </a:pathLst>
          </a:custGeom>
          <a:noFill/>
          <a:ln w="28575" cmpd="sng">
            <a:solidFill>
              <a:schemeClr val="accent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983979" y="1000124"/>
            <a:ext cx="762167" cy="671915"/>
          </a:xfrm>
          <a:custGeom>
            <a:avLst/>
            <a:gdLst>
              <a:gd name="T0" fmla="*/ 225 w 785"/>
              <a:gd name="T1" fmla="*/ 692 h 692"/>
              <a:gd name="T2" fmla="*/ 177 w 785"/>
              <a:gd name="T3" fmla="*/ 665 h 692"/>
              <a:gd name="T4" fmla="*/ 9 w 785"/>
              <a:gd name="T5" fmla="*/ 374 h 692"/>
              <a:gd name="T6" fmla="*/ 9 w 785"/>
              <a:gd name="T7" fmla="*/ 318 h 692"/>
              <a:gd name="T8" fmla="*/ 177 w 785"/>
              <a:gd name="T9" fmla="*/ 27 h 692"/>
              <a:gd name="T10" fmla="*/ 225 w 785"/>
              <a:gd name="T11" fmla="*/ 0 h 692"/>
              <a:gd name="T12" fmla="*/ 561 w 785"/>
              <a:gd name="T13" fmla="*/ 0 h 692"/>
              <a:gd name="T14" fmla="*/ 609 w 785"/>
              <a:gd name="T15" fmla="*/ 27 h 692"/>
              <a:gd name="T16" fmla="*/ 777 w 785"/>
              <a:gd name="T17" fmla="*/ 318 h 692"/>
              <a:gd name="T18" fmla="*/ 777 w 785"/>
              <a:gd name="T19" fmla="*/ 374 h 692"/>
              <a:gd name="T20" fmla="*/ 609 w 785"/>
              <a:gd name="T21" fmla="*/ 665 h 692"/>
              <a:gd name="T22" fmla="*/ 561 w 785"/>
              <a:gd name="T23" fmla="*/ 692 h 692"/>
              <a:gd name="T24" fmla="*/ 225 w 785"/>
              <a:gd name="T25" fmla="*/ 692 h 6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85" h="692">
                <a:moveTo>
                  <a:pt x="225" y="692"/>
                </a:moveTo>
                <a:cubicBezTo>
                  <a:pt x="207" y="692"/>
                  <a:pt x="185" y="680"/>
                  <a:pt x="177" y="665"/>
                </a:cubicBezTo>
                <a:cubicBezTo>
                  <a:pt x="9" y="374"/>
                  <a:pt x="9" y="374"/>
                  <a:pt x="9" y="374"/>
                </a:cubicBezTo>
                <a:cubicBezTo>
                  <a:pt x="0" y="358"/>
                  <a:pt x="0" y="334"/>
                  <a:pt x="9" y="318"/>
                </a:cubicBezTo>
                <a:cubicBezTo>
                  <a:pt x="177" y="27"/>
                  <a:pt x="177" y="27"/>
                  <a:pt x="177" y="27"/>
                </a:cubicBezTo>
                <a:cubicBezTo>
                  <a:pt x="185" y="12"/>
                  <a:pt x="207" y="0"/>
                  <a:pt x="225" y="0"/>
                </a:cubicBezTo>
                <a:cubicBezTo>
                  <a:pt x="561" y="0"/>
                  <a:pt x="561" y="0"/>
                  <a:pt x="561" y="0"/>
                </a:cubicBezTo>
                <a:cubicBezTo>
                  <a:pt x="578" y="0"/>
                  <a:pt x="600" y="12"/>
                  <a:pt x="609" y="27"/>
                </a:cubicBezTo>
                <a:cubicBezTo>
                  <a:pt x="777" y="318"/>
                  <a:pt x="777" y="318"/>
                  <a:pt x="777" y="318"/>
                </a:cubicBezTo>
                <a:cubicBezTo>
                  <a:pt x="785" y="334"/>
                  <a:pt x="785" y="358"/>
                  <a:pt x="777" y="374"/>
                </a:cubicBezTo>
                <a:cubicBezTo>
                  <a:pt x="609" y="665"/>
                  <a:pt x="609" y="665"/>
                  <a:pt x="609" y="665"/>
                </a:cubicBezTo>
                <a:cubicBezTo>
                  <a:pt x="600" y="680"/>
                  <a:pt x="578" y="692"/>
                  <a:pt x="561" y="692"/>
                </a:cubicBezTo>
                <a:lnTo>
                  <a:pt x="225" y="692"/>
                </a:lnTo>
                <a:close/>
              </a:path>
            </a:pathLst>
          </a:custGeom>
          <a:noFill/>
          <a:ln w="28575" cmpd="sng">
            <a:solidFill>
              <a:schemeClr val="accent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129015" y="2426633"/>
            <a:ext cx="3687684" cy="2660397"/>
          </a:xfrm>
        </p:spPr>
        <p:txBody>
          <a:bodyPr>
            <a:normAutofit/>
          </a:bodyPr>
          <a:lstStyle/>
          <a:p>
            <a:pPr algn="l">
              <a:lnSpc>
                <a:spcPct val="80000"/>
              </a:lnSpc>
            </a:pPr>
            <a:r>
              <a:rPr lang="de-DE" sz="6700" dirty="0"/>
              <a:t>BRICKS GAME </a:t>
            </a:r>
            <a:br>
              <a:rPr lang="de-DE" sz="6700" dirty="0"/>
            </a:br>
            <a:endParaRPr lang="de-DE" sz="67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8129015" y="5076653"/>
            <a:ext cx="3433071" cy="790747"/>
          </a:xfrm>
        </p:spPr>
        <p:txBody>
          <a:bodyPr>
            <a:normAutofit/>
          </a:bodyPr>
          <a:lstStyle/>
          <a:p>
            <a:pPr algn="l"/>
            <a:r>
              <a:rPr lang="de-DE" sz="3200" dirty="0"/>
              <a:t>Präsentation</a:t>
            </a:r>
          </a:p>
        </p:txBody>
      </p:sp>
      <p:sp>
        <p:nvSpPr>
          <p:cNvPr id="18" name="Rechteck 17"/>
          <p:cNvSpPr/>
          <p:nvPr/>
        </p:nvSpPr>
        <p:spPr>
          <a:xfrm>
            <a:off x="2438396" y="187119"/>
            <a:ext cx="2650435" cy="27829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Rechteck 25"/>
          <p:cNvSpPr/>
          <p:nvPr/>
        </p:nvSpPr>
        <p:spPr>
          <a:xfrm>
            <a:off x="2438397" y="6070833"/>
            <a:ext cx="2650435" cy="27829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Rechteck 26"/>
          <p:cNvSpPr/>
          <p:nvPr/>
        </p:nvSpPr>
        <p:spPr>
          <a:xfrm>
            <a:off x="4797285" y="3008243"/>
            <a:ext cx="1855305" cy="42407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Rechteck 29"/>
          <p:cNvSpPr/>
          <p:nvPr/>
        </p:nvSpPr>
        <p:spPr>
          <a:xfrm>
            <a:off x="2835964" y="4225787"/>
            <a:ext cx="1855305" cy="42407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Rechteck 30"/>
          <p:cNvSpPr/>
          <p:nvPr/>
        </p:nvSpPr>
        <p:spPr>
          <a:xfrm>
            <a:off x="3763615" y="3617033"/>
            <a:ext cx="1855305" cy="42407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hteck 31"/>
          <p:cNvSpPr/>
          <p:nvPr/>
        </p:nvSpPr>
        <p:spPr>
          <a:xfrm>
            <a:off x="1808125" y="3622823"/>
            <a:ext cx="1855305" cy="42407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Rechteck 32"/>
          <p:cNvSpPr/>
          <p:nvPr/>
        </p:nvSpPr>
        <p:spPr>
          <a:xfrm>
            <a:off x="855886" y="3004935"/>
            <a:ext cx="1855305" cy="42407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Rechteck 33"/>
          <p:cNvSpPr/>
          <p:nvPr/>
        </p:nvSpPr>
        <p:spPr>
          <a:xfrm>
            <a:off x="2835964" y="3004935"/>
            <a:ext cx="1855305" cy="42407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Rechteck 35"/>
          <p:cNvSpPr/>
          <p:nvPr/>
        </p:nvSpPr>
        <p:spPr>
          <a:xfrm>
            <a:off x="3763616" y="2389548"/>
            <a:ext cx="1855305" cy="42407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Rechteck 36"/>
          <p:cNvSpPr/>
          <p:nvPr/>
        </p:nvSpPr>
        <p:spPr>
          <a:xfrm>
            <a:off x="1808125" y="2392856"/>
            <a:ext cx="1855305" cy="42407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Rechteck 37"/>
          <p:cNvSpPr/>
          <p:nvPr/>
        </p:nvSpPr>
        <p:spPr>
          <a:xfrm>
            <a:off x="2835964" y="1808931"/>
            <a:ext cx="1855305" cy="42407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Ellipse 19"/>
          <p:cNvSpPr/>
          <p:nvPr/>
        </p:nvSpPr>
        <p:spPr>
          <a:xfrm>
            <a:off x="3519444" y="686969"/>
            <a:ext cx="488344" cy="4883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Ellipse 38"/>
          <p:cNvSpPr/>
          <p:nvPr/>
        </p:nvSpPr>
        <p:spPr>
          <a:xfrm>
            <a:off x="3519441" y="5388351"/>
            <a:ext cx="488344" cy="4883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8829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00"/>
                            </p:stCondLst>
                            <p:childTnLst>
                              <p:par>
                                <p:cTn id="54" presetID="1" presetClass="exit" presetSubtype="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250"/>
                            </p:stCondLst>
                            <p:childTnLst>
                              <p:par>
                                <p:cTn id="57" presetID="1" presetClass="exit" presetSubtype="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500"/>
                            </p:stCondLst>
                            <p:childTnLst>
                              <p:par>
                                <p:cTn id="60" presetID="1" presetClass="exit" presetSubtype="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750"/>
                            </p:stCondLst>
                            <p:childTnLst>
                              <p:par>
                                <p:cTn id="63" presetID="1" presetClass="exit" presetSubtype="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3000"/>
                            </p:stCondLst>
                            <p:childTnLst>
                              <p:par>
                                <p:cTn id="66" presetID="1" presetClass="exit" presetSubtype="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250"/>
                            </p:stCondLst>
                            <p:childTnLst>
                              <p:par>
                                <p:cTn id="69" presetID="1" presetClass="exit" presetSubtype="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3500"/>
                            </p:stCondLst>
                            <p:childTnLst>
                              <p:par>
                                <p:cTn id="72" presetID="1" presetClass="exit" presetSubtype="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3750"/>
                            </p:stCondLst>
                            <p:childTnLst>
                              <p:par>
                                <p:cTn id="75" presetID="1" presetClass="exit" presetSubtype="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4000"/>
                            </p:stCondLst>
                            <p:childTnLst>
                              <p:par>
                                <p:cTn id="78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1.85185E-6 L -3.95833E-6 0.33079 " pathEditMode="relative" rAng="0" ptsTypes="AA">
                                      <p:cBhvr>
                                        <p:cTn id="79" dur="1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528"/>
                                    </p:animMotion>
                                  </p:childTnLst>
                                </p:cTn>
                              </p:par>
                              <p:par>
                                <p:cTn id="8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3.7037E-6 L -3.95833E-6 -0.35486 " pathEditMode="relative" rAng="0" ptsTypes="AA">
                                      <p:cBhvr>
                                        <p:cTn id="81" dur="1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77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250"/>
                            </p:stCondLst>
                            <p:childTnLst>
                              <p:par>
                                <p:cTn id="83" presetID="3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4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45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2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2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8" grpId="0" animBg="1"/>
      <p:bldP spid="18" grpId="1" animBg="1"/>
      <p:bldP spid="26" grpId="0" animBg="1"/>
      <p:bldP spid="26" grpId="1" animBg="1"/>
      <p:bldP spid="27" grpId="0" animBg="1"/>
      <p:bldP spid="27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36" grpId="0" animBg="1"/>
      <p:bldP spid="36" grpId="1" animBg="1"/>
      <p:bldP spid="37" grpId="0" animBg="1"/>
      <p:bldP spid="37" grpId="1" animBg="1"/>
      <p:bldP spid="38" grpId="0" animBg="1"/>
      <p:bldP spid="38" grpId="1" animBg="1"/>
      <p:bldP spid="20" grpId="0" animBg="1"/>
      <p:bldP spid="20" grpId="1" animBg="1"/>
      <p:bldP spid="20" grpId="2" animBg="1"/>
      <p:bldP spid="39" grpId="0" animBg="1"/>
      <p:bldP spid="39" grpId="1" animBg="1"/>
      <p:bldP spid="39" grpId="2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183879" y="1348782"/>
            <a:ext cx="935037" cy="824315"/>
          </a:xfrm>
          <a:custGeom>
            <a:avLst/>
            <a:gdLst>
              <a:gd name="T0" fmla="*/ 225 w 785"/>
              <a:gd name="T1" fmla="*/ 692 h 692"/>
              <a:gd name="T2" fmla="*/ 177 w 785"/>
              <a:gd name="T3" fmla="*/ 665 h 692"/>
              <a:gd name="T4" fmla="*/ 9 w 785"/>
              <a:gd name="T5" fmla="*/ 374 h 692"/>
              <a:gd name="T6" fmla="*/ 9 w 785"/>
              <a:gd name="T7" fmla="*/ 318 h 692"/>
              <a:gd name="T8" fmla="*/ 177 w 785"/>
              <a:gd name="T9" fmla="*/ 27 h 692"/>
              <a:gd name="T10" fmla="*/ 225 w 785"/>
              <a:gd name="T11" fmla="*/ 0 h 692"/>
              <a:gd name="T12" fmla="*/ 561 w 785"/>
              <a:gd name="T13" fmla="*/ 0 h 692"/>
              <a:gd name="T14" fmla="*/ 609 w 785"/>
              <a:gd name="T15" fmla="*/ 27 h 692"/>
              <a:gd name="T16" fmla="*/ 777 w 785"/>
              <a:gd name="T17" fmla="*/ 318 h 692"/>
              <a:gd name="T18" fmla="*/ 777 w 785"/>
              <a:gd name="T19" fmla="*/ 374 h 692"/>
              <a:gd name="T20" fmla="*/ 609 w 785"/>
              <a:gd name="T21" fmla="*/ 665 h 692"/>
              <a:gd name="T22" fmla="*/ 561 w 785"/>
              <a:gd name="T23" fmla="*/ 692 h 692"/>
              <a:gd name="T24" fmla="*/ 225 w 785"/>
              <a:gd name="T25" fmla="*/ 692 h 6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85" h="692">
                <a:moveTo>
                  <a:pt x="225" y="692"/>
                </a:moveTo>
                <a:cubicBezTo>
                  <a:pt x="207" y="692"/>
                  <a:pt x="185" y="680"/>
                  <a:pt x="177" y="665"/>
                </a:cubicBezTo>
                <a:cubicBezTo>
                  <a:pt x="9" y="374"/>
                  <a:pt x="9" y="374"/>
                  <a:pt x="9" y="374"/>
                </a:cubicBezTo>
                <a:cubicBezTo>
                  <a:pt x="0" y="358"/>
                  <a:pt x="0" y="334"/>
                  <a:pt x="9" y="318"/>
                </a:cubicBezTo>
                <a:cubicBezTo>
                  <a:pt x="177" y="27"/>
                  <a:pt x="177" y="27"/>
                  <a:pt x="177" y="27"/>
                </a:cubicBezTo>
                <a:cubicBezTo>
                  <a:pt x="185" y="12"/>
                  <a:pt x="207" y="0"/>
                  <a:pt x="225" y="0"/>
                </a:cubicBezTo>
                <a:cubicBezTo>
                  <a:pt x="561" y="0"/>
                  <a:pt x="561" y="0"/>
                  <a:pt x="561" y="0"/>
                </a:cubicBezTo>
                <a:cubicBezTo>
                  <a:pt x="578" y="0"/>
                  <a:pt x="600" y="12"/>
                  <a:pt x="609" y="27"/>
                </a:cubicBezTo>
                <a:cubicBezTo>
                  <a:pt x="777" y="318"/>
                  <a:pt x="777" y="318"/>
                  <a:pt x="777" y="318"/>
                </a:cubicBezTo>
                <a:cubicBezTo>
                  <a:pt x="785" y="334"/>
                  <a:pt x="785" y="358"/>
                  <a:pt x="777" y="374"/>
                </a:cubicBezTo>
                <a:cubicBezTo>
                  <a:pt x="609" y="665"/>
                  <a:pt x="609" y="665"/>
                  <a:pt x="609" y="665"/>
                </a:cubicBezTo>
                <a:cubicBezTo>
                  <a:pt x="600" y="680"/>
                  <a:pt x="578" y="692"/>
                  <a:pt x="561" y="692"/>
                </a:cubicBezTo>
                <a:lnTo>
                  <a:pt x="225" y="692"/>
                </a:lnTo>
                <a:close/>
              </a:path>
            </a:pathLst>
          </a:custGeom>
          <a:noFill/>
          <a:ln w="28575" cmpd="sng">
            <a:solidFill>
              <a:schemeClr val="accent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" name="Freeform 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983979" y="1000124"/>
            <a:ext cx="762167" cy="671915"/>
          </a:xfrm>
          <a:custGeom>
            <a:avLst/>
            <a:gdLst>
              <a:gd name="T0" fmla="*/ 225 w 785"/>
              <a:gd name="T1" fmla="*/ 692 h 692"/>
              <a:gd name="T2" fmla="*/ 177 w 785"/>
              <a:gd name="T3" fmla="*/ 665 h 692"/>
              <a:gd name="T4" fmla="*/ 9 w 785"/>
              <a:gd name="T5" fmla="*/ 374 h 692"/>
              <a:gd name="T6" fmla="*/ 9 w 785"/>
              <a:gd name="T7" fmla="*/ 318 h 692"/>
              <a:gd name="T8" fmla="*/ 177 w 785"/>
              <a:gd name="T9" fmla="*/ 27 h 692"/>
              <a:gd name="T10" fmla="*/ 225 w 785"/>
              <a:gd name="T11" fmla="*/ 0 h 692"/>
              <a:gd name="T12" fmla="*/ 561 w 785"/>
              <a:gd name="T13" fmla="*/ 0 h 692"/>
              <a:gd name="T14" fmla="*/ 609 w 785"/>
              <a:gd name="T15" fmla="*/ 27 h 692"/>
              <a:gd name="T16" fmla="*/ 777 w 785"/>
              <a:gd name="T17" fmla="*/ 318 h 692"/>
              <a:gd name="T18" fmla="*/ 777 w 785"/>
              <a:gd name="T19" fmla="*/ 374 h 692"/>
              <a:gd name="T20" fmla="*/ 609 w 785"/>
              <a:gd name="T21" fmla="*/ 665 h 692"/>
              <a:gd name="T22" fmla="*/ 561 w 785"/>
              <a:gd name="T23" fmla="*/ 692 h 692"/>
              <a:gd name="T24" fmla="*/ 225 w 785"/>
              <a:gd name="T25" fmla="*/ 692 h 6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85" h="692">
                <a:moveTo>
                  <a:pt x="225" y="692"/>
                </a:moveTo>
                <a:cubicBezTo>
                  <a:pt x="207" y="692"/>
                  <a:pt x="185" y="680"/>
                  <a:pt x="177" y="665"/>
                </a:cubicBezTo>
                <a:cubicBezTo>
                  <a:pt x="9" y="374"/>
                  <a:pt x="9" y="374"/>
                  <a:pt x="9" y="374"/>
                </a:cubicBezTo>
                <a:cubicBezTo>
                  <a:pt x="0" y="358"/>
                  <a:pt x="0" y="334"/>
                  <a:pt x="9" y="318"/>
                </a:cubicBezTo>
                <a:cubicBezTo>
                  <a:pt x="177" y="27"/>
                  <a:pt x="177" y="27"/>
                  <a:pt x="177" y="27"/>
                </a:cubicBezTo>
                <a:cubicBezTo>
                  <a:pt x="185" y="12"/>
                  <a:pt x="207" y="0"/>
                  <a:pt x="225" y="0"/>
                </a:cubicBezTo>
                <a:cubicBezTo>
                  <a:pt x="561" y="0"/>
                  <a:pt x="561" y="0"/>
                  <a:pt x="561" y="0"/>
                </a:cubicBezTo>
                <a:cubicBezTo>
                  <a:pt x="578" y="0"/>
                  <a:pt x="600" y="12"/>
                  <a:pt x="609" y="27"/>
                </a:cubicBezTo>
                <a:cubicBezTo>
                  <a:pt x="777" y="318"/>
                  <a:pt x="777" y="318"/>
                  <a:pt x="777" y="318"/>
                </a:cubicBezTo>
                <a:cubicBezTo>
                  <a:pt x="785" y="334"/>
                  <a:pt x="785" y="358"/>
                  <a:pt x="777" y="374"/>
                </a:cubicBezTo>
                <a:cubicBezTo>
                  <a:pt x="609" y="665"/>
                  <a:pt x="609" y="665"/>
                  <a:pt x="609" y="665"/>
                </a:cubicBezTo>
                <a:cubicBezTo>
                  <a:pt x="600" y="680"/>
                  <a:pt x="578" y="692"/>
                  <a:pt x="561" y="692"/>
                </a:cubicBezTo>
                <a:lnTo>
                  <a:pt x="225" y="692"/>
                </a:lnTo>
                <a:close/>
              </a:path>
            </a:pathLst>
          </a:custGeom>
          <a:noFill/>
          <a:ln w="28575" cmpd="sng">
            <a:solidFill>
              <a:schemeClr val="accent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129015" y="2426633"/>
            <a:ext cx="3687684" cy="2660397"/>
          </a:xfrm>
        </p:spPr>
        <p:txBody>
          <a:bodyPr>
            <a:normAutofit/>
          </a:bodyPr>
          <a:lstStyle/>
          <a:p>
            <a:pPr algn="l">
              <a:lnSpc>
                <a:spcPct val="80000"/>
              </a:lnSpc>
            </a:pPr>
            <a:r>
              <a:rPr lang="de-DE" sz="6700" dirty="0"/>
              <a:t>BRICKS GAME </a:t>
            </a:r>
            <a:br>
              <a:rPr lang="de-DE" sz="6700" dirty="0"/>
            </a:br>
            <a:endParaRPr lang="de-DE" sz="67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415040" y="431964"/>
            <a:ext cx="3433071" cy="790747"/>
          </a:xfrm>
        </p:spPr>
        <p:txBody>
          <a:bodyPr>
            <a:normAutofit/>
          </a:bodyPr>
          <a:lstStyle/>
          <a:p>
            <a:pPr algn="l"/>
            <a:r>
              <a:rPr lang="de-DE" sz="4000" dirty="0"/>
              <a:t>Meilensteine</a:t>
            </a:r>
            <a:endParaRPr lang="de-DE" sz="3200" dirty="0"/>
          </a:p>
        </p:txBody>
      </p:sp>
      <p:sp>
        <p:nvSpPr>
          <p:cNvPr id="69" name="Rechteck 68"/>
          <p:cNvSpPr/>
          <p:nvPr/>
        </p:nvSpPr>
        <p:spPr>
          <a:xfrm>
            <a:off x="754569" y="4759704"/>
            <a:ext cx="2949937" cy="649357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0" name="Rechteck 69"/>
          <p:cNvSpPr/>
          <p:nvPr/>
        </p:nvSpPr>
        <p:spPr>
          <a:xfrm>
            <a:off x="2453565" y="1997356"/>
            <a:ext cx="2949937" cy="649357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1" name="Rechteck 70"/>
          <p:cNvSpPr/>
          <p:nvPr/>
        </p:nvSpPr>
        <p:spPr>
          <a:xfrm>
            <a:off x="754569" y="2943917"/>
            <a:ext cx="2949937" cy="649357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2" name="Rechteck 71"/>
          <p:cNvSpPr/>
          <p:nvPr/>
        </p:nvSpPr>
        <p:spPr>
          <a:xfrm>
            <a:off x="3990620" y="2932599"/>
            <a:ext cx="2949937" cy="649357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Rechteck 72"/>
          <p:cNvSpPr/>
          <p:nvPr/>
        </p:nvSpPr>
        <p:spPr>
          <a:xfrm>
            <a:off x="2415041" y="3826788"/>
            <a:ext cx="2949937" cy="649357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4" name="Rechteck 73"/>
          <p:cNvSpPr/>
          <p:nvPr/>
        </p:nvSpPr>
        <p:spPr>
          <a:xfrm>
            <a:off x="3990620" y="4751974"/>
            <a:ext cx="2949937" cy="649357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5" name="Textfeld 74"/>
          <p:cNvSpPr txBox="1"/>
          <p:nvPr/>
        </p:nvSpPr>
        <p:spPr>
          <a:xfrm>
            <a:off x="2767180" y="2101671"/>
            <a:ext cx="29499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4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Unity</a:t>
            </a:r>
            <a:r>
              <a:rPr kumimoji="0" lang="de-DE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&amp; </a:t>
            </a:r>
            <a:r>
              <a:rPr kumimoji="0" lang="de-DE" sz="24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Javascript</a:t>
            </a:r>
            <a:endParaRPr kumimoji="0" lang="de-DE" sz="2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76" name="Textfeld 75"/>
          <p:cNvSpPr txBox="1"/>
          <p:nvPr/>
        </p:nvSpPr>
        <p:spPr>
          <a:xfrm>
            <a:off x="1148159" y="2998005"/>
            <a:ext cx="29499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Erster Prototyp</a:t>
            </a:r>
          </a:p>
        </p:txBody>
      </p:sp>
      <p:sp>
        <p:nvSpPr>
          <p:cNvPr id="77" name="Textfeld 76"/>
          <p:cNvSpPr txBox="1"/>
          <p:nvPr/>
        </p:nvSpPr>
        <p:spPr>
          <a:xfrm>
            <a:off x="4105908" y="3030717"/>
            <a:ext cx="29499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Umsetzung unsere Ideen</a:t>
            </a:r>
          </a:p>
        </p:txBody>
      </p:sp>
      <p:sp>
        <p:nvSpPr>
          <p:cNvPr id="78" name="Textfeld 77"/>
          <p:cNvSpPr txBox="1"/>
          <p:nvPr/>
        </p:nvSpPr>
        <p:spPr>
          <a:xfrm>
            <a:off x="2987532" y="3911667"/>
            <a:ext cx="29499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Hauptmenü</a:t>
            </a:r>
          </a:p>
        </p:txBody>
      </p:sp>
      <p:sp>
        <p:nvSpPr>
          <p:cNvPr id="79" name="Textfeld 78"/>
          <p:cNvSpPr txBox="1"/>
          <p:nvPr/>
        </p:nvSpPr>
        <p:spPr>
          <a:xfrm>
            <a:off x="4777675" y="4826908"/>
            <a:ext cx="29499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Design</a:t>
            </a:r>
          </a:p>
        </p:txBody>
      </p:sp>
      <p:sp>
        <p:nvSpPr>
          <p:cNvPr id="80" name="Textfeld 79"/>
          <p:cNvSpPr txBox="1"/>
          <p:nvPr/>
        </p:nvSpPr>
        <p:spPr>
          <a:xfrm>
            <a:off x="1667640" y="4826908"/>
            <a:ext cx="29499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Sound</a:t>
            </a:r>
          </a:p>
        </p:txBody>
      </p:sp>
      <p:sp>
        <p:nvSpPr>
          <p:cNvPr id="81" name="Rechteck 80"/>
          <p:cNvSpPr/>
          <p:nvPr/>
        </p:nvSpPr>
        <p:spPr>
          <a:xfrm>
            <a:off x="2453566" y="1997357"/>
            <a:ext cx="2949937" cy="649357"/>
          </a:xfrm>
          <a:prstGeom prst="rect">
            <a:avLst/>
          </a:prstGeom>
          <a:noFill/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2" name="Rechteck 81"/>
          <p:cNvSpPr/>
          <p:nvPr/>
        </p:nvSpPr>
        <p:spPr>
          <a:xfrm>
            <a:off x="762381" y="2944629"/>
            <a:ext cx="2949937" cy="649357"/>
          </a:xfrm>
          <a:prstGeom prst="rect">
            <a:avLst/>
          </a:prstGeom>
          <a:noFill/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3" name="Rechteck 82"/>
          <p:cNvSpPr/>
          <p:nvPr/>
        </p:nvSpPr>
        <p:spPr>
          <a:xfrm>
            <a:off x="3982808" y="2930481"/>
            <a:ext cx="2949937" cy="649357"/>
          </a:xfrm>
          <a:prstGeom prst="rect">
            <a:avLst/>
          </a:prstGeom>
          <a:noFill/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4" name="Rechteck 83"/>
          <p:cNvSpPr/>
          <p:nvPr/>
        </p:nvSpPr>
        <p:spPr>
          <a:xfrm>
            <a:off x="2415040" y="3833032"/>
            <a:ext cx="2949937" cy="649357"/>
          </a:xfrm>
          <a:prstGeom prst="rect">
            <a:avLst/>
          </a:prstGeom>
          <a:noFill/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5" name="Rechteck 84"/>
          <p:cNvSpPr/>
          <p:nvPr/>
        </p:nvSpPr>
        <p:spPr>
          <a:xfrm>
            <a:off x="754568" y="4759810"/>
            <a:ext cx="2949937" cy="649357"/>
          </a:xfrm>
          <a:prstGeom prst="rect">
            <a:avLst/>
          </a:prstGeom>
          <a:noFill/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6" name="Rechteck 85"/>
          <p:cNvSpPr/>
          <p:nvPr/>
        </p:nvSpPr>
        <p:spPr>
          <a:xfrm>
            <a:off x="3987336" y="4759704"/>
            <a:ext cx="2949937" cy="649357"/>
          </a:xfrm>
          <a:prstGeom prst="rect">
            <a:avLst/>
          </a:prstGeom>
          <a:noFill/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44025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6" grpId="0"/>
      <p:bldP spid="7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183879" y="1348782"/>
            <a:ext cx="935037" cy="824315"/>
          </a:xfrm>
          <a:custGeom>
            <a:avLst/>
            <a:gdLst>
              <a:gd name="T0" fmla="*/ 225 w 785"/>
              <a:gd name="T1" fmla="*/ 692 h 692"/>
              <a:gd name="T2" fmla="*/ 177 w 785"/>
              <a:gd name="T3" fmla="*/ 665 h 692"/>
              <a:gd name="T4" fmla="*/ 9 w 785"/>
              <a:gd name="T5" fmla="*/ 374 h 692"/>
              <a:gd name="T6" fmla="*/ 9 w 785"/>
              <a:gd name="T7" fmla="*/ 318 h 692"/>
              <a:gd name="T8" fmla="*/ 177 w 785"/>
              <a:gd name="T9" fmla="*/ 27 h 692"/>
              <a:gd name="T10" fmla="*/ 225 w 785"/>
              <a:gd name="T11" fmla="*/ 0 h 692"/>
              <a:gd name="T12" fmla="*/ 561 w 785"/>
              <a:gd name="T13" fmla="*/ 0 h 692"/>
              <a:gd name="T14" fmla="*/ 609 w 785"/>
              <a:gd name="T15" fmla="*/ 27 h 692"/>
              <a:gd name="T16" fmla="*/ 777 w 785"/>
              <a:gd name="T17" fmla="*/ 318 h 692"/>
              <a:gd name="T18" fmla="*/ 777 w 785"/>
              <a:gd name="T19" fmla="*/ 374 h 692"/>
              <a:gd name="T20" fmla="*/ 609 w 785"/>
              <a:gd name="T21" fmla="*/ 665 h 692"/>
              <a:gd name="T22" fmla="*/ 561 w 785"/>
              <a:gd name="T23" fmla="*/ 692 h 692"/>
              <a:gd name="T24" fmla="*/ 225 w 785"/>
              <a:gd name="T25" fmla="*/ 692 h 6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85" h="692">
                <a:moveTo>
                  <a:pt x="225" y="692"/>
                </a:moveTo>
                <a:cubicBezTo>
                  <a:pt x="207" y="692"/>
                  <a:pt x="185" y="680"/>
                  <a:pt x="177" y="665"/>
                </a:cubicBezTo>
                <a:cubicBezTo>
                  <a:pt x="9" y="374"/>
                  <a:pt x="9" y="374"/>
                  <a:pt x="9" y="374"/>
                </a:cubicBezTo>
                <a:cubicBezTo>
                  <a:pt x="0" y="358"/>
                  <a:pt x="0" y="334"/>
                  <a:pt x="9" y="318"/>
                </a:cubicBezTo>
                <a:cubicBezTo>
                  <a:pt x="177" y="27"/>
                  <a:pt x="177" y="27"/>
                  <a:pt x="177" y="27"/>
                </a:cubicBezTo>
                <a:cubicBezTo>
                  <a:pt x="185" y="12"/>
                  <a:pt x="207" y="0"/>
                  <a:pt x="225" y="0"/>
                </a:cubicBezTo>
                <a:cubicBezTo>
                  <a:pt x="561" y="0"/>
                  <a:pt x="561" y="0"/>
                  <a:pt x="561" y="0"/>
                </a:cubicBezTo>
                <a:cubicBezTo>
                  <a:pt x="578" y="0"/>
                  <a:pt x="600" y="12"/>
                  <a:pt x="609" y="27"/>
                </a:cubicBezTo>
                <a:cubicBezTo>
                  <a:pt x="777" y="318"/>
                  <a:pt x="777" y="318"/>
                  <a:pt x="777" y="318"/>
                </a:cubicBezTo>
                <a:cubicBezTo>
                  <a:pt x="785" y="334"/>
                  <a:pt x="785" y="358"/>
                  <a:pt x="777" y="374"/>
                </a:cubicBezTo>
                <a:cubicBezTo>
                  <a:pt x="609" y="665"/>
                  <a:pt x="609" y="665"/>
                  <a:pt x="609" y="665"/>
                </a:cubicBezTo>
                <a:cubicBezTo>
                  <a:pt x="600" y="680"/>
                  <a:pt x="578" y="692"/>
                  <a:pt x="561" y="692"/>
                </a:cubicBezTo>
                <a:lnTo>
                  <a:pt x="225" y="692"/>
                </a:lnTo>
                <a:close/>
              </a:path>
            </a:pathLst>
          </a:custGeom>
          <a:noFill/>
          <a:ln w="28575" cmpd="sng">
            <a:solidFill>
              <a:schemeClr val="accent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" name="Freeform 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983979" y="1000124"/>
            <a:ext cx="762167" cy="671915"/>
          </a:xfrm>
          <a:custGeom>
            <a:avLst/>
            <a:gdLst>
              <a:gd name="T0" fmla="*/ 225 w 785"/>
              <a:gd name="T1" fmla="*/ 692 h 692"/>
              <a:gd name="T2" fmla="*/ 177 w 785"/>
              <a:gd name="T3" fmla="*/ 665 h 692"/>
              <a:gd name="T4" fmla="*/ 9 w 785"/>
              <a:gd name="T5" fmla="*/ 374 h 692"/>
              <a:gd name="T6" fmla="*/ 9 w 785"/>
              <a:gd name="T7" fmla="*/ 318 h 692"/>
              <a:gd name="T8" fmla="*/ 177 w 785"/>
              <a:gd name="T9" fmla="*/ 27 h 692"/>
              <a:gd name="T10" fmla="*/ 225 w 785"/>
              <a:gd name="T11" fmla="*/ 0 h 692"/>
              <a:gd name="T12" fmla="*/ 561 w 785"/>
              <a:gd name="T13" fmla="*/ 0 h 692"/>
              <a:gd name="T14" fmla="*/ 609 w 785"/>
              <a:gd name="T15" fmla="*/ 27 h 692"/>
              <a:gd name="T16" fmla="*/ 777 w 785"/>
              <a:gd name="T17" fmla="*/ 318 h 692"/>
              <a:gd name="T18" fmla="*/ 777 w 785"/>
              <a:gd name="T19" fmla="*/ 374 h 692"/>
              <a:gd name="T20" fmla="*/ 609 w 785"/>
              <a:gd name="T21" fmla="*/ 665 h 692"/>
              <a:gd name="T22" fmla="*/ 561 w 785"/>
              <a:gd name="T23" fmla="*/ 692 h 692"/>
              <a:gd name="T24" fmla="*/ 225 w 785"/>
              <a:gd name="T25" fmla="*/ 692 h 6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85" h="692">
                <a:moveTo>
                  <a:pt x="225" y="692"/>
                </a:moveTo>
                <a:cubicBezTo>
                  <a:pt x="207" y="692"/>
                  <a:pt x="185" y="680"/>
                  <a:pt x="177" y="665"/>
                </a:cubicBezTo>
                <a:cubicBezTo>
                  <a:pt x="9" y="374"/>
                  <a:pt x="9" y="374"/>
                  <a:pt x="9" y="374"/>
                </a:cubicBezTo>
                <a:cubicBezTo>
                  <a:pt x="0" y="358"/>
                  <a:pt x="0" y="334"/>
                  <a:pt x="9" y="318"/>
                </a:cubicBezTo>
                <a:cubicBezTo>
                  <a:pt x="177" y="27"/>
                  <a:pt x="177" y="27"/>
                  <a:pt x="177" y="27"/>
                </a:cubicBezTo>
                <a:cubicBezTo>
                  <a:pt x="185" y="12"/>
                  <a:pt x="207" y="0"/>
                  <a:pt x="225" y="0"/>
                </a:cubicBezTo>
                <a:cubicBezTo>
                  <a:pt x="561" y="0"/>
                  <a:pt x="561" y="0"/>
                  <a:pt x="561" y="0"/>
                </a:cubicBezTo>
                <a:cubicBezTo>
                  <a:pt x="578" y="0"/>
                  <a:pt x="600" y="12"/>
                  <a:pt x="609" y="27"/>
                </a:cubicBezTo>
                <a:cubicBezTo>
                  <a:pt x="777" y="318"/>
                  <a:pt x="777" y="318"/>
                  <a:pt x="777" y="318"/>
                </a:cubicBezTo>
                <a:cubicBezTo>
                  <a:pt x="785" y="334"/>
                  <a:pt x="785" y="358"/>
                  <a:pt x="777" y="374"/>
                </a:cubicBezTo>
                <a:cubicBezTo>
                  <a:pt x="609" y="665"/>
                  <a:pt x="609" y="665"/>
                  <a:pt x="609" y="665"/>
                </a:cubicBezTo>
                <a:cubicBezTo>
                  <a:pt x="600" y="680"/>
                  <a:pt x="578" y="692"/>
                  <a:pt x="561" y="692"/>
                </a:cubicBezTo>
                <a:lnTo>
                  <a:pt x="225" y="692"/>
                </a:lnTo>
                <a:close/>
              </a:path>
            </a:pathLst>
          </a:custGeom>
          <a:noFill/>
          <a:ln w="28575" cmpd="sng">
            <a:solidFill>
              <a:schemeClr val="accent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129015" y="2426633"/>
            <a:ext cx="3687684" cy="2660397"/>
          </a:xfrm>
        </p:spPr>
        <p:txBody>
          <a:bodyPr>
            <a:normAutofit/>
          </a:bodyPr>
          <a:lstStyle/>
          <a:p>
            <a:pPr algn="l">
              <a:lnSpc>
                <a:spcPct val="80000"/>
              </a:lnSpc>
            </a:pPr>
            <a:r>
              <a:rPr lang="de-DE" sz="6700" dirty="0"/>
              <a:t>BRICKS GAME </a:t>
            </a:r>
            <a:br>
              <a:rPr lang="de-DE" sz="6700" dirty="0"/>
            </a:br>
            <a:endParaRPr lang="de-DE" sz="6700" dirty="0"/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>
          <a:xfrm>
            <a:off x="8258259" y="4512685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de-DE" sz="3600" dirty="0"/>
              <a:t>Prototyp</a:t>
            </a: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586" y="0"/>
            <a:ext cx="71320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7697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</Words>
  <Application>Microsoft Office PowerPoint</Application>
  <PresentationFormat>Breitbild</PresentationFormat>
  <Paragraphs>12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</vt:lpstr>
      <vt:lpstr>BRICKS GAME  </vt:lpstr>
      <vt:lpstr>BRICKS GAME  </vt:lpstr>
      <vt:lpstr>BRICKS GAME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BRICKS GAME  </dc:title>
  <dc:creator>Harry Guib</dc:creator>
  <cp:lastModifiedBy>Harry Guib</cp:lastModifiedBy>
  <cp:revision>16</cp:revision>
  <dcterms:created xsi:type="dcterms:W3CDTF">2016-10-18T16:27:07Z</dcterms:created>
  <dcterms:modified xsi:type="dcterms:W3CDTF">2016-10-18T18:48:56Z</dcterms:modified>
</cp:coreProperties>
</file>